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5.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6.xml" ContentType="application/vnd.openxmlformats-officedocument.theme+xml"/>
  <Override PartName="/ppt/slideLayouts/slideLayout75.xml" ContentType="application/vnd.openxmlformats-officedocument.presentationml.slideLayout+xml"/>
  <Override PartName="/ppt/theme/theme7.xml" ContentType="application/vnd.openxmlformats-officedocument.theme+xml"/>
  <Override PartName="/ppt/slideLayouts/slideLayout76.xml" ContentType="application/vnd.openxmlformats-officedocument.presentationml.slideLayout+xml"/>
  <Override PartName="/ppt/theme/theme8.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9.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10.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11.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12.xml" ContentType="application/vnd.openxmlformats-officedocument.theme+xml"/>
  <Override PartName="/ppt/slideLayouts/slideLayout119.xml" ContentType="application/vnd.openxmlformats-officedocument.presentationml.slideLayout+xml"/>
  <Override PartName="/ppt/theme/theme13.xml" ContentType="application/vnd.openxmlformats-officedocument.theme+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14.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15.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theme/theme16.xml" ContentType="application/vnd.openxmlformats-officedocument.theme+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17.xml" ContentType="application/vnd.openxmlformats-officedocument.theme+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charts/chart2.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4" r:id="rId1"/>
    <p:sldMasterId id="2147484012" r:id="rId2"/>
    <p:sldMasterId id="2147484026" r:id="rId3"/>
    <p:sldMasterId id="2147484080" r:id="rId4"/>
    <p:sldMasterId id="2147484092" r:id="rId5"/>
    <p:sldMasterId id="2147484104" r:id="rId6"/>
    <p:sldMasterId id="2147484114" r:id="rId7"/>
    <p:sldMasterId id="2147484123" r:id="rId8"/>
    <p:sldMasterId id="2147484125" r:id="rId9"/>
    <p:sldMasterId id="2147484136" r:id="rId10"/>
    <p:sldMasterId id="2147484146" r:id="rId11"/>
    <p:sldMasterId id="2147484151" r:id="rId12"/>
    <p:sldMasterId id="2147484203" r:id="rId13"/>
    <p:sldMasterId id="2147484205" r:id="rId14"/>
    <p:sldMasterId id="2147484218" r:id="rId15"/>
    <p:sldMasterId id="2147484236" r:id="rId16"/>
    <p:sldMasterId id="2147484254" r:id="rId17"/>
    <p:sldMasterId id="2147484269" r:id="rId18"/>
  </p:sldMasterIdLst>
  <p:notesMasterIdLst>
    <p:notesMasterId r:id="rId71"/>
  </p:notesMasterIdLst>
  <p:handoutMasterIdLst>
    <p:handoutMasterId r:id="rId72"/>
  </p:handoutMasterIdLst>
  <p:sldIdLst>
    <p:sldId id="577" r:id="rId19"/>
    <p:sldId id="731" r:id="rId20"/>
    <p:sldId id="792" r:id="rId21"/>
    <p:sldId id="740" r:id="rId22"/>
    <p:sldId id="760" r:id="rId23"/>
    <p:sldId id="756" r:id="rId24"/>
    <p:sldId id="801" r:id="rId25"/>
    <p:sldId id="758" r:id="rId26"/>
    <p:sldId id="759" r:id="rId27"/>
    <p:sldId id="741" r:id="rId28"/>
    <p:sldId id="743" r:id="rId29"/>
    <p:sldId id="761" r:id="rId30"/>
    <p:sldId id="762" r:id="rId31"/>
    <p:sldId id="763" r:id="rId32"/>
    <p:sldId id="764" r:id="rId33"/>
    <p:sldId id="765" r:id="rId34"/>
    <p:sldId id="766" r:id="rId35"/>
    <p:sldId id="767" r:id="rId36"/>
    <p:sldId id="735" r:id="rId37"/>
    <p:sldId id="736" r:id="rId38"/>
    <p:sldId id="790" r:id="rId39"/>
    <p:sldId id="791" r:id="rId40"/>
    <p:sldId id="737" r:id="rId41"/>
    <p:sldId id="722" r:id="rId42"/>
    <p:sldId id="723" r:id="rId43"/>
    <p:sldId id="744" r:id="rId44"/>
    <p:sldId id="745" r:id="rId45"/>
    <p:sldId id="746" r:id="rId46"/>
    <p:sldId id="748" r:id="rId47"/>
    <p:sldId id="749" r:id="rId48"/>
    <p:sldId id="797" r:id="rId49"/>
    <p:sldId id="798" r:id="rId50"/>
    <p:sldId id="795" r:id="rId51"/>
    <p:sldId id="799" r:id="rId52"/>
    <p:sldId id="800" r:id="rId53"/>
    <p:sldId id="770" r:id="rId54"/>
    <p:sldId id="784" r:id="rId55"/>
    <p:sldId id="787" r:id="rId56"/>
    <p:sldId id="788" r:id="rId57"/>
    <p:sldId id="752" r:id="rId58"/>
    <p:sldId id="778" r:id="rId59"/>
    <p:sldId id="785" r:id="rId60"/>
    <p:sldId id="781" r:id="rId61"/>
    <p:sldId id="789" r:id="rId62"/>
    <p:sldId id="779" r:id="rId63"/>
    <p:sldId id="782" r:id="rId64"/>
    <p:sldId id="783" r:id="rId65"/>
    <p:sldId id="793" r:id="rId66"/>
    <p:sldId id="794" r:id="rId67"/>
    <p:sldId id="587" r:id="rId68"/>
    <p:sldId id="771" r:id="rId69"/>
    <p:sldId id="772" r:id="rId70"/>
  </p:sldIdLst>
  <p:sldSz cx="9144000" cy="5143500" type="screen16x9"/>
  <p:notesSz cx="9144000" cy="6858000"/>
  <p:defaultTextStyle>
    <a:defPPr>
      <a:defRPr lang="en-US"/>
    </a:defPPr>
    <a:lvl1pPr algn="l" rtl="0" fontAlgn="base">
      <a:spcBef>
        <a:spcPct val="0"/>
      </a:spcBef>
      <a:spcAft>
        <a:spcPct val="0"/>
      </a:spcAft>
      <a:defRPr sz="700" kern="1200">
        <a:solidFill>
          <a:schemeClr val="tx1"/>
        </a:solidFill>
        <a:latin typeface="Arial" pitchFamily="34" charset="0"/>
        <a:ea typeface="ＭＳ Ｐゴシック" pitchFamily="34" charset="-128"/>
        <a:cs typeface="Arial" pitchFamily="34" charset="0"/>
      </a:defRPr>
    </a:lvl1pPr>
    <a:lvl2pPr marL="169752" indent="114225" algn="l" rtl="0" fontAlgn="base">
      <a:spcBef>
        <a:spcPct val="0"/>
      </a:spcBef>
      <a:spcAft>
        <a:spcPct val="0"/>
      </a:spcAft>
      <a:defRPr sz="700" kern="1200">
        <a:solidFill>
          <a:schemeClr val="tx1"/>
        </a:solidFill>
        <a:latin typeface="Arial" pitchFamily="34" charset="0"/>
        <a:ea typeface="ＭＳ Ｐゴシック" pitchFamily="34" charset="-128"/>
        <a:cs typeface="Arial" pitchFamily="34" charset="0"/>
      </a:defRPr>
    </a:lvl2pPr>
    <a:lvl3pPr marL="341091" indent="228451" algn="l" rtl="0" fontAlgn="base">
      <a:spcBef>
        <a:spcPct val="0"/>
      </a:spcBef>
      <a:spcAft>
        <a:spcPct val="0"/>
      </a:spcAft>
      <a:defRPr sz="700" kern="1200">
        <a:solidFill>
          <a:schemeClr val="tx1"/>
        </a:solidFill>
        <a:latin typeface="Arial" pitchFamily="34" charset="0"/>
        <a:ea typeface="ＭＳ Ｐゴシック" pitchFamily="34" charset="-128"/>
        <a:cs typeface="Arial" pitchFamily="34" charset="0"/>
      </a:defRPr>
    </a:lvl3pPr>
    <a:lvl4pPr marL="512430" indent="342678" algn="l" rtl="0" fontAlgn="base">
      <a:spcBef>
        <a:spcPct val="0"/>
      </a:spcBef>
      <a:spcAft>
        <a:spcPct val="0"/>
      </a:spcAft>
      <a:defRPr sz="700" kern="1200">
        <a:solidFill>
          <a:schemeClr val="tx1"/>
        </a:solidFill>
        <a:latin typeface="Arial" pitchFamily="34" charset="0"/>
        <a:ea typeface="ＭＳ Ｐゴシック" pitchFamily="34" charset="-128"/>
        <a:cs typeface="Arial" pitchFamily="34" charset="0"/>
      </a:defRPr>
    </a:lvl4pPr>
    <a:lvl5pPr marL="683769" indent="455316" algn="l" rtl="0" fontAlgn="base">
      <a:spcBef>
        <a:spcPct val="0"/>
      </a:spcBef>
      <a:spcAft>
        <a:spcPct val="0"/>
      </a:spcAft>
      <a:defRPr sz="700" kern="1200">
        <a:solidFill>
          <a:schemeClr val="tx1"/>
        </a:solidFill>
        <a:latin typeface="Arial" pitchFamily="34" charset="0"/>
        <a:ea typeface="ＭＳ Ｐゴシック" pitchFamily="34" charset="-128"/>
        <a:cs typeface="Arial" pitchFamily="34" charset="0"/>
      </a:defRPr>
    </a:lvl5pPr>
    <a:lvl6pPr marL="2284515" algn="l" defTabSz="913806" rtl="0" eaLnBrk="1" latinLnBrk="0" hangingPunct="1">
      <a:defRPr sz="700" kern="1200">
        <a:solidFill>
          <a:schemeClr val="tx1"/>
        </a:solidFill>
        <a:latin typeface="Arial" pitchFamily="34" charset="0"/>
        <a:ea typeface="ＭＳ Ｐゴシック" pitchFamily="34" charset="-128"/>
        <a:cs typeface="Arial" pitchFamily="34" charset="0"/>
      </a:defRPr>
    </a:lvl6pPr>
    <a:lvl7pPr marL="2741418" algn="l" defTabSz="913806" rtl="0" eaLnBrk="1" latinLnBrk="0" hangingPunct="1">
      <a:defRPr sz="700" kern="1200">
        <a:solidFill>
          <a:schemeClr val="tx1"/>
        </a:solidFill>
        <a:latin typeface="Arial" pitchFamily="34" charset="0"/>
        <a:ea typeface="ＭＳ Ｐゴシック" pitchFamily="34" charset="-128"/>
        <a:cs typeface="Arial" pitchFamily="34" charset="0"/>
      </a:defRPr>
    </a:lvl7pPr>
    <a:lvl8pPr marL="3198321" algn="l" defTabSz="913806" rtl="0" eaLnBrk="1" latinLnBrk="0" hangingPunct="1">
      <a:defRPr sz="700" kern="1200">
        <a:solidFill>
          <a:schemeClr val="tx1"/>
        </a:solidFill>
        <a:latin typeface="Arial" pitchFamily="34" charset="0"/>
        <a:ea typeface="ＭＳ Ｐゴシック" pitchFamily="34" charset="-128"/>
        <a:cs typeface="Arial" pitchFamily="34" charset="0"/>
      </a:defRPr>
    </a:lvl8pPr>
    <a:lvl9pPr marL="3655224" algn="l" defTabSz="913806" rtl="0" eaLnBrk="1" latinLnBrk="0" hangingPunct="1">
      <a:defRPr sz="700" kern="1200">
        <a:solidFill>
          <a:schemeClr val="tx1"/>
        </a:solidFill>
        <a:latin typeface="Arial" pitchFamily="34" charset="0"/>
        <a:ea typeface="ＭＳ Ｐゴシック" pitchFamily="34" charset="-128"/>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77777"/>
    <a:srgbClr val="B9BE78"/>
    <a:srgbClr val="0070C0"/>
    <a:srgbClr val="B8B8B8"/>
    <a:srgbClr val="4D4D4D"/>
    <a:srgbClr val="5E4847"/>
    <a:srgbClr val="604847"/>
    <a:srgbClr val="AB9E4B"/>
    <a:srgbClr val="9FB3A9"/>
    <a:srgbClr val="707F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41" autoAdjust="0"/>
    <p:restoredTop sz="91871" autoAdjust="0"/>
  </p:normalViewPr>
  <p:slideViewPr>
    <p:cSldViewPr snapToGrid="0" showGuides="1">
      <p:cViewPr varScale="1">
        <p:scale>
          <a:sx n="164" d="100"/>
          <a:sy n="164" d="100"/>
        </p:scale>
        <p:origin x="-1128" y="-104"/>
      </p:cViewPr>
      <p:guideLst>
        <p:guide orient="horz" pos="347"/>
        <p:guide orient="horz" pos="700"/>
        <p:guide pos="509"/>
        <p:guide pos="5759"/>
        <p:guide pos="2886"/>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1" d="1"/>
        <a:sy n="1" d="1"/>
      </p:scale>
      <p:origin x="0" y="0"/>
    </p:cViewPr>
  </p:notesTextViewPr>
  <p:sorterViewPr>
    <p:cViewPr>
      <p:scale>
        <a:sx n="70" d="100"/>
        <a:sy n="70" d="100"/>
      </p:scale>
      <p:origin x="0" y="0"/>
    </p:cViewPr>
  </p:sorter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Master" Target="slideMasters/slideMaster18.xml"/><Relationship Id="rId19" Type="http://schemas.openxmlformats.org/officeDocument/2006/relationships/slide" Target="slides/slide1.xml"/><Relationship Id="rId63" Type="http://schemas.openxmlformats.org/officeDocument/2006/relationships/slide" Target="slides/slide45.xml"/><Relationship Id="rId64" Type="http://schemas.openxmlformats.org/officeDocument/2006/relationships/slide" Target="slides/slide46.xml"/><Relationship Id="rId65" Type="http://schemas.openxmlformats.org/officeDocument/2006/relationships/slide" Target="slides/slide47.xml"/><Relationship Id="rId66" Type="http://schemas.openxmlformats.org/officeDocument/2006/relationships/slide" Target="slides/slide48.xml"/><Relationship Id="rId67" Type="http://schemas.openxmlformats.org/officeDocument/2006/relationships/slide" Target="slides/slide49.xml"/><Relationship Id="rId68" Type="http://schemas.openxmlformats.org/officeDocument/2006/relationships/slide" Target="slides/slide50.xml"/><Relationship Id="rId69" Type="http://schemas.openxmlformats.org/officeDocument/2006/relationships/slide" Target="slides/slide51.xml"/><Relationship Id="rId50" Type="http://schemas.openxmlformats.org/officeDocument/2006/relationships/slide" Target="slides/slide32.xml"/><Relationship Id="rId51" Type="http://schemas.openxmlformats.org/officeDocument/2006/relationships/slide" Target="slides/slide33.xml"/><Relationship Id="rId52" Type="http://schemas.openxmlformats.org/officeDocument/2006/relationships/slide" Target="slides/slide34.xml"/><Relationship Id="rId53" Type="http://schemas.openxmlformats.org/officeDocument/2006/relationships/slide" Target="slides/slide35.xml"/><Relationship Id="rId54" Type="http://schemas.openxmlformats.org/officeDocument/2006/relationships/slide" Target="slides/slide36.xml"/><Relationship Id="rId55" Type="http://schemas.openxmlformats.org/officeDocument/2006/relationships/slide" Target="slides/slide37.xml"/><Relationship Id="rId56" Type="http://schemas.openxmlformats.org/officeDocument/2006/relationships/slide" Target="slides/slide38.xml"/><Relationship Id="rId57" Type="http://schemas.openxmlformats.org/officeDocument/2006/relationships/slide" Target="slides/slide39.xml"/><Relationship Id="rId58" Type="http://schemas.openxmlformats.org/officeDocument/2006/relationships/slide" Target="slides/slide40.xml"/><Relationship Id="rId59" Type="http://schemas.openxmlformats.org/officeDocument/2006/relationships/slide" Target="slides/slide41.xml"/><Relationship Id="rId40" Type="http://schemas.openxmlformats.org/officeDocument/2006/relationships/slide" Target="slides/slide22.xml"/><Relationship Id="rId41" Type="http://schemas.openxmlformats.org/officeDocument/2006/relationships/slide" Target="slides/slide23.xml"/><Relationship Id="rId42" Type="http://schemas.openxmlformats.org/officeDocument/2006/relationships/slide" Target="slides/slide24.xml"/><Relationship Id="rId43" Type="http://schemas.openxmlformats.org/officeDocument/2006/relationships/slide" Target="slides/slide25.xml"/><Relationship Id="rId44" Type="http://schemas.openxmlformats.org/officeDocument/2006/relationships/slide" Target="slides/slide26.xml"/><Relationship Id="rId45" Type="http://schemas.openxmlformats.org/officeDocument/2006/relationships/slide" Target="slides/slide27.xml"/><Relationship Id="rId46" Type="http://schemas.openxmlformats.org/officeDocument/2006/relationships/slide" Target="slides/slide28.xml"/><Relationship Id="rId47" Type="http://schemas.openxmlformats.org/officeDocument/2006/relationships/slide" Target="slides/slide29.xml"/><Relationship Id="rId48" Type="http://schemas.openxmlformats.org/officeDocument/2006/relationships/slide" Target="slides/slide30.xml"/><Relationship Id="rId49" Type="http://schemas.openxmlformats.org/officeDocument/2006/relationships/slide" Target="slides/slide31.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 Target="slides/slide12.xml"/><Relationship Id="rId31" Type="http://schemas.openxmlformats.org/officeDocument/2006/relationships/slide" Target="slides/slide13.xml"/><Relationship Id="rId32" Type="http://schemas.openxmlformats.org/officeDocument/2006/relationships/slide" Target="slides/slide14.xml"/><Relationship Id="rId33" Type="http://schemas.openxmlformats.org/officeDocument/2006/relationships/slide" Target="slides/slide15.xml"/><Relationship Id="rId34" Type="http://schemas.openxmlformats.org/officeDocument/2006/relationships/slide" Target="slides/slide16.xml"/><Relationship Id="rId35" Type="http://schemas.openxmlformats.org/officeDocument/2006/relationships/slide" Target="slides/slide17.xml"/><Relationship Id="rId36" Type="http://schemas.openxmlformats.org/officeDocument/2006/relationships/slide" Target="slides/slide18.xml"/><Relationship Id="rId37" Type="http://schemas.openxmlformats.org/officeDocument/2006/relationships/slide" Target="slides/slide19.xml"/><Relationship Id="rId38" Type="http://schemas.openxmlformats.org/officeDocument/2006/relationships/slide" Target="slides/slide20.xml"/><Relationship Id="rId39" Type="http://schemas.openxmlformats.org/officeDocument/2006/relationships/slide" Target="slides/slide21.xml"/><Relationship Id="rId70" Type="http://schemas.openxmlformats.org/officeDocument/2006/relationships/slide" Target="slides/slide52.xml"/><Relationship Id="rId71" Type="http://schemas.openxmlformats.org/officeDocument/2006/relationships/notesMaster" Target="notesMasters/notesMaster1.xml"/><Relationship Id="rId72" Type="http://schemas.openxmlformats.org/officeDocument/2006/relationships/handoutMaster" Target="handoutMasters/handoutMaster1.xml"/><Relationship Id="rId20" Type="http://schemas.openxmlformats.org/officeDocument/2006/relationships/slide" Target="slides/slide2.xml"/><Relationship Id="rId21" Type="http://schemas.openxmlformats.org/officeDocument/2006/relationships/slide" Target="slides/slide3.xml"/><Relationship Id="rId22" Type="http://schemas.openxmlformats.org/officeDocument/2006/relationships/slide" Target="slides/slide4.xml"/><Relationship Id="rId23" Type="http://schemas.openxmlformats.org/officeDocument/2006/relationships/slide" Target="slides/slide5.xml"/><Relationship Id="rId24" Type="http://schemas.openxmlformats.org/officeDocument/2006/relationships/slide" Target="slides/slide6.xml"/><Relationship Id="rId25" Type="http://schemas.openxmlformats.org/officeDocument/2006/relationships/slide" Target="slides/slide7.xml"/><Relationship Id="rId26" Type="http://schemas.openxmlformats.org/officeDocument/2006/relationships/slide" Target="slides/slide8.xml"/><Relationship Id="rId27" Type="http://schemas.openxmlformats.org/officeDocument/2006/relationships/slide" Target="slides/slide9.xml"/><Relationship Id="rId28" Type="http://schemas.openxmlformats.org/officeDocument/2006/relationships/slide" Target="slides/slide10.xml"/><Relationship Id="rId29" Type="http://schemas.openxmlformats.org/officeDocument/2006/relationships/slide" Target="slides/slide11.xml"/><Relationship Id="rId73" Type="http://schemas.openxmlformats.org/officeDocument/2006/relationships/printerSettings" Target="printerSettings/printerSettings1.bin"/><Relationship Id="rId74" Type="http://schemas.openxmlformats.org/officeDocument/2006/relationships/presProps" Target="presProps.xml"/><Relationship Id="rId75" Type="http://schemas.openxmlformats.org/officeDocument/2006/relationships/viewProps" Target="viewProps.xml"/><Relationship Id="rId76" Type="http://schemas.openxmlformats.org/officeDocument/2006/relationships/theme" Target="theme/theme1.xml"/><Relationship Id="rId77" Type="http://schemas.openxmlformats.org/officeDocument/2006/relationships/tableStyles" Target="tableStyles.xml"/><Relationship Id="rId60" Type="http://schemas.openxmlformats.org/officeDocument/2006/relationships/slide" Target="slides/slide42.xml"/><Relationship Id="rId61" Type="http://schemas.openxmlformats.org/officeDocument/2006/relationships/slide" Target="slides/slide43.xml"/><Relationship Id="rId62" Type="http://schemas.openxmlformats.org/officeDocument/2006/relationships/slide" Target="slides/slide44.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s>
</file>

<file path=ppt/_rels/viewProps.xml.rels><?xml version="1.0" encoding="UTF-8" standalone="yes"?>
<Relationships xmlns="http://schemas.openxmlformats.org/package/2006/relationships"><Relationship Id="rId3" Type="http://schemas.openxmlformats.org/officeDocument/2006/relationships/slide" Target="slides/slide15.xml"/><Relationship Id="rId4" Type="http://schemas.openxmlformats.org/officeDocument/2006/relationships/slide" Target="slides/slide18.xml"/><Relationship Id="rId5" Type="http://schemas.openxmlformats.org/officeDocument/2006/relationships/slide" Target="slides/slide31.xml"/><Relationship Id="rId1" Type="http://schemas.openxmlformats.org/officeDocument/2006/relationships/slide" Target="slides/slide11.xml"/><Relationship Id="rId2" Type="http://schemas.openxmlformats.org/officeDocument/2006/relationships/slide" Target="slides/slide12.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leah:Documents:billable%20projects:Oracle%20VM%20Project:Oracle%20graphs-2.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leah:Documents:billable%20projects:Oracle%20VM%20Project:Oracle%20graphs-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1"/>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baseline="0"/>
              <a:t>Oracle RAC 11g 2-node Cluster </a:t>
            </a:r>
            <a:r>
              <a:rPr lang="en-US"/>
              <a:t>Install Time</a:t>
            </a:r>
          </a:p>
        </c:rich>
      </c:tx>
      <c:layout>
        <c:manualLayout>
          <c:xMode val="edge"/>
          <c:yMode val="edge"/>
          <c:x val="0.189767633940862"/>
          <c:y val="0.0352422907488987"/>
        </c:manualLayout>
      </c:layout>
      <c:overlay val="0"/>
    </c:title>
    <c:autoTitleDeleted val="0"/>
    <c:plotArea>
      <c:layout/>
      <c:barChart>
        <c:barDir val="bar"/>
        <c:grouping val="clustered"/>
        <c:varyColors val="0"/>
        <c:ser>
          <c:idx val="0"/>
          <c:order val="0"/>
          <c:tx>
            <c:strRef>
              <c:f>'[Oracle graphs-2.xlsx]Sheet1'!$C$2</c:f>
              <c:strCache>
                <c:ptCount val="1"/>
              </c:strCache>
            </c:strRef>
          </c:tx>
          <c:spPr>
            <a:solidFill>
              <a:schemeClr val="tx2"/>
            </a:solidFill>
          </c:spPr>
          <c:invertIfNegative val="0"/>
          <c:dPt>
            <c:idx val="0"/>
            <c:invertIfNegative val="0"/>
            <c:bubble3D val="0"/>
            <c:spPr>
              <a:solidFill>
                <a:srgbClr val="92D050"/>
              </a:solidFill>
              <a:effectLst>
                <a:glow rad="139700">
                  <a:schemeClr val="accent4">
                    <a:satMod val="175000"/>
                    <a:alpha val="40000"/>
                  </a:schemeClr>
                </a:glow>
              </a:effectLst>
            </c:spPr>
          </c:dPt>
          <c:dLbls>
            <c:txPr>
              <a:bodyPr/>
              <a:lstStyle/>
              <a:p>
                <a:pPr>
                  <a:defRPr sz="1400" b="1"/>
                </a:pPr>
                <a:endParaRPr lang="en-US"/>
              </a:p>
            </c:txPr>
            <c:showLegendKey val="0"/>
            <c:showVal val="1"/>
            <c:showCatName val="0"/>
            <c:showSerName val="0"/>
            <c:showPercent val="0"/>
            <c:showBubbleSize val="0"/>
            <c:showLeaderLines val="0"/>
          </c:dLbls>
          <c:cat>
            <c:strRef>
              <c:f>'[Oracle graphs-2.xlsx]Sheet1'!$B$3:$B$4</c:f>
              <c:strCache>
                <c:ptCount val="2"/>
                <c:pt idx="0">
                  <c:v>Oracle VM</c:v>
                </c:pt>
                <c:pt idx="1">
                  <c:v>vSphere 5</c:v>
                </c:pt>
              </c:strCache>
            </c:strRef>
          </c:cat>
          <c:val>
            <c:numRef>
              <c:f>'[Oracle graphs-2.xlsx]Sheet1'!$C$3:$C$4</c:f>
              <c:numCache>
                <c:formatCode>General</c:formatCode>
                <c:ptCount val="2"/>
                <c:pt idx="0">
                  <c:v>3.75</c:v>
                </c:pt>
                <c:pt idx="1">
                  <c:v>39.75</c:v>
                </c:pt>
              </c:numCache>
            </c:numRef>
          </c:val>
        </c:ser>
        <c:dLbls>
          <c:showLegendKey val="0"/>
          <c:showVal val="0"/>
          <c:showCatName val="0"/>
          <c:showSerName val="0"/>
          <c:showPercent val="0"/>
          <c:showBubbleSize val="0"/>
        </c:dLbls>
        <c:gapWidth val="150"/>
        <c:axId val="-2144892376"/>
        <c:axId val="-2144889320"/>
      </c:barChart>
      <c:catAx>
        <c:axId val="-2144892376"/>
        <c:scaling>
          <c:orientation val="minMax"/>
        </c:scaling>
        <c:delete val="0"/>
        <c:axPos val="l"/>
        <c:majorTickMark val="none"/>
        <c:minorTickMark val="none"/>
        <c:tickLblPos val="nextTo"/>
        <c:txPr>
          <a:bodyPr/>
          <a:lstStyle/>
          <a:p>
            <a:pPr>
              <a:defRPr sz="1400" b="1"/>
            </a:pPr>
            <a:endParaRPr lang="en-US"/>
          </a:p>
        </c:txPr>
        <c:crossAx val="-2144889320"/>
        <c:crosses val="autoZero"/>
        <c:auto val="1"/>
        <c:lblAlgn val="ctr"/>
        <c:lblOffset val="100"/>
        <c:noMultiLvlLbl val="0"/>
      </c:catAx>
      <c:valAx>
        <c:axId val="-2144889320"/>
        <c:scaling>
          <c:orientation val="minMax"/>
        </c:scaling>
        <c:delete val="0"/>
        <c:axPos val="b"/>
        <c:majorGridlines/>
        <c:title>
          <c:tx>
            <c:rich>
              <a:bodyPr/>
              <a:lstStyle/>
              <a:p>
                <a:pPr>
                  <a:defRPr sz="1200"/>
                </a:pPr>
                <a:r>
                  <a:rPr lang="en-US" sz="1200"/>
                  <a:t>Hours</a:t>
                </a:r>
              </a:p>
            </c:rich>
          </c:tx>
          <c:layout/>
          <c:overlay val="0"/>
        </c:title>
        <c:numFmt formatCode="General" sourceLinked="1"/>
        <c:majorTickMark val="none"/>
        <c:minorTickMark val="none"/>
        <c:tickLblPos val="nextTo"/>
        <c:crossAx val="-2144892376"/>
        <c:crosses val="autoZero"/>
        <c:crossBetween val="between"/>
      </c:valAx>
    </c:plotArea>
    <c:plotVisOnly val="1"/>
    <c:dispBlanksAs val="gap"/>
    <c:showDLblsOverMax val="0"/>
  </c:chart>
  <c:spPr>
    <a:ln w="12700">
      <a:solidFill>
        <a:schemeClr val="accent6">
          <a:lumMod val="50000"/>
        </a:schemeClr>
      </a:solid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1"/>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b="1"/>
            </a:pPr>
            <a:r>
              <a:rPr lang="en-US" b="1" dirty="0" smtClean="0"/>
              <a:t>E-Business</a:t>
            </a:r>
            <a:r>
              <a:rPr lang="en-US" b="1" baseline="0" dirty="0" smtClean="0"/>
              <a:t> </a:t>
            </a:r>
            <a:r>
              <a:rPr lang="en-US" b="1" baseline="0" dirty="0"/>
              <a:t>Suite 12.1.1 2-node Cluster Install Time</a:t>
            </a:r>
            <a:endParaRPr lang="en-US" b="1" dirty="0"/>
          </a:p>
        </c:rich>
      </c:tx>
      <c:layout>
        <c:manualLayout>
          <c:xMode val="edge"/>
          <c:yMode val="edge"/>
          <c:x val="0.187519837047397"/>
          <c:y val="0.0386100386100386"/>
        </c:manualLayout>
      </c:layout>
      <c:overlay val="0"/>
    </c:title>
    <c:autoTitleDeleted val="0"/>
    <c:plotArea>
      <c:layout/>
      <c:barChart>
        <c:barDir val="bar"/>
        <c:grouping val="clustered"/>
        <c:varyColors val="0"/>
        <c:ser>
          <c:idx val="0"/>
          <c:order val="0"/>
          <c:invertIfNegative val="0"/>
          <c:dPt>
            <c:idx val="0"/>
            <c:invertIfNegative val="0"/>
            <c:bubble3D val="0"/>
            <c:spPr>
              <a:solidFill>
                <a:srgbClr val="92D050"/>
              </a:solidFill>
              <a:effectLst>
                <a:glow rad="101600">
                  <a:schemeClr val="accent4">
                    <a:satMod val="175000"/>
                    <a:alpha val="40000"/>
                  </a:schemeClr>
                </a:glow>
              </a:effectLst>
            </c:spPr>
          </c:dPt>
          <c:dPt>
            <c:idx val="1"/>
            <c:invertIfNegative val="0"/>
            <c:bubble3D val="0"/>
            <c:spPr>
              <a:solidFill>
                <a:schemeClr val="tx2"/>
              </a:solidFill>
            </c:spPr>
          </c:dPt>
          <c:dLbls>
            <c:txPr>
              <a:bodyPr/>
              <a:lstStyle/>
              <a:p>
                <a:pPr>
                  <a:defRPr sz="1400" b="1"/>
                </a:pPr>
                <a:endParaRPr lang="en-US"/>
              </a:p>
            </c:txPr>
            <c:showLegendKey val="0"/>
            <c:showVal val="1"/>
            <c:showCatName val="0"/>
            <c:showSerName val="0"/>
            <c:showPercent val="0"/>
            <c:showBubbleSize val="0"/>
            <c:showLeaderLines val="0"/>
          </c:dLbls>
          <c:cat>
            <c:strRef>
              <c:f>'[Oracle graphs-2.xlsx]Sheet1'!$B$19:$B$20</c:f>
              <c:strCache>
                <c:ptCount val="2"/>
                <c:pt idx="0">
                  <c:v>Oracle VM</c:v>
                </c:pt>
                <c:pt idx="1">
                  <c:v>vSphere 5</c:v>
                </c:pt>
              </c:strCache>
            </c:strRef>
          </c:cat>
          <c:val>
            <c:numRef>
              <c:f>'[Oracle graphs-2.xlsx]Sheet1'!$C$19:$C$20</c:f>
              <c:numCache>
                <c:formatCode>General</c:formatCode>
                <c:ptCount val="2"/>
                <c:pt idx="0">
                  <c:v>2.25</c:v>
                </c:pt>
                <c:pt idx="1">
                  <c:v>15.25</c:v>
                </c:pt>
              </c:numCache>
            </c:numRef>
          </c:val>
        </c:ser>
        <c:dLbls>
          <c:showLegendKey val="0"/>
          <c:showVal val="1"/>
          <c:showCatName val="0"/>
          <c:showSerName val="0"/>
          <c:showPercent val="0"/>
          <c:showBubbleSize val="0"/>
        </c:dLbls>
        <c:gapWidth val="150"/>
        <c:axId val="-2144810968"/>
        <c:axId val="-2144797560"/>
      </c:barChart>
      <c:catAx>
        <c:axId val="-2144810968"/>
        <c:scaling>
          <c:orientation val="minMax"/>
        </c:scaling>
        <c:delete val="0"/>
        <c:axPos val="l"/>
        <c:majorTickMark val="none"/>
        <c:minorTickMark val="none"/>
        <c:tickLblPos val="nextTo"/>
        <c:txPr>
          <a:bodyPr/>
          <a:lstStyle/>
          <a:p>
            <a:pPr>
              <a:defRPr sz="1600" b="1"/>
            </a:pPr>
            <a:endParaRPr lang="en-US"/>
          </a:p>
        </c:txPr>
        <c:crossAx val="-2144797560"/>
        <c:crosses val="autoZero"/>
        <c:auto val="1"/>
        <c:lblAlgn val="ctr"/>
        <c:lblOffset val="100"/>
        <c:noMultiLvlLbl val="0"/>
      </c:catAx>
      <c:valAx>
        <c:axId val="-2144797560"/>
        <c:scaling>
          <c:orientation val="minMax"/>
        </c:scaling>
        <c:delete val="0"/>
        <c:axPos val="b"/>
        <c:majorGridlines/>
        <c:title>
          <c:tx>
            <c:rich>
              <a:bodyPr/>
              <a:lstStyle/>
              <a:p>
                <a:pPr>
                  <a:defRPr sz="1200"/>
                </a:pPr>
                <a:r>
                  <a:rPr lang="en-US" sz="1200"/>
                  <a:t>Hours</a:t>
                </a:r>
              </a:p>
            </c:rich>
          </c:tx>
          <c:layout/>
          <c:overlay val="0"/>
        </c:title>
        <c:numFmt formatCode="General" sourceLinked="1"/>
        <c:majorTickMark val="none"/>
        <c:minorTickMark val="none"/>
        <c:tickLblPos val="nextTo"/>
        <c:crossAx val="-2144810968"/>
        <c:crosses val="autoZero"/>
        <c:crossBetween val="between"/>
      </c:valAx>
    </c:plotArea>
    <c:plotVisOnly val="1"/>
    <c:dispBlanksAs val="gap"/>
    <c:showDLblsOverMax val="0"/>
  </c:chart>
  <c:spPr>
    <a:ln w="12700" cap="flat">
      <a:solidFill>
        <a:schemeClr val="accent6">
          <a:lumMod val="50000"/>
        </a:schemeClr>
      </a:solidFill>
    </a:ln>
  </c:sp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2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2578"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spAutoFit/>
          </a:bodyPr>
          <a:lstStyle>
            <a:lvl1pPr algn="l">
              <a:lnSpc>
                <a:spcPct val="90000"/>
              </a:lnSpc>
              <a:spcBef>
                <a:spcPct val="50000"/>
              </a:spcBef>
              <a:buClr>
                <a:schemeClr val="accent1"/>
              </a:buClr>
              <a:defRPr sz="1200">
                <a:latin typeface="Arial" charset="0"/>
                <a:ea typeface="+mn-ea"/>
                <a:cs typeface="+mn-cs"/>
              </a:defRPr>
            </a:lvl1pPr>
          </a:lstStyle>
          <a:p>
            <a:pPr>
              <a:defRPr/>
            </a:pPr>
            <a:endParaRPr lang="en-US" dirty="0"/>
          </a:p>
        </p:txBody>
      </p:sp>
      <p:sp>
        <p:nvSpPr>
          <p:cNvPr id="152579" name="Rectangle 3"/>
          <p:cNvSpPr>
            <a:spLocks noGrp="1" noChangeArrowheads="1"/>
          </p:cNvSpPr>
          <p:nvPr>
            <p:ph type="dt" sz="quarter" idx="1"/>
          </p:nvPr>
        </p:nvSpPr>
        <p:spPr bwMode="auto">
          <a:xfrm>
            <a:off x="5181600" y="0"/>
            <a:ext cx="3962400" cy="381000"/>
          </a:xfrm>
          <a:prstGeom prst="rect">
            <a:avLst/>
          </a:prstGeom>
          <a:noFill/>
          <a:ln w="9525">
            <a:noFill/>
            <a:miter lim="800000"/>
            <a:headEnd/>
            <a:tailEnd/>
          </a:ln>
          <a:effectLst/>
        </p:spPr>
        <p:txBody>
          <a:bodyPr vert="horz" wrap="square" lIns="92075" tIns="46038" rIns="92075" bIns="46038" numCol="1" anchor="t" anchorCtr="0" compatLnSpc="1">
            <a:prstTxWarp prst="textNoShape">
              <a:avLst/>
            </a:prstTxWarp>
            <a:spAutoFit/>
          </a:bodyPr>
          <a:lstStyle>
            <a:lvl1pPr algn="r">
              <a:lnSpc>
                <a:spcPct val="90000"/>
              </a:lnSpc>
              <a:spcBef>
                <a:spcPct val="50000"/>
              </a:spcBef>
              <a:buClr>
                <a:schemeClr val="accent1"/>
              </a:buClr>
              <a:defRPr sz="1200">
                <a:cs typeface="+mn-cs"/>
              </a:defRPr>
            </a:lvl1pPr>
          </a:lstStyle>
          <a:p>
            <a:pPr>
              <a:defRPr/>
            </a:pPr>
            <a:fld id="{20081F73-A3D6-48AF-B321-CCF67B639CA5}" type="datetime1">
              <a:rPr lang="en-US"/>
              <a:pPr>
                <a:defRPr/>
              </a:pPr>
              <a:t>19/03/13</a:t>
            </a:fld>
            <a:endParaRPr lang="en-US" dirty="0"/>
          </a:p>
        </p:txBody>
      </p:sp>
      <p:sp>
        <p:nvSpPr>
          <p:cNvPr id="152580" name="Rectangle 4"/>
          <p:cNvSpPr>
            <a:spLocks noGrp="1" noChangeArrowheads="1"/>
          </p:cNvSpPr>
          <p:nvPr>
            <p:ph type="ftr" sz="quarter" idx="2"/>
          </p:nvPr>
        </p:nvSpPr>
        <p:spPr bwMode="auto">
          <a:xfrm>
            <a:off x="0" y="6477000"/>
            <a:ext cx="3962400" cy="381000"/>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spAutoFit/>
          </a:bodyPr>
          <a:lstStyle>
            <a:lvl1pPr algn="l">
              <a:lnSpc>
                <a:spcPct val="90000"/>
              </a:lnSpc>
              <a:spcBef>
                <a:spcPct val="50000"/>
              </a:spcBef>
              <a:buClr>
                <a:schemeClr val="accent1"/>
              </a:buClr>
              <a:defRPr sz="1200">
                <a:latin typeface="Arial" charset="0"/>
                <a:ea typeface="+mn-ea"/>
                <a:cs typeface="+mn-cs"/>
              </a:defRPr>
            </a:lvl1pPr>
          </a:lstStyle>
          <a:p>
            <a:pPr>
              <a:defRPr/>
            </a:pPr>
            <a:endParaRPr lang="en-US" dirty="0"/>
          </a:p>
        </p:txBody>
      </p:sp>
      <p:sp>
        <p:nvSpPr>
          <p:cNvPr id="152581" name="Rectangle 5"/>
          <p:cNvSpPr>
            <a:spLocks noGrp="1" noChangeArrowheads="1"/>
          </p:cNvSpPr>
          <p:nvPr>
            <p:ph type="sldNum" sz="quarter" idx="3"/>
          </p:nvPr>
        </p:nvSpPr>
        <p:spPr bwMode="auto">
          <a:xfrm>
            <a:off x="5181600" y="6600825"/>
            <a:ext cx="3962400" cy="257175"/>
          </a:xfrm>
          <a:prstGeom prst="rect">
            <a:avLst/>
          </a:prstGeom>
          <a:noFill/>
          <a:ln w="9525">
            <a:noFill/>
            <a:miter lim="800000"/>
            <a:headEnd/>
            <a:tailEnd/>
          </a:ln>
          <a:effectLst/>
        </p:spPr>
        <p:txBody>
          <a:bodyPr vert="horz" wrap="square" lIns="92075" tIns="46038" rIns="92075" bIns="46038" numCol="1" anchor="b" anchorCtr="0" compatLnSpc="1">
            <a:prstTxWarp prst="textNoShape">
              <a:avLst/>
            </a:prstTxWarp>
            <a:spAutoFit/>
          </a:bodyPr>
          <a:lstStyle>
            <a:lvl1pPr algn="r">
              <a:lnSpc>
                <a:spcPct val="90000"/>
              </a:lnSpc>
              <a:spcBef>
                <a:spcPct val="50000"/>
              </a:spcBef>
              <a:buClr>
                <a:schemeClr val="accent1"/>
              </a:buClr>
              <a:defRPr sz="1200">
                <a:cs typeface="+mn-cs"/>
              </a:defRPr>
            </a:lvl1pPr>
          </a:lstStyle>
          <a:p>
            <a:pPr>
              <a:defRPr/>
            </a:pPr>
            <a:fld id="{BC2084C9-A309-4861-9B00-572BD194BB28}" type="slidenum">
              <a:rPr lang="en-US"/>
              <a:pPr>
                <a:defRPr/>
              </a:pPr>
              <a:t>‹#›</a:t>
            </a:fld>
            <a:endParaRPr lang="en-US" dirty="0"/>
          </a:p>
        </p:txBody>
      </p:sp>
    </p:spTree>
    <p:extLst>
      <p:ext uri="{BB962C8B-B14F-4D97-AF65-F5344CB8AC3E}">
        <p14:creationId xmlns:p14="http://schemas.microsoft.com/office/powerpoint/2010/main" val="26046923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lnSpc>
                <a:spcPct val="100000"/>
              </a:lnSpc>
              <a:spcBef>
                <a:spcPct val="0"/>
              </a:spcBef>
              <a:buClrTx/>
              <a:defRPr sz="1200">
                <a:latin typeface="Times" charset="0"/>
                <a:ea typeface="+mn-ea"/>
                <a:cs typeface="+mn-cs"/>
              </a:defRPr>
            </a:lvl1pPr>
          </a:lstStyle>
          <a:p>
            <a:pPr>
              <a:defRPr/>
            </a:pPr>
            <a:endParaRPr lang="en-US" dirty="0"/>
          </a:p>
        </p:txBody>
      </p:sp>
      <p:sp>
        <p:nvSpPr>
          <p:cNvPr id="4099" name="Rectangle 3"/>
          <p:cNvSpPr>
            <a:spLocks noGrp="1" noChangeArrowheads="1"/>
          </p:cNvSpPr>
          <p:nvPr>
            <p:ph type="dt" idx="1"/>
          </p:nvPr>
        </p:nvSpPr>
        <p:spPr bwMode="auto">
          <a:xfrm>
            <a:off x="518160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lnSpc>
                <a:spcPct val="100000"/>
              </a:lnSpc>
              <a:spcBef>
                <a:spcPct val="0"/>
              </a:spcBef>
              <a:buClrTx/>
              <a:defRPr sz="1200">
                <a:latin typeface="Times" charset="0"/>
                <a:ea typeface="+mn-ea"/>
                <a:cs typeface="+mn-cs"/>
              </a:defRPr>
            </a:lvl1pPr>
          </a:lstStyle>
          <a:p>
            <a:pPr>
              <a:defRPr/>
            </a:pPr>
            <a:endParaRPr lang="en-US" dirty="0"/>
          </a:p>
        </p:txBody>
      </p:sp>
      <p:sp>
        <p:nvSpPr>
          <p:cNvPr id="69636" name="Rectangle 4"/>
          <p:cNvSpPr>
            <a:spLocks noGrp="1" noRot="1" noChangeAspect="1" noChangeArrowheads="1" noTextEdit="1"/>
          </p:cNvSpPr>
          <p:nvPr>
            <p:ph type="sldImg" idx="2"/>
          </p:nvPr>
        </p:nvSpPr>
        <p:spPr bwMode="auto">
          <a:xfrm>
            <a:off x="2286000" y="514350"/>
            <a:ext cx="4572000" cy="2571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1219200" y="3257550"/>
            <a:ext cx="6705600" cy="3086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651510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lnSpc>
                <a:spcPct val="100000"/>
              </a:lnSpc>
              <a:spcBef>
                <a:spcPct val="0"/>
              </a:spcBef>
              <a:buClrTx/>
              <a:defRPr sz="1200">
                <a:latin typeface="Times" charset="0"/>
                <a:ea typeface="+mn-ea"/>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5181600" y="651510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charset="0"/>
                <a:cs typeface="+mn-cs"/>
              </a:defRPr>
            </a:lvl1pPr>
          </a:lstStyle>
          <a:p>
            <a:pPr>
              <a:defRPr/>
            </a:pPr>
            <a:fld id="{C87FD523-6A9D-431F-9006-8F984D4E0CCC}" type="slidenum">
              <a:rPr lang="en-US"/>
              <a:pPr>
                <a:defRPr/>
              </a:pPr>
              <a:t>‹#›</a:t>
            </a:fld>
            <a:endParaRPr lang="en-US" dirty="0"/>
          </a:p>
        </p:txBody>
      </p:sp>
    </p:spTree>
    <p:extLst>
      <p:ext uri="{BB962C8B-B14F-4D97-AF65-F5344CB8AC3E}">
        <p14:creationId xmlns:p14="http://schemas.microsoft.com/office/powerpoint/2010/main" val="30042293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400" b="1" kern="1200">
        <a:solidFill>
          <a:schemeClr val="tx1"/>
        </a:solidFill>
        <a:latin typeface="Arial" pitchFamily="-106" charset="0"/>
        <a:ea typeface="ＭＳ Ｐゴシック" charset="-128"/>
        <a:cs typeface="ＭＳ Ｐゴシック" charset="-128"/>
      </a:defRPr>
    </a:lvl1pPr>
    <a:lvl2pPr marL="41248" algn="l" rtl="0" eaLnBrk="0" fontAlgn="base" hangingPunct="0">
      <a:spcBef>
        <a:spcPct val="30000"/>
      </a:spcBef>
      <a:spcAft>
        <a:spcPct val="0"/>
      </a:spcAft>
      <a:defRPr sz="400" kern="1200">
        <a:solidFill>
          <a:schemeClr val="tx1"/>
        </a:solidFill>
        <a:latin typeface="Arial" pitchFamily="-106" charset="0"/>
        <a:ea typeface="ＭＳ Ｐゴシック" pitchFamily="-106" charset="-128"/>
        <a:cs typeface="+mn-cs"/>
      </a:defRPr>
    </a:lvl2pPr>
    <a:lvl3pPr marL="125332" indent="-39661" algn="l" rtl="0" eaLnBrk="0" fontAlgn="base" hangingPunct="0">
      <a:spcBef>
        <a:spcPct val="30000"/>
      </a:spcBef>
      <a:spcAft>
        <a:spcPct val="0"/>
      </a:spcAft>
      <a:buSzPct val="100000"/>
      <a:buFont typeface="Times" pitchFamily="18" charset="0"/>
      <a:buChar char="•"/>
      <a:defRPr sz="400" kern="1200">
        <a:solidFill>
          <a:schemeClr val="tx1"/>
        </a:solidFill>
        <a:latin typeface="Arial" pitchFamily="-106" charset="0"/>
        <a:ea typeface="ＭＳ Ｐゴシック" pitchFamily="-106" charset="-128"/>
        <a:cs typeface="+mn-cs"/>
      </a:defRPr>
    </a:lvl3pPr>
    <a:lvl4pPr marL="215759" indent="-44422" algn="l" rtl="0" eaLnBrk="0" fontAlgn="base" hangingPunct="0">
      <a:spcBef>
        <a:spcPct val="30000"/>
      </a:spcBef>
      <a:spcAft>
        <a:spcPct val="0"/>
      </a:spcAft>
      <a:buChar char="–"/>
      <a:defRPr sz="400" kern="1200">
        <a:solidFill>
          <a:schemeClr val="tx1"/>
        </a:solidFill>
        <a:latin typeface="Arial" pitchFamily="-106" charset="0"/>
        <a:ea typeface="ＭＳ Ｐゴシック" pitchFamily="-106" charset="-128"/>
        <a:cs typeface="+mn-cs"/>
      </a:defRPr>
    </a:lvl4pPr>
    <a:lvl5pPr marL="258595" algn="l" rtl="0" eaLnBrk="0" fontAlgn="base" hangingPunct="0">
      <a:spcBef>
        <a:spcPct val="30000"/>
      </a:spcBef>
      <a:spcAft>
        <a:spcPct val="0"/>
      </a:spcAft>
      <a:defRPr sz="300" kern="1200">
        <a:solidFill>
          <a:schemeClr val="tx1"/>
        </a:solidFill>
        <a:latin typeface="Arial" pitchFamily="-106" charset="0"/>
        <a:ea typeface="ＭＳ Ｐゴシック" pitchFamily="-106" charset="-128"/>
        <a:cs typeface="+mn-cs"/>
      </a:defRPr>
    </a:lvl5pPr>
    <a:lvl6pPr marL="856017" algn="l" defTabSz="171204" rtl="0" eaLnBrk="1" latinLnBrk="0" hangingPunct="1">
      <a:defRPr sz="400" kern="1200">
        <a:solidFill>
          <a:schemeClr val="tx1"/>
        </a:solidFill>
        <a:latin typeface="+mn-lt"/>
        <a:ea typeface="+mn-ea"/>
        <a:cs typeface="+mn-cs"/>
      </a:defRPr>
    </a:lvl6pPr>
    <a:lvl7pPr marL="1027222" algn="l" defTabSz="171204" rtl="0" eaLnBrk="1" latinLnBrk="0" hangingPunct="1">
      <a:defRPr sz="400" kern="1200">
        <a:solidFill>
          <a:schemeClr val="tx1"/>
        </a:solidFill>
        <a:latin typeface="+mn-lt"/>
        <a:ea typeface="+mn-ea"/>
        <a:cs typeface="+mn-cs"/>
      </a:defRPr>
    </a:lvl7pPr>
    <a:lvl8pPr marL="1198426" algn="l" defTabSz="171204" rtl="0" eaLnBrk="1" latinLnBrk="0" hangingPunct="1">
      <a:defRPr sz="400" kern="1200">
        <a:solidFill>
          <a:schemeClr val="tx1"/>
        </a:solidFill>
        <a:latin typeface="+mn-lt"/>
        <a:ea typeface="+mn-ea"/>
        <a:cs typeface="+mn-cs"/>
      </a:defRPr>
    </a:lvl8pPr>
    <a:lvl9pPr marL="1369630" algn="l" defTabSz="171204" rtl="0" eaLnBrk="1" latinLnBrk="0" hangingPunct="1">
      <a:defRPr sz="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Rot="1" noChangeAspect="1" noChangeArrowheads="1" noTextEdit="1"/>
          </p:cNvSpPr>
          <p:nvPr>
            <p:ph type="sldImg"/>
          </p:nvPr>
        </p:nvSpPr>
        <p:spPr>
          <a:xfrm>
            <a:off x="2284413" y="512763"/>
            <a:ext cx="4572000" cy="2573337"/>
          </a:xfrm>
          <a:ln/>
        </p:spPr>
      </p:sp>
      <p:sp>
        <p:nvSpPr>
          <p:cNvPr id="299011" name="Rectangle 3"/>
          <p:cNvSpPr>
            <a:spLocks noGrp="1" noChangeArrowheads="1"/>
          </p:cNvSpPr>
          <p:nvPr>
            <p:ph type="body" idx="1"/>
          </p:nvPr>
        </p:nvSpPr>
        <p:spPr>
          <a:xfrm>
            <a:off x="1219200" y="3257550"/>
            <a:ext cx="6705600" cy="3087688"/>
          </a:xfrm>
          <a:noFill/>
          <a:ln/>
        </p:spPr>
        <p:txBody>
          <a:bodyPr lIns="90451" tIns="45225" rIns="90451" bIns="45225"/>
          <a:lstStyle/>
          <a:p>
            <a:r>
              <a:rPr lang="en-US" b="0" smtClean="0">
                <a:latin typeface="Arial" pitchFamily="34" charset="0"/>
                <a:ea typeface="ＭＳ Ｐゴシック" pitchFamily="34" charset="-128"/>
              </a:rPr>
              <a:t>Speaker Notes:</a:t>
            </a:r>
          </a:p>
          <a:p>
            <a:endParaRPr lang="en-US" smtClean="0">
              <a:latin typeface="Arial" pitchFamily="34" charset="0"/>
              <a:ea typeface="ＭＳ Ｐゴシック" pitchFamily="34" charset="-128"/>
            </a:endParaRPr>
          </a:p>
          <a:p>
            <a:pPr>
              <a:buFontTx/>
              <a:buChar char="•"/>
            </a:pPr>
            <a:r>
              <a:rPr lang="en-US" b="0" smtClean="0">
                <a:latin typeface="Arial" pitchFamily="34" charset="0"/>
                <a:ea typeface="ＭＳ Ｐゴシック" pitchFamily="34" charset="-128"/>
              </a:rPr>
              <a:t>Faster Application Deployment with VM Templates –</a:t>
            </a:r>
            <a:r>
              <a:rPr lang="en-US" smtClean="0">
                <a:latin typeface="Arial" pitchFamily="34" charset="0"/>
                <a:ea typeface="ＭＳ Ｐゴシック" pitchFamily="34" charset="-128"/>
              </a:rPr>
              <a:t> Download and import pre-configured virtual machines containing pre-installed Oracle enterprise applications or other software to get up and running in hours not weeks </a:t>
            </a:r>
          </a:p>
          <a:p>
            <a:pPr>
              <a:buFontTx/>
              <a:buChar char="•"/>
            </a:pPr>
            <a:r>
              <a:rPr lang="en-US" smtClean="0">
                <a:latin typeface="Arial" pitchFamily="34" charset="0"/>
                <a:ea typeface="ＭＳ Ｐゴシック" pitchFamily="34" charset="-128"/>
              </a:rPr>
              <a:t>Full-production licensed software</a:t>
            </a:r>
          </a:p>
          <a:p>
            <a:endParaRPr lang="en-US" smtClean="0">
              <a:latin typeface="Arial" pitchFamily="34" charset="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Rot="1" noChangeAspect="1" noChangeArrowheads="1" noTextEdit="1"/>
          </p:cNvSpPr>
          <p:nvPr>
            <p:ph type="sldImg"/>
          </p:nvPr>
        </p:nvSpPr>
        <p:spPr>
          <a:xfrm>
            <a:off x="2284413" y="512763"/>
            <a:ext cx="4572000" cy="2573337"/>
          </a:xfrm>
          <a:ln/>
        </p:spPr>
      </p:sp>
      <p:sp>
        <p:nvSpPr>
          <p:cNvPr id="299011" name="Rectangle 3"/>
          <p:cNvSpPr>
            <a:spLocks noGrp="1" noChangeArrowheads="1"/>
          </p:cNvSpPr>
          <p:nvPr>
            <p:ph type="body" idx="1"/>
          </p:nvPr>
        </p:nvSpPr>
        <p:spPr>
          <a:xfrm>
            <a:off x="1219200" y="3257550"/>
            <a:ext cx="6705600" cy="3087688"/>
          </a:xfrm>
          <a:noFill/>
          <a:ln/>
        </p:spPr>
        <p:txBody>
          <a:bodyPr lIns="90451" tIns="45225" rIns="90451" bIns="45225"/>
          <a:lstStyle/>
          <a:p>
            <a:r>
              <a:rPr lang="en-US" b="0" smtClean="0">
                <a:latin typeface="Arial" pitchFamily="34" charset="0"/>
                <a:ea typeface="ＭＳ Ｐゴシック" pitchFamily="34" charset="-128"/>
              </a:rPr>
              <a:t>Speaker Notes:</a:t>
            </a:r>
          </a:p>
          <a:p>
            <a:endParaRPr lang="en-US" smtClean="0">
              <a:latin typeface="Arial" pitchFamily="34" charset="0"/>
              <a:ea typeface="ＭＳ Ｐゴシック" pitchFamily="34" charset="-128"/>
            </a:endParaRPr>
          </a:p>
          <a:p>
            <a:pPr>
              <a:buFontTx/>
              <a:buChar char="•"/>
            </a:pPr>
            <a:r>
              <a:rPr lang="en-US" b="0" smtClean="0">
                <a:latin typeface="Arial" pitchFamily="34" charset="0"/>
                <a:ea typeface="ＭＳ Ｐゴシック" pitchFamily="34" charset="-128"/>
              </a:rPr>
              <a:t>Faster Application Deployment with VM Templates –</a:t>
            </a:r>
            <a:r>
              <a:rPr lang="en-US" smtClean="0">
                <a:latin typeface="Arial" pitchFamily="34" charset="0"/>
                <a:ea typeface="ＭＳ Ｐゴシック" pitchFamily="34" charset="-128"/>
              </a:rPr>
              <a:t> Download and import pre-configured virtual machines containing pre-installed Oracle enterprise applications or other software to get up and running in hours not weeks </a:t>
            </a:r>
          </a:p>
          <a:p>
            <a:pPr>
              <a:buFontTx/>
              <a:buChar char="•"/>
            </a:pPr>
            <a:r>
              <a:rPr lang="en-US" smtClean="0">
                <a:latin typeface="Arial" pitchFamily="34" charset="0"/>
                <a:ea typeface="ＭＳ Ｐゴシック" pitchFamily="34" charset="-128"/>
              </a:rPr>
              <a:t>Full-production licensed software</a:t>
            </a:r>
          </a:p>
          <a:p>
            <a:endParaRPr lang="en-US" smtClean="0">
              <a:latin typeface="Arial" pitchFamily="34" charset="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Slide Image Placeholder 1"/>
          <p:cNvSpPr>
            <a:spLocks noGrp="1" noRot="1" noChangeAspect="1" noTextEdit="1"/>
          </p:cNvSpPr>
          <p:nvPr>
            <p:ph type="sldImg"/>
          </p:nvPr>
        </p:nvSpPr>
        <p:spPr>
          <a:xfrm>
            <a:off x="2286000" y="514350"/>
            <a:ext cx="4572000" cy="2571750"/>
          </a:xfrm>
          <a:ln/>
        </p:spPr>
      </p:sp>
      <p:sp>
        <p:nvSpPr>
          <p:cNvPr id="300035" name="Notes Placeholder 2"/>
          <p:cNvSpPr>
            <a:spLocks noGrp="1"/>
          </p:cNvSpPr>
          <p:nvPr>
            <p:ph type="body" idx="1"/>
          </p:nvPr>
        </p:nvSpPr>
        <p:spPr>
          <a:noFill/>
          <a:ln/>
        </p:spPr>
        <p:txBody>
          <a:bodyPr/>
          <a:lstStyle/>
          <a:p>
            <a:pPr eaLnBrk="1" hangingPunct="1">
              <a:spcBef>
                <a:spcPct val="0"/>
              </a:spcBef>
            </a:pPr>
            <a:r>
              <a:rPr lang="en-US" sz="700" b="0" smtClean="0">
                <a:latin typeface="Arial" pitchFamily="34" charset="0"/>
                <a:ea typeface="ＭＳ Ｐゴシック" pitchFamily="34" charset="-128"/>
              </a:rPr>
              <a:t>Position OVAB in the context of EM</a:t>
            </a:r>
          </a:p>
        </p:txBody>
      </p:sp>
      <p:sp>
        <p:nvSpPr>
          <p:cNvPr id="300036" name="Slide Number Placeholder 3"/>
          <p:cNvSpPr>
            <a:spLocks noGrp="1"/>
          </p:cNvSpPr>
          <p:nvPr>
            <p:ph type="sldNum" sz="quarter" idx="5"/>
          </p:nvPr>
        </p:nvSpPr>
        <p:spPr/>
        <p:txBody>
          <a:bodyPr/>
          <a:lstStyle/>
          <a:p>
            <a:pPr>
              <a:defRPr/>
            </a:pPr>
            <a:fld id="{9690543B-D6C3-497F-9400-CE39DF5A2F97}" type="slidenum">
              <a:rPr lang="en-US">
                <a:solidFill>
                  <a:srgbClr val="000000"/>
                </a:solidFill>
                <a:latin typeface="Times" pitchFamily="18" charset="0"/>
              </a:rPr>
              <a:pPr>
                <a:defRPr/>
              </a:pPr>
              <a:t>23</a:t>
            </a:fld>
            <a:endParaRPr lang="en-US">
              <a:solidFill>
                <a:srgbClr val="000000"/>
              </a:solidFill>
              <a:latin typeface="Times"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Slide Image Placeholder 1"/>
          <p:cNvSpPr>
            <a:spLocks noGrp="1" noRot="1" noChangeAspect="1" noTextEdit="1"/>
          </p:cNvSpPr>
          <p:nvPr>
            <p:ph type="sldImg"/>
          </p:nvPr>
        </p:nvSpPr>
        <p:spPr>
          <a:xfrm>
            <a:off x="2286000" y="514350"/>
            <a:ext cx="4572000" cy="2571750"/>
          </a:xfrm>
          <a:ln/>
        </p:spPr>
      </p:sp>
      <p:sp>
        <p:nvSpPr>
          <p:cNvPr id="302083" name="Notes Placeholder 2"/>
          <p:cNvSpPr>
            <a:spLocks noGrp="1"/>
          </p:cNvSpPr>
          <p:nvPr>
            <p:ph type="body" idx="1"/>
          </p:nvPr>
        </p:nvSpPr>
        <p:spPr>
          <a:noFill/>
          <a:ln/>
        </p:spPr>
        <p:txBody>
          <a:bodyPr/>
          <a:lstStyle/>
          <a:p>
            <a:endParaRPr lang="en-US" b="0" smtClean="0">
              <a:latin typeface="Arial" pitchFamily="34" charset="0"/>
              <a:ea typeface="ＭＳ Ｐゴシック" pitchFamily="34" charset="-128"/>
            </a:endParaRPr>
          </a:p>
        </p:txBody>
      </p:sp>
      <p:sp>
        <p:nvSpPr>
          <p:cNvPr id="302084" name="Slide Number Placeholder 3"/>
          <p:cNvSpPr>
            <a:spLocks noGrp="1"/>
          </p:cNvSpPr>
          <p:nvPr>
            <p:ph type="sldNum" sz="quarter" idx="5"/>
          </p:nvPr>
        </p:nvSpPr>
        <p:spPr/>
        <p:txBody>
          <a:bodyPr/>
          <a:lstStyle/>
          <a:p>
            <a:pPr>
              <a:defRPr/>
            </a:pPr>
            <a:fld id="{026FEE09-A036-4E4D-8E9F-AAB895159C6C}" type="slidenum">
              <a:rPr lang="en-US">
                <a:solidFill>
                  <a:srgbClr val="000000"/>
                </a:solidFill>
                <a:latin typeface="Times" pitchFamily="18" charset="0"/>
              </a:rPr>
              <a:pPr>
                <a:defRPr/>
              </a:pPr>
              <a:t>30</a:t>
            </a:fld>
            <a:endParaRPr lang="en-US">
              <a:solidFill>
                <a:srgbClr val="000000"/>
              </a:solidFill>
              <a:latin typeface="Times"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r>
              <a:rPr lang="en-US" dirty="0" smtClean="0">
                <a:latin typeface="Arial" pitchFamily="34" charset="0"/>
              </a:rPr>
              <a:t>This is what’s new as of Aug 2012.</a:t>
            </a:r>
          </a:p>
        </p:txBody>
      </p:sp>
      <p:sp>
        <p:nvSpPr>
          <p:cNvPr id="59396" name="Slide Number Placeholder 3"/>
          <p:cNvSpPr>
            <a:spLocks noGrp="1"/>
          </p:cNvSpPr>
          <p:nvPr>
            <p:ph type="sldNum" sz="quarter" idx="5"/>
          </p:nvPr>
        </p:nvSpPr>
        <p:spPr>
          <a:noFill/>
        </p:spPr>
        <p:txBody>
          <a:bodyPr/>
          <a:lstStyle/>
          <a:p>
            <a:fld id="{3D0C1C37-EFF0-4AD1-9EFB-65A64A7079B9}" type="slidenum">
              <a:rPr lang="en-US" smtClean="0">
                <a:solidFill>
                  <a:srgbClr val="000000"/>
                </a:solidFill>
              </a:rPr>
              <a:pPr/>
              <a:t>31</a:t>
            </a:fld>
            <a:endParaRPr lang="en-US" smtClean="0">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sz="400" b="0" kern="1200" baseline="0" dirty="0" smtClean="0">
                <a:solidFill>
                  <a:schemeClr val="tx1"/>
                </a:solidFill>
                <a:latin typeface="Arial" pitchFamily="-106" charset="0"/>
                <a:ea typeface="ＭＳ Ｐゴシック" charset="-128"/>
                <a:cs typeface="ＭＳ Ｐゴシック" charset="-128"/>
              </a:rPr>
              <a:t> Support for Oracle VM Server for SPARC: Oracle VM Manager can now be used to discover SPARC servers running Oracle VM Server for SPARC, and perform virtual machine management tasks. </a:t>
            </a:r>
          </a:p>
          <a:p>
            <a:endParaRPr lang="en-US" sz="400" b="0" kern="1200" baseline="0" dirty="0" smtClean="0">
              <a:solidFill>
                <a:schemeClr val="tx1"/>
              </a:solidFill>
              <a:latin typeface="Arial" pitchFamily="-106" charset="0"/>
              <a:ea typeface="ＭＳ Ｐゴシック" charset="-128"/>
            </a:endParaRPr>
          </a:p>
          <a:p>
            <a:pPr>
              <a:buFont typeface="Arial" pitchFamily="34" charset="0"/>
              <a:buChar char="•"/>
            </a:pPr>
            <a:r>
              <a:rPr lang="en-US" sz="400" b="0" kern="1200" baseline="0" dirty="0" smtClean="0">
                <a:solidFill>
                  <a:schemeClr val="tx1"/>
                </a:solidFill>
                <a:latin typeface="Arial" pitchFamily="-106" charset="0"/>
                <a:ea typeface="ＭＳ Ｐゴシック" charset="-128"/>
                <a:cs typeface="ＭＳ Ｐゴシック" charset="-128"/>
              </a:rPr>
              <a:t> Oracle VM Command Line Interface (CLI): The new Oracle VM Command Line Interface can be used to perform the same functions as the Oracle VM Manager Web Interface, such as managing all your server pools, servers and guests. The CLI commands can be scripted and run in conjunction with the</a:t>
            </a:r>
          </a:p>
          <a:p>
            <a:r>
              <a:rPr lang="en-US" sz="400" b="0" kern="1200" baseline="0" dirty="0" smtClean="0">
                <a:solidFill>
                  <a:schemeClr val="tx1"/>
                </a:solidFill>
                <a:latin typeface="Arial" pitchFamily="-106" charset="0"/>
                <a:ea typeface="ＭＳ Ｐゴシック" charset="-128"/>
                <a:cs typeface="ＭＳ Ｐゴシック" charset="-128"/>
              </a:rPr>
              <a:t>Web Interface, thus bringing more flexibility to help you deploy and manage an Oracle VM environment. See the </a:t>
            </a:r>
            <a:r>
              <a:rPr lang="en-US" sz="400" b="0" i="1" kern="1200" baseline="0" dirty="0" smtClean="0">
                <a:solidFill>
                  <a:schemeClr val="tx1"/>
                </a:solidFill>
                <a:latin typeface="Arial" pitchFamily="-106" charset="0"/>
                <a:ea typeface="ＭＳ Ｐゴシック" charset="-128"/>
                <a:cs typeface="ＭＳ Ｐゴシック" charset="-128"/>
              </a:rPr>
              <a:t>Oracle VM Command Line Interface User's Guide for information on using the CLI.</a:t>
            </a:r>
          </a:p>
          <a:p>
            <a:endParaRPr lang="en-US" sz="400" b="0" i="1" kern="1200" baseline="0" dirty="0" smtClean="0">
              <a:solidFill>
                <a:schemeClr val="tx1"/>
              </a:solidFill>
              <a:latin typeface="Arial" pitchFamily="-106" charset="0"/>
              <a:ea typeface="ＭＳ Ｐゴシック" charset="-128"/>
              <a:cs typeface="ＭＳ Ｐゴシック" charset="-128"/>
            </a:endParaRPr>
          </a:p>
          <a:p>
            <a:pPr>
              <a:buFont typeface="Arial" pitchFamily="34" charset="0"/>
              <a:buChar char="•"/>
            </a:pPr>
            <a:r>
              <a:rPr lang="en-US" sz="400" b="0" kern="1200" baseline="0" dirty="0" smtClean="0">
                <a:solidFill>
                  <a:schemeClr val="tx1"/>
                </a:solidFill>
                <a:latin typeface="Arial" pitchFamily="-106" charset="0"/>
                <a:ea typeface="ＭＳ Ｐゴシック" charset="-128"/>
              </a:rPr>
              <a:t> Oracle VM Manager Web Services API - </a:t>
            </a:r>
            <a:r>
              <a:rPr lang="en-US" b="0" dirty="0" smtClean="0"/>
              <a:t>A web services API is available for use with Oracle VM Manager version 3.2.1 and higher. Both SOAP and </a:t>
            </a:r>
            <a:r>
              <a:rPr lang="en-US" b="0" dirty="0" err="1" smtClean="0"/>
              <a:t>RESTful</a:t>
            </a:r>
            <a:r>
              <a:rPr lang="en-US" b="0" dirty="0" smtClean="0"/>
              <a:t> based interactions are supported.  (This</a:t>
            </a:r>
            <a:r>
              <a:rPr lang="en-US" b="0" baseline="0" dirty="0" smtClean="0"/>
              <a:t> feature is not publicized – please contact Oracle VM Product Management team directly).</a:t>
            </a:r>
            <a:endParaRPr lang="en-US" b="0" dirty="0" smtClean="0"/>
          </a:p>
          <a:p>
            <a:pPr>
              <a:buFont typeface="Arial" pitchFamily="34" charset="0"/>
              <a:buNone/>
            </a:pPr>
            <a:endParaRPr lang="en-US" sz="400" b="0" kern="1200" baseline="0" dirty="0" smtClean="0">
              <a:solidFill>
                <a:schemeClr val="tx1"/>
              </a:solidFill>
              <a:latin typeface="Arial" pitchFamily="-106" charset="0"/>
              <a:ea typeface="ＭＳ Ｐゴシック" charset="-128"/>
            </a:endParaRPr>
          </a:p>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sz="400" b="0" kern="1200" baseline="0" dirty="0" smtClean="0">
                <a:solidFill>
                  <a:schemeClr val="tx1"/>
                </a:solidFill>
                <a:latin typeface="Arial" pitchFamily="-106" charset="0"/>
                <a:ea typeface="ＭＳ Ｐゴシック" charset="-128"/>
                <a:cs typeface="ＭＳ Ｐゴシック" charset="-128"/>
              </a:rPr>
              <a:t> </a:t>
            </a:r>
            <a:r>
              <a:rPr lang="en-US" sz="400" b="0" kern="1200" baseline="0" dirty="0" err="1" smtClean="0">
                <a:solidFill>
                  <a:schemeClr val="tx1"/>
                </a:solidFill>
                <a:latin typeface="Arial" pitchFamily="-106" charset="0"/>
                <a:ea typeface="ＭＳ Ｐゴシック" charset="-128"/>
                <a:cs typeface="ＭＳ Ｐゴシック" charset="-128"/>
              </a:rPr>
              <a:t>MySQL</a:t>
            </a:r>
            <a:r>
              <a:rPr lang="en-US" sz="400" b="0" kern="1200" baseline="0" dirty="0" smtClean="0">
                <a:solidFill>
                  <a:schemeClr val="tx1"/>
                </a:solidFill>
                <a:latin typeface="Arial" pitchFamily="-106" charset="0"/>
                <a:ea typeface="ＭＳ Ｐゴシック" charset="-128"/>
                <a:cs typeface="ＭＳ Ｐゴシック" charset="-128"/>
              </a:rPr>
              <a:t> Database Support: </a:t>
            </a:r>
            <a:r>
              <a:rPr lang="en-US" sz="400" b="0" kern="1200" baseline="0" dirty="0" err="1" smtClean="0">
                <a:solidFill>
                  <a:schemeClr val="tx1"/>
                </a:solidFill>
                <a:latin typeface="Arial" pitchFamily="-106" charset="0"/>
                <a:ea typeface="ＭＳ Ｐゴシック" charset="-128"/>
                <a:cs typeface="ＭＳ Ｐゴシック" charset="-128"/>
              </a:rPr>
              <a:t>MySQL</a:t>
            </a:r>
            <a:r>
              <a:rPr lang="en-US" sz="400" b="0" kern="1200" baseline="0" dirty="0" smtClean="0">
                <a:solidFill>
                  <a:schemeClr val="tx1"/>
                </a:solidFill>
                <a:latin typeface="Arial" pitchFamily="-106" charset="0"/>
                <a:ea typeface="ＭＳ Ｐゴシック" charset="-128"/>
                <a:cs typeface="ＭＳ Ｐゴシック" charset="-128"/>
              </a:rPr>
              <a:t> Database is used as the bundled database for the Oracle VM Manager management repository for simple installations. Support for an existing Oracle Database is  still included within the installer so that you can perform a custom installation to take advantage of your existing infrastructure.</a:t>
            </a:r>
            <a:endParaRPr lang="en-US" sz="400" b="0" kern="1200" baseline="0" dirty="0" smtClean="0">
              <a:solidFill>
                <a:schemeClr val="tx1"/>
              </a:solidFill>
              <a:latin typeface="Arial" pitchFamily="-106" charset="0"/>
              <a:ea typeface="ＭＳ Ｐゴシック" charset="-128"/>
            </a:endParaRPr>
          </a:p>
          <a:p>
            <a:pPr>
              <a:buFont typeface="Arial" pitchFamily="34" charset="0"/>
              <a:buNone/>
            </a:pPr>
            <a:endParaRPr lang="en-US" sz="400" b="0" kern="1200" baseline="0" dirty="0" smtClean="0">
              <a:solidFill>
                <a:schemeClr val="tx1"/>
              </a:solidFill>
              <a:latin typeface="Arial" pitchFamily="-106" charset="0"/>
              <a:ea typeface="ＭＳ Ｐゴシック" charset="-128"/>
            </a:endParaRPr>
          </a:p>
          <a:p>
            <a:r>
              <a:rPr lang="en-US" sz="400" b="0" kern="1200" baseline="0" dirty="0" smtClean="0">
                <a:solidFill>
                  <a:schemeClr val="tx1"/>
                </a:solidFill>
                <a:latin typeface="Arial" pitchFamily="-106" charset="0"/>
                <a:ea typeface="ＭＳ Ｐゴシック" charset="-128"/>
              </a:rPr>
              <a:t>Usability Improvements: </a:t>
            </a:r>
          </a:p>
          <a:p>
            <a:pPr>
              <a:buFont typeface="Arial" pitchFamily="34" charset="0"/>
              <a:buChar char="•"/>
            </a:pPr>
            <a:r>
              <a:rPr lang="en-US" sz="400" b="0" kern="1200" baseline="0" dirty="0" smtClean="0">
                <a:solidFill>
                  <a:schemeClr val="tx1"/>
                </a:solidFill>
                <a:latin typeface="Arial" pitchFamily="-106" charset="0"/>
                <a:ea typeface="ＭＳ Ｐゴシック" charset="-128"/>
                <a:cs typeface="ＭＳ Ｐゴシック" charset="-128"/>
              </a:rPr>
              <a:t> Accessibility options: Options to display the UI in a more accessible way for screen readers, improve the contrast, or increase the font size. See Oracle VM Manager Accessibility Features for more information.</a:t>
            </a:r>
          </a:p>
          <a:p>
            <a:r>
              <a:rPr lang="en-US" sz="400" b="0" kern="1200" baseline="0" dirty="0" smtClean="0">
                <a:solidFill>
                  <a:schemeClr val="tx1"/>
                </a:solidFill>
                <a:latin typeface="Arial" pitchFamily="-106" charset="0"/>
                <a:ea typeface="ＭＳ Ｐゴシック" charset="-128"/>
                <a:cs typeface="ＭＳ Ｐゴシック" charset="-128"/>
              </a:rPr>
              <a:t>• Health tab: Monitor the overall health and status of your virtualization environment and view historical statistics such as memory and CPU usage. See Health Tab for information on using the Health tab.</a:t>
            </a:r>
          </a:p>
          <a:p>
            <a:r>
              <a:rPr lang="en-US" sz="400" b="0" kern="1200" baseline="0" dirty="0" smtClean="0">
                <a:solidFill>
                  <a:schemeClr val="tx1"/>
                </a:solidFill>
                <a:latin typeface="Arial" pitchFamily="-106" charset="0"/>
                <a:ea typeface="ＭＳ Ｐゴシック" charset="-128"/>
                <a:cs typeface="ＭＳ Ｐゴシック" charset="-128"/>
              </a:rPr>
              <a:t>• Multi-select of objects: Select one or more objects to perform an action on multiple objects, for example, upgrading multiple Oracle VM Servers in one step, rather than upgrading them individually. See Multi-Select Functionality for information on using the multi-select feature.</a:t>
            </a:r>
          </a:p>
          <a:p>
            <a:r>
              <a:rPr lang="en-US" sz="400" b="0" kern="1200" baseline="0" dirty="0" smtClean="0">
                <a:solidFill>
                  <a:schemeClr val="tx1"/>
                </a:solidFill>
                <a:latin typeface="Arial" pitchFamily="-106" charset="0"/>
                <a:ea typeface="ＭＳ Ｐゴシック" charset="-128"/>
                <a:cs typeface="ＭＳ Ｐゴシック" charset="-128"/>
              </a:rPr>
              <a:t>• Search for objects: In many of the tab management panes and in some of the dialog boxes you can search for objects. This is of particular benefit to large deployments with many objects such as virtual machines or Oracle VM Servers. See Name Filters for information on using the search feature.</a:t>
            </a:r>
          </a:p>
          <a:p>
            <a:r>
              <a:rPr lang="en-US" sz="400" b="0" kern="1200" baseline="0" dirty="0" smtClean="0">
                <a:solidFill>
                  <a:schemeClr val="tx1"/>
                </a:solidFill>
                <a:latin typeface="Arial" pitchFamily="-106" charset="0"/>
                <a:ea typeface="ＭＳ Ｐゴシック" charset="-128"/>
                <a:cs typeface="ＭＳ Ｐゴシック" charset="-128"/>
              </a:rPr>
              <a:t>• Present repository to server pools: In addition to presenting a storage repository to individual Oracle VM Servers, you can now present a repository to all Oracle VM Servers in one or more server pools. See Presenting or </a:t>
            </a:r>
            <a:r>
              <a:rPr lang="en-US" sz="400" b="0" kern="1200" baseline="0" dirty="0" err="1" smtClean="0">
                <a:solidFill>
                  <a:schemeClr val="tx1"/>
                </a:solidFill>
                <a:latin typeface="Arial" pitchFamily="-106" charset="0"/>
                <a:ea typeface="ＭＳ Ｐゴシック" charset="-128"/>
                <a:cs typeface="ＭＳ Ｐゴシック" charset="-128"/>
              </a:rPr>
              <a:t>Unpresenting</a:t>
            </a:r>
            <a:r>
              <a:rPr lang="en-US" sz="400" b="0" kern="1200" baseline="0" dirty="0" smtClean="0">
                <a:solidFill>
                  <a:schemeClr val="tx1"/>
                </a:solidFill>
                <a:latin typeface="Arial" pitchFamily="-106" charset="0"/>
                <a:ea typeface="ＭＳ Ｐゴシック" charset="-128"/>
                <a:cs typeface="ＭＳ Ｐゴシック" charset="-128"/>
              </a:rPr>
              <a:t> a Storage Repository for more information.</a:t>
            </a:r>
          </a:p>
          <a:p>
            <a:r>
              <a:rPr lang="en-US" sz="400" b="0" kern="1200" baseline="0" dirty="0" smtClean="0">
                <a:solidFill>
                  <a:schemeClr val="tx1"/>
                </a:solidFill>
                <a:latin typeface="Arial" pitchFamily="-106" charset="0"/>
                <a:ea typeface="ＭＳ Ｐゴシック" charset="-128"/>
                <a:cs typeface="ＭＳ Ｐゴシック" charset="-128"/>
              </a:rPr>
              <a:t>• Other usability improvements: A number of other improvements such as rediscovering all Oracle VM Servers, and setting the UI timeout.</a:t>
            </a:r>
            <a:endParaRPr lang="en-US" b="0" dirty="0" smtClean="0"/>
          </a:p>
          <a:p>
            <a:endParaRPr lang="en-US" b="0" dirty="0"/>
          </a:p>
        </p:txBody>
      </p:sp>
      <p:sp>
        <p:nvSpPr>
          <p:cNvPr id="4" name="Slide Number Placeholder 3"/>
          <p:cNvSpPr>
            <a:spLocks noGrp="1"/>
          </p:cNvSpPr>
          <p:nvPr>
            <p:ph type="sldNum" sz="quarter" idx="10"/>
          </p:nvPr>
        </p:nvSpPr>
        <p:spPr/>
        <p:txBody>
          <a:bodyPr/>
          <a:lstStyle/>
          <a:p>
            <a:pPr>
              <a:defRPr/>
            </a:pPr>
            <a:fld id="{C87FD523-6A9D-431F-9006-8F984D4E0CCC}" type="slidenum">
              <a:rPr lang="en-US" smtClean="0">
                <a:solidFill>
                  <a:prstClr val="black"/>
                </a:solidFill>
              </a:rPr>
              <a:pPr>
                <a:defRPr/>
              </a:pPr>
              <a:t>32</a:t>
            </a:fld>
            <a:endParaRPr 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87FD523-6A9D-431F-9006-8F984D4E0CCC}" type="slidenum">
              <a:rPr lang="en-US" smtClean="0"/>
              <a:pPr>
                <a:defRPr/>
              </a:pPr>
              <a:t>33</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87FD523-6A9D-431F-9006-8F984D4E0CCC}" type="slidenum">
              <a:rPr lang="en-US" smtClean="0">
                <a:solidFill>
                  <a:prstClr val="black"/>
                </a:solidFill>
              </a:rPr>
              <a:pPr>
                <a:defRPr/>
              </a:pPr>
              <a:t>34</a:t>
            </a:fld>
            <a:endParaRPr lang="en-US"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400" b="0" kern="1200" baseline="0" dirty="0" err="1" smtClean="0">
                <a:solidFill>
                  <a:schemeClr val="tx1"/>
                </a:solidFill>
                <a:latin typeface="Arial" pitchFamily="-106" charset="0"/>
                <a:ea typeface="ＭＳ Ｐゴシック" charset="-128"/>
                <a:cs typeface="ＭＳ Ｐゴシック" charset="-128"/>
              </a:rPr>
              <a:t>MySQL</a:t>
            </a:r>
            <a:r>
              <a:rPr lang="en-US" sz="400" b="0" kern="1200" baseline="0" dirty="0" smtClean="0">
                <a:solidFill>
                  <a:schemeClr val="tx1"/>
                </a:solidFill>
                <a:latin typeface="Arial" pitchFamily="-106" charset="0"/>
                <a:ea typeface="ＭＳ Ｐゴシック" charset="-128"/>
                <a:cs typeface="ＭＳ Ｐゴシック" charset="-128"/>
              </a:rPr>
              <a:t> Database Support: </a:t>
            </a:r>
            <a:r>
              <a:rPr lang="en-US" sz="400" b="0" kern="1200" baseline="0" dirty="0" err="1" smtClean="0">
                <a:solidFill>
                  <a:schemeClr val="tx1"/>
                </a:solidFill>
                <a:latin typeface="Arial" pitchFamily="-106" charset="0"/>
                <a:ea typeface="ＭＳ Ｐゴシック" charset="-128"/>
                <a:cs typeface="ＭＳ Ｐゴシック" charset="-128"/>
              </a:rPr>
              <a:t>MySQL</a:t>
            </a:r>
            <a:r>
              <a:rPr lang="en-US" sz="400" b="0" kern="1200" baseline="0" dirty="0" smtClean="0">
                <a:solidFill>
                  <a:schemeClr val="tx1"/>
                </a:solidFill>
                <a:latin typeface="Arial" pitchFamily="-106" charset="0"/>
                <a:ea typeface="ＭＳ Ｐゴシック" charset="-128"/>
                <a:cs typeface="ＭＳ Ｐゴシック" charset="-128"/>
              </a:rPr>
              <a:t> Database is used as the bundled database for the Oracle VM Manager management repository for simple installations. Support for an existing Oracle Database is still included within the installer so that you can perform a custom installation to take advantage of your existing infrastructure.</a:t>
            </a:r>
          </a:p>
          <a:p>
            <a:endParaRPr lang="en-US" sz="400" b="0" kern="1200" baseline="0" dirty="0" smtClean="0">
              <a:solidFill>
                <a:schemeClr val="tx1"/>
              </a:solidFill>
              <a:latin typeface="Arial" pitchFamily="-106" charset="0"/>
              <a:ea typeface="ＭＳ Ｐゴシック" charset="-128"/>
            </a:endParaRPr>
          </a:p>
          <a:p>
            <a:r>
              <a:rPr lang="en-US" b="0" dirty="0" smtClean="0"/>
              <a:t>Automated backups and easy restore: Oracle VM Manager installations taking advantage of the bundled </a:t>
            </a:r>
            <a:r>
              <a:rPr lang="en-US" b="0" dirty="0" err="1" smtClean="0"/>
              <a:t>MySQL</a:t>
            </a:r>
            <a:r>
              <a:rPr lang="en-US" b="0" dirty="0" smtClean="0"/>
              <a:t> Enterprise Edition Database include fully automated database backups and a quick restore tool that can help with easy database restoration. </a:t>
            </a:r>
            <a:endParaRPr lang="en-US" b="0" dirty="0"/>
          </a:p>
        </p:txBody>
      </p:sp>
      <p:sp>
        <p:nvSpPr>
          <p:cNvPr id="4" name="Slide Number Placeholder 3"/>
          <p:cNvSpPr>
            <a:spLocks noGrp="1"/>
          </p:cNvSpPr>
          <p:nvPr>
            <p:ph type="sldNum" sz="quarter" idx="10"/>
          </p:nvPr>
        </p:nvSpPr>
        <p:spPr/>
        <p:txBody>
          <a:bodyPr/>
          <a:lstStyle/>
          <a:p>
            <a:pPr>
              <a:defRPr/>
            </a:pPr>
            <a:fld id="{C87FD523-6A9D-431F-9006-8F984D4E0CCC}" type="slidenum">
              <a:rPr lang="en-US" smtClean="0">
                <a:solidFill>
                  <a:prstClr val="black"/>
                </a:solidFill>
              </a:rPr>
              <a:pPr>
                <a:defRPr/>
              </a:pPr>
              <a:t>35</a:t>
            </a:fld>
            <a:endParaRPr 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Slide Image Placeholder 1"/>
          <p:cNvSpPr>
            <a:spLocks noGrp="1" noRot="1" noChangeAspect="1" noTextEdit="1"/>
          </p:cNvSpPr>
          <p:nvPr>
            <p:ph type="sldImg"/>
          </p:nvPr>
        </p:nvSpPr>
        <p:spPr>
          <a:xfrm>
            <a:off x="2286000" y="514350"/>
            <a:ext cx="4572000" cy="2571750"/>
          </a:xfrm>
          <a:ln/>
        </p:spPr>
      </p:sp>
      <p:sp>
        <p:nvSpPr>
          <p:cNvPr id="295939" name="Notes Placeholder 2"/>
          <p:cNvSpPr>
            <a:spLocks noGrp="1"/>
          </p:cNvSpPr>
          <p:nvPr>
            <p:ph type="body" idx="1"/>
          </p:nvPr>
        </p:nvSpPr>
        <p:spPr>
          <a:noFill/>
          <a:ln/>
        </p:spPr>
        <p:txBody>
          <a:bodyPr/>
          <a:lstStyle/>
          <a:p>
            <a:r>
              <a:rPr lang="en-US" smtClean="0">
                <a:latin typeface="Arial" pitchFamily="34" charset="0"/>
                <a:ea typeface="ＭＳ Ｐゴシック" pitchFamily="34" charset="-128"/>
              </a:rPr>
              <a:t>Information technology needs are rapidly evolving as data  centers have now become service centers that have to deliver instantly, on demand, 24x7, responding to changing customer requirements with speed. Service level requirements have become more stringent. Cloud computing, as we all know,  is becoming more pervasive in data centers, reflecting their end-users’ desire to get IT services “on-demand”. </a:t>
            </a:r>
          </a:p>
          <a:p>
            <a:endParaRPr lang="en-US" smtClean="0">
              <a:latin typeface="Arial" pitchFamily="34" charset="0"/>
              <a:ea typeface="ＭＳ Ｐゴシック" pitchFamily="34" charset="-128"/>
            </a:endParaRPr>
          </a:p>
          <a:p>
            <a:r>
              <a:rPr lang="en-US" smtClean="0">
                <a:latin typeface="Arial" pitchFamily="34" charset="0"/>
                <a:ea typeface="ＭＳ Ｐゴシック" pitchFamily="34" charset="-128"/>
              </a:rPr>
              <a:t>So, the need for delivery of IT services are evolving as users are becoming less accepting of “build it yourself” philosophy and more demanding of resources “just in time, right when they need it”. There is an ongoing need for greater optimization and efficiency in how we deploy, manage and support software and solutions powering the data centers.</a:t>
            </a:r>
          </a:p>
          <a:p>
            <a:endParaRPr lang="en-US" smtClean="0">
              <a:latin typeface="Arial" pitchFamily="34" charset="0"/>
              <a:ea typeface="ＭＳ Ｐゴシック" pitchFamily="34" charset="-128"/>
            </a:endParaRPr>
          </a:p>
          <a:p>
            <a:r>
              <a:rPr lang="en-US" smtClean="0">
                <a:latin typeface="Arial" pitchFamily="34" charset="0"/>
                <a:ea typeface="ＭＳ Ｐゴシック" pitchFamily="34" charset="-128"/>
              </a:rPr>
              <a:t>Virtualization is one of the key technologies used in data centers for optimization of resources. However, with the evolving needs of IT, you can no longer just consider “virtualization” as an isolated technology to solve a single problem.</a:t>
            </a:r>
          </a:p>
        </p:txBody>
      </p:sp>
      <p:sp>
        <p:nvSpPr>
          <p:cNvPr id="295940" name="Slide Number Placeholder 3"/>
          <p:cNvSpPr>
            <a:spLocks noGrp="1"/>
          </p:cNvSpPr>
          <p:nvPr>
            <p:ph type="sldNum" sz="quarter" idx="5"/>
          </p:nvPr>
        </p:nvSpPr>
        <p:spPr/>
        <p:txBody>
          <a:bodyPr/>
          <a:lstStyle/>
          <a:p>
            <a:pPr>
              <a:buClr>
                <a:srgbClr val="4F81BD"/>
              </a:buClr>
              <a:defRPr/>
            </a:pPr>
            <a:fld id="{E7C37C05-AF6A-4FAB-87C5-F7CFCB769020}" type="slidenum">
              <a:rPr lang="en-US">
                <a:solidFill>
                  <a:srgbClr val="000000"/>
                </a:solidFill>
                <a:latin typeface="Times" pitchFamily="18" charset="0"/>
              </a:rPr>
              <a:pPr>
                <a:buClr>
                  <a:srgbClr val="4F81BD"/>
                </a:buClr>
                <a:defRPr/>
              </a:pPr>
              <a:t>2</a:t>
            </a:fld>
            <a:endParaRPr lang="en-US">
              <a:solidFill>
                <a:srgbClr val="000000"/>
              </a:solidFill>
              <a:latin typeface="Times" pitchFamily="18"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4EBE4CD4-6154-4BDE-844A-A379C8C53C7A}" type="slidenum">
              <a:rPr lang="en-US" smtClean="0">
                <a:solidFill>
                  <a:prstClr val="black"/>
                </a:solidFill>
                <a:latin typeface="Times" pitchFamily="18" charset="0"/>
                <a:cs typeface="Arial" pitchFamily="34" charset="0"/>
              </a:rPr>
              <a:pPr/>
              <a:t>49</a:t>
            </a:fld>
            <a:endParaRPr lang="en-US" smtClean="0">
              <a:solidFill>
                <a:prstClr val="black"/>
              </a:solidFill>
              <a:latin typeface="Times" pitchFamily="18" charset="0"/>
              <a:cs typeface="Arial" pitchFamily="34" charset="0"/>
            </a:endParaRPr>
          </a:p>
        </p:txBody>
      </p:sp>
      <p:sp>
        <p:nvSpPr>
          <p:cNvPr id="65539" name="Rectangle 2"/>
          <p:cNvSpPr>
            <a:spLocks noGrp="1" noRot="1" noChangeAspect="1" noChangeArrowheads="1" noTextEdit="1"/>
          </p:cNvSpPr>
          <p:nvPr>
            <p:ph type="sldImg"/>
          </p:nvPr>
        </p:nvSpPr>
        <p:spPr>
          <a:solidFill>
            <a:srgbClr val="FFFFFF"/>
          </a:solidFill>
          <a:ln/>
        </p:spPr>
      </p:sp>
      <p:sp>
        <p:nvSpPr>
          <p:cNvPr id="65540" name="Rectangle 3"/>
          <p:cNvSpPr>
            <a:spLocks noGrp="1" noChangeArrowheads="1"/>
          </p:cNvSpPr>
          <p:nvPr>
            <p:ph type="body" idx="1"/>
          </p:nvPr>
        </p:nvSpPr>
        <p:spPr>
          <a:solidFill>
            <a:srgbClr val="FFFFFF"/>
          </a:solidFill>
          <a:ln>
            <a:solidFill>
              <a:srgbClr val="000000"/>
            </a:solidFill>
          </a:ln>
        </p:spPr>
        <p:txBody>
          <a:bodyPr/>
          <a:lstStyle/>
          <a:p>
            <a:endParaRPr lang="en-US" sz="1000" b="0" dirty="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700">
                <a:solidFill>
                  <a:schemeClr val="tx1"/>
                </a:solidFill>
                <a:latin typeface="Arial" pitchFamily="34" charset="0"/>
                <a:ea typeface="ＭＳ Ｐゴシック" pitchFamily="34" charset="-128"/>
              </a:defRPr>
            </a:lvl1pPr>
            <a:lvl2pPr marL="742950" indent="-285750" eaLnBrk="0" hangingPunct="0">
              <a:defRPr sz="700">
                <a:solidFill>
                  <a:schemeClr val="tx1"/>
                </a:solidFill>
                <a:latin typeface="Arial" pitchFamily="34" charset="0"/>
                <a:ea typeface="ＭＳ Ｐゴシック" pitchFamily="34" charset="-128"/>
              </a:defRPr>
            </a:lvl2pPr>
            <a:lvl3pPr marL="1143000" indent="-228600" eaLnBrk="0" hangingPunct="0">
              <a:defRPr sz="700">
                <a:solidFill>
                  <a:schemeClr val="tx1"/>
                </a:solidFill>
                <a:latin typeface="Arial" pitchFamily="34" charset="0"/>
                <a:ea typeface="ＭＳ Ｐゴシック" pitchFamily="34" charset="-128"/>
              </a:defRPr>
            </a:lvl3pPr>
            <a:lvl4pPr marL="1600200" indent="-228600" eaLnBrk="0" hangingPunct="0">
              <a:defRPr sz="700">
                <a:solidFill>
                  <a:schemeClr val="tx1"/>
                </a:solidFill>
                <a:latin typeface="Arial" pitchFamily="34" charset="0"/>
                <a:ea typeface="ＭＳ Ｐゴシック" pitchFamily="34" charset="-128"/>
              </a:defRPr>
            </a:lvl4pPr>
            <a:lvl5pPr marL="2057400" indent="-228600" eaLnBrk="0" hangingPunct="0">
              <a:defRPr sz="7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7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7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7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700">
                <a:solidFill>
                  <a:schemeClr val="tx1"/>
                </a:solidFill>
                <a:latin typeface="Arial" pitchFamily="34" charset="0"/>
                <a:ea typeface="ＭＳ Ｐゴシック" pitchFamily="34" charset="-128"/>
              </a:defRPr>
            </a:lvl9pPr>
          </a:lstStyle>
          <a:p>
            <a:fld id="{8CE8D6D8-639C-4A67-B737-B60FC8334AA4}" type="slidenum">
              <a:rPr lang="en-US" sz="1200" smtClean="0">
                <a:latin typeface="Times" pitchFamily="18" charset="0"/>
              </a:rPr>
              <a:pPr/>
              <a:t>50</a:t>
            </a:fld>
            <a:endParaRPr lang="en-US" sz="1200" dirty="0" smtClean="0">
              <a:latin typeface="Times" pitchFamily="18" charset="0"/>
            </a:endParaRPr>
          </a:p>
        </p:txBody>
      </p:sp>
      <p:sp>
        <p:nvSpPr>
          <p:cNvPr id="113667" name="Rectangle 2"/>
          <p:cNvSpPr>
            <a:spLocks noGrp="1" noRot="1" noChangeAspect="1" noChangeArrowheads="1" noTextEdit="1"/>
          </p:cNvSpPr>
          <p:nvPr>
            <p:ph type="sldImg"/>
          </p:nvPr>
        </p:nvSpPr>
        <p:spPr>
          <a:xfrm>
            <a:off x="2287588" y="514350"/>
            <a:ext cx="4567237" cy="2570163"/>
          </a:xfrm>
          <a:ln w="12700" cap="flat">
            <a:solidFill>
              <a:schemeClr val="tx1"/>
            </a:solidFill>
          </a:ln>
        </p:spPr>
      </p:sp>
      <p:sp>
        <p:nvSpPr>
          <p:cNvPr id="113668" name="Rectangle 3"/>
          <p:cNvSpPr>
            <a:spLocks noGrp="1" noChangeArrowheads="1"/>
          </p:cNvSpPr>
          <p:nvPr>
            <p:ph type="body" idx="1"/>
          </p:nvPr>
        </p:nvSpPr>
        <p:spPr>
          <a:xfrm>
            <a:off x="1219200" y="3257550"/>
            <a:ext cx="6705600" cy="30876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44" tIns="46023" rIns="92044" bIns="46023"/>
          <a:lstStyle/>
          <a:p>
            <a:pPr eaLnBrk="1" hangingPunct="1"/>
            <a:endParaRPr lang="nl-NL" smtClean="0">
              <a:latin typeface="Arial" pitchFamily="34" charset="0"/>
              <a:ea typeface="ＭＳ Ｐゴシック"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xfrm>
            <a:off x="2286000" y="514350"/>
            <a:ext cx="4572000" cy="2571750"/>
          </a:xfrm>
          <a:ln/>
        </p:spPr>
      </p:sp>
      <p:sp>
        <p:nvSpPr>
          <p:cNvPr id="92163" name="Notes Placeholder 2"/>
          <p:cNvSpPr>
            <a:spLocks noGrp="1"/>
          </p:cNvSpPr>
          <p:nvPr>
            <p:ph type="body" idx="1"/>
          </p:nvPr>
        </p:nvSpPr>
        <p:spPr>
          <a:noFill/>
          <a:ln/>
        </p:spPr>
        <p:txBody>
          <a:bodyPr/>
          <a:lstStyle/>
          <a:p>
            <a:endParaRPr lang="en-US" smtClean="0">
              <a:latin typeface="Arial" pitchFamily="34" charset="0"/>
            </a:endParaRPr>
          </a:p>
        </p:txBody>
      </p:sp>
      <p:sp>
        <p:nvSpPr>
          <p:cNvPr id="17412" name="Slide Number Placeholder 3"/>
          <p:cNvSpPr>
            <a:spLocks noGrp="1"/>
          </p:cNvSpPr>
          <p:nvPr>
            <p:ph type="sldNum" sz="quarter" idx="5"/>
          </p:nvPr>
        </p:nvSpPr>
        <p:spPr/>
        <p:txBody>
          <a:bodyPr/>
          <a:lstStyle/>
          <a:p>
            <a:pPr>
              <a:buClr>
                <a:srgbClr val="4F81BD"/>
              </a:buClr>
              <a:defRPr/>
            </a:pPr>
            <a:fld id="{240416CE-208B-4E4D-AC7C-7AEEAAA36238}" type="slidenum">
              <a:rPr lang="en-US">
                <a:solidFill>
                  <a:prstClr val="black"/>
                </a:solidFill>
              </a:rPr>
              <a:pPr>
                <a:buClr>
                  <a:srgbClr val="4F81BD"/>
                </a:buClr>
                <a:defRPr/>
              </a:pPr>
              <a:t>51</a:t>
            </a:fld>
            <a:endParaRPr 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Rot="1" noChangeAspect="1" noChangeArrowheads="1" noTextEdit="1"/>
          </p:cNvSpPr>
          <p:nvPr>
            <p:ph type="sldImg"/>
          </p:nvPr>
        </p:nvSpPr>
        <p:spPr>
          <a:xfrm>
            <a:off x="2286000" y="514350"/>
            <a:ext cx="4572000" cy="2571750"/>
          </a:xfrm>
          <a:ln/>
        </p:spPr>
      </p:sp>
      <p:sp>
        <p:nvSpPr>
          <p:cNvPr id="128003" name="Rectangle 3"/>
          <p:cNvSpPr>
            <a:spLocks noGrp="1" noChangeArrowheads="1"/>
          </p:cNvSpPr>
          <p:nvPr>
            <p:ph type="body" idx="1"/>
          </p:nvPr>
        </p:nvSpPr>
        <p:spPr>
          <a:xfrm>
            <a:off x="1524000" y="3257550"/>
            <a:ext cx="6102350" cy="3086100"/>
          </a:xfrm>
          <a:noFill/>
          <a:ln/>
        </p:spPr>
        <p:txBody>
          <a:bodyPr lIns="96646" tIns="48324" rIns="96646" bIns="48324"/>
          <a:lstStyle/>
          <a:p>
            <a:pPr marL="236538" indent="-236538"/>
            <a:endParaRPr lang="en-US" smtClean="0">
              <a:latin typeface="Arial" pitchFamily="34" charset="0"/>
              <a:ea typeface="ＭＳ Ｐゴシック" pitchFamily="34" charset="-128"/>
            </a:endParaRPr>
          </a:p>
          <a:p>
            <a:pPr marL="236538" indent="-236538"/>
            <a:endParaRPr lang="en-US" smtClean="0">
              <a:latin typeface="Arial" pitchFamily="34" charset="0"/>
              <a:ea typeface="ＭＳ Ｐゴシック" pitchFamily="34" charset="-128"/>
            </a:endParaRPr>
          </a:p>
          <a:p>
            <a:pPr marL="236538" indent="-236538"/>
            <a:endParaRPr lang="en-US" sz="1000" smtClean="0">
              <a:latin typeface="Arial Unicode MS" pitchFamily="34" charset="-128"/>
              <a:ea typeface="Arial Unicode MS" pitchFamily="34" charset="-128"/>
              <a:cs typeface="Arial Unicode MS" pitchFamily="34" charset="-128"/>
            </a:endParaRPr>
          </a:p>
          <a:p>
            <a:pPr marL="236538" indent="-236538"/>
            <a:endParaRPr lang="en-US" sz="1000" smtClean="0">
              <a:latin typeface="Arial Unicode MS" pitchFamily="34" charset="-128"/>
              <a:ea typeface="Arial Unicode MS" pitchFamily="34" charset="-128"/>
              <a:cs typeface="Arial Unicode MS" pitchFamily="34" charset="-128"/>
            </a:endParaRPr>
          </a:p>
          <a:p>
            <a:pPr marL="236538" indent="-236538"/>
            <a:endParaRPr lang="en-US" sz="1000" smtClean="0">
              <a:latin typeface="Arial Unicode MS" pitchFamily="34" charset="-128"/>
              <a:ea typeface="Arial Unicode MS" pitchFamily="34" charset="-128"/>
              <a:cs typeface="Arial Unicode MS"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87FD523-6A9D-431F-9006-8F984D4E0CCC}" type="slidenum">
              <a:rPr lang="en-US" smtClean="0">
                <a:solidFill>
                  <a:prstClr val="black"/>
                </a:solidFill>
              </a:rPr>
              <a:pPr>
                <a:defRPr/>
              </a:pPr>
              <a:t>6</a:t>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9"/>
          <p:cNvSpPr>
            <a:spLocks noGrp="1" noChangeArrowheads="1"/>
          </p:cNvSpPr>
          <p:nvPr>
            <p:ph type="sldNum" sz="quarter" idx="5"/>
          </p:nvPr>
        </p:nvSpPr>
        <p:spPr>
          <a:noFill/>
        </p:spPr>
        <p:txBody>
          <a:bodyPr/>
          <a:lstStyle/>
          <a:p>
            <a:fld id="{A787CF0C-EC92-4F02-8F47-8086BCCD7BAF}" type="slidenum">
              <a:rPr lang="en-US" smtClean="0"/>
              <a:pPr/>
              <a:t>7</a:t>
            </a:fld>
            <a:endParaRPr lang="en-US" smtClean="0"/>
          </a:p>
        </p:txBody>
      </p:sp>
      <p:sp>
        <p:nvSpPr>
          <p:cNvPr id="34819" name="Text Box 1"/>
          <p:cNvSpPr txBox="1">
            <a:spLocks noChangeArrowheads="1"/>
          </p:cNvSpPr>
          <p:nvPr/>
        </p:nvSpPr>
        <p:spPr bwMode="auto">
          <a:xfrm>
            <a:off x="5180772" y="6514866"/>
            <a:ext cx="3959087" cy="339621"/>
          </a:xfrm>
          <a:prstGeom prst="rect">
            <a:avLst/>
          </a:prstGeom>
          <a:noFill/>
          <a:ln w="9525">
            <a:noFill/>
            <a:round/>
            <a:headEnd/>
            <a:tailEnd/>
          </a:ln>
        </p:spPr>
        <p:txBody>
          <a:bodyPr lIns="90000" tIns="46800" rIns="90000" bIns="46800" anchor="b"/>
          <a:lstStyle/>
          <a:p>
            <a:pPr algn="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F74C6913-AC2C-4986-9813-D761192CD308}" type="slidenum">
              <a:rPr lang="en-US" sz="1200">
                <a:solidFill>
                  <a:srgbClr val="000000"/>
                </a:solidFill>
                <a:latin typeface="Times New Roman" pitchFamily="18" charset="0"/>
                <a:ea typeface="Arial Unicode MS" pitchFamily="34" charset="-128"/>
                <a:cs typeface="Arial Unicode MS" pitchFamily="34" charset="-128"/>
              </a:rPr>
              <a:pPr algn="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t>7</a:t>
            </a:fld>
            <a:endParaRPr lang="en-US" sz="1200">
              <a:solidFill>
                <a:srgbClr val="000000"/>
              </a:solidFill>
              <a:latin typeface="Times New Roman" pitchFamily="18" charset="0"/>
              <a:ea typeface="Arial Unicode MS" pitchFamily="34" charset="-128"/>
              <a:cs typeface="Arial Unicode MS" pitchFamily="34" charset="-128"/>
            </a:endParaRPr>
          </a:p>
        </p:txBody>
      </p:sp>
      <p:sp>
        <p:nvSpPr>
          <p:cNvPr id="34820" name="Rectangle 2"/>
          <p:cNvSpPr>
            <a:spLocks noGrp="1" noRot="1" noChangeAspect="1" noChangeArrowheads="1" noTextEdit="1"/>
          </p:cNvSpPr>
          <p:nvPr>
            <p:ph type="sldImg"/>
          </p:nvPr>
        </p:nvSpPr>
        <p:spPr>
          <a:xfrm>
            <a:off x="2222500" y="611188"/>
            <a:ext cx="4711700" cy="2649537"/>
          </a:xfrm>
          <a:solidFill>
            <a:srgbClr val="FFFFFF"/>
          </a:solidFill>
          <a:ln/>
        </p:spPr>
      </p:sp>
      <p:sp>
        <p:nvSpPr>
          <p:cNvPr id="34821" name="Text Box 3"/>
          <p:cNvSpPr>
            <a:spLocks noGrp="1" noChangeArrowheads="1"/>
          </p:cNvSpPr>
          <p:nvPr>
            <p:ph type="body" idx="1"/>
          </p:nvPr>
        </p:nvSpPr>
        <p:spPr>
          <a:xfrm>
            <a:off x="1461881" y="3527373"/>
            <a:ext cx="6292713" cy="2836420"/>
          </a:xfrm>
          <a:noFill/>
          <a:ln/>
        </p:spPr>
        <p:txBody>
          <a:bodyPr lIns="90000" tIns="46800" rIns="90000" bIns="46800"/>
          <a:lstStyle/>
          <a:p>
            <a:pPr>
              <a:spcBef>
                <a:spcPts val="450"/>
              </a:spcBef>
              <a:buSzPct val="450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mtClean="0">
                <a:latin typeface="Arial" charset="0"/>
                <a:ea typeface="ヒラギノ角ゴ Pro W3" charset="0"/>
                <a:cs typeface="ヒラギノ角ゴ Pro W3" charset="0"/>
              </a:rPr>
              <a:t>Oracle VM Server for SPARC, previously called Sun Logical Domains, provides highly efficient, enterprise-class virtualization capabilities for Oracle’s SPARC T-Series servers. </a:t>
            </a:r>
            <a:br>
              <a:rPr lang="en-US" smtClean="0">
                <a:latin typeface="Arial" charset="0"/>
                <a:ea typeface="ヒラギノ角ゴ Pro W3" charset="0"/>
                <a:cs typeface="ヒラギノ角ゴ Pro W3" charset="0"/>
              </a:rPr>
            </a:br>
            <a:r>
              <a:rPr lang="en-US" smtClean="0">
                <a:latin typeface="Arial" charset="0"/>
                <a:ea typeface="ヒラギノ角ゴ Pro W3" charset="0"/>
                <a:cs typeface="ヒラギノ角ゴ Pro W3" charset="0"/>
              </a:rPr>
              <a:t/>
            </a:r>
            <a:br>
              <a:rPr lang="en-US" smtClean="0">
                <a:latin typeface="Arial" charset="0"/>
                <a:ea typeface="ヒラギノ角ゴ Pro W3" charset="0"/>
                <a:cs typeface="ヒラギノ角ゴ Pro W3" charset="0"/>
              </a:rPr>
            </a:br>
            <a:r>
              <a:rPr lang="en-US" smtClean="0">
                <a:latin typeface="Arial" charset="0"/>
                <a:ea typeface="ヒラギノ角ゴ Pro W3" charset="0"/>
                <a:cs typeface="ヒラギノ角ゴ Pro W3" charset="0"/>
              </a:rPr>
              <a:t>Oracle VM Server for SPARC leverages the built-in hypervisor to subdivide system resources (CPUs, memory, network, and storage) by creating partitions called logical (or virtual) domains. Each logical domain can run an independent operating system. </a:t>
            </a:r>
            <a:br>
              <a:rPr lang="en-US" smtClean="0">
                <a:latin typeface="Arial" charset="0"/>
                <a:ea typeface="ヒラギノ角ゴ Pro W3" charset="0"/>
                <a:cs typeface="ヒラギノ角ゴ Pro W3" charset="0"/>
              </a:rPr>
            </a:br>
            <a:r>
              <a:rPr lang="en-US" smtClean="0">
                <a:latin typeface="Arial" charset="0"/>
                <a:ea typeface="ヒラギノ角ゴ Pro W3" charset="0"/>
                <a:cs typeface="ヒラギノ角ゴ Pro W3" charset="0"/>
              </a:rPr>
              <a:t/>
            </a:r>
            <a:br>
              <a:rPr lang="en-US" smtClean="0">
                <a:latin typeface="Arial" charset="0"/>
                <a:ea typeface="ヒラギノ角ゴ Pro W3" charset="0"/>
                <a:cs typeface="ヒラギノ角ゴ Pro W3" charset="0"/>
              </a:rPr>
            </a:br>
            <a:r>
              <a:rPr lang="en-US" smtClean="0">
                <a:latin typeface="Arial" charset="0"/>
                <a:ea typeface="ヒラギノ角ゴ Pro W3" charset="0"/>
                <a:cs typeface="ヒラギノ角ゴ Pro W3" charset="0"/>
              </a:rPr>
              <a:t>Oracle VM Server for SPARC provides the flexibility to deploy multiple Oracle Solaris operating systems simultaneously on a single platform. </a:t>
            </a:r>
            <a:br>
              <a:rPr lang="en-US" smtClean="0">
                <a:latin typeface="Arial" charset="0"/>
                <a:ea typeface="ヒラギノ角ゴ Pro W3" charset="0"/>
                <a:cs typeface="ヒラギノ角ゴ Pro W3" charset="0"/>
              </a:rPr>
            </a:br>
            <a:r>
              <a:rPr lang="en-US" smtClean="0">
                <a:latin typeface="Arial" charset="0"/>
                <a:ea typeface="ヒラギノ角ゴ Pro W3" charset="0"/>
                <a:cs typeface="ヒラギノ角ゴ Pro W3" charset="0"/>
              </a:rPr>
              <a:t/>
            </a:r>
            <a:br>
              <a:rPr lang="en-US" smtClean="0">
                <a:latin typeface="Arial" charset="0"/>
                <a:ea typeface="ヒラギノ角ゴ Pro W3" charset="0"/>
                <a:cs typeface="ヒラギノ角ゴ Pro W3" charset="0"/>
              </a:rPr>
            </a:br>
            <a:r>
              <a:rPr lang="en-US" smtClean="0">
                <a:latin typeface="Arial" charset="0"/>
                <a:ea typeface="ヒラギノ角ゴ Pro W3" charset="0"/>
                <a:cs typeface="ヒラギノ角ゴ Pro W3" charset="0"/>
              </a:rPr>
              <a:t>This is the virtualization solution that fully optimizes Oracle Solaris and SPARC for your enterprise server workloads.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0FC12E81-59EC-4C3E-95C4-5BAD4BB05798}" type="slidenum">
              <a:rPr lang="en-GB" smtClean="0">
                <a:solidFill>
                  <a:prstClr val="black"/>
                </a:solidFill>
              </a:rPr>
              <a:pPr/>
              <a:t>8</a:t>
            </a:fld>
            <a:endParaRPr lang="en-GB" smtClean="0">
              <a:solidFill>
                <a:prstClr val="black"/>
              </a:solidFill>
            </a:endParaRPr>
          </a:p>
        </p:txBody>
      </p:sp>
      <p:sp>
        <p:nvSpPr>
          <p:cNvPr id="38915" name="Rectangle 2"/>
          <p:cNvSpPr>
            <a:spLocks noGrp="1" noRot="1" noChangeAspect="1" noChangeArrowheads="1" noTextEdit="1"/>
          </p:cNvSpPr>
          <p:nvPr>
            <p:ph type="sldImg"/>
          </p:nvPr>
        </p:nvSpPr>
        <p:spPr>
          <a:xfrm>
            <a:off x="2286000" y="514350"/>
            <a:ext cx="4572000" cy="2571750"/>
          </a:xfrm>
          <a:ln/>
        </p:spPr>
      </p:sp>
      <p:sp>
        <p:nvSpPr>
          <p:cNvPr id="38916" name="Rectangle 3"/>
          <p:cNvSpPr>
            <a:spLocks noGrp="1" noChangeArrowheads="1"/>
          </p:cNvSpPr>
          <p:nvPr>
            <p:ph type="body" idx="1"/>
          </p:nvPr>
        </p:nvSpPr>
        <p:spPr>
          <a:noFill/>
          <a:ln/>
        </p:spPr>
        <p:txBody>
          <a:bodyPr/>
          <a:lstStyle/>
          <a:p>
            <a:r>
              <a:rPr lang="en-US" dirty="0" smtClean="0">
                <a:latin typeface="Arial" charset="0"/>
              </a:rPr>
              <a:t>Live migration: Enables users to migrate an active domain to another host machine while maintaining application services to users. Secure, encrypted migration included: On-chip cryptographic accelerators deliver secure, wire speed encryption capabilities for live migration – without any additional hardware investments. </a:t>
            </a:r>
          </a:p>
          <a:p>
            <a:endParaRPr lang="en-US" dirty="0" smtClean="0">
              <a:latin typeface="Arial" charset="0"/>
            </a:endParaRPr>
          </a:p>
          <a:p>
            <a:r>
              <a:rPr lang="en-US" sz="2000" dirty="0" smtClean="0">
                <a:latin typeface="Arial" charset="0"/>
              </a:rPr>
              <a:t>Other products (including VMware) migrate VM data in the clear</a:t>
            </a:r>
          </a:p>
          <a:p>
            <a:pPr lvl="1"/>
            <a:r>
              <a:rPr lang="en-US" sz="1800" dirty="0" smtClean="0">
                <a:latin typeface="Arial" charset="0"/>
              </a:rPr>
              <a:t>Requires dedicated network</a:t>
            </a:r>
          </a:p>
          <a:p>
            <a:pPr lvl="1"/>
            <a:r>
              <a:rPr lang="en-US" sz="1800" dirty="0" smtClean="0">
                <a:latin typeface="Arial" charset="0"/>
              </a:rPr>
              <a:t>Leaves sensitive data vulnerable (passwords, account numbers, etc.)</a:t>
            </a:r>
          </a:p>
          <a:p>
            <a:endParaRPr lang="en-US" dirty="0" smtClean="0">
              <a:latin typeface="Arial" charset="0"/>
            </a:endParaRPr>
          </a:p>
          <a:p>
            <a:endParaRPr lang="en-US" dirty="0" smtClean="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2"/>
          <p:cNvSpPr>
            <a:spLocks noGrp="1" noRot="1" noChangeAspect="1" noChangeArrowheads="1" noTextEdit="1"/>
          </p:cNvSpPr>
          <p:nvPr>
            <p:ph type="sldImg"/>
          </p:nvPr>
        </p:nvSpPr>
        <p:spPr>
          <a:xfrm>
            <a:off x="2284413" y="512763"/>
            <a:ext cx="4573587" cy="2573337"/>
          </a:xfrm>
          <a:ln/>
        </p:spPr>
      </p:sp>
      <p:sp>
        <p:nvSpPr>
          <p:cNvPr id="277507" name="Rectangle 3"/>
          <p:cNvSpPr>
            <a:spLocks noGrp="1" noChangeArrowheads="1"/>
          </p:cNvSpPr>
          <p:nvPr>
            <p:ph type="body" idx="1"/>
          </p:nvPr>
        </p:nvSpPr>
        <p:spPr>
          <a:xfrm>
            <a:off x="1219200" y="3257550"/>
            <a:ext cx="6705600" cy="3087688"/>
          </a:xfrm>
          <a:noFill/>
          <a:ln/>
        </p:spPr>
        <p:txBody>
          <a:bodyPr lIns="87432" tIns="43717" rIns="87432" bIns="43717"/>
          <a:lstStyle/>
          <a:p>
            <a:endParaRPr lang="en-US" smtClean="0">
              <a:latin typeface="Times New Roman" pitchFamily="18" charset="0"/>
              <a:ea typeface="ＭＳ Ｐゴシック" pitchFamily="34" charset="-128"/>
              <a:cs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noRot="1" noChangeAspect="1" noChangeArrowheads="1" noTextEdit="1"/>
          </p:cNvSpPr>
          <p:nvPr>
            <p:ph type="sldImg"/>
          </p:nvPr>
        </p:nvSpPr>
        <p:spPr>
          <a:xfrm>
            <a:off x="2284413" y="512763"/>
            <a:ext cx="4572000" cy="2573337"/>
          </a:xfrm>
          <a:ln/>
        </p:spPr>
      </p:sp>
      <p:sp>
        <p:nvSpPr>
          <p:cNvPr id="299011" name="Rectangle 3"/>
          <p:cNvSpPr>
            <a:spLocks noGrp="1" noChangeArrowheads="1"/>
          </p:cNvSpPr>
          <p:nvPr>
            <p:ph type="body" idx="1"/>
          </p:nvPr>
        </p:nvSpPr>
        <p:spPr>
          <a:xfrm>
            <a:off x="1219200" y="3257550"/>
            <a:ext cx="6705600" cy="3087688"/>
          </a:xfrm>
          <a:noFill/>
          <a:ln/>
        </p:spPr>
        <p:txBody>
          <a:bodyPr lIns="90451" tIns="45225" rIns="90451" bIns="45225"/>
          <a:lstStyle/>
          <a:p>
            <a:r>
              <a:rPr lang="en-US" b="0" smtClean="0">
                <a:latin typeface="Arial" pitchFamily="34" charset="0"/>
                <a:ea typeface="ＭＳ Ｐゴシック" pitchFamily="34" charset="-128"/>
              </a:rPr>
              <a:t>Speaker Notes:</a:t>
            </a:r>
          </a:p>
          <a:p>
            <a:endParaRPr lang="en-US" smtClean="0">
              <a:latin typeface="Arial" pitchFamily="34" charset="0"/>
              <a:ea typeface="ＭＳ Ｐゴシック" pitchFamily="34" charset="-128"/>
            </a:endParaRPr>
          </a:p>
          <a:p>
            <a:pPr>
              <a:buFontTx/>
              <a:buChar char="•"/>
            </a:pPr>
            <a:r>
              <a:rPr lang="en-US" b="0" smtClean="0">
                <a:latin typeface="Arial" pitchFamily="34" charset="0"/>
                <a:ea typeface="ＭＳ Ｐゴシック" pitchFamily="34" charset="-128"/>
              </a:rPr>
              <a:t>Faster Application Deployment with VM Templates –</a:t>
            </a:r>
            <a:r>
              <a:rPr lang="en-US" smtClean="0">
                <a:latin typeface="Arial" pitchFamily="34" charset="0"/>
                <a:ea typeface="ＭＳ Ｐゴシック" pitchFamily="34" charset="-128"/>
              </a:rPr>
              <a:t> Download and import pre-configured virtual machines containing pre-installed Oracle enterprise applications or other software to get up and running in hours not weeks </a:t>
            </a:r>
          </a:p>
          <a:p>
            <a:pPr>
              <a:buFontTx/>
              <a:buChar char="•"/>
            </a:pPr>
            <a:r>
              <a:rPr lang="en-US" smtClean="0">
                <a:latin typeface="Arial" pitchFamily="34" charset="0"/>
                <a:ea typeface="ＭＳ Ｐゴシック" pitchFamily="34" charset="-128"/>
              </a:rPr>
              <a:t>Full-production licensed software</a:t>
            </a:r>
          </a:p>
          <a:p>
            <a:endParaRPr lang="en-US" smtClean="0">
              <a:latin typeface="Arial" pitchFamily="34" charset="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1" Type="http://schemas.openxmlformats.org/officeDocument/2006/relationships/slideMaster" Target="../slideMasters/slideMaster12.xml"/><Relationship Id="rId2" Type="http://schemas.openxmlformats.org/officeDocument/2006/relationships/image" Target="../media/image4.jpeg"/></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1.jpeg"/></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1.jpe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1.jpeg"/></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4.jpeg"/><Relationship Id="rId3" Type="http://schemas.openxmlformats.org/officeDocument/2006/relationships/image" Target="../media/image1.jpeg"/></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4.jpeg"/><Relationship Id="rId3" Type="http://schemas.openxmlformats.org/officeDocument/2006/relationships/image" Target="../media/image5.jpe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2.xml"/><Relationship Id="rId2" Type="http://schemas.openxmlformats.org/officeDocument/2006/relationships/image" Target="../media/image4.jpe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12.jpeg"/><Relationship Id="rId1" Type="http://schemas.openxmlformats.org/officeDocument/2006/relationships/slideMaster" Target="../slideMasters/slideMaster13.xml"/><Relationship Id="rId2" Type="http://schemas.openxmlformats.org/officeDocument/2006/relationships/image" Target="../media/image1.jpe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jpeg"/><Relationship Id="rId1" Type="http://schemas.openxmlformats.org/officeDocument/2006/relationships/slideMaster" Target="../slideMasters/slideMaster14.xml"/><Relationship Id="rId2" Type="http://schemas.openxmlformats.org/officeDocument/2006/relationships/image" Target="../media/image14.png"/></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6.jpeg"/><Relationship Id="rId5" Type="http://schemas.openxmlformats.org/officeDocument/2006/relationships/image" Target="../media/image7.jpeg"/><Relationship Id="rId1" Type="http://schemas.openxmlformats.org/officeDocument/2006/relationships/slideMaster" Target="../slideMasters/slideMaster15.xml"/><Relationship Id="rId2" Type="http://schemas.openxmlformats.org/officeDocument/2006/relationships/image" Target="../media/image4.jpeg"/></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1.jpeg"/></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1.jpeg"/></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1.jpeg"/></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4.jpeg"/><Relationship Id="rId3" Type="http://schemas.openxmlformats.org/officeDocument/2006/relationships/image" Target="../media/image1.jpe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4.jpeg"/><Relationship Id="rId3" Type="http://schemas.openxmlformats.org/officeDocument/2006/relationships/image" Target="../media/image5.jpeg"/></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4.jpeg"/></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5.xml"/><Relationship Id="rId2" Type="http://schemas.openxmlformats.org/officeDocument/2006/relationships/image" Target="../media/image4.jpeg"/></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6.jpeg"/><Relationship Id="rId5" Type="http://schemas.openxmlformats.org/officeDocument/2006/relationships/image" Target="../media/image7.jpeg"/><Relationship Id="rId1" Type="http://schemas.openxmlformats.org/officeDocument/2006/relationships/slideMaster" Target="../slideMasters/slideMaster16.xml"/><Relationship Id="rId2" Type="http://schemas.openxmlformats.org/officeDocument/2006/relationships/image" Target="../media/image4.jpeg"/></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jpeg"/></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jpeg"/></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1.jpeg"/></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4.jpeg"/><Relationship Id="rId3" Type="http://schemas.openxmlformats.org/officeDocument/2006/relationships/image" Target="../media/image1.jpeg"/></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4.jpeg"/><Relationship Id="rId3" Type="http://schemas.openxmlformats.org/officeDocument/2006/relationships/image" Target="../media/image5.jpeg"/></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4.jpeg"/></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 Id="rId2" Type="http://schemas.openxmlformats.org/officeDocument/2006/relationships/image" Target="../media/image4.jpeg"/></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15.jpeg"/><Relationship Id="rId5" Type="http://schemas.openxmlformats.org/officeDocument/2006/relationships/image" Target="../media/image4.jpeg"/><Relationship Id="rId6" Type="http://schemas.openxmlformats.org/officeDocument/2006/relationships/image" Target="../media/image16.jpeg"/><Relationship Id="rId7" Type="http://schemas.openxmlformats.org/officeDocument/2006/relationships/image" Target="../media/image6.jpeg"/><Relationship Id="rId8" Type="http://schemas.openxmlformats.org/officeDocument/2006/relationships/image" Target="../media/image7.jpeg"/><Relationship Id="rId1" Type="http://schemas.openxmlformats.org/officeDocument/2006/relationships/slideMaster" Target="../slideMasters/slideMaster17.xml"/><Relationship Id="rId2" Type="http://schemas.openxmlformats.org/officeDocument/2006/relationships/image" Target="../media/image1.jpeg"/></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15.jpeg"/><Relationship Id="rId1" Type="http://schemas.openxmlformats.org/officeDocument/2006/relationships/slideMaster" Target="../slideMasters/slideMaster17.xml"/><Relationship Id="rId2" Type="http://schemas.openxmlformats.org/officeDocument/2006/relationships/image" Target="../media/image1.jpeg"/></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15.jpeg"/><Relationship Id="rId5" Type="http://schemas.openxmlformats.org/officeDocument/2006/relationships/image" Target="../media/image4.jpeg"/><Relationship Id="rId6" Type="http://schemas.openxmlformats.org/officeDocument/2006/relationships/image" Target="../media/image5.jpeg"/><Relationship Id="rId1" Type="http://schemas.openxmlformats.org/officeDocument/2006/relationships/slideMaster" Target="../slideMasters/slideMaster17.xml"/><Relationship Id="rId2" Type="http://schemas.openxmlformats.org/officeDocument/2006/relationships/image" Target="../media/image1.jpeg"/></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eg"/><Relationship Id="rId6" Type="http://schemas.openxmlformats.org/officeDocument/2006/relationships/image" Target="../media/image5.jpeg"/><Relationship Id="rId7" Type="http://schemas.openxmlformats.org/officeDocument/2006/relationships/image" Target="../media/image6.jpeg"/><Relationship Id="rId8" Type="http://schemas.openxmlformats.org/officeDocument/2006/relationships/image" Target="../media/image7.jpeg"/><Relationship Id="rId1" Type="http://schemas.openxmlformats.org/officeDocument/2006/relationships/slideMaster" Target="../slideMasters/slideMaster2.xml"/><Relationship Id="rId2" Type="http://schemas.openxmlformats.org/officeDocument/2006/relationships/image" Target="../media/image1.jpeg"/></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1" Type="http://schemas.openxmlformats.org/officeDocument/2006/relationships/slideMaster" Target="../slideMasters/slideMaster18.xml"/><Relationship Id="rId2" Type="http://schemas.openxmlformats.org/officeDocument/2006/relationships/image" Target="../media/image4.jpeg"/></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8.xml"/><Relationship Id="rId2" Type="http://schemas.openxmlformats.org/officeDocument/2006/relationships/image" Target="../media/image1.jpeg"/></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8.xml"/><Relationship Id="rId2" Type="http://schemas.openxmlformats.org/officeDocument/2006/relationships/image" Target="../media/image1.jpeg"/></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8.xml"/><Relationship Id="rId2" Type="http://schemas.openxmlformats.org/officeDocument/2006/relationships/image" Target="../media/image1.jpeg"/></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8.xml"/><Relationship Id="rId2" Type="http://schemas.openxmlformats.org/officeDocument/2006/relationships/image" Target="../media/image4.jpeg"/><Relationship Id="rId3" Type="http://schemas.openxmlformats.org/officeDocument/2006/relationships/image" Target="../media/image1.jpeg"/></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 Id="rId2" Type="http://schemas.openxmlformats.org/officeDocument/2006/relationships/image" Target="../media/image4.jpeg"/><Relationship Id="rId3" Type="http://schemas.openxmlformats.org/officeDocument/2006/relationships/image" Target="../media/image5.jpeg"/></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 Id="rId2" Type="http://schemas.openxmlformats.org/officeDocument/2006/relationships/image" Target="../media/image4.jpeg"/></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 Id="rId2"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1" Type="http://schemas.openxmlformats.org/officeDocument/2006/relationships/slideMaster" Target="../slideMasters/slideMaster2.xml"/><Relationship Id="rId2" Type="http://schemas.openxmlformats.org/officeDocument/2006/relationships/image" Target="../media/image1.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eg"/><Relationship Id="rId6" Type="http://schemas.openxmlformats.org/officeDocument/2006/relationships/image" Target="../media/image5.jpeg"/><Relationship Id="rId1" Type="http://schemas.openxmlformats.org/officeDocument/2006/relationships/slideMaster" Target="../slideMasters/slideMaster2.xml"/><Relationship Id="rId2" Type="http://schemas.openxmlformats.org/officeDocument/2006/relationships/image" Target="../media/image1.jpe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eg"/><Relationship Id="rId6" Type="http://schemas.openxmlformats.org/officeDocument/2006/relationships/image" Target="../media/image5.jpeg"/><Relationship Id="rId7" Type="http://schemas.openxmlformats.org/officeDocument/2006/relationships/image" Target="../media/image6.jpeg"/><Relationship Id="rId8" Type="http://schemas.openxmlformats.org/officeDocument/2006/relationships/image" Target="../media/image7.jpeg"/><Relationship Id="rId1" Type="http://schemas.openxmlformats.org/officeDocument/2006/relationships/slideMaster" Target="../slideMasters/slideMaster3.xml"/><Relationship Id="rId2" Type="http://schemas.openxmlformats.org/officeDocument/2006/relationships/image" Target="../media/image1.jpe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1" Type="http://schemas.openxmlformats.org/officeDocument/2006/relationships/slideMaster" Target="../slideMasters/slideMaster3.xml"/><Relationship Id="rId2" Type="http://schemas.openxmlformats.org/officeDocument/2006/relationships/image" Target="../media/image1.jpe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eg"/><Relationship Id="rId6" Type="http://schemas.openxmlformats.org/officeDocument/2006/relationships/image" Target="../media/image5.jpeg"/><Relationship Id="rId1" Type="http://schemas.openxmlformats.org/officeDocument/2006/relationships/slideMaster" Target="../slideMasters/slideMaster3.xml"/><Relationship Id="rId2" Type="http://schemas.openxmlformats.org/officeDocument/2006/relationships/image" Target="../media/image1.jpe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9.wmf"/><Relationship Id="rId1" Type="http://schemas.openxmlformats.org/officeDocument/2006/relationships/slideMaster" Target="../slideMasters/slideMaster7.xml"/><Relationship Id="rId2" Type="http://schemas.openxmlformats.org/officeDocument/2006/relationships/image" Target="../media/image2.jpe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9.wmf"/><Relationship Id="rId1" Type="http://schemas.openxmlformats.org/officeDocument/2006/relationships/slideMaster" Target="../slideMasters/slideMaster8.xml"/><Relationship Id="rId2" Type="http://schemas.openxmlformats.org/officeDocument/2006/relationships/image" Target="../media/image2.jpe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5.jpeg"/><Relationship Id="rId1" Type="http://schemas.openxmlformats.org/officeDocument/2006/relationships/slideMaster" Target="../slideMasters/slideMaster9.xml"/><Relationship Id="rId2" Type="http://schemas.openxmlformats.org/officeDocument/2006/relationships/image" Target="../media/image6.jpe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11.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1.jpe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11.jpe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 Id="rId2" Type="http://schemas.openxmlformats.org/officeDocument/2006/relationships/image" Target="../media/image6.jpeg"/><Relationship Id="rId3" Type="http://schemas.openxmlformats.org/officeDocument/2006/relationships/image" Target="../media/image7.jpe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eg"/><Relationship Id="rId6" Type="http://schemas.openxmlformats.org/officeDocument/2006/relationships/image" Target="../media/image5.jpeg"/><Relationship Id="rId7" Type="http://schemas.openxmlformats.org/officeDocument/2006/relationships/image" Target="../media/image6.jpeg"/><Relationship Id="rId8" Type="http://schemas.openxmlformats.org/officeDocument/2006/relationships/image" Target="../media/image7.jpeg"/><Relationship Id="rId1" Type="http://schemas.openxmlformats.org/officeDocument/2006/relationships/slideMaster" Target="../slideMasters/slideMaster10.xml"/><Relationship Id="rId2" Type="http://schemas.openxmlformats.org/officeDocument/2006/relationships/image" Target="../media/image1.jpe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1" Type="http://schemas.openxmlformats.org/officeDocument/2006/relationships/slideMaster" Target="../slideMasters/slideMaster10.xml"/><Relationship Id="rId2" Type="http://schemas.openxmlformats.org/officeDocument/2006/relationships/image" Target="../media/image1.jpe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1" Type="http://schemas.openxmlformats.org/officeDocument/2006/relationships/slideMaster" Target="../slideMasters/slideMaster10.xml"/><Relationship Id="rId2" Type="http://schemas.openxmlformats.org/officeDocument/2006/relationships/image" Target="../media/image1.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jpe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1" Type="http://schemas.openxmlformats.org/officeDocument/2006/relationships/slideMaster" Target="../slideMasters/slideMaster10.xml"/><Relationship Id="rId2" Type="http://schemas.openxmlformats.org/officeDocument/2006/relationships/image" Target="../media/image1.jpe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eg"/><Relationship Id="rId1" Type="http://schemas.openxmlformats.org/officeDocument/2006/relationships/slideMaster" Target="../slideMasters/slideMaster10.xml"/><Relationship Id="rId2" Type="http://schemas.openxmlformats.org/officeDocument/2006/relationships/image" Target="../media/image1.jpe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eg"/><Relationship Id="rId6" Type="http://schemas.openxmlformats.org/officeDocument/2006/relationships/image" Target="../media/image5.jpeg"/><Relationship Id="rId1" Type="http://schemas.openxmlformats.org/officeDocument/2006/relationships/slideMaster" Target="../slideMasters/slideMaster10.xml"/><Relationship Id="rId2" Type="http://schemas.openxmlformats.org/officeDocument/2006/relationships/image" Target="../media/image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eg"/><Relationship Id="rId1" Type="http://schemas.openxmlformats.org/officeDocument/2006/relationships/slideMaster" Target="../slideMasters/slideMaster10.xml"/><Relationship Id="rId2" Type="http://schemas.openxmlformats.org/officeDocument/2006/relationships/image" Target="../media/image1.jpe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eg"/><Relationship Id="rId5" Type="http://schemas.openxmlformats.org/officeDocument/2006/relationships/image" Target="../media/image4.jpeg"/><Relationship Id="rId1" Type="http://schemas.openxmlformats.org/officeDocument/2006/relationships/slideMaster" Target="../slideMasters/slideMaster10.xml"/><Relationship Id="rId2" Type="http://schemas.openxmlformats.org/officeDocument/2006/relationships/image" Target="../media/image1.jpe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9.wmf"/><Relationship Id="rId1" Type="http://schemas.openxmlformats.org/officeDocument/2006/relationships/slideMaster" Target="../slideMasters/slideMaster11.xml"/><Relationship Id="rId2" Type="http://schemas.openxmlformats.org/officeDocument/2006/relationships/image" Target="../media/image2.jpe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9.wmf"/><Relationship Id="rId1" Type="http://schemas.openxmlformats.org/officeDocument/2006/relationships/slideMaster" Target="../slideMasters/slideMaster11.xml"/><Relationship Id="rId2" Type="http://schemas.openxmlformats.org/officeDocument/2006/relationships/image" Target="../media/image1.jpe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9.wmf"/><Relationship Id="rId1" Type="http://schemas.openxmlformats.org/officeDocument/2006/relationships/slideMaster" Target="../slideMasters/slideMaster11.xml"/><Relationship Id="rId2" Type="http://schemas.openxmlformats.org/officeDocument/2006/relationships/image" Target="../media/image1.jpe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9.wmf"/><Relationship Id="rId1" Type="http://schemas.openxmlformats.org/officeDocument/2006/relationships/slideMaster" Target="../slideMasters/slideMaster11.xml"/><Relationship Id="rId2" Type="http://schemas.openxmlformats.org/officeDocument/2006/relationships/image" Target="../media/image1.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52934" y="3596172"/>
            <a:ext cx="7772797" cy="670855"/>
          </a:xfrm>
        </p:spPr>
        <p:txBody>
          <a:bodyPr anchor="b" anchorCtr="0"/>
          <a:lstStyle>
            <a:lvl1pPr>
              <a:defRPr sz="2400"/>
            </a:lvl1pPr>
          </a:lstStyle>
          <a:p>
            <a:r>
              <a:rPr lang="en-US" dirty="0" smtClean="0"/>
              <a:t>Click to edit Master title style</a:t>
            </a:r>
            <a:endParaRPr lang="en-US" dirty="0"/>
          </a:p>
        </p:txBody>
      </p:sp>
      <p:sp>
        <p:nvSpPr>
          <p:cNvPr id="3" name="Subtitle 2"/>
          <p:cNvSpPr>
            <a:spLocks noGrp="1"/>
          </p:cNvSpPr>
          <p:nvPr>
            <p:ph type="subTitle" idx="1"/>
          </p:nvPr>
        </p:nvSpPr>
        <p:spPr>
          <a:xfrm>
            <a:off x="1152933" y="4410273"/>
            <a:ext cx="7075289" cy="532642"/>
          </a:xfrm>
        </p:spPr>
        <p:txBody>
          <a:bodyPr/>
          <a:lstStyle>
            <a:lvl1pPr marL="0" marR="0" indent="0" algn="l" defTabSz="913806"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387" indent="0" algn="ctr">
              <a:buNone/>
              <a:defRPr>
                <a:solidFill>
                  <a:schemeClr val="tx1">
                    <a:tint val="75000"/>
                  </a:schemeClr>
                </a:solidFill>
              </a:defRPr>
            </a:lvl2pPr>
            <a:lvl3pPr marL="570773" indent="0" algn="ctr">
              <a:buNone/>
              <a:defRPr>
                <a:solidFill>
                  <a:schemeClr val="tx1">
                    <a:tint val="75000"/>
                  </a:schemeClr>
                </a:solidFill>
              </a:defRPr>
            </a:lvl3pPr>
            <a:lvl4pPr marL="856161" indent="0" algn="ctr">
              <a:buNone/>
              <a:defRPr>
                <a:solidFill>
                  <a:schemeClr val="tx1">
                    <a:tint val="75000"/>
                  </a:schemeClr>
                </a:solidFill>
              </a:defRPr>
            </a:lvl4pPr>
            <a:lvl5pPr marL="1141550" indent="0" algn="ctr">
              <a:buNone/>
              <a:defRPr>
                <a:solidFill>
                  <a:schemeClr val="tx1">
                    <a:tint val="75000"/>
                  </a:schemeClr>
                </a:solidFill>
              </a:defRPr>
            </a:lvl5pPr>
            <a:lvl6pPr marL="1426937" indent="0" algn="ctr">
              <a:buNone/>
              <a:defRPr>
                <a:solidFill>
                  <a:schemeClr val="tx1">
                    <a:tint val="75000"/>
                  </a:schemeClr>
                </a:solidFill>
              </a:defRPr>
            </a:lvl6pPr>
            <a:lvl7pPr marL="1712324" indent="0" algn="ctr">
              <a:buNone/>
              <a:defRPr>
                <a:solidFill>
                  <a:schemeClr val="tx1">
                    <a:tint val="75000"/>
                  </a:schemeClr>
                </a:solidFill>
              </a:defRPr>
            </a:lvl7pPr>
            <a:lvl8pPr marL="1997712" indent="0" algn="ctr">
              <a:buNone/>
              <a:defRPr>
                <a:solidFill>
                  <a:schemeClr val="tx1">
                    <a:tint val="75000"/>
                  </a:schemeClr>
                </a:solidFill>
              </a:defRPr>
            </a:lvl8pPr>
            <a:lvl9pPr marL="2283098" indent="0" algn="ctr">
              <a:buNone/>
              <a:defRPr>
                <a:solidFill>
                  <a:schemeClr val="tx1">
                    <a:tint val="75000"/>
                  </a:schemeClr>
                </a:solidFill>
              </a:defRPr>
            </a:lvl9pPr>
          </a:lstStyle>
          <a:p>
            <a:r>
              <a:rPr lang="en-US" dirty="0" smtClean="0"/>
              <a:t>Click to edit Master subtitle style</a:t>
            </a:r>
          </a:p>
        </p:txBody>
      </p:sp>
      <p:sp>
        <p:nvSpPr>
          <p:cNvPr id="8" name="Footer Placeholder 4"/>
          <p:cNvSpPr>
            <a:spLocks noGrp="1"/>
          </p:cNvSpPr>
          <p:nvPr>
            <p:ph type="ftr" sz="quarter" idx="10"/>
          </p:nvPr>
        </p:nvSpPr>
        <p:spPr>
          <a:xfrm>
            <a:off x="6105525" y="4868887"/>
            <a:ext cx="2895600" cy="274637"/>
          </a:xfrm>
        </p:spPr>
        <p:txBody>
          <a:bodyPr/>
          <a:lstStyle>
            <a:lvl1pPr>
              <a:defRPr/>
            </a:lvl1pPr>
          </a:lstStyle>
          <a:p>
            <a:pPr>
              <a:defRPr/>
            </a:pPr>
            <a:endParaRPr lang="en-US" dirty="0"/>
          </a:p>
        </p:txBody>
      </p:sp>
      <p:pic>
        <p:nvPicPr>
          <p:cNvPr id="9" name="Picture 16"/>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44588" y="3101679"/>
            <a:ext cx="22272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4" descr="Tall Red"/>
          <p:cNvPicPr>
            <a:picLocks noChangeArrowheads="1"/>
          </p:cNvPicPr>
          <p:nvPr userDrawn="1"/>
        </p:nvPicPr>
        <p:blipFill>
          <a:blip r:embed="rId4">
            <a:alphaModFix amt="0"/>
            <a:extLst>
              <a:ext uri="{28A0092B-C50C-407E-A947-70E740481C1C}">
                <a14:useLocalDpi xmlns:a14="http://schemas.microsoft.com/office/drawing/2010/main" val="0"/>
              </a:ext>
            </a:extLst>
          </a:blip>
          <a:srcRect/>
          <a:stretch>
            <a:fillRect/>
          </a:stretch>
        </p:blipFill>
        <p:spPr bwMode="auto">
          <a:xfrm>
            <a:off x="0" y="685821"/>
            <a:ext cx="1144588" cy="2117725"/>
          </a:xfrm>
          <a:prstGeom prst="rect">
            <a:avLst/>
          </a:prstGeom>
          <a:solidFill>
            <a:schemeClr val="tx2"/>
          </a:solidFill>
          <a:ln>
            <a:noFill/>
          </a:ln>
          <a:extLst/>
        </p:spPr>
      </p:pic>
      <p:pic>
        <p:nvPicPr>
          <p:cNvPr id="11" name="Picture 75" descr="Wide Red"/>
          <p:cNvPicPr>
            <a:picLocks noChangeArrowheads="1"/>
          </p:cNvPicPr>
          <p:nvPr userDrawn="1"/>
        </p:nvPicPr>
        <p:blipFill>
          <a:blip r:embed="rId5">
            <a:alphaModFix amt="0"/>
            <a:extLst>
              <a:ext uri="{28A0092B-C50C-407E-A947-70E740481C1C}">
                <a14:useLocalDpi xmlns:a14="http://schemas.microsoft.com/office/drawing/2010/main" val="0"/>
              </a:ext>
            </a:extLst>
          </a:blip>
          <a:srcRect/>
          <a:stretch>
            <a:fillRect/>
          </a:stretch>
        </p:blipFill>
        <p:spPr bwMode="auto">
          <a:xfrm>
            <a:off x="3262316" y="685821"/>
            <a:ext cx="5881687" cy="2117725"/>
          </a:xfrm>
          <a:prstGeom prst="rect">
            <a:avLst/>
          </a:prstGeom>
          <a:solidFill>
            <a:schemeClr val="tx2"/>
          </a:solidFill>
          <a:ln>
            <a:noFill/>
          </a:ln>
          <a:extLst/>
        </p:spPr>
      </p:pic>
    </p:spTree>
    <p:extLst>
      <p:ext uri="{BB962C8B-B14F-4D97-AF65-F5344CB8AC3E}">
        <p14:creationId xmlns:p14="http://schemas.microsoft.com/office/powerpoint/2010/main" val="3355301690"/>
      </p:ext>
    </p:extLst>
  </p:cSld>
  <p:clrMapOvr>
    <a:masterClrMapping/>
  </p:clrMapOvr>
  <p:transition xmlns:p14="http://schemas.microsoft.com/office/powerpoint/2010/main" spd="slow">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3304979"/>
            <a:ext cx="7772797" cy="1021953"/>
          </a:xfrm>
        </p:spPr>
        <p:txBody>
          <a:bodyPr/>
          <a:lstStyle>
            <a:lvl1pPr algn="l">
              <a:defRPr sz="24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5" y="2179841"/>
            <a:ext cx="7772797" cy="1125141"/>
          </a:xfrm>
        </p:spPr>
        <p:txBody>
          <a:bodyPr anchor="b"/>
          <a:lstStyle>
            <a:lvl1pPr marL="0" indent="0">
              <a:buNone/>
              <a:defRPr sz="1200">
                <a:solidFill>
                  <a:schemeClr val="tx1">
                    <a:tint val="75000"/>
                  </a:schemeClr>
                </a:solidFill>
              </a:defRPr>
            </a:lvl1pPr>
            <a:lvl2pPr marL="285387" indent="0">
              <a:buNone/>
              <a:defRPr sz="1100">
                <a:solidFill>
                  <a:schemeClr val="tx1">
                    <a:tint val="75000"/>
                  </a:schemeClr>
                </a:solidFill>
              </a:defRPr>
            </a:lvl2pPr>
            <a:lvl3pPr marL="570773" indent="0">
              <a:buNone/>
              <a:defRPr sz="1000">
                <a:solidFill>
                  <a:schemeClr val="tx1">
                    <a:tint val="75000"/>
                  </a:schemeClr>
                </a:solidFill>
              </a:defRPr>
            </a:lvl3pPr>
            <a:lvl4pPr marL="856161" indent="0">
              <a:buNone/>
              <a:defRPr sz="900">
                <a:solidFill>
                  <a:schemeClr val="tx1">
                    <a:tint val="75000"/>
                  </a:schemeClr>
                </a:solidFill>
              </a:defRPr>
            </a:lvl4pPr>
            <a:lvl5pPr marL="1141550" indent="0">
              <a:buNone/>
              <a:defRPr sz="900">
                <a:solidFill>
                  <a:schemeClr val="tx1">
                    <a:tint val="75000"/>
                  </a:schemeClr>
                </a:solidFill>
              </a:defRPr>
            </a:lvl5pPr>
            <a:lvl6pPr marL="1426937" indent="0">
              <a:buNone/>
              <a:defRPr sz="900">
                <a:solidFill>
                  <a:schemeClr val="tx1">
                    <a:tint val="75000"/>
                  </a:schemeClr>
                </a:solidFill>
              </a:defRPr>
            </a:lvl6pPr>
            <a:lvl7pPr marL="1712324" indent="0">
              <a:buNone/>
              <a:defRPr sz="900">
                <a:solidFill>
                  <a:schemeClr val="tx1">
                    <a:tint val="75000"/>
                  </a:schemeClr>
                </a:solidFill>
              </a:defRPr>
            </a:lvl7pPr>
            <a:lvl8pPr marL="1997712" indent="0">
              <a:buNone/>
              <a:defRPr sz="900">
                <a:solidFill>
                  <a:schemeClr val="tx1">
                    <a:tint val="75000"/>
                  </a:schemeClr>
                </a:solidFill>
              </a:defRPr>
            </a:lvl8pPr>
            <a:lvl9pPr marL="2283098" indent="0">
              <a:buNone/>
              <a:defRPr sz="900">
                <a:solidFill>
                  <a:schemeClr val="tx1">
                    <a:tint val="75000"/>
                  </a:schemeClr>
                </a:solidFill>
              </a:defRPr>
            </a:lvl9pPr>
          </a:lstStyle>
          <a:p>
            <a:pPr lvl="0"/>
            <a:r>
              <a:rPr lang="en-US" dirty="0" smtClean="0"/>
              <a:t>Click to edit Master text styles</a:t>
            </a:r>
          </a:p>
        </p:txBody>
      </p:sp>
      <p:sp>
        <p:nvSpPr>
          <p:cNvPr id="4" name="Footer Placeholder 4"/>
          <p:cNvSpPr>
            <a:spLocks noGrp="1"/>
          </p:cNvSpPr>
          <p:nvPr>
            <p:ph type="ftr" sz="quarter" idx="10"/>
          </p:nvPr>
        </p:nvSpPr>
        <p:spPr/>
        <p:txBody>
          <a:bodyPr/>
          <a:lstStyle>
            <a:lvl1pPr>
              <a:defRPr/>
            </a:lvl1pPr>
          </a:lstStyle>
          <a:p>
            <a:pPr>
              <a:defRPr/>
            </a:pPr>
            <a:endParaRPr lang="en-US" dirty="0"/>
          </a:p>
        </p:txBody>
      </p:sp>
    </p:spTree>
    <p:extLst>
      <p:ext uri="{BB962C8B-B14F-4D97-AF65-F5344CB8AC3E}">
        <p14:creationId xmlns:p14="http://schemas.microsoft.com/office/powerpoint/2010/main" val="100940877"/>
      </p:ext>
    </p:extLst>
  </p:cSld>
  <p:clrMapOvr>
    <a:masterClrMapping/>
  </p:clrMapOvr>
  <p:transition xmlns:p14="http://schemas.microsoft.com/office/powerpoint/2010/main" spd="slow">
    <p:wipe dir="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srcRect/>
          <a:stretch>
            <a:fillRect/>
          </a:stretch>
        </p:blipFill>
        <p:spPr bwMode="auto">
          <a:xfrm>
            <a:off x="0" y="0"/>
            <a:ext cx="9144000" cy="5143500"/>
          </a:xfrm>
          <a:prstGeom prst="rect">
            <a:avLst/>
          </a:prstGeom>
          <a:noFill/>
          <a:ln w="9525">
            <a:noFill/>
            <a:miter lim="800000"/>
            <a:headEnd/>
            <a:tailEnd/>
          </a:ln>
        </p:spPr>
      </p:pic>
      <p:pic>
        <p:nvPicPr>
          <p:cNvPr id="5" name="Picture 16"/>
          <p:cNvPicPr>
            <a:picLocks noChangeAspect="1" noChangeArrowheads="1"/>
          </p:cNvPicPr>
          <p:nvPr userDrawn="1"/>
        </p:nvPicPr>
        <p:blipFill>
          <a:blip r:embed="rId3"/>
          <a:srcRect/>
          <a:stretch>
            <a:fillRect/>
          </a:stretch>
        </p:blipFill>
        <p:spPr bwMode="auto">
          <a:xfrm>
            <a:off x="1144588" y="3101996"/>
            <a:ext cx="2227262" cy="277813"/>
          </a:xfrm>
          <a:prstGeom prst="rect">
            <a:avLst/>
          </a:prstGeom>
          <a:noFill/>
          <a:ln w="9525">
            <a:noFill/>
            <a:miter lim="800000"/>
            <a:headEnd/>
            <a:tailEnd/>
          </a:ln>
        </p:spPr>
      </p:pic>
      <p:pic>
        <p:nvPicPr>
          <p:cNvPr id="6" name="Picture 74" descr="Tall Red"/>
          <p:cNvPicPr>
            <a:picLocks noChangeArrowheads="1"/>
          </p:cNvPicPr>
          <p:nvPr userDrawn="1"/>
        </p:nvPicPr>
        <p:blipFill>
          <a:blip r:embed="rId4"/>
          <a:srcRect/>
          <a:stretch>
            <a:fillRect/>
          </a:stretch>
        </p:blipFill>
        <p:spPr bwMode="auto">
          <a:xfrm>
            <a:off x="0" y="685821"/>
            <a:ext cx="1144588" cy="2117725"/>
          </a:xfrm>
          <a:prstGeom prst="rect">
            <a:avLst/>
          </a:prstGeom>
          <a:solidFill>
            <a:schemeClr val="tx2"/>
          </a:solidFill>
          <a:ln w="9525">
            <a:noFill/>
            <a:miter lim="800000"/>
            <a:headEnd/>
            <a:tailEnd/>
          </a:ln>
        </p:spPr>
      </p:pic>
      <p:pic>
        <p:nvPicPr>
          <p:cNvPr id="7" name="Picture 75" descr="Wide Red"/>
          <p:cNvPicPr>
            <a:picLocks noChangeArrowheads="1"/>
          </p:cNvPicPr>
          <p:nvPr userDrawn="1"/>
        </p:nvPicPr>
        <p:blipFill>
          <a:blip r:embed="rId5"/>
          <a:srcRect/>
          <a:stretch>
            <a:fillRect/>
          </a:stretch>
        </p:blipFill>
        <p:spPr bwMode="auto">
          <a:xfrm>
            <a:off x="3262316" y="685821"/>
            <a:ext cx="5881687" cy="2117725"/>
          </a:xfrm>
          <a:prstGeom prst="rect">
            <a:avLst/>
          </a:prstGeom>
          <a:solidFill>
            <a:schemeClr val="tx2"/>
          </a:solidFill>
          <a:ln w="9525">
            <a:noFill/>
            <a:miter lim="800000"/>
            <a:headEnd/>
            <a:tailEnd/>
          </a:ln>
        </p:spPr>
      </p:pic>
      <p:sp>
        <p:nvSpPr>
          <p:cNvPr id="2" name="Title 1"/>
          <p:cNvSpPr>
            <a:spLocks noGrp="1"/>
          </p:cNvSpPr>
          <p:nvPr>
            <p:ph type="ctrTitle"/>
          </p:nvPr>
        </p:nvSpPr>
        <p:spPr>
          <a:xfrm>
            <a:off x="1152934" y="3596169"/>
            <a:ext cx="7772797" cy="670855"/>
          </a:xfrm>
        </p:spPr>
        <p:txBody>
          <a:bodyPr anchor="b"/>
          <a:lstStyle>
            <a:lvl1pPr>
              <a:defRPr sz="2400"/>
            </a:lvl1pPr>
          </a:lstStyle>
          <a:p>
            <a:r>
              <a:rPr lang="en-US" dirty="0" smtClean="0"/>
              <a:t>Click to edit Master title style</a:t>
            </a:r>
            <a:endParaRPr lang="en-US" dirty="0"/>
          </a:p>
        </p:txBody>
      </p:sp>
      <p:sp>
        <p:nvSpPr>
          <p:cNvPr id="3" name="Subtitle 2"/>
          <p:cNvSpPr>
            <a:spLocks noGrp="1"/>
          </p:cNvSpPr>
          <p:nvPr>
            <p:ph type="subTitle" idx="1"/>
          </p:nvPr>
        </p:nvSpPr>
        <p:spPr>
          <a:xfrm>
            <a:off x="1152933" y="4410273"/>
            <a:ext cx="7075289" cy="532642"/>
          </a:xfrm>
        </p:spPr>
        <p:txBody>
          <a:bodyPr/>
          <a:lstStyle>
            <a:lvl1pPr marL="0" marR="0" indent="0" algn="l" defTabSz="914400"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573" indent="0" algn="ctr">
              <a:buNone/>
              <a:defRPr>
                <a:solidFill>
                  <a:schemeClr val="tx1">
                    <a:tint val="75000"/>
                  </a:schemeClr>
                </a:solidFill>
              </a:defRPr>
            </a:lvl2pPr>
            <a:lvl3pPr marL="571145" indent="0" algn="ctr">
              <a:buNone/>
              <a:defRPr>
                <a:solidFill>
                  <a:schemeClr val="tx1">
                    <a:tint val="75000"/>
                  </a:schemeClr>
                </a:solidFill>
              </a:defRPr>
            </a:lvl3pPr>
            <a:lvl4pPr marL="856718" indent="0" algn="ctr">
              <a:buNone/>
              <a:defRPr>
                <a:solidFill>
                  <a:schemeClr val="tx1">
                    <a:tint val="75000"/>
                  </a:schemeClr>
                </a:solidFill>
              </a:defRPr>
            </a:lvl4pPr>
            <a:lvl5pPr marL="1142291" indent="0" algn="ctr">
              <a:buNone/>
              <a:defRPr>
                <a:solidFill>
                  <a:schemeClr val="tx1">
                    <a:tint val="75000"/>
                  </a:schemeClr>
                </a:solidFill>
              </a:defRPr>
            </a:lvl5pPr>
            <a:lvl6pPr marL="1427864" indent="0" algn="ctr">
              <a:buNone/>
              <a:defRPr>
                <a:solidFill>
                  <a:schemeClr val="tx1">
                    <a:tint val="75000"/>
                  </a:schemeClr>
                </a:solidFill>
              </a:defRPr>
            </a:lvl6pPr>
            <a:lvl7pPr marL="1713437" indent="0" algn="ctr">
              <a:buNone/>
              <a:defRPr>
                <a:solidFill>
                  <a:schemeClr val="tx1">
                    <a:tint val="75000"/>
                  </a:schemeClr>
                </a:solidFill>
              </a:defRPr>
            </a:lvl7pPr>
            <a:lvl8pPr marL="1999011" indent="0" algn="ctr">
              <a:buNone/>
              <a:defRPr>
                <a:solidFill>
                  <a:schemeClr val="tx1">
                    <a:tint val="75000"/>
                  </a:schemeClr>
                </a:solidFill>
              </a:defRPr>
            </a:lvl8pPr>
            <a:lvl9pPr marL="2284583" indent="0" algn="ctr">
              <a:buNone/>
              <a:defRPr>
                <a:solidFill>
                  <a:schemeClr val="tx1">
                    <a:tint val="75000"/>
                  </a:schemeClr>
                </a:solidFill>
              </a:defRPr>
            </a:lvl9pPr>
          </a:lstStyle>
          <a:p>
            <a:r>
              <a:rPr lang="en-US" dirty="0" smtClean="0"/>
              <a:t>Click to edit Master subtitle style</a:t>
            </a:r>
          </a:p>
        </p:txBody>
      </p:sp>
      <p:sp>
        <p:nvSpPr>
          <p:cNvPr id="8" name="Footer Placeholder 4"/>
          <p:cNvSpPr>
            <a:spLocks noGrp="1"/>
          </p:cNvSpPr>
          <p:nvPr>
            <p:ph type="ftr" sz="quarter" idx="10"/>
          </p:nvPr>
        </p:nvSpPr>
        <p:spPr>
          <a:xfrm>
            <a:off x="6105525" y="4868884"/>
            <a:ext cx="2895600" cy="274637"/>
          </a:xfrm>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08038" y="1164166"/>
            <a:ext cx="7910512" cy="3297237"/>
          </a:xfrm>
        </p:spPr>
        <p:txBody>
          <a:bodyPr/>
          <a:lstStyle>
            <a:lvl1pPr>
              <a:buClr>
                <a:schemeClr val="tx2"/>
              </a:buClr>
              <a:buFont typeface="Arial" pitchFamily="34" charset="0"/>
              <a:buChar char="•"/>
              <a:defRPr sz="2400"/>
            </a:lvl1pPr>
            <a:lvl2pPr>
              <a:buClr>
                <a:schemeClr val="tx2"/>
              </a:buClr>
              <a:buFont typeface="Arial" pitchFamily="34" charset="0"/>
              <a:buChar char="•"/>
              <a:defRPr sz="2000"/>
            </a:lvl2pPr>
            <a:lvl3pPr>
              <a:buClr>
                <a:schemeClr val="tx2"/>
              </a:buClr>
              <a:buFont typeface="Arial" pitchFamily="34" charset="0"/>
              <a:buChar char="•"/>
              <a:defRPr sz="1800"/>
            </a:lvl3pPr>
            <a:lvl4pPr>
              <a:buClr>
                <a:schemeClr val="tx2"/>
              </a:buClr>
              <a:buFont typeface="Arial" pitchFamily="34" charset="0"/>
              <a:buChar char="•"/>
              <a:defRPr sz="1800"/>
            </a:lvl4pPr>
            <a:lvl5pPr>
              <a:buClr>
                <a:schemeClr val="tx2"/>
              </a:buClr>
              <a:buFont typeface="Arial" pitchFamily="34" charset="0"/>
              <a:buChar cha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808038" y="658593"/>
            <a:ext cx="8139112" cy="318691"/>
          </a:xfrm>
        </p:spPr>
        <p:txBody>
          <a:bodyPr/>
          <a:lstStyle>
            <a:lvl1pPr marL="0" indent="0">
              <a:buNone/>
              <a:defRPr sz="24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fld id="{D10647EE-BD56-446B-A06A-FE5758DF5B47}" type="slidenum">
              <a:rPr lang="en-US"/>
              <a:pPr>
                <a:defRPr/>
              </a:pPr>
              <a:t>‹#›</a:t>
            </a:fld>
            <a:endParaRPr lang="en-US" dirty="0"/>
          </a:p>
        </p:txBody>
      </p:sp>
    </p:spTree>
  </p:cSld>
  <p:clrMapOvr>
    <a:masterClrMapping/>
  </p:clrMapOvr>
  <p:transition xmlns:p14="http://schemas.microsoft.com/office/powerpoint/2010/main" spd="slow">
    <p:wipe dir="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userDrawn="1"/>
        </p:nvPicPr>
        <p:blipFill>
          <a:blip r:embed="rId2"/>
          <a:srcRect/>
          <a:stretch>
            <a:fillRect/>
          </a:stretch>
        </p:blipFill>
        <p:spPr bwMode="auto">
          <a:xfrm>
            <a:off x="7535866" y="2"/>
            <a:ext cx="1608137" cy="550863"/>
          </a:xfrm>
          <a:prstGeom prst="rect">
            <a:avLst/>
          </a:prstGeom>
          <a:solidFill>
            <a:schemeClr val="tx2"/>
          </a:solidFill>
          <a:ln w="9525">
            <a:noFill/>
            <a:miter lim="800000"/>
            <a:headEnd/>
            <a:tailEnd/>
          </a:ln>
        </p:spPr>
      </p:pic>
      <p:sp>
        <p:nvSpPr>
          <p:cNvPr id="2" name="Title 1"/>
          <p:cNvSpPr>
            <a:spLocks noGrp="1"/>
          </p:cNvSpPr>
          <p:nvPr>
            <p:ph type="title"/>
          </p:nvPr>
        </p:nvSpPr>
        <p:spPr>
          <a:xfrm>
            <a:off x="808054" y="201076"/>
            <a:ext cx="6569039"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8038" y="1164166"/>
            <a:ext cx="8140700" cy="3325358"/>
          </a:xfrm>
        </p:spPr>
        <p:txBody>
          <a:bodyPr/>
          <a:lstStyle>
            <a:lvl1pPr>
              <a:buClr>
                <a:schemeClr val="tx2"/>
              </a:buClr>
              <a:buFont typeface="Arial" pitchFamily="34" charset="0"/>
              <a:buChar char="•"/>
              <a:defRPr>
                <a:solidFill>
                  <a:schemeClr val="tx1"/>
                </a:solidFill>
              </a:defRPr>
            </a:lvl1pPr>
            <a:lvl2pPr>
              <a:buClr>
                <a:schemeClr val="tx2"/>
              </a:buClr>
              <a:buFont typeface="Arial" pitchFamily="34" charset="0"/>
              <a:buChar char="•"/>
              <a:defRPr sz="2000">
                <a:solidFill>
                  <a:schemeClr val="tx1"/>
                </a:solidFill>
              </a:defRPr>
            </a:lvl2pPr>
            <a:lvl3pPr>
              <a:buClr>
                <a:schemeClr val="tx2"/>
              </a:buClr>
              <a:buFont typeface="Arial" pitchFamily="34" charset="0"/>
              <a:buChar char="•"/>
              <a:defRPr sz="1800">
                <a:solidFill>
                  <a:schemeClr val="tx1"/>
                </a:solidFill>
              </a:defRPr>
            </a:lvl3pPr>
            <a:lvl4pPr>
              <a:buClr>
                <a:schemeClr val="tx2"/>
              </a:buClr>
              <a:buFont typeface="Arial" pitchFamily="34" charset="0"/>
              <a:buChar char="•"/>
              <a:defRPr sz="1800">
                <a:solidFill>
                  <a:schemeClr val="tx1"/>
                </a:solidFill>
              </a:defRPr>
            </a:lvl4pPr>
            <a:lvl5pPr>
              <a:buClr>
                <a:schemeClr val="tx2"/>
              </a:buClr>
              <a:buFont typeface="Arial" pitchFamily="34" charset="0"/>
              <a:buChar cha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0"/>
          </p:nvPr>
        </p:nvSpPr>
        <p:spPr/>
        <p:txBody>
          <a:bodyPr/>
          <a:lstStyle>
            <a:lvl1pPr>
              <a:defRPr>
                <a:solidFill>
                  <a:srgbClr val="000000"/>
                </a:solidFill>
              </a:defRPr>
            </a:lvl1pPr>
          </a:lstStyle>
          <a:p>
            <a:pPr>
              <a:defRPr/>
            </a:pPr>
            <a:fld id="{F60CE334-FEBB-474D-8E5A-CCA30CC71136}" type="slidenum">
              <a:rPr lang="en-US"/>
              <a:pPr>
                <a:defRPr/>
              </a:pPr>
              <a:t>‹#›</a:t>
            </a:fld>
            <a:endParaRPr lang="en-US"/>
          </a:p>
        </p:txBody>
      </p:sp>
    </p:spTree>
  </p:cSld>
  <p:clrMapOvr>
    <a:masterClrMapping/>
  </p:clrMapOvr>
  <p:transition xmlns:p14="http://schemas.microsoft.com/office/powerpoint/2010/main" spd="slow">
    <p:wipe dir="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Footer Placeholder 4"/>
          <p:cNvSpPr>
            <a:spLocks noGrp="1"/>
          </p:cNvSpPr>
          <p:nvPr>
            <p:ph type="ftr" sz="quarter" idx="10"/>
          </p:nvPr>
        </p:nvSpPr>
        <p:spPr/>
        <p:txBody>
          <a:bodyPr/>
          <a:lstStyle>
            <a:lvl1pPr>
              <a:defRPr/>
            </a:lvl1pPr>
          </a:lstStyle>
          <a:p>
            <a:pPr>
              <a:defRPr/>
            </a:pPr>
            <a:fld id="{E3AEB5FC-7C91-4971-92DB-7F90FE14FABC}" type="slidenum">
              <a:rPr lang="en-US"/>
              <a:pPr>
                <a:defRPr/>
              </a:pPr>
              <a:t>‹#›</a:t>
            </a:fld>
            <a:endParaRPr lang="en-US" dirty="0"/>
          </a:p>
        </p:txBody>
      </p:sp>
    </p:spTree>
  </p:cSld>
  <p:clrMapOvr>
    <a:masterClrMapping/>
  </p:clrMapOvr>
  <p:transition xmlns:p14="http://schemas.microsoft.com/office/powerpoint/2010/main" spd="slow">
    <p:wipe dir="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fld id="{DD1CB079-AEFC-4130-A53F-E5786747FF56}" type="slidenum">
              <a:rPr lang="en-US"/>
              <a:pPr>
                <a:defRPr/>
              </a:pPr>
              <a:t>‹#›</a:t>
            </a:fld>
            <a:endParaRPr lang="en-US" dirty="0"/>
          </a:p>
        </p:txBody>
      </p:sp>
    </p:spTree>
  </p:cSld>
  <p:clrMapOvr>
    <a:masterClrMapping/>
  </p:clrMapOvr>
  <p:transition xmlns:p14="http://schemas.microsoft.com/office/powerpoint/2010/main" spd="slow">
    <p:wipe dir="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obj" preserve="1">
  <p:cSld name="announcement">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userDrawn="1"/>
        </p:nvPicPr>
        <p:blipFill>
          <a:blip r:embed="rId2"/>
          <a:srcRect/>
          <a:stretch>
            <a:fillRect/>
          </a:stretch>
        </p:blipFill>
        <p:spPr bwMode="auto">
          <a:xfrm>
            <a:off x="0" y="1"/>
            <a:ext cx="9144000" cy="2738438"/>
          </a:xfrm>
          <a:prstGeom prst="rect">
            <a:avLst/>
          </a:prstGeom>
          <a:solidFill>
            <a:schemeClr val="tx2"/>
          </a:solidFill>
          <a:ln w="9525">
            <a:noFill/>
            <a:miter lim="800000"/>
            <a:headEnd/>
            <a:tailEnd/>
          </a:ln>
        </p:spPr>
      </p:pic>
      <p:sp>
        <p:nvSpPr>
          <p:cNvPr id="2" name="Title 1"/>
          <p:cNvSpPr>
            <a:spLocks noGrp="1"/>
          </p:cNvSpPr>
          <p:nvPr>
            <p:ph type="title"/>
          </p:nvPr>
        </p:nvSpPr>
        <p:spPr>
          <a:xfrm>
            <a:off x="808038" y="318076"/>
            <a:ext cx="7779072" cy="504419"/>
          </a:xfrm>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08038" y="858762"/>
            <a:ext cx="7792822" cy="1867582"/>
          </a:xfrm>
        </p:spPr>
        <p:txBody>
          <a:bodyPr/>
          <a:lstStyle>
            <a:lvl1pPr marL="0" indent="0">
              <a:buClr>
                <a:schemeClr val="bg1"/>
              </a:buClr>
              <a:buNone/>
              <a:defRPr sz="2400">
                <a:solidFill>
                  <a:schemeClr val="bg1"/>
                </a:solidFill>
              </a:defRPr>
            </a:lvl1pPr>
            <a:lvl2pPr>
              <a:buClr>
                <a:schemeClr val="bg1"/>
              </a:buClr>
              <a:buFont typeface="Arial" pitchFamily="34" charset="0"/>
              <a:buChar char="•"/>
              <a:defRPr sz="2000">
                <a:solidFill>
                  <a:schemeClr val="bg1"/>
                </a:solidFill>
              </a:defRPr>
            </a:lvl2pPr>
            <a:lvl3pPr>
              <a:buClr>
                <a:schemeClr val="bg1"/>
              </a:buClr>
              <a:buFont typeface="Arial" pitchFamily="34" charset="0"/>
              <a:buChar char="•"/>
              <a:defRPr sz="1800">
                <a:solidFill>
                  <a:schemeClr val="bg1"/>
                </a:solidFill>
              </a:defRPr>
            </a:lvl3pPr>
            <a:lvl4pPr>
              <a:buClr>
                <a:schemeClr val="bg1"/>
              </a:buClr>
              <a:buFont typeface="Arial" pitchFamily="34" charset="0"/>
              <a:buChar char="•"/>
              <a:defRPr sz="1800">
                <a:solidFill>
                  <a:schemeClr val="bg1"/>
                </a:solidFill>
              </a:defRPr>
            </a:lvl4pPr>
            <a:lvl5pPr>
              <a:buClr>
                <a:schemeClr val="bg1"/>
              </a:buClr>
              <a:buFont typeface="Arial" pitchFamily="34" charset="0"/>
              <a:buChar char="•"/>
              <a:defRPr sz="180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Quote">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userDrawn="1"/>
        </p:nvPicPr>
        <p:blipFill>
          <a:blip r:embed="rId2"/>
          <a:srcRect/>
          <a:stretch>
            <a:fillRect/>
          </a:stretch>
        </p:blipFill>
        <p:spPr bwMode="auto">
          <a:xfrm>
            <a:off x="0" y="1"/>
            <a:ext cx="9144000" cy="2738438"/>
          </a:xfrm>
          <a:prstGeom prst="rect">
            <a:avLst/>
          </a:prstGeom>
          <a:solidFill>
            <a:schemeClr val="tx2"/>
          </a:solidFill>
          <a:ln w="9525">
            <a:noFill/>
            <a:miter lim="800000"/>
            <a:headEnd/>
            <a:tailEnd/>
          </a:ln>
        </p:spPr>
      </p:pic>
      <p:sp>
        <p:nvSpPr>
          <p:cNvPr id="2" name="Title 1"/>
          <p:cNvSpPr>
            <a:spLocks noGrp="1"/>
          </p:cNvSpPr>
          <p:nvPr>
            <p:ph type="title"/>
          </p:nvPr>
        </p:nvSpPr>
        <p:spPr>
          <a:xfrm>
            <a:off x="735468" y="357669"/>
            <a:ext cx="7779072" cy="1244269"/>
          </a:xfrm>
        </p:spPr>
        <p:txBody>
          <a:bodyPr/>
          <a:lstStyle>
            <a:lvl1pPr marL="91440" indent="-91440">
              <a:defRPr sz="2400" b="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08038" y="1817690"/>
            <a:ext cx="7792822" cy="854637"/>
          </a:xfrm>
        </p:spPr>
        <p:txBody>
          <a:bodyPr/>
          <a:lstStyle>
            <a:lvl1pPr marL="0" indent="0">
              <a:buNone/>
              <a:defRPr sz="2000" b="1">
                <a:solidFill>
                  <a:schemeClr val="bg1"/>
                </a:solidFill>
              </a:defRPr>
            </a:lvl1pPr>
            <a:lvl2pPr marL="285750" indent="0">
              <a:buNone/>
              <a:defRPr sz="1600">
                <a:solidFill>
                  <a:schemeClr val="bg1"/>
                </a:solidFill>
              </a:defRPr>
            </a:lvl2pPr>
            <a:lvl3pPr>
              <a:buClr>
                <a:schemeClr val="tx2"/>
              </a:buCl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smtClean="0"/>
              <a:t>Click to edit Master text styles</a:t>
            </a:r>
          </a:p>
          <a:p>
            <a:pPr lvl="1"/>
            <a:r>
              <a:rPr lang="en-US" dirty="0" smtClean="0"/>
              <a:t>Second level</a:t>
            </a:r>
          </a:p>
        </p:txBody>
      </p:sp>
      <p:sp>
        <p:nvSpPr>
          <p:cNvPr id="5"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grpSp>
        <p:nvGrpSpPr>
          <p:cNvPr id="3" name="Group 11"/>
          <p:cNvGrpSpPr>
            <a:grpSpLocks/>
          </p:cNvGrpSpPr>
          <p:nvPr userDrawn="1"/>
        </p:nvGrpSpPr>
        <p:grpSpPr bwMode="auto">
          <a:xfrm>
            <a:off x="-1588" y="0"/>
            <a:ext cx="9145588" cy="3625850"/>
            <a:chOff x="-1587" y="0"/>
            <a:chExt cx="9145587" cy="3625850"/>
          </a:xfrm>
        </p:grpSpPr>
        <p:pic>
          <p:nvPicPr>
            <p:cNvPr id="4" name="Picture 10"/>
            <p:cNvPicPr>
              <a:picLocks noChangeAspect="1"/>
            </p:cNvPicPr>
            <p:nvPr userDrawn="1"/>
          </p:nvPicPr>
          <p:blipFill>
            <a:blip r:embed="rId2"/>
            <a:srcRect/>
            <a:stretch>
              <a:fillRect/>
            </a:stretch>
          </p:blipFill>
          <p:spPr bwMode="auto">
            <a:xfrm>
              <a:off x="0" y="0"/>
              <a:ext cx="9144000" cy="1041400"/>
            </a:xfrm>
            <a:prstGeom prst="rect">
              <a:avLst/>
            </a:prstGeom>
            <a:noFill/>
            <a:ln w="9525">
              <a:noFill/>
              <a:miter lim="800000"/>
              <a:headEnd/>
              <a:tailEnd/>
            </a:ln>
          </p:spPr>
        </p:pic>
        <p:pic>
          <p:nvPicPr>
            <p:cNvPr id="5" name="Picture 24" descr="Small Red Square"/>
            <p:cNvPicPr>
              <a:picLocks noChangeAspect="1" noChangeArrowheads="1"/>
            </p:cNvPicPr>
            <p:nvPr userDrawn="1"/>
          </p:nvPicPr>
          <p:blipFill>
            <a:blip r:embed="rId3"/>
            <a:srcRect/>
            <a:stretch>
              <a:fillRect/>
            </a:stretch>
          </p:blipFill>
          <p:spPr bwMode="auto">
            <a:xfrm>
              <a:off x="-1587" y="1041400"/>
              <a:ext cx="9144000" cy="2584450"/>
            </a:xfrm>
            <a:prstGeom prst="rect">
              <a:avLst/>
            </a:prstGeom>
            <a:solidFill>
              <a:schemeClr val="tx2"/>
            </a:solidFill>
            <a:ln w="9525">
              <a:noFill/>
              <a:miter lim="800000"/>
              <a:headEnd/>
              <a:tailEnd/>
            </a:ln>
          </p:spPr>
        </p:pic>
      </p:grpSp>
      <p:sp>
        <p:nvSpPr>
          <p:cNvPr id="2" name="Title 1"/>
          <p:cNvSpPr>
            <a:spLocks noGrp="1"/>
          </p:cNvSpPr>
          <p:nvPr>
            <p:ph type="title"/>
          </p:nvPr>
        </p:nvSpPr>
        <p:spPr>
          <a:xfrm>
            <a:off x="32" y="1821946"/>
            <a:ext cx="9142413" cy="900649"/>
          </a:xfrm>
          <a:noFill/>
          <a:ln>
            <a:noFill/>
          </a:ln>
        </p:spPr>
        <p:txBody>
          <a:bodyPr/>
          <a:lstStyle>
            <a:lvl1pPr algn="ctr">
              <a:defRPr sz="6000" b="0">
                <a:solidFill>
                  <a:schemeClr val="bg1"/>
                </a:solidFill>
              </a:defRPr>
            </a:lvl1pPr>
          </a:lstStyle>
          <a:p>
            <a:r>
              <a:rPr lang="en-US" dirty="0" smtClean="0"/>
              <a:t>Click to edit Master title style</a:t>
            </a:r>
            <a:endParaRPr lang="en-US" dirty="0"/>
          </a:p>
        </p:txBody>
      </p:sp>
      <p:sp>
        <p:nvSpPr>
          <p:cNvPr id="6" name="Footer Placeholder 4"/>
          <p:cNvSpPr>
            <a:spLocks noGrp="1"/>
          </p:cNvSpPr>
          <p:nvPr userDrawn="1">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Opening/Closing slide">
    <p:spTree>
      <p:nvGrpSpPr>
        <p:cNvPr id="1" name=""/>
        <p:cNvGrpSpPr/>
        <p:nvPr/>
      </p:nvGrpSpPr>
      <p:grpSpPr>
        <a:xfrm>
          <a:off x="0" y="0"/>
          <a:ext cx="0" cy="0"/>
          <a:chOff x="0" y="0"/>
          <a:chExt cx="0" cy="0"/>
        </a:xfrm>
      </p:grpSpPr>
      <p:grpSp>
        <p:nvGrpSpPr>
          <p:cNvPr id="2" name="Group 10"/>
          <p:cNvGrpSpPr>
            <a:grpSpLocks/>
          </p:cNvGrpSpPr>
          <p:nvPr userDrawn="1"/>
        </p:nvGrpSpPr>
        <p:grpSpPr bwMode="auto">
          <a:xfrm>
            <a:off x="0" y="0"/>
            <a:ext cx="9144000" cy="5143500"/>
            <a:chOff x="0" y="0"/>
            <a:chExt cx="9144000" cy="5143500"/>
          </a:xfrm>
        </p:grpSpPr>
        <p:pic>
          <p:nvPicPr>
            <p:cNvPr id="3" name="Picture 11"/>
            <p:cNvPicPr>
              <a:picLocks noChangeAspect="1"/>
            </p:cNvPicPr>
            <p:nvPr/>
          </p:nvPicPr>
          <p:blipFill>
            <a:blip r:embed="rId2"/>
            <a:srcRect/>
            <a:stretch>
              <a:fillRect/>
            </a:stretch>
          </p:blipFill>
          <p:spPr bwMode="auto">
            <a:xfrm>
              <a:off x="0" y="0"/>
              <a:ext cx="9144000" cy="5143500"/>
            </a:xfrm>
            <a:prstGeom prst="rect">
              <a:avLst/>
            </a:prstGeom>
            <a:noFill/>
            <a:ln w="9525">
              <a:noFill/>
              <a:miter lim="800000"/>
              <a:headEnd/>
              <a:tailEnd/>
            </a:ln>
          </p:spPr>
        </p:pic>
        <p:pic>
          <p:nvPicPr>
            <p:cNvPr id="4" name="Picture 9"/>
            <p:cNvPicPr>
              <a:picLocks noChangeAspect="1" noChangeArrowheads="1"/>
            </p:cNvPicPr>
            <p:nvPr/>
          </p:nvPicPr>
          <p:blipFill>
            <a:blip r:embed="rId3"/>
            <a:srcRect/>
            <a:stretch>
              <a:fillRect/>
            </a:stretch>
          </p:blipFill>
          <p:spPr bwMode="auto">
            <a:xfrm>
              <a:off x="1628180" y="2094112"/>
              <a:ext cx="5998766" cy="750094"/>
            </a:xfrm>
            <a:prstGeom prst="rect">
              <a:avLst/>
            </a:prstGeom>
            <a:noFill/>
            <a:ln w="9525">
              <a:noFill/>
              <a:miter lim="800000"/>
              <a:headEnd/>
              <a:tailEnd/>
            </a:ln>
          </p:spPr>
        </p:pic>
      </p:grpSp>
    </p:spTree>
  </p:cSld>
  <p:clrMapOvr>
    <a:masterClrMapping/>
  </p:clrMapOvr>
  <p:transition xmlns:p14="http://schemas.microsoft.com/office/powerpoint/2010/main" spd="slow">
    <p:wipe dir="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399" y="1200547"/>
            <a:ext cx="4066976" cy="3394274"/>
          </a:xfrm>
        </p:spPr>
        <p:txBody>
          <a:bodyPr/>
          <a:lstStyle>
            <a:lvl1pPr>
              <a:defRPr sz="1800"/>
            </a:lvl1pPr>
            <a:lvl2pPr>
              <a:buClr>
                <a:schemeClr val="tx2"/>
              </a:buClr>
              <a:buFont typeface="Arial" pitchFamily="34" charset="0"/>
              <a:buChar char="•"/>
              <a:defRPr sz="1500"/>
            </a:lvl2pPr>
            <a:lvl3pPr>
              <a:buClr>
                <a:schemeClr val="tx2"/>
              </a:buClr>
              <a:buFont typeface="Arial" pitchFamily="34" charset="0"/>
              <a:buChar char="•"/>
              <a:defRPr sz="1200"/>
            </a:lvl3pPr>
            <a:lvl4pPr>
              <a:buClr>
                <a:schemeClr val="tx2"/>
              </a:buClr>
              <a:buFont typeface="Arial" pitchFamily="34" charset="0"/>
              <a:buChar char="•"/>
              <a:defRPr sz="1100"/>
            </a:lvl4pPr>
            <a:lvl5pPr>
              <a:buClr>
                <a:schemeClr val="tx2"/>
              </a:buClr>
              <a:buFont typeface="Arial" pitchFamily="34" charset="0"/>
              <a:buChar char="•"/>
              <a:defRPr sz="11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19654" y="1200547"/>
            <a:ext cx="4066977" cy="3394274"/>
          </a:xfrm>
        </p:spPr>
        <p:txBody>
          <a:bodyPr/>
          <a:lstStyle>
            <a:lvl1pPr>
              <a:defRPr sz="1800"/>
            </a:lvl1pPr>
            <a:lvl2pPr>
              <a:buClr>
                <a:schemeClr val="tx2"/>
              </a:buClr>
              <a:buFont typeface="Arial" pitchFamily="34" charset="0"/>
              <a:buChar char="•"/>
              <a:defRPr sz="1500"/>
            </a:lvl2pPr>
            <a:lvl3pPr>
              <a:buClr>
                <a:schemeClr val="tx2"/>
              </a:buClr>
              <a:buFont typeface="Arial" pitchFamily="34" charset="0"/>
              <a:buChar char="•"/>
              <a:defRPr sz="1200"/>
            </a:lvl3pPr>
            <a:lvl4pPr>
              <a:buClr>
                <a:schemeClr val="tx2"/>
              </a:buClr>
              <a:buFont typeface="Arial" pitchFamily="34" charset="0"/>
              <a:buChar char="•"/>
              <a:defRPr sz="1100"/>
            </a:lvl4pPr>
            <a:lvl5pPr>
              <a:buClr>
                <a:schemeClr val="tx2"/>
              </a:buClr>
              <a:buFont typeface="Arial" pitchFamily="34" charset="0"/>
              <a:buChar char="•"/>
              <a:defRPr sz="11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399" y="1200547"/>
            <a:ext cx="4066976"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54" y="1200547"/>
            <a:ext cx="4066977"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defRPr/>
            </a:pPr>
            <a:endParaRPr lang="en-US" dirty="0"/>
          </a:p>
        </p:txBody>
      </p:sp>
    </p:spTree>
    <p:extLst>
      <p:ext uri="{BB962C8B-B14F-4D97-AF65-F5344CB8AC3E}">
        <p14:creationId xmlns:p14="http://schemas.microsoft.com/office/powerpoint/2010/main" val="907787414"/>
      </p:ext>
    </p:extLst>
  </p:cSld>
  <p:clrMapOvr>
    <a:masterClrMapping/>
  </p:clrMapOvr>
  <p:transition xmlns:p14="http://schemas.microsoft.com/office/powerpoint/2010/main" spd="slow">
    <p:wipe dir="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04" y="1150940"/>
            <a:ext cx="4040187"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04" y="1631157"/>
            <a:ext cx="4040187" cy="2963664"/>
          </a:xfrm>
        </p:spPr>
        <p:txBody>
          <a:bodyPr/>
          <a:lstStyle>
            <a:lvl1pPr>
              <a:buClr>
                <a:schemeClr val="tx2"/>
              </a:buClr>
              <a:buFont typeface="Arial" pitchFamily="34" charset="0"/>
              <a:buChar char="•"/>
              <a:defRPr sz="1500"/>
            </a:lvl1pPr>
            <a:lvl2pPr>
              <a:buClr>
                <a:schemeClr val="tx2"/>
              </a:buClr>
              <a:buFont typeface="Arial" pitchFamily="34" charset="0"/>
              <a:buChar char="•"/>
              <a:defRPr sz="1200"/>
            </a:lvl2pPr>
            <a:lvl3pPr>
              <a:buClr>
                <a:schemeClr val="tx2"/>
              </a:buClr>
              <a:buFont typeface="Arial" pitchFamily="34" charset="0"/>
              <a:buChar char="•"/>
              <a:defRPr sz="1100"/>
            </a:lvl3pPr>
            <a:lvl4pPr>
              <a:buClr>
                <a:schemeClr val="tx2"/>
              </a:buClr>
              <a:buFont typeface="Arial" pitchFamily="34" charset="0"/>
              <a:buChar char="•"/>
              <a:defRPr sz="1000"/>
            </a:lvl4pPr>
            <a:lvl5pPr>
              <a:buClr>
                <a:schemeClr val="tx2"/>
              </a:buClr>
              <a:buFont typeface="Arial" pitchFamily="34" charset="0"/>
              <a:buChar char="•"/>
              <a:defRPr sz="1000"/>
            </a:lvl5pPr>
            <a:lvl6pPr>
              <a:defRPr sz="1000"/>
            </a:lvl6pPr>
            <a:lvl7pPr>
              <a:defRPr sz="1000"/>
            </a:lvl7pPr>
            <a:lvl8pPr>
              <a:defRPr sz="1000"/>
            </a:lvl8pPr>
            <a:lvl9pPr>
              <a:defRPr sz="1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422" y="1150940"/>
            <a:ext cx="4041180"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buClr>
                <a:schemeClr val="tx2"/>
              </a:buClr>
              <a:buFont typeface="Arial" pitchFamily="34" charset="0"/>
              <a:buChar char="•"/>
              <a:defRPr sz="1500"/>
            </a:lvl1pPr>
            <a:lvl2pPr>
              <a:buClr>
                <a:schemeClr val="tx2"/>
              </a:buClr>
              <a:buFont typeface="Arial" pitchFamily="34" charset="0"/>
              <a:buChar char="•"/>
              <a:defRPr sz="1200"/>
            </a:lvl2pPr>
            <a:lvl3pPr>
              <a:buClr>
                <a:schemeClr val="tx2"/>
              </a:buClr>
              <a:buFont typeface="Arial" pitchFamily="34" charset="0"/>
              <a:buChar char="•"/>
              <a:defRPr sz="1100"/>
            </a:lvl3pPr>
            <a:lvl4pPr>
              <a:buClr>
                <a:schemeClr val="tx2"/>
              </a:buClr>
              <a:buFont typeface="Arial" pitchFamily="34" charset="0"/>
              <a:buChar char="•"/>
              <a:defRPr sz="1000"/>
            </a:lvl4pPr>
            <a:lvl5pPr>
              <a:buClr>
                <a:schemeClr val="tx2"/>
              </a:buClr>
              <a:buFont typeface="Arial" pitchFamily="34" charset="0"/>
              <a:buChar char="•"/>
              <a:defRPr sz="1000"/>
            </a:lvl5pPr>
            <a:lvl6pPr>
              <a:defRPr sz="1000"/>
            </a:lvl6pPr>
            <a:lvl7pPr>
              <a:defRPr sz="1000"/>
            </a:lvl7pPr>
            <a:lvl8pPr>
              <a:defRPr sz="1000"/>
            </a:lvl8pPr>
            <a:lvl9pPr>
              <a:defRPr sz="1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8655" y="204395"/>
            <a:ext cx="2797056" cy="872133"/>
          </a:xfrm>
        </p:spPr>
        <p:txBody>
          <a:bodyPr/>
          <a:lstStyle>
            <a:lvl1pPr algn="l">
              <a:defRPr sz="1200" b="1"/>
            </a:lvl1pPr>
          </a:lstStyle>
          <a:p>
            <a:r>
              <a:rPr lang="en-US" dirty="0" smtClean="0"/>
              <a:t>Click to edit Master title style</a:t>
            </a:r>
            <a:endParaRPr lang="en-US" dirty="0"/>
          </a:p>
        </p:txBody>
      </p:sp>
      <p:sp>
        <p:nvSpPr>
          <p:cNvPr id="3" name="Content Placeholder 2"/>
          <p:cNvSpPr>
            <a:spLocks noGrp="1"/>
          </p:cNvSpPr>
          <p:nvPr>
            <p:ph idx="1"/>
          </p:nvPr>
        </p:nvSpPr>
        <p:spPr>
          <a:xfrm>
            <a:off x="3574852" y="204391"/>
            <a:ext cx="5111750" cy="4390430"/>
          </a:xfrm>
        </p:spPr>
        <p:txBody>
          <a:bodyPr/>
          <a:lstStyle>
            <a:lvl1pPr>
              <a:buClr>
                <a:schemeClr val="tx2"/>
              </a:buClr>
              <a:buFont typeface="Arial" pitchFamily="34" charset="0"/>
              <a:buChar char="•"/>
              <a:defRPr sz="2000"/>
            </a:lvl1pPr>
            <a:lvl2pPr>
              <a:buClr>
                <a:schemeClr val="tx2"/>
              </a:buClr>
              <a:buFont typeface="Arial" pitchFamily="34" charset="0"/>
              <a:buChar char="•"/>
              <a:defRPr sz="1800"/>
            </a:lvl2pPr>
            <a:lvl3pPr>
              <a:buClr>
                <a:schemeClr val="tx2"/>
              </a:buClr>
              <a:buFont typeface="Arial" pitchFamily="34" charset="0"/>
              <a:buChar char="•"/>
              <a:defRPr sz="1500"/>
            </a:lvl3pPr>
            <a:lvl4pPr>
              <a:buClr>
                <a:schemeClr val="tx2"/>
              </a:buClr>
              <a:buFont typeface="Arial" pitchFamily="34" charset="0"/>
              <a:buChar char="•"/>
              <a:defRPr sz="1200"/>
            </a:lvl4pPr>
            <a:lvl5pPr>
              <a:buClr>
                <a:schemeClr val="tx2"/>
              </a:buClr>
              <a:buFont typeface="Arial" pitchFamily="34" charset="0"/>
              <a:buChar char="•"/>
              <a:defRPr sz="1200"/>
            </a:lvl5pPr>
            <a:lvl6pPr>
              <a:defRPr sz="1200"/>
            </a:lvl6pPr>
            <a:lvl7pPr>
              <a:defRPr sz="1200"/>
            </a:lvl7pPr>
            <a:lvl8pPr>
              <a:defRPr sz="1200"/>
            </a:lvl8pPr>
            <a:lvl9pPr>
              <a:defRPr sz="12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668655" y="1076542"/>
            <a:ext cx="2797056" cy="3518297"/>
          </a:xfrm>
        </p:spPr>
        <p:txBody>
          <a:bodyPr/>
          <a:lstStyle>
            <a:lvl1pPr marL="0" indent="0">
              <a:buNone/>
              <a:defRPr sz="900"/>
            </a:lvl1pPr>
            <a:lvl2pPr marL="285573" indent="0">
              <a:buNone/>
              <a:defRPr sz="700"/>
            </a:lvl2pPr>
            <a:lvl3pPr marL="571145" indent="0">
              <a:buNone/>
              <a:defRPr sz="600"/>
            </a:lvl3pPr>
            <a:lvl4pPr marL="856718" indent="0">
              <a:buNone/>
              <a:defRPr sz="600"/>
            </a:lvl4pPr>
            <a:lvl5pPr marL="1142291" indent="0">
              <a:buNone/>
              <a:defRPr sz="600"/>
            </a:lvl5pPr>
            <a:lvl6pPr marL="1427864" indent="0">
              <a:buNone/>
              <a:defRPr sz="600"/>
            </a:lvl6pPr>
            <a:lvl7pPr marL="1713437" indent="0">
              <a:buNone/>
              <a:defRPr sz="600"/>
            </a:lvl7pPr>
            <a:lvl8pPr marL="1999011" indent="0">
              <a:buNone/>
              <a:defRPr sz="600"/>
            </a:lvl8pPr>
            <a:lvl9pPr marL="2284583" indent="0">
              <a:buNone/>
              <a:defRPr sz="6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_Title Subtitl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08038" y="1164166"/>
            <a:ext cx="7910512" cy="3297237"/>
          </a:xfrm>
        </p:spPr>
        <p:txBody>
          <a:bodyPr/>
          <a:lstStyle>
            <a:lvl1pPr>
              <a:buClr>
                <a:schemeClr val="tx2"/>
              </a:buClr>
              <a:buFont typeface="Arial" pitchFamily="34" charset="0"/>
              <a:buChar char="•"/>
              <a:defRPr sz="2400"/>
            </a:lvl1pPr>
            <a:lvl2pPr>
              <a:buClr>
                <a:schemeClr val="tx2"/>
              </a:buClr>
              <a:buFont typeface="Arial" pitchFamily="34" charset="0"/>
              <a:buChar char="•"/>
              <a:defRPr sz="2000"/>
            </a:lvl2pPr>
            <a:lvl3pPr>
              <a:buClr>
                <a:schemeClr val="tx2"/>
              </a:buClr>
              <a:buFont typeface="Arial" pitchFamily="34" charset="0"/>
              <a:buChar char="•"/>
              <a:defRPr sz="1800"/>
            </a:lvl3pPr>
            <a:lvl4pPr>
              <a:buClr>
                <a:schemeClr val="tx2"/>
              </a:buClr>
              <a:buFont typeface="Arial" pitchFamily="34" charset="0"/>
              <a:buChar char="•"/>
              <a:defRPr sz="1800"/>
            </a:lvl4pPr>
            <a:lvl5pPr>
              <a:buClr>
                <a:schemeClr val="tx2"/>
              </a:buClr>
              <a:buFont typeface="Arial" pitchFamily="34" charset="0"/>
              <a:buChar cha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1"/>
          <p:cNvSpPr>
            <a:spLocks noGrp="1"/>
          </p:cNvSpPr>
          <p:nvPr>
            <p:ph type="title"/>
          </p:nvPr>
        </p:nvSpPr>
        <p:spPr>
          <a:xfrm>
            <a:off x="808038" y="201615"/>
            <a:ext cx="8132762" cy="431800"/>
          </a:xfrm>
        </p:spPr>
        <p:txBody>
          <a:bodyPr/>
          <a:lstStyle/>
          <a:p>
            <a:r>
              <a:rPr lang="en-US" dirty="0" smtClean="0"/>
              <a:t>Click to edit Master title style</a:t>
            </a:r>
            <a:endParaRPr lang="en-US" dirty="0"/>
          </a:p>
        </p:txBody>
      </p:sp>
      <p:sp>
        <p:nvSpPr>
          <p:cNvPr id="4" name="Footer Placeholder 4"/>
          <p:cNvSpPr>
            <a:spLocks noGrp="1"/>
          </p:cNvSpPr>
          <p:nvPr>
            <p:ph type="ftr" sz="quarter" idx="10"/>
          </p:nvPr>
        </p:nvSpPr>
        <p:spPr/>
        <p:txBody>
          <a:bodyPr/>
          <a:lstStyle>
            <a:lvl1pPr>
              <a:defRPr/>
            </a:lvl1pPr>
          </a:lstStyle>
          <a:p>
            <a:pPr>
              <a:defRPr/>
            </a:pPr>
            <a:fld id="{87E99022-4DB1-426C-803B-22544CDC1F05}" type="slidenum">
              <a:rPr lang="en-US"/>
              <a:pPr>
                <a:defRPr/>
              </a:pPr>
              <a:t>‹#›</a:t>
            </a:fld>
            <a:endParaRPr lang="en-US" dirty="0"/>
          </a:p>
        </p:txBody>
      </p:sp>
    </p:spTree>
  </p:cSld>
  <p:clrMapOvr>
    <a:masterClrMapping/>
  </p:clrMapOvr>
  <p:transition xmlns:p14="http://schemas.microsoft.com/office/powerpoint/2010/main" spd="slow">
    <p:wipe dir="r"/>
  </p:transition>
  <p:hf sldNum="0" hdr="0" ftr="0" dt="0"/>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3_Title Subtitl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08038" y="1164166"/>
            <a:ext cx="7910512" cy="3297237"/>
          </a:xfrm>
        </p:spPr>
        <p:txBody>
          <a:bodyPr/>
          <a:lstStyle>
            <a:lvl1pPr>
              <a:buClr>
                <a:schemeClr val="tx2"/>
              </a:buClr>
              <a:buFont typeface="Arial" pitchFamily="34" charset="0"/>
              <a:buChar char="•"/>
              <a:defRPr sz="2400"/>
            </a:lvl1pPr>
            <a:lvl2pPr>
              <a:buClr>
                <a:schemeClr val="tx2"/>
              </a:buClr>
              <a:buFont typeface="Arial" pitchFamily="34" charset="0"/>
              <a:buChar char="•"/>
              <a:defRPr sz="2000"/>
            </a:lvl2pPr>
            <a:lvl3pPr>
              <a:buClr>
                <a:schemeClr val="tx2"/>
              </a:buClr>
              <a:buFont typeface="Arial" pitchFamily="34" charset="0"/>
              <a:buChar char="•"/>
              <a:defRPr sz="1800"/>
            </a:lvl3pPr>
            <a:lvl4pPr>
              <a:buClr>
                <a:schemeClr val="tx2"/>
              </a:buClr>
              <a:buFont typeface="Arial" pitchFamily="34" charset="0"/>
              <a:buChar char="•"/>
              <a:defRPr sz="1800"/>
            </a:lvl4pPr>
            <a:lvl5pPr>
              <a:buClr>
                <a:schemeClr val="tx2"/>
              </a:buClr>
              <a:buFont typeface="Arial" pitchFamily="34" charset="0"/>
              <a:buChar cha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1"/>
          <p:cNvSpPr>
            <a:spLocks noGrp="1"/>
          </p:cNvSpPr>
          <p:nvPr>
            <p:ph type="title"/>
          </p:nvPr>
        </p:nvSpPr>
        <p:spPr>
          <a:xfrm>
            <a:off x="808038" y="201615"/>
            <a:ext cx="8132762" cy="431800"/>
          </a:xfrm>
        </p:spPr>
        <p:txBody>
          <a:bodyPr/>
          <a:lstStyle/>
          <a:p>
            <a:r>
              <a:rPr lang="en-US" dirty="0" smtClean="0"/>
              <a:t>Click to edit Master title style</a:t>
            </a:r>
            <a:endParaRPr lang="en-US" dirty="0"/>
          </a:p>
        </p:txBody>
      </p:sp>
      <p:sp>
        <p:nvSpPr>
          <p:cNvPr id="4" name="Footer Placeholder 4"/>
          <p:cNvSpPr>
            <a:spLocks noGrp="1"/>
          </p:cNvSpPr>
          <p:nvPr>
            <p:ph type="ftr" sz="quarter" idx="10"/>
          </p:nvPr>
        </p:nvSpPr>
        <p:spPr/>
        <p:txBody>
          <a:bodyPr/>
          <a:lstStyle>
            <a:lvl1pPr>
              <a:defRPr/>
            </a:lvl1pPr>
          </a:lstStyle>
          <a:p>
            <a:pPr>
              <a:defRPr/>
            </a:pPr>
            <a:fld id="{92454A46-221D-47FE-B75D-4CAA31F03E35}" type="slidenum">
              <a:rPr lang="en-US"/>
              <a:pPr>
                <a:defRPr/>
              </a:pPr>
              <a:t>‹#›</a:t>
            </a:fld>
            <a:endParaRPr lang="en-US" dirty="0"/>
          </a:p>
        </p:txBody>
      </p:sp>
    </p:spTree>
  </p:cSld>
  <p:clrMapOvr>
    <a:masterClrMapping/>
  </p:clrMapOvr>
  <p:transition xmlns:p14="http://schemas.microsoft.com/office/powerpoint/2010/main" spd="slow">
    <p:wipe dir="r"/>
  </p:transition>
  <p:hf sldNum="0" hdr="0" ftr="0" dt="0"/>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4_Title Subtitl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08038" y="1164166"/>
            <a:ext cx="7910512" cy="3297237"/>
          </a:xfrm>
        </p:spPr>
        <p:txBody>
          <a:bodyPr/>
          <a:lstStyle>
            <a:lvl1pPr>
              <a:buClr>
                <a:schemeClr val="tx2"/>
              </a:buClr>
              <a:buFont typeface="Arial" pitchFamily="34" charset="0"/>
              <a:buChar char="•"/>
              <a:defRPr sz="2400"/>
            </a:lvl1pPr>
            <a:lvl2pPr>
              <a:buClr>
                <a:schemeClr val="tx2"/>
              </a:buClr>
              <a:buFont typeface="Arial" pitchFamily="34" charset="0"/>
              <a:buChar char="•"/>
              <a:defRPr sz="2000"/>
            </a:lvl2pPr>
            <a:lvl3pPr>
              <a:buClr>
                <a:schemeClr val="tx2"/>
              </a:buClr>
              <a:buFont typeface="Arial" pitchFamily="34" charset="0"/>
              <a:buChar char="•"/>
              <a:defRPr sz="1800"/>
            </a:lvl3pPr>
            <a:lvl4pPr>
              <a:buClr>
                <a:schemeClr val="tx2"/>
              </a:buClr>
              <a:buFont typeface="Arial" pitchFamily="34" charset="0"/>
              <a:buChar char="•"/>
              <a:defRPr sz="1800"/>
            </a:lvl4pPr>
            <a:lvl5pPr>
              <a:buClr>
                <a:schemeClr val="tx2"/>
              </a:buClr>
              <a:buFont typeface="Arial" pitchFamily="34" charset="0"/>
              <a:buChar cha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1"/>
          <p:cNvSpPr>
            <a:spLocks noGrp="1"/>
          </p:cNvSpPr>
          <p:nvPr>
            <p:ph type="title"/>
          </p:nvPr>
        </p:nvSpPr>
        <p:spPr>
          <a:xfrm>
            <a:off x="808038" y="201615"/>
            <a:ext cx="8132762" cy="431800"/>
          </a:xfrm>
        </p:spPr>
        <p:txBody>
          <a:bodyPr/>
          <a:lstStyle/>
          <a:p>
            <a:r>
              <a:rPr lang="en-US" dirty="0" smtClean="0"/>
              <a:t>Click to edit Master title style</a:t>
            </a:r>
            <a:endParaRPr lang="en-US" dirty="0"/>
          </a:p>
        </p:txBody>
      </p:sp>
      <p:sp>
        <p:nvSpPr>
          <p:cNvPr id="4"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hf sldNum="0" hdr="0" ftr="0" dt="0"/>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7_Title Subtitl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08038" y="1164166"/>
            <a:ext cx="7910512" cy="3297237"/>
          </a:xfrm>
        </p:spPr>
        <p:txBody>
          <a:bodyPr/>
          <a:lstStyle>
            <a:lvl1pPr>
              <a:buClr>
                <a:schemeClr val="tx2"/>
              </a:buClr>
              <a:buFont typeface="Arial" pitchFamily="34" charset="0"/>
              <a:buChar char="•"/>
              <a:defRPr sz="2400"/>
            </a:lvl1pPr>
            <a:lvl2pPr>
              <a:buClr>
                <a:schemeClr val="tx2"/>
              </a:buClr>
              <a:buFont typeface="Arial" pitchFamily="34" charset="0"/>
              <a:buChar char="•"/>
              <a:defRPr sz="2000"/>
            </a:lvl2pPr>
            <a:lvl3pPr>
              <a:buClr>
                <a:schemeClr val="tx2"/>
              </a:buClr>
              <a:buFont typeface="Arial" pitchFamily="34" charset="0"/>
              <a:buChar char="•"/>
              <a:defRPr sz="1800"/>
            </a:lvl3pPr>
            <a:lvl4pPr>
              <a:buClr>
                <a:schemeClr val="tx2"/>
              </a:buClr>
              <a:buFont typeface="Arial" pitchFamily="34" charset="0"/>
              <a:buChar char="•"/>
              <a:defRPr sz="1800"/>
            </a:lvl4pPr>
            <a:lvl5pPr>
              <a:buClr>
                <a:schemeClr val="tx2"/>
              </a:buClr>
              <a:buFont typeface="Arial" pitchFamily="34" charset="0"/>
              <a:buChar cha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1"/>
          <p:cNvSpPr>
            <a:spLocks noGrp="1"/>
          </p:cNvSpPr>
          <p:nvPr>
            <p:ph type="title"/>
          </p:nvPr>
        </p:nvSpPr>
        <p:spPr>
          <a:xfrm>
            <a:off x="808038" y="201615"/>
            <a:ext cx="8132762" cy="431800"/>
          </a:xfrm>
        </p:spPr>
        <p:txBody>
          <a:bodyPr/>
          <a:lstStyle/>
          <a:p>
            <a:r>
              <a:rPr lang="en-US" dirty="0" smtClean="0"/>
              <a:t>Click to edit Master title style</a:t>
            </a:r>
            <a:endParaRPr lang="en-US" dirty="0"/>
          </a:p>
        </p:txBody>
      </p:sp>
      <p:sp>
        <p:nvSpPr>
          <p:cNvPr id="4"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hf sldNum="0" hdr="0" ftr="0" dt="0"/>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8_Title Subtitl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08038" y="1164166"/>
            <a:ext cx="7910512" cy="3297237"/>
          </a:xfrm>
        </p:spPr>
        <p:txBody>
          <a:bodyPr/>
          <a:lstStyle>
            <a:lvl1pPr>
              <a:buClr>
                <a:schemeClr val="tx2"/>
              </a:buClr>
              <a:buFont typeface="Arial" pitchFamily="34" charset="0"/>
              <a:buChar char="•"/>
              <a:defRPr sz="2400"/>
            </a:lvl1pPr>
            <a:lvl2pPr>
              <a:buClr>
                <a:schemeClr val="tx2"/>
              </a:buClr>
              <a:buFont typeface="Arial" pitchFamily="34" charset="0"/>
              <a:buChar char="•"/>
              <a:defRPr sz="2000"/>
            </a:lvl2pPr>
            <a:lvl3pPr>
              <a:buClr>
                <a:schemeClr val="tx2"/>
              </a:buClr>
              <a:buFont typeface="Arial" pitchFamily="34" charset="0"/>
              <a:buChar char="•"/>
              <a:defRPr sz="1800"/>
            </a:lvl3pPr>
            <a:lvl4pPr>
              <a:buClr>
                <a:schemeClr val="tx2"/>
              </a:buClr>
              <a:buFont typeface="Arial" pitchFamily="34" charset="0"/>
              <a:buChar char="•"/>
              <a:defRPr sz="1800"/>
            </a:lvl4pPr>
            <a:lvl5pPr>
              <a:buClr>
                <a:schemeClr val="tx2"/>
              </a:buClr>
              <a:buFont typeface="Arial" pitchFamily="34" charset="0"/>
              <a:buChar cha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1"/>
          <p:cNvSpPr>
            <a:spLocks noGrp="1"/>
          </p:cNvSpPr>
          <p:nvPr>
            <p:ph type="title"/>
          </p:nvPr>
        </p:nvSpPr>
        <p:spPr>
          <a:xfrm>
            <a:off x="808038" y="201615"/>
            <a:ext cx="8132762" cy="431800"/>
          </a:xfrm>
        </p:spPr>
        <p:txBody>
          <a:bodyPr/>
          <a:lstStyle/>
          <a:p>
            <a:r>
              <a:rPr lang="en-US" dirty="0" smtClean="0"/>
              <a:t>Click to edit Master title style</a:t>
            </a:r>
            <a:endParaRPr lang="en-US" dirty="0"/>
          </a:p>
        </p:txBody>
      </p:sp>
      <p:sp>
        <p:nvSpPr>
          <p:cNvPr id="4"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hf sldNum="0" hdr="0" ftr="0" dt="0"/>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10_Title Subtitle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08038" y="1164166"/>
            <a:ext cx="7910512" cy="3297237"/>
          </a:xfrm>
        </p:spPr>
        <p:txBody>
          <a:bodyPr/>
          <a:lstStyle>
            <a:lvl1pPr>
              <a:buClr>
                <a:schemeClr val="tx2"/>
              </a:buClr>
              <a:buFont typeface="Arial" pitchFamily="34" charset="0"/>
              <a:buChar char="•"/>
              <a:defRPr sz="2400"/>
            </a:lvl1pPr>
            <a:lvl2pPr>
              <a:buClr>
                <a:schemeClr val="tx2"/>
              </a:buClr>
              <a:buFont typeface="Arial" pitchFamily="34" charset="0"/>
              <a:buChar char="•"/>
              <a:defRPr sz="2000"/>
            </a:lvl2pPr>
            <a:lvl3pPr>
              <a:buClr>
                <a:schemeClr val="tx2"/>
              </a:buClr>
              <a:buFont typeface="Arial" pitchFamily="34" charset="0"/>
              <a:buChar char="•"/>
              <a:defRPr sz="1800"/>
            </a:lvl3pPr>
            <a:lvl4pPr>
              <a:buClr>
                <a:schemeClr val="tx2"/>
              </a:buClr>
              <a:buFont typeface="Arial" pitchFamily="34" charset="0"/>
              <a:buChar char="•"/>
              <a:defRPr sz="1800"/>
            </a:lvl4pPr>
            <a:lvl5pPr>
              <a:buClr>
                <a:schemeClr val="tx2"/>
              </a:buClr>
              <a:buFont typeface="Arial" pitchFamily="34" charset="0"/>
              <a:buChar cha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1"/>
          <p:cNvSpPr>
            <a:spLocks noGrp="1"/>
          </p:cNvSpPr>
          <p:nvPr>
            <p:ph type="title"/>
          </p:nvPr>
        </p:nvSpPr>
        <p:spPr>
          <a:xfrm>
            <a:off x="808038" y="201615"/>
            <a:ext cx="8132762" cy="431800"/>
          </a:xfrm>
        </p:spPr>
        <p:txBody>
          <a:bodyPr/>
          <a:lstStyle/>
          <a:p>
            <a:r>
              <a:rPr lang="en-US" dirty="0" smtClean="0"/>
              <a:t>Click to edit Master title style</a:t>
            </a:r>
            <a:endParaRPr lang="en-US" dirty="0"/>
          </a:p>
        </p:txBody>
      </p:sp>
      <p:sp>
        <p:nvSpPr>
          <p:cNvPr id="4"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hf sldNum="0" hdr="0" ftr="0" dt="0"/>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instructions">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srcRect/>
          <a:stretch>
            <a:fillRect/>
          </a:stretch>
        </p:blipFill>
        <p:spPr bwMode="auto">
          <a:xfrm>
            <a:off x="0" y="8965"/>
            <a:ext cx="9144000" cy="5143500"/>
          </a:xfrm>
          <a:prstGeom prst="rect">
            <a:avLst/>
          </a:prstGeom>
          <a:noFill/>
          <a:ln w="9525">
            <a:noFill/>
            <a:miter lim="800000"/>
            <a:headEnd/>
            <a:tailEnd/>
          </a:ln>
        </p:spPr>
      </p:pic>
      <p:sp>
        <p:nvSpPr>
          <p:cNvPr id="5" name="Text Box 14"/>
          <p:cNvSpPr txBox="1">
            <a:spLocks noChangeArrowheads="1"/>
          </p:cNvSpPr>
          <p:nvPr userDrawn="1"/>
        </p:nvSpPr>
        <p:spPr bwMode="auto">
          <a:xfrm>
            <a:off x="614363" y="4875215"/>
            <a:ext cx="177800"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8FECDDD0-8DAC-431A-BC4C-C8B08AD957EC}"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6" name="Text Box 14"/>
          <p:cNvSpPr txBox="1">
            <a:spLocks noChangeArrowheads="1"/>
          </p:cNvSpPr>
          <p:nvPr userDrawn="1"/>
        </p:nvSpPr>
        <p:spPr bwMode="auto">
          <a:xfrm>
            <a:off x="858838" y="4875215"/>
            <a:ext cx="2228850"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2012, Oracle and/or its affiliates. All rights reserved.</a:t>
            </a:r>
          </a:p>
        </p:txBody>
      </p:sp>
      <p:cxnSp>
        <p:nvCxnSpPr>
          <p:cNvPr id="7" name="Straight Connector 16"/>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a:xfrm>
            <a:off x="808038" y="201096"/>
            <a:ext cx="7950200" cy="473075"/>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6451" y="1111250"/>
            <a:ext cx="7900974" cy="3648075"/>
          </a:xfrm>
        </p:spPr>
        <p:txBody>
          <a:bodyPr/>
          <a:lstStyle>
            <a:lvl1pPr marL="117475" indent="-117475">
              <a:spcBef>
                <a:spcPts val="400"/>
              </a:spcBef>
              <a:spcAft>
                <a:spcPts val="200"/>
              </a:spcAft>
              <a:buFont typeface="Arial" pitchFamily="34" charset="0"/>
              <a:buChar char="•"/>
              <a:defRPr sz="1200" b="0"/>
            </a:lvl1pPr>
            <a:lvl2pPr marL="344488" indent="-177800">
              <a:spcAft>
                <a:spcPts val="0"/>
              </a:spcAft>
              <a:buClr>
                <a:schemeClr val="tx1"/>
              </a:buClr>
              <a:buFont typeface="Arial" pitchFamily="34" charset="0"/>
              <a:buChar char="–"/>
              <a:defRPr sz="1100"/>
            </a:lvl2pPr>
            <a:lvl3pPr marL="574675" indent="-171450">
              <a:buClr>
                <a:schemeClr val="tx2"/>
              </a:buClr>
              <a:buFont typeface="Arial" pitchFamily="34" charset="0"/>
              <a:buChar char="•"/>
              <a:defRPr sz="1100">
                <a:solidFill>
                  <a:schemeClr val="tx1"/>
                </a:solidFill>
              </a:defRPr>
            </a:lvl3pPr>
            <a:lvl4pPr marL="855663" indent="-107950">
              <a:buClr>
                <a:schemeClr val="tx1"/>
              </a:buClr>
              <a:buFont typeface="Arial" pitchFamily="34" charset="0"/>
              <a:buChar char="–"/>
              <a:defRPr lang="en-US" sz="1100" kern="1200" dirty="0" smtClean="0">
                <a:solidFill>
                  <a:schemeClr val="tx1"/>
                </a:solidFill>
                <a:latin typeface="Arial" pitchFamily="34" charset="0"/>
                <a:ea typeface="ＭＳ Ｐゴシック" pitchFamily="127" charset="-128"/>
                <a:cs typeface="ＭＳ Ｐゴシック" pitchFamily="127" charset="-128"/>
              </a:defRPr>
            </a:lvl4pPr>
            <a:lvl5pPr marL="1200150" indent="-166688">
              <a:buClr>
                <a:schemeClr val="tx2"/>
              </a:buClr>
              <a:buFont typeface="Arial" pitchFamily="34" charset="0"/>
              <a:buChar char="•"/>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4"/>
          <p:cNvSpPr>
            <a:spLocks noGrp="1"/>
          </p:cNvSpPr>
          <p:nvPr>
            <p:ph type="ftr" sz="quarter" idx="10"/>
          </p:nvPr>
        </p:nvSpPr>
        <p:spPr>
          <a:xfrm>
            <a:off x="5824538" y="4757759"/>
            <a:ext cx="2895600" cy="274637"/>
          </a:xfrm>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userDrawn="1"/>
        </p:nvPicPr>
        <p:blipFill>
          <a:blip r:embed="rId2" cstate="print"/>
          <a:srcRect/>
          <a:stretch>
            <a:fillRect/>
          </a:stretch>
        </p:blipFill>
        <p:spPr bwMode="auto">
          <a:xfrm>
            <a:off x="30" y="0"/>
            <a:ext cx="688975" cy="513874"/>
          </a:xfrm>
          <a:prstGeom prst="rect">
            <a:avLst/>
          </a:prstGeom>
          <a:noFill/>
          <a:ln w="9525">
            <a:noFill/>
            <a:miter lim="800000"/>
            <a:headEnd/>
            <a:tailEnd/>
          </a:ln>
        </p:spPr>
      </p:pic>
      <p:sp>
        <p:nvSpPr>
          <p:cNvPr id="5" name="Rectangle 9"/>
          <p:cNvSpPr>
            <a:spLocks noChangeArrowheads="1"/>
          </p:cNvSpPr>
          <p:nvPr userDrawn="1"/>
        </p:nvSpPr>
        <p:spPr bwMode="auto">
          <a:xfrm>
            <a:off x="0" y="4629647"/>
            <a:ext cx="9144000" cy="228389"/>
          </a:xfrm>
          <a:prstGeom prst="rect">
            <a:avLst/>
          </a:prstGeom>
          <a:noFill/>
          <a:ln w="9525">
            <a:noFill/>
            <a:miter lim="800000"/>
            <a:headEnd type="none" w="sm" len="sm"/>
            <a:tailEnd type="none" w="sm" len="sm"/>
          </a:ln>
          <a:effectLst/>
        </p:spPr>
        <p:txBody>
          <a:bodyPr wrap="none" anchor="ctr"/>
          <a:lstStyle/>
          <a:p>
            <a:pPr algn="ctr">
              <a:lnSpc>
                <a:spcPct val="90000"/>
              </a:lnSpc>
              <a:spcBef>
                <a:spcPct val="50000"/>
              </a:spcBef>
              <a:buClr>
                <a:srgbClr val="667263"/>
              </a:buClr>
              <a:defRPr/>
            </a:pPr>
            <a:endParaRPr lang="en-US" sz="2000" b="1">
              <a:solidFill>
                <a:srgbClr val="000000"/>
              </a:solidFill>
            </a:endParaRPr>
          </a:p>
        </p:txBody>
      </p:sp>
      <p:grpSp>
        <p:nvGrpSpPr>
          <p:cNvPr id="7" name="Group 5"/>
          <p:cNvGrpSpPr>
            <a:grpSpLocks/>
          </p:cNvGrpSpPr>
          <p:nvPr userDrawn="1"/>
        </p:nvGrpSpPr>
        <p:grpSpPr bwMode="auto">
          <a:xfrm>
            <a:off x="0" y="4624889"/>
            <a:ext cx="9144000" cy="168119"/>
            <a:chOff x="0" y="4629150"/>
            <a:chExt cx="9144000" cy="168275"/>
          </a:xfrm>
        </p:grpSpPr>
        <p:pic>
          <p:nvPicPr>
            <p:cNvPr id="8" name="Picture 25" descr="Red Bar"/>
            <p:cNvPicPr>
              <a:picLocks noChangeAspect="1" noChangeArrowheads="1"/>
            </p:cNvPicPr>
            <p:nvPr/>
          </p:nvPicPr>
          <p:blipFill>
            <a:blip r:embed="rId3" cstate="print"/>
            <a:srcRect/>
            <a:stretch>
              <a:fillRect/>
            </a:stretch>
          </p:blipFill>
          <p:spPr bwMode="auto">
            <a:xfrm>
              <a:off x="0" y="4629150"/>
              <a:ext cx="9144000" cy="168275"/>
            </a:xfrm>
            <a:prstGeom prst="rect">
              <a:avLst/>
            </a:prstGeom>
            <a:noFill/>
            <a:ln w="9525">
              <a:noFill/>
              <a:miter lim="800000"/>
              <a:headEnd/>
              <a:tailEnd/>
            </a:ln>
          </p:spPr>
        </p:pic>
        <p:pic>
          <p:nvPicPr>
            <p:cNvPr id="9" name="Picture 3" descr="O_redbox_clr_rgb.jpg"/>
            <p:cNvPicPr>
              <a:picLocks noChangeAspect="1"/>
            </p:cNvPicPr>
            <p:nvPr/>
          </p:nvPicPr>
          <p:blipFill>
            <a:blip r:embed="rId4" cstate="print"/>
            <a:srcRect/>
            <a:stretch>
              <a:fillRect/>
            </a:stretch>
          </p:blipFill>
          <p:spPr bwMode="auto">
            <a:xfrm>
              <a:off x="7989654" y="4651456"/>
              <a:ext cx="755707" cy="118628"/>
            </a:xfrm>
            <a:prstGeom prst="rect">
              <a:avLst/>
            </a:prstGeom>
            <a:noFill/>
            <a:ln w="9525">
              <a:noFill/>
              <a:miter lim="800000"/>
              <a:headEnd/>
              <a:tailEnd/>
            </a:ln>
          </p:spPr>
        </p:pic>
      </p:gr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Text Box 14"/>
          <p:cNvSpPr txBox="1">
            <a:spLocks noChangeArrowheads="1"/>
          </p:cNvSpPr>
          <p:nvPr userDrawn="1"/>
        </p:nvSpPr>
        <p:spPr bwMode="auto">
          <a:xfrm>
            <a:off x="858449" y="4875876"/>
            <a:ext cx="2523254"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629" eaLnBrk="1" hangingPunct="1">
              <a:spcBef>
                <a:spcPts val="0"/>
              </a:spcBef>
              <a:buClr>
                <a:srgbClr val="829E7E"/>
              </a:buClr>
              <a:buFont typeface="Arial"/>
              <a:buNone/>
              <a:defRPr/>
            </a:pPr>
            <a:r>
              <a:rPr lang="en-US" sz="600" dirty="0" smtClean="0">
                <a:solidFill>
                  <a:srgbClr val="292929"/>
                </a:solidFill>
              </a:rPr>
              <a:t>Copyright © 2013, Oracle and/or its affiliates. All rights reserved.</a:t>
            </a:r>
          </a:p>
        </p:txBody>
      </p:sp>
    </p:spTree>
  </p:cSld>
  <p:clrMapOvr>
    <a:masterClrMapping/>
  </p:clrMapOvr>
  <p:transition xmlns:p14="http://schemas.microsoft.com/office/powerpoint/2010/main" spd="slow">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04" y="1150940"/>
            <a:ext cx="4040187" cy="480219"/>
          </a:xfrm>
        </p:spPr>
        <p:txBody>
          <a:bodyPr anchor="b"/>
          <a:lstStyle>
            <a:lvl1pPr marL="0" indent="0">
              <a:buNone/>
              <a:defRPr sz="1500" b="1"/>
            </a:lvl1pPr>
            <a:lvl2pPr marL="285387" indent="0">
              <a:buNone/>
              <a:defRPr sz="1200" b="1"/>
            </a:lvl2pPr>
            <a:lvl3pPr marL="570773" indent="0">
              <a:buNone/>
              <a:defRPr sz="1100" b="1"/>
            </a:lvl3pPr>
            <a:lvl4pPr marL="856161" indent="0">
              <a:buNone/>
              <a:defRPr sz="1000" b="1"/>
            </a:lvl4pPr>
            <a:lvl5pPr marL="1141550" indent="0">
              <a:buNone/>
              <a:defRPr sz="1000" b="1"/>
            </a:lvl5pPr>
            <a:lvl6pPr marL="1426937" indent="0">
              <a:buNone/>
              <a:defRPr sz="1000" b="1"/>
            </a:lvl6pPr>
            <a:lvl7pPr marL="1712324" indent="0">
              <a:buNone/>
              <a:defRPr sz="1000" b="1"/>
            </a:lvl7pPr>
            <a:lvl8pPr marL="1997712" indent="0">
              <a:buNone/>
              <a:defRPr sz="1000" b="1"/>
            </a:lvl8pPr>
            <a:lvl9pPr marL="2283098"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04" y="1631157"/>
            <a:ext cx="4040187"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2" y="1150940"/>
            <a:ext cx="4041180" cy="480219"/>
          </a:xfrm>
        </p:spPr>
        <p:txBody>
          <a:bodyPr anchor="b"/>
          <a:lstStyle>
            <a:lvl1pPr marL="0" indent="0">
              <a:buNone/>
              <a:defRPr sz="1500" b="1"/>
            </a:lvl1pPr>
            <a:lvl2pPr marL="285387" indent="0">
              <a:buNone/>
              <a:defRPr sz="1200" b="1"/>
            </a:lvl2pPr>
            <a:lvl3pPr marL="570773" indent="0">
              <a:buNone/>
              <a:defRPr sz="1100" b="1"/>
            </a:lvl3pPr>
            <a:lvl4pPr marL="856161" indent="0">
              <a:buNone/>
              <a:defRPr sz="1000" b="1"/>
            </a:lvl4pPr>
            <a:lvl5pPr marL="1141550" indent="0">
              <a:buNone/>
              <a:defRPr sz="1000" b="1"/>
            </a:lvl5pPr>
            <a:lvl6pPr marL="1426937" indent="0">
              <a:buNone/>
              <a:defRPr sz="1000" b="1"/>
            </a:lvl6pPr>
            <a:lvl7pPr marL="1712324" indent="0">
              <a:buNone/>
              <a:defRPr sz="1000" b="1"/>
            </a:lvl7pPr>
            <a:lvl8pPr marL="1997712" indent="0">
              <a:buNone/>
              <a:defRPr sz="1000" b="1"/>
            </a:lvl8pPr>
            <a:lvl9pPr marL="2283098"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defRPr/>
            </a:pPr>
            <a:endParaRPr lang="en-US" dirty="0"/>
          </a:p>
        </p:txBody>
      </p:sp>
    </p:spTree>
    <p:extLst>
      <p:ext uri="{BB962C8B-B14F-4D97-AF65-F5344CB8AC3E}">
        <p14:creationId xmlns:p14="http://schemas.microsoft.com/office/powerpoint/2010/main" val="2115574234"/>
      </p:ext>
    </p:extLst>
  </p:cSld>
  <p:clrMapOvr>
    <a:masterClrMapping/>
  </p:clrMapOvr>
  <p:transition xmlns:p14="http://schemas.microsoft.com/office/powerpoint/2010/main" spd="slow">
    <p:wipe dir="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3" descr="Oracle"/>
          <p:cNvPicPr>
            <a:picLocks noChangeAspect="1" noChangeArrowheads="1"/>
          </p:cNvPicPr>
          <p:nvPr userDrawn="1"/>
        </p:nvPicPr>
        <p:blipFill>
          <a:blip r:embed="rId2"/>
          <a:srcRect/>
          <a:stretch>
            <a:fillRect/>
          </a:stretch>
        </p:blipFill>
        <p:spPr bwMode="auto">
          <a:xfrm>
            <a:off x="914400" y="3257571"/>
            <a:ext cx="2895600" cy="271463"/>
          </a:xfrm>
          <a:prstGeom prst="rect">
            <a:avLst/>
          </a:prstGeom>
          <a:noFill/>
          <a:ln w="9525">
            <a:noFill/>
            <a:miter lim="800000"/>
            <a:headEnd/>
            <a:tailEnd/>
          </a:ln>
        </p:spPr>
      </p:pic>
      <p:sp>
        <p:nvSpPr>
          <p:cNvPr id="5" name="Rectangle 71"/>
          <p:cNvSpPr>
            <a:spLocks noChangeArrowheads="1"/>
          </p:cNvSpPr>
          <p:nvPr userDrawn="1"/>
        </p:nvSpPr>
        <p:spPr bwMode="auto">
          <a:xfrm>
            <a:off x="914400" y="685800"/>
            <a:ext cx="2819400" cy="2114550"/>
          </a:xfrm>
          <a:prstGeom prst="rect">
            <a:avLst/>
          </a:prstGeom>
          <a:solidFill>
            <a:srgbClr val="ADADAD"/>
          </a:solidFill>
          <a:ln w="12700">
            <a:noFill/>
            <a:miter lim="800000"/>
            <a:headEnd/>
            <a:tailEnd/>
          </a:ln>
          <a:effectLst/>
        </p:spPr>
        <p:txBody>
          <a:bodyPr wrap="none" anchor="ctr" anchorCtr="1"/>
          <a:lstStyle/>
          <a:p>
            <a:pPr algn="ctr" eaLnBrk="0" hangingPunct="0">
              <a:defRPr/>
            </a:pPr>
            <a:r>
              <a:rPr lang="en-US" sz="1400" b="1">
                <a:solidFill>
                  <a:srgbClr val="000000"/>
                </a:solidFill>
                <a:latin typeface="Arial" charset="0"/>
                <a:ea typeface="MS PGothic" pitchFamily="34" charset="-128"/>
              </a:rPr>
              <a:t>&lt;Insert Picture Here&gt;</a:t>
            </a:r>
          </a:p>
        </p:txBody>
      </p:sp>
      <p:pic>
        <p:nvPicPr>
          <p:cNvPr id="6" name="Picture 74" descr="Tall Red"/>
          <p:cNvPicPr>
            <a:picLocks noChangeAspect="1" noChangeArrowheads="1"/>
          </p:cNvPicPr>
          <p:nvPr userDrawn="1"/>
        </p:nvPicPr>
        <p:blipFill>
          <a:blip r:embed="rId3"/>
          <a:srcRect/>
          <a:stretch>
            <a:fillRect/>
          </a:stretch>
        </p:blipFill>
        <p:spPr bwMode="auto">
          <a:xfrm>
            <a:off x="0" y="685816"/>
            <a:ext cx="914400" cy="2116931"/>
          </a:xfrm>
          <a:prstGeom prst="rect">
            <a:avLst/>
          </a:prstGeom>
          <a:noFill/>
          <a:ln w="9525">
            <a:noFill/>
            <a:miter lim="800000"/>
            <a:headEnd/>
            <a:tailEnd/>
          </a:ln>
        </p:spPr>
      </p:pic>
      <p:pic>
        <p:nvPicPr>
          <p:cNvPr id="7" name="Picture 75" descr="Wide Red"/>
          <p:cNvPicPr>
            <a:picLocks noChangeAspect="1" noChangeArrowheads="1"/>
          </p:cNvPicPr>
          <p:nvPr userDrawn="1"/>
        </p:nvPicPr>
        <p:blipFill>
          <a:blip r:embed="rId4"/>
          <a:srcRect/>
          <a:stretch>
            <a:fillRect/>
          </a:stretch>
        </p:blipFill>
        <p:spPr bwMode="auto">
          <a:xfrm>
            <a:off x="3736987" y="685816"/>
            <a:ext cx="5407025" cy="2116931"/>
          </a:xfrm>
          <a:prstGeom prst="rect">
            <a:avLst/>
          </a:prstGeom>
          <a:noFill/>
          <a:ln w="9525">
            <a:noFill/>
            <a:miter lim="800000"/>
            <a:headEnd/>
            <a:tailEnd/>
          </a:ln>
        </p:spPr>
      </p:pic>
      <p:sp>
        <p:nvSpPr>
          <p:cNvPr id="262220" name="Rectangle 76"/>
          <p:cNvSpPr>
            <a:spLocks noGrp="1" noChangeArrowheads="1"/>
          </p:cNvSpPr>
          <p:nvPr>
            <p:ph type="ctrTitle" sz="quarter"/>
          </p:nvPr>
        </p:nvSpPr>
        <p:spPr>
          <a:xfrm>
            <a:off x="838200" y="3600471"/>
            <a:ext cx="7772400" cy="645319"/>
          </a:xfrm>
        </p:spPr>
        <p:txBody>
          <a:bodyPr lIns="91440" tIns="45720" rIns="91440" bIns="45720" anchor="b"/>
          <a:lstStyle>
            <a:lvl1pPr>
              <a:defRPr sz="2400"/>
            </a:lvl1pPr>
          </a:lstStyle>
          <a:p>
            <a:r>
              <a:rPr lang="en-US"/>
              <a:t>Click to edit Master title style</a:t>
            </a:r>
          </a:p>
        </p:txBody>
      </p:sp>
      <p:sp>
        <p:nvSpPr>
          <p:cNvPr id="262221" name="Rectangle 77"/>
          <p:cNvSpPr>
            <a:spLocks noGrp="1" noChangeArrowheads="1"/>
          </p:cNvSpPr>
          <p:nvPr>
            <p:ph type="subTitle" sz="quarter" idx="1"/>
          </p:nvPr>
        </p:nvSpPr>
        <p:spPr>
          <a:xfrm>
            <a:off x="838200" y="4286250"/>
            <a:ext cx="6400800" cy="571500"/>
          </a:xfrm>
        </p:spPr>
        <p:txBody>
          <a:bodyPr lIns="91440" tIns="45720" rIns="91440" bIns="45720"/>
          <a:lstStyle>
            <a:lvl1pPr marL="0" indent="0">
              <a:spcBef>
                <a:spcPct val="0"/>
              </a:spcBef>
              <a:buFontTx/>
              <a:buNone/>
              <a:defRPr sz="1600"/>
            </a:lvl1pPr>
          </a:lstStyle>
          <a:p>
            <a:r>
              <a:rPr lang="en-US"/>
              <a:t>Click to edit Master subtitle style</a:t>
            </a:r>
          </a:p>
        </p:txBody>
      </p:sp>
      <p:sp>
        <p:nvSpPr>
          <p:cNvPr id="8" name="Date Placeholder 9"/>
          <p:cNvSpPr>
            <a:spLocks noGrp="1"/>
          </p:cNvSpPr>
          <p:nvPr>
            <p:ph type="dt" sz="half" idx="10"/>
          </p:nvPr>
        </p:nvSpPr>
        <p:spPr>
          <a:xfrm>
            <a:off x="457200" y="4767264"/>
            <a:ext cx="2133600" cy="273844"/>
          </a:xfrm>
          <a:prstGeom prst="rect">
            <a:avLst/>
          </a:prstGeom>
        </p:spPr>
        <p:txBody>
          <a:bodyPr/>
          <a:lstStyle>
            <a:lvl1pPr eaLnBrk="0" hangingPunct="0">
              <a:lnSpc>
                <a:spcPct val="90000"/>
              </a:lnSpc>
              <a:spcBef>
                <a:spcPct val="50000"/>
              </a:spcBef>
              <a:buFontTx/>
              <a:buNone/>
              <a:defRPr/>
            </a:lvl1pPr>
          </a:lstStyle>
          <a:p>
            <a:pPr>
              <a:defRPr/>
            </a:pPr>
            <a:fld id="{7685CB16-2D8A-48AB-8B64-16EF2BE705D6}" type="datetime1">
              <a:rPr lang="en-US"/>
              <a:pPr>
                <a:defRPr/>
              </a:pPr>
              <a:t>19/03/13</a:t>
            </a:fld>
            <a:endParaRPr lang="en-US"/>
          </a:p>
        </p:txBody>
      </p:sp>
      <p:sp>
        <p:nvSpPr>
          <p:cNvPr id="9" name="Slide Number Placeholder 10"/>
          <p:cNvSpPr>
            <a:spLocks noGrp="1"/>
          </p:cNvSpPr>
          <p:nvPr>
            <p:ph type="sldNum" sz="quarter" idx="11"/>
          </p:nvPr>
        </p:nvSpPr>
        <p:spPr/>
        <p:txBody>
          <a:bodyPr/>
          <a:lstStyle>
            <a:lvl1pPr eaLnBrk="0" hangingPunct="0">
              <a:lnSpc>
                <a:spcPct val="90000"/>
              </a:lnSpc>
              <a:spcBef>
                <a:spcPct val="50000"/>
              </a:spcBef>
              <a:buFontTx/>
              <a:buNone/>
              <a:defRPr/>
            </a:lvl1pPr>
          </a:lstStyle>
          <a:p>
            <a:pPr>
              <a:defRPr/>
            </a:pPr>
            <a:fld id="{952FC1C9-8A53-47CB-93E1-5139717453C3}" type="slidenum">
              <a:rPr lang="en-US"/>
              <a:pPr>
                <a:defRPr/>
              </a:pPr>
              <a:t>‹#›</a:t>
            </a:fld>
            <a:endParaRPr lang="en-US"/>
          </a:p>
        </p:txBody>
      </p:sp>
      <p:sp>
        <p:nvSpPr>
          <p:cNvPr id="10" name="Footer Placeholder 11"/>
          <p:cNvSpPr>
            <a:spLocks noGrp="1"/>
          </p:cNvSpPr>
          <p:nvPr>
            <p:ph type="ftr" sz="quarter" idx="12"/>
          </p:nvPr>
        </p:nvSpPr>
        <p:spPr>
          <a:xfrm>
            <a:off x="304800" y="5029200"/>
            <a:ext cx="8839200" cy="114300"/>
          </a:xfrm>
          <a:prstGeom prst="rect">
            <a:avLst/>
          </a:prstGeom>
        </p:spPr>
        <p:txBody>
          <a:bodyPr/>
          <a:lstStyle>
            <a:lvl1pPr algn="ctr">
              <a:lnSpc>
                <a:spcPct val="90000"/>
              </a:lnSpc>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xfrm>
            <a:off x="304800" y="5029200"/>
            <a:ext cx="8839200" cy="114300"/>
          </a:xfrm>
          <a:prstGeom prst="rect">
            <a:avLst/>
          </a:prstGeom>
        </p:spPr>
        <p:txBody>
          <a:bodyPr/>
          <a:lstStyle>
            <a:lvl1pPr algn="ctr">
              <a:lnSpc>
                <a:spcPct val="90000"/>
              </a:lnSpc>
              <a:defRPr/>
            </a:lvl1pPr>
          </a:lstStyle>
          <a:p>
            <a:pPr>
              <a:defRPr/>
            </a:pPr>
            <a:endParaRPr lang="en-US"/>
          </a:p>
        </p:txBody>
      </p:sp>
      <p:sp>
        <p:nvSpPr>
          <p:cNvPr id="5" name="Date Placeholder 10"/>
          <p:cNvSpPr>
            <a:spLocks noGrp="1"/>
          </p:cNvSpPr>
          <p:nvPr>
            <p:ph type="dt" sz="half" idx="11"/>
          </p:nvPr>
        </p:nvSpPr>
        <p:spPr>
          <a:xfrm>
            <a:off x="457200" y="4767264"/>
            <a:ext cx="2133600" cy="273844"/>
          </a:xfrm>
          <a:prstGeom prst="rect">
            <a:avLst/>
          </a:prstGeom>
        </p:spPr>
        <p:txBody>
          <a:bodyPr/>
          <a:lstStyle>
            <a:lvl1pPr eaLnBrk="0" hangingPunct="0">
              <a:lnSpc>
                <a:spcPct val="90000"/>
              </a:lnSpc>
              <a:spcBef>
                <a:spcPct val="50000"/>
              </a:spcBef>
              <a:buFontTx/>
              <a:buNone/>
              <a:defRPr/>
            </a:lvl1pPr>
          </a:lstStyle>
          <a:p>
            <a:pPr>
              <a:defRPr/>
            </a:pPr>
            <a:fld id="{903178D5-8437-4E29-9128-EE93C0276A30}" type="datetime1">
              <a:rPr lang="en-US"/>
              <a:pPr>
                <a:defRPr/>
              </a:pPr>
              <a:t>19/03/13</a:t>
            </a:fld>
            <a:endParaRPr lang="en-US"/>
          </a:p>
        </p:txBody>
      </p:sp>
      <p:sp>
        <p:nvSpPr>
          <p:cNvPr id="6" name="Slide Number Placeholder 11"/>
          <p:cNvSpPr>
            <a:spLocks noGrp="1"/>
          </p:cNvSpPr>
          <p:nvPr>
            <p:ph type="sldNum" sz="quarter" idx="12"/>
          </p:nvPr>
        </p:nvSpPr>
        <p:spPr/>
        <p:txBody>
          <a:bodyPr/>
          <a:lstStyle>
            <a:lvl1pPr eaLnBrk="0" hangingPunct="0">
              <a:lnSpc>
                <a:spcPct val="90000"/>
              </a:lnSpc>
              <a:spcBef>
                <a:spcPct val="50000"/>
              </a:spcBef>
              <a:buFontTx/>
              <a:buNone/>
              <a:defRPr/>
            </a:lvl1pPr>
          </a:lstStyle>
          <a:p>
            <a:pPr>
              <a:defRPr/>
            </a:pPr>
            <a:fld id="{24DE3321-BE40-4BA2-8E0D-6437F5CBF4AB}" type="slidenum">
              <a:rPr lang="en-US"/>
              <a:pPr>
                <a:defRPr/>
              </a:pPr>
              <a:t>‹#›</a:t>
            </a:fld>
            <a:endParaRPr lang="en-US"/>
          </a:p>
        </p:txBody>
      </p:sp>
    </p:spTree>
  </p:cSld>
  <p:clrMapOvr>
    <a:masterClrMapping/>
  </p:clrMapOvr>
  <p:transition xmlns:p14="http://schemas.microsoft.com/office/powerpoint/2010/main" spd="slow">
    <p:wipe dir="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3"/>
          <p:cNvSpPr>
            <a:spLocks noGrp="1" noChangeArrowheads="1"/>
          </p:cNvSpPr>
          <p:nvPr>
            <p:ph type="ftr" sz="quarter" idx="10"/>
          </p:nvPr>
        </p:nvSpPr>
        <p:spPr>
          <a:xfrm>
            <a:off x="304800" y="5029200"/>
            <a:ext cx="8839200" cy="114300"/>
          </a:xfrm>
          <a:prstGeom prst="rect">
            <a:avLst/>
          </a:prstGeom>
        </p:spPr>
        <p:txBody>
          <a:bodyPr/>
          <a:lstStyle>
            <a:lvl1pPr algn="ctr">
              <a:lnSpc>
                <a:spcPct val="90000"/>
              </a:lnSpc>
              <a:defRPr/>
            </a:lvl1pPr>
          </a:lstStyle>
          <a:p>
            <a:pPr>
              <a:defRPr/>
            </a:pPr>
            <a:endParaRPr lang="en-US"/>
          </a:p>
        </p:txBody>
      </p:sp>
      <p:sp>
        <p:nvSpPr>
          <p:cNvPr id="5" name="Date Placeholder 10"/>
          <p:cNvSpPr>
            <a:spLocks noGrp="1"/>
          </p:cNvSpPr>
          <p:nvPr>
            <p:ph type="dt" sz="half" idx="11"/>
          </p:nvPr>
        </p:nvSpPr>
        <p:spPr>
          <a:xfrm>
            <a:off x="457200" y="4767264"/>
            <a:ext cx="2133600" cy="273844"/>
          </a:xfrm>
          <a:prstGeom prst="rect">
            <a:avLst/>
          </a:prstGeom>
        </p:spPr>
        <p:txBody>
          <a:bodyPr/>
          <a:lstStyle>
            <a:lvl1pPr eaLnBrk="0" hangingPunct="0">
              <a:lnSpc>
                <a:spcPct val="90000"/>
              </a:lnSpc>
              <a:spcBef>
                <a:spcPct val="50000"/>
              </a:spcBef>
              <a:buFontTx/>
              <a:buNone/>
              <a:defRPr/>
            </a:lvl1pPr>
          </a:lstStyle>
          <a:p>
            <a:pPr>
              <a:defRPr/>
            </a:pPr>
            <a:fld id="{9A784F2A-91C6-4F44-ADD7-D1576C24D6E6}" type="datetime1">
              <a:rPr lang="en-US"/>
              <a:pPr>
                <a:defRPr/>
              </a:pPr>
              <a:t>19/03/13</a:t>
            </a:fld>
            <a:endParaRPr lang="en-US"/>
          </a:p>
        </p:txBody>
      </p:sp>
      <p:sp>
        <p:nvSpPr>
          <p:cNvPr id="6" name="Slide Number Placeholder 11"/>
          <p:cNvSpPr>
            <a:spLocks noGrp="1"/>
          </p:cNvSpPr>
          <p:nvPr>
            <p:ph type="sldNum" sz="quarter" idx="12"/>
          </p:nvPr>
        </p:nvSpPr>
        <p:spPr/>
        <p:txBody>
          <a:bodyPr/>
          <a:lstStyle>
            <a:lvl1pPr eaLnBrk="0" hangingPunct="0">
              <a:lnSpc>
                <a:spcPct val="90000"/>
              </a:lnSpc>
              <a:spcBef>
                <a:spcPct val="50000"/>
              </a:spcBef>
              <a:buFontTx/>
              <a:buNone/>
              <a:defRPr/>
            </a:lvl1pPr>
          </a:lstStyle>
          <a:p>
            <a:pPr>
              <a:defRPr/>
            </a:pPr>
            <a:fld id="{986E7F6C-A011-4D3F-AE87-2E50D319C7D9}" type="slidenum">
              <a:rPr lang="en-US"/>
              <a:pPr>
                <a:defRPr/>
              </a:pPr>
              <a:t>‹#›</a:t>
            </a:fld>
            <a:endParaRPr lang="en-US"/>
          </a:p>
        </p:txBody>
      </p:sp>
    </p:spTree>
  </p:cSld>
  <p:clrMapOvr>
    <a:masterClrMapping/>
  </p:clrMapOvr>
  <p:transition xmlns:p14="http://schemas.microsoft.com/office/powerpoint/2010/main" spd="slow">
    <p:wipe dir="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11"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53"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3"/>
          <p:cNvSpPr>
            <a:spLocks noGrp="1" noChangeArrowheads="1"/>
          </p:cNvSpPr>
          <p:nvPr>
            <p:ph type="ftr" sz="quarter" idx="10"/>
          </p:nvPr>
        </p:nvSpPr>
        <p:spPr>
          <a:xfrm>
            <a:off x="304800" y="5029200"/>
            <a:ext cx="8839200" cy="114300"/>
          </a:xfrm>
          <a:prstGeom prst="rect">
            <a:avLst/>
          </a:prstGeom>
        </p:spPr>
        <p:txBody>
          <a:bodyPr/>
          <a:lstStyle>
            <a:lvl1pPr algn="ctr">
              <a:lnSpc>
                <a:spcPct val="90000"/>
              </a:lnSpc>
              <a:defRPr/>
            </a:lvl1pPr>
          </a:lstStyle>
          <a:p>
            <a:pPr>
              <a:defRPr/>
            </a:pPr>
            <a:endParaRPr lang="en-US"/>
          </a:p>
        </p:txBody>
      </p:sp>
      <p:sp>
        <p:nvSpPr>
          <p:cNvPr id="6" name="Date Placeholder 10"/>
          <p:cNvSpPr>
            <a:spLocks noGrp="1"/>
          </p:cNvSpPr>
          <p:nvPr>
            <p:ph type="dt" sz="half" idx="11"/>
          </p:nvPr>
        </p:nvSpPr>
        <p:spPr>
          <a:xfrm>
            <a:off x="457200" y="4767264"/>
            <a:ext cx="2133600" cy="273844"/>
          </a:xfrm>
          <a:prstGeom prst="rect">
            <a:avLst/>
          </a:prstGeom>
        </p:spPr>
        <p:txBody>
          <a:bodyPr/>
          <a:lstStyle>
            <a:lvl1pPr eaLnBrk="0" hangingPunct="0">
              <a:lnSpc>
                <a:spcPct val="90000"/>
              </a:lnSpc>
              <a:spcBef>
                <a:spcPct val="50000"/>
              </a:spcBef>
              <a:buFontTx/>
              <a:buNone/>
              <a:defRPr/>
            </a:lvl1pPr>
          </a:lstStyle>
          <a:p>
            <a:pPr>
              <a:defRPr/>
            </a:pPr>
            <a:fld id="{5B5FBAD3-61A5-4627-A858-E140DE3334D7}" type="datetime1">
              <a:rPr lang="en-US"/>
              <a:pPr>
                <a:defRPr/>
              </a:pPr>
              <a:t>19/03/13</a:t>
            </a:fld>
            <a:endParaRPr lang="en-US"/>
          </a:p>
        </p:txBody>
      </p:sp>
      <p:sp>
        <p:nvSpPr>
          <p:cNvPr id="7" name="Slide Number Placeholder 11"/>
          <p:cNvSpPr>
            <a:spLocks noGrp="1"/>
          </p:cNvSpPr>
          <p:nvPr>
            <p:ph type="sldNum" sz="quarter" idx="12"/>
          </p:nvPr>
        </p:nvSpPr>
        <p:spPr/>
        <p:txBody>
          <a:bodyPr/>
          <a:lstStyle>
            <a:lvl1pPr eaLnBrk="0" hangingPunct="0">
              <a:lnSpc>
                <a:spcPct val="90000"/>
              </a:lnSpc>
              <a:spcBef>
                <a:spcPct val="50000"/>
              </a:spcBef>
              <a:buFontTx/>
              <a:buNone/>
              <a:defRPr/>
            </a:lvl1pPr>
          </a:lstStyle>
          <a:p>
            <a:pPr>
              <a:defRPr/>
            </a:pPr>
            <a:fld id="{CD31AC38-B8B6-42FF-B9B8-A8BF32A24984}" type="slidenum">
              <a:rPr lang="en-US"/>
              <a:pPr>
                <a:defRPr/>
              </a:pPr>
              <a:t>‹#›</a:t>
            </a:fld>
            <a:endParaRPr lang="en-US"/>
          </a:p>
        </p:txBody>
      </p:sp>
    </p:spTree>
  </p:cSld>
  <p:clrMapOvr>
    <a:masterClrMapping/>
  </p:clrMapOvr>
  <p:transition xmlns:p14="http://schemas.microsoft.com/office/powerpoint/2010/main" spd="slow">
    <p:wipe dir="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Title 9"/>
          <p:cNvSpPr>
            <a:spLocks noGrp="1"/>
          </p:cNvSpPr>
          <p:nvPr>
            <p:ph type="title"/>
          </p:nvPr>
        </p:nvSpPr>
        <p:spPr/>
        <p:txBody>
          <a:bodyPr/>
          <a:lstStyle/>
          <a:p>
            <a:r>
              <a:rPr lang="en-US" smtClean="0"/>
              <a:t>Click to edit Master title style</a:t>
            </a:r>
            <a:endParaRPr lang="en-US"/>
          </a:p>
        </p:txBody>
      </p:sp>
      <p:sp>
        <p:nvSpPr>
          <p:cNvPr id="7" name="Rectangle 23"/>
          <p:cNvSpPr>
            <a:spLocks noGrp="1" noChangeArrowheads="1"/>
          </p:cNvSpPr>
          <p:nvPr>
            <p:ph type="ftr" sz="quarter" idx="10"/>
          </p:nvPr>
        </p:nvSpPr>
        <p:spPr>
          <a:xfrm>
            <a:off x="304800" y="5029200"/>
            <a:ext cx="8839200" cy="114300"/>
          </a:xfrm>
          <a:prstGeom prst="rect">
            <a:avLst/>
          </a:prstGeom>
        </p:spPr>
        <p:txBody>
          <a:bodyPr/>
          <a:lstStyle>
            <a:lvl1pPr algn="ctr">
              <a:lnSpc>
                <a:spcPct val="90000"/>
              </a:lnSpc>
              <a:defRPr/>
            </a:lvl1pPr>
          </a:lstStyle>
          <a:p>
            <a:pPr>
              <a:defRPr/>
            </a:pPr>
            <a:endParaRPr lang="en-US"/>
          </a:p>
        </p:txBody>
      </p:sp>
      <p:sp>
        <p:nvSpPr>
          <p:cNvPr id="8" name="Date Placeholder 10"/>
          <p:cNvSpPr>
            <a:spLocks noGrp="1"/>
          </p:cNvSpPr>
          <p:nvPr>
            <p:ph type="dt" sz="half" idx="11"/>
          </p:nvPr>
        </p:nvSpPr>
        <p:spPr>
          <a:xfrm>
            <a:off x="457200" y="4767264"/>
            <a:ext cx="2133600" cy="273844"/>
          </a:xfrm>
          <a:prstGeom prst="rect">
            <a:avLst/>
          </a:prstGeom>
        </p:spPr>
        <p:txBody>
          <a:bodyPr/>
          <a:lstStyle>
            <a:lvl1pPr eaLnBrk="0" hangingPunct="0">
              <a:lnSpc>
                <a:spcPct val="90000"/>
              </a:lnSpc>
              <a:spcBef>
                <a:spcPct val="50000"/>
              </a:spcBef>
              <a:buFontTx/>
              <a:buNone/>
              <a:defRPr/>
            </a:lvl1pPr>
          </a:lstStyle>
          <a:p>
            <a:pPr>
              <a:defRPr/>
            </a:pPr>
            <a:fld id="{55FD6408-A717-4296-8EA5-09459B85F930}" type="datetime1">
              <a:rPr lang="en-US"/>
              <a:pPr>
                <a:defRPr/>
              </a:pPr>
              <a:t>19/03/13</a:t>
            </a:fld>
            <a:endParaRPr lang="en-US"/>
          </a:p>
        </p:txBody>
      </p:sp>
      <p:sp>
        <p:nvSpPr>
          <p:cNvPr id="9" name="Slide Number Placeholder 11"/>
          <p:cNvSpPr>
            <a:spLocks noGrp="1"/>
          </p:cNvSpPr>
          <p:nvPr>
            <p:ph type="sldNum" sz="quarter" idx="12"/>
          </p:nvPr>
        </p:nvSpPr>
        <p:spPr/>
        <p:txBody>
          <a:bodyPr/>
          <a:lstStyle>
            <a:lvl1pPr eaLnBrk="0" hangingPunct="0">
              <a:lnSpc>
                <a:spcPct val="90000"/>
              </a:lnSpc>
              <a:spcBef>
                <a:spcPct val="50000"/>
              </a:spcBef>
              <a:buFontTx/>
              <a:buNone/>
              <a:defRPr/>
            </a:lvl1pPr>
          </a:lstStyle>
          <a:p>
            <a:pPr>
              <a:defRPr/>
            </a:pPr>
            <a:fld id="{A0BFFABE-BBC2-4C23-84F8-B0AFF66E2ECC}" type="slidenum">
              <a:rPr lang="en-US"/>
              <a:pPr>
                <a:defRPr/>
              </a:pPr>
              <a:t>‹#›</a:t>
            </a:fld>
            <a:endParaRPr lang="en-US"/>
          </a:p>
        </p:txBody>
      </p:sp>
    </p:spTree>
  </p:cSld>
  <p:clrMapOvr>
    <a:masterClrMapping/>
  </p:clrMapOvr>
  <p:transition xmlns:p14="http://schemas.microsoft.com/office/powerpoint/2010/main" spd="slow">
    <p:wipe dir="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3"/>
          <p:cNvSpPr>
            <a:spLocks noGrp="1" noChangeArrowheads="1"/>
          </p:cNvSpPr>
          <p:nvPr>
            <p:ph type="ftr" sz="quarter" idx="10"/>
          </p:nvPr>
        </p:nvSpPr>
        <p:spPr>
          <a:xfrm>
            <a:off x="304800" y="5029200"/>
            <a:ext cx="8839200" cy="114300"/>
          </a:xfrm>
          <a:prstGeom prst="rect">
            <a:avLst/>
          </a:prstGeom>
        </p:spPr>
        <p:txBody>
          <a:bodyPr/>
          <a:lstStyle>
            <a:lvl1pPr algn="ctr">
              <a:lnSpc>
                <a:spcPct val="90000"/>
              </a:lnSpc>
              <a:defRPr/>
            </a:lvl1pPr>
          </a:lstStyle>
          <a:p>
            <a:pPr>
              <a:defRPr/>
            </a:pPr>
            <a:endParaRPr lang="en-US"/>
          </a:p>
        </p:txBody>
      </p:sp>
      <p:sp>
        <p:nvSpPr>
          <p:cNvPr id="4" name="Date Placeholder 10"/>
          <p:cNvSpPr>
            <a:spLocks noGrp="1"/>
          </p:cNvSpPr>
          <p:nvPr>
            <p:ph type="dt" sz="half" idx="11"/>
          </p:nvPr>
        </p:nvSpPr>
        <p:spPr>
          <a:xfrm>
            <a:off x="457200" y="4767264"/>
            <a:ext cx="2133600" cy="273844"/>
          </a:xfrm>
          <a:prstGeom prst="rect">
            <a:avLst/>
          </a:prstGeom>
        </p:spPr>
        <p:txBody>
          <a:bodyPr/>
          <a:lstStyle>
            <a:lvl1pPr eaLnBrk="0" hangingPunct="0">
              <a:lnSpc>
                <a:spcPct val="90000"/>
              </a:lnSpc>
              <a:spcBef>
                <a:spcPct val="50000"/>
              </a:spcBef>
              <a:buFontTx/>
              <a:buNone/>
              <a:defRPr/>
            </a:lvl1pPr>
          </a:lstStyle>
          <a:p>
            <a:pPr>
              <a:defRPr/>
            </a:pPr>
            <a:fld id="{BECFDFA8-98B5-4BC4-AA40-A9042F5DEFD6}" type="datetime1">
              <a:rPr lang="en-US"/>
              <a:pPr>
                <a:defRPr/>
              </a:pPr>
              <a:t>19/03/13</a:t>
            </a:fld>
            <a:endParaRPr lang="en-US"/>
          </a:p>
        </p:txBody>
      </p:sp>
      <p:sp>
        <p:nvSpPr>
          <p:cNvPr id="5" name="Slide Number Placeholder 11"/>
          <p:cNvSpPr>
            <a:spLocks noGrp="1"/>
          </p:cNvSpPr>
          <p:nvPr>
            <p:ph type="sldNum" sz="quarter" idx="12"/>
          </p:nvPr>
        </p:nvSpPr>
        <p:spPr/>
        <p:txBody>
          <a:bodyPr/>
          <a:lstStyle>
            <a:lvl1pPr eaLnBrk="0" hangingPunct="0">
              <a:lnSpc>
                <a:spcPct val="90000"/>
              </a:lnSpc>
              <a:spcBef>
                <a:spcPct val="50000"/>
              </a:spcBef>
              <a:buFontTx/>
              <a:buNone/>
              <a:defRPr/>
            </a:lvl1pPr>
          </a:lstStyle>
          <a:p>
            <a:pPr>
              <a:defRPr/>
            </a:pPr>
            <a:fld id="{61080205-8771-44B5-82A1-AF285B252F31}" type="slidenum">
              <a:rPr lang="en-US"/>
              <a:pPr>
                <a:defRPr/>
              </a:pPr>
              <a:t>‹#›</a:t>
            </a:fld>
            <a:endParaRPr lang="en-US"/>
          </a:p>
        </p:txBody>
      </p:sp>
    </p:spTree>
  </p:cSld>
  <p:clrMapOvr>
    <a:masterClrMapping/>
  </p:clrMapOvr>
  <p:transition xmlns:p14="http://schemas.microsoft.com/office/powerpoint/2010/main" spd="slow">
    <p:wipe dir="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3"/>
          <p:cNvSpPr>
            <a:spLocks noGrp="1" noChangeArrowheads="1"/>
          </p:cNvSpPr>
          <p:nvPr>
            <p:ph type="ftr" sz="quarter" idx="10"/>
          </p:nvPr>
        </p:nvSpPr>
        <p:spPr>
          <a:xfrm>
            <a:off x="304800" y="5029200"/>
            <a:ext cx="8839200" cy="114300"/>
          </a:xfrm>
          <a:prstGeom prst="rect">
            <a:avLst/>
          </a:prstGeom>
        </p:spPr>
        <p:txBody>
          <a:bodyPr/>
          <a:lstStyle>
            <a:lvl1pPr algn="ctr">
              <a:lnSpc>
                <a:spcPct val="90000"/>
              </a:lnSpc>
              <a:defRPr/>
            </a:lvl1pPr>
          </a:lstStyle>
          <a:p>
            <a:pPr>
              <a:defRPr/>
            </a:pPr>
            <a:endParaRPr lang="en-US"/>
          </a:p>
        </p:txBody>
      </p:sp>
      <p:sp>
        <p:nvSpPr>
          <p:cNvPr id="3" name="Date Placeholder 10"/>
          <p:cNvSpPr>
            <a:spLocks noGrp="1"/>
          </p:cNvSpPr>
          <p:nvPr>
            <p:ph type="dt" sz="half" idx="11"/>
          </p:nvPr>
        </p:nvSpPr>
        <p:spPr>
          <a:xfrm>
            <a:off x="457200" y="4767264"/>
            <a:ext cx="2133600" cy="273844"/>
          </a:xfrm>
          <a:prstGeom prst="rect">
            <a:avLst/>
          </a:prstGeom>
        </p:spPr>
        <p:txBody>
          <a:bodyPr/>
          <a:lstStyle>
            <a:lvl1pPr eaLnBrk="0" hangingPunct="0">
              <a:lnSpc>
                <a:spcPct val="90000"/>
              </a:lnSpc>
              <a:spcBef>
                <a:spcPct val="50000"/>
              </a:spcBef>
              <a:buFontTx/>
              <a:buNone/>
              <a:defRPr/>
            </a:lvl1pPr>
          </a:lstStyle>
          <a:p>
            <a:pPr>
              <a:defRPr/>
            </a:pPr>
            <a:fld id="{99D9F51B-1CE9-44AA-BE2D-EDF7B2AECD32}" type="datetime1">
              <a:rPr lang="en-US"/>
              <a:pPr>
                <a:defRPr/>
              </a:pPr>
              <a:t>19/03/13</a:t>
            </a:fld>
            <a:endParaRPr lang="en-US"/>
          </a:p>
        </p:txBody>
      </p:sp>
      <p:sp>
        <p:nvSpPr>
          <p:cNvPr id="4" name="Slide Number Placeholder 11"/>
          <p:cNvSpPr>
            <a:spLocks noGrp="1"/>
          </p:cNvSpPr>
          <p:nvPr>
            <p:ph type="sldNum" sz="quarter" idx="12"/>
          </p:nvPr>
        </p:nvSpPr>
        <p:spPr/>
        <p:txBody>
          <a:bodyPr/>
          <a:lstStyle>
            <a:lvl1pPr eaLnBrk="0" hangingPunct="0">
              <a:lnSpc>
                <a:spcPct val="90000"/>
              </a:lnSpc>
              <a:spcBef>
                <a:spcPct val="50000"/>
              </a:spcBef>
              <a:buFontTx/>
              <a:buNone/>
              <a:defRPr/>
            </a:lvl1pPr>
          </a:lstStyle>
          <a:p>
            <a:pPr>
              <a:defRPr/>
            </a:pPr>
            <a:fld id="{1288FDE7-C235-478D-B052-9B76E7FB3235}" type="slidenum">
              <a:rPr lang="en-US"/>
              <a:pPr>
                <a:defRPr/>
              </a:pPr>
              <a:t>‹#›</a:t>
            </a:fld>
            <a:endParaRPr lang="en-US"/>
          </a:p>
        </p:txBody>
      </p:sp>
    </p:spTree>
  </p:cSld>
  <p:clrMapOvr>
    <a:masterClrMapping/>
  </p:clrMapOvr>
  <p:transition xmlns:p14="http://schemas.microsoft.com/office/powerpoint/2010/main" spd="slow">
    <p:wipe dir="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80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1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a:xfrm>
            <a:off x="304800" y="5029200"/>
            <a:ext cx="8839200" cy="114300"/>
          </a:xfrm>
          <a:prstGeom prst="rect">
            <a:avLst/>
          </a:prstGeom>
        </p:spPr>
        <p:txBody>
          <a:bodyPr/>
          <a:lstStyle>
            <a:lvl1pPr algn="ctr">
              <a:lnSpc>
                <a:spcPct val="90000"/>
              </a:lnSpc>
              <a:defRPr/>
            </a:lvl1pPr>
          </a:lstStyle>
          <a:p>
            <a:pPr>
              <a:defRPr/>
            </a:pPr>
            <a:endParaRPr lang="en-US"/>
          </a:p>
        </p:txBody>
      </p:sp>
      <p:sp>
        <p:nvSpPr>
          <p:cNvPr id="6" name="Date Placeholder 10"/>
          <p:cNvSpPr>
            <a:spLocks noGrp="1"/>
          </p:cNvSpPr>
          <p:nvPr>
            <p:ph type="dt" sz="half" idx="11"/>
          </p:nvPr>
        </p:nvSpPr>
        <p:spPr>
          <a:xfrm>
            <a:off x="457200" y="4767264"/>
            <a:ext cx="2133600" cy="273844"/>
          </a:xfrm>
          <a:prstGeom prst="rect">
            <a:avLst/>
          </a:prstGeom>
        </p:spPr>
        <p:txBody>
          <a:bodyPr/>
          <a:lstStyle>
            <a:lvl1pPr eaLnBrk="0" hangingPunct="0">
              <a:lnSpc>
                <a:spcPct val="90000"/>
              </a:lnSpc>
              <a:spcBef>
                <a:spcPct val="50000"/>
              </a:spcBef>
              <a:buFontTx/>
              <a:buNone/>
              <a:defRPr/>
            </a:lvl1pPr>
          </a:lstStyle>
          <a:p>
            <a:pPr>
              <a:defRPr/>
            </a:pPr>
            <a:fld id="{45EBA3BD-CC66-4897-A6B5-A7BA56B127F2}" type="datetime1">
              <a:rPr lang="en-US"/>
              <a:pPr>
                <a:defRPr/>
              </a:pPr>
              <a:t>19/03/13</a:t>
            </a:fld>
            <a:endParaRPr lang="en-US"/>
          </a:p>
        </p:txBody>
      </p:sp>
      <p:sp>
        <p:nvSpPr>
          <p:cNvPr id="7" name="Slide Number Placeholder 11"/>
          <p:cNvSpPr>
            <a:spLocks noGrp="1"/>
          </p:cNvSpPr>
          <p:nvPr>
            <p:ph type="sldNum" sz="quarter" idx="12"/>
          </p:nvPr>
        </p:nvSpPr>
        <p:spPr/>
        <p:txBody>
          <a:bodyPr/>
          <a:lstStyle>
            <a:lvl1pPr eaLnBrk="0" hangingPunct="0">
              <a:lnSpc>
                <a:spcPct val="90000"/>
              </a:lnSpc>
              <a:spcBef>
                <a:spcPct val="50000"/>
              </a:spcBef>
              <a:buFontTx/>
              <a:buNone/>
              <a:defRPr/>
            </a:lvl1pPr>
          </a:lstStyle>
          <a:p>
            <a:pPr>
              <a:defRPr/>
            </a:pPr>
            <a:fld id="{135727AE-E3AB-42E5-9C36-89B2050CD057}" type="slidenum">
              <a:rPr lang="en-US"/>
              <a:pPr>
                <a:defRPr/>
              </a:pPr>
              <a:t>‹#›</a:t>
            </a:fld>
            <a:endParaRPr lang="en-US"/>
          </a:p>
        </p:txBody>
      </p:sp>
    </p:spTree>
  </p:cSld>
  <p:clrMapOvr>
    <a:masterClrMapping/>
  </p:clrMapOvr>
  <p:transition xmlns:p14="http://schemas.microsoft.com/office/powerpoint/2010/main" spd="slow">
    <p:wipe dir="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402552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a:xfrm>
            <a:off x="304800" y="5029200"/>
            <a:ext cx="8839200" cy="114300"/>
          </a:xfrm>
          <a:prstGeom prst="rect">
            <a:avLst/>
          </a:prstGeom>
        </p:spPr>
        <p:txBody>
          <a:bodyPr/>
          <a:lstStyle>
            <a:lvl1pPr algn="ctr">
              <a:lnSpc>
                <a:spcPct val="90000"/>
              </a:lnSpc>
              <a:defRPr/>
            </a:lvl1pPr>
          </a:lstStyle>
          <a:p>
            <a:pPr>
              <a:defRPr/>
            </a:pPr>
            <a:endParaRPr lang="en-US"/>
          </a:p>
        </p:txBody>
      </p:sp>
      <p:sp>
        <p:nvSpPr>
          <p:cNvPr id="6" name="Date Placeholder 10"/>
          <p:cNvSpPr>
            <a:spLocks noGrp="1"/>
          </p:cNvSpPr>
          <p:nvPr>
            <p:ph type="dt" sz="half" idx="11"/>
          </p:nvPr>
        </p:nvSpPr>
        <p:spPr>
          <a:xfrm>
            <a:off x="457200" y="4767264"/>
            <a:ext cx="2133600" cy="273844"/>
          </a:xfrm>
          <a:prstGeom prst="rect">
            <a:avLst/>
          </a:prstGeom>
        </p:spPr>
        <p:txBody>
          <a:bodyPr/>
          <a:lstStyle>
            <a:lvl1pPr eaLnBrk="0" hangingPunct="0">
              <a:lnSpc>
                <a:spcPct val="90000"/>
              </a:lnSpc>
              <a:spcBef>
                <a:spcPct val="50000"/>
              </a:spcBef>
              <a:buFontTx/>
              <a:buNone/>
              <a:defRPr/>
            </a:lvl1pPr>
          </a:lstStyle>
          <a:p>
            <a:pPr>
              <a:defRPr/>
            </a:pPr>
            <a:fld id="{5E07A111-2034-4CA3-880B-31EA89F5AD55}" type="datetime1">
              <a:rPr lang="en-US"/>
              <a:pPr>
                <a:defRPr/>
              </a:pPr>
              <a:t>19/03/13</a:t>
            </a:fld>
            <a:endParaRPr lang="en-US"/>
          </a:p>
        </p:txBody>
      </p:sp>
      <p:sp>
        <p:nvSpPr>
          <p:cNvPr id="7" name="Slide Number Placeholder 11"/>
          <p:cNvSpPr>
            <a:spLocks noGrp="1"/>
          </p:cNvSpPr>
          <p:nvPr>
            <p:ph type="sldNum" sz="quarter" idx="12"/>
          </p:nvPr>
        </p:nvSpPr>
        <p:spPr/>
        <p:txBody>
          <a:bodyPr/>
          <a:lstStyle>
            <a:lvl1pPr eaLnBrk="0" hangingPunct="0">
              <a:lnSpc>
                <a:spcPct val="90000"/>
              </a:lnSpc>
              <a:spcBef>
                <a:spcPct val="50000"/>
              </a:spcBef>
              <a:buFontTx/>
              <a:buNone/>
              <a:defRPr/>
            </a:lvl1pPr>
          </a:lstStyle>
          <a:p>
            <a:pPr>
              <a:defRPr/>
            </a:pPr>
            <a:fld id="{3A75822F-3EFC-4253-A5F4-2686CE187E1F}" type="slidenum">
              <a:rPr lang="en-US"/>
              <a:pPr>
                <a:defRPr/>
              </a:pPr>
              <a:t>‹#›</a:t>
            </a:fld>
            <a:endParaRPr lang="en-US"/>
          </a:p>
        </p:txBody>
      </p:sp>
    </p:spTree>
  </p:cSld>
  <p:clrMapOvr>
    <a:masterClrMapping/>
  </p:clrMapOvr>
  <p:transition xmlns:p14="http://schemas.microsoft.com/office/powerpoint/2010/main" spd="slow">
    <p:wipe dir="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xfrm>
            <a:off x="304800" y="5029200"/>
            <a:ext cx="8839200" cy="114300"/>
          </a:xfrm>
          <a:prstGeom prst="rect">
            <a:avLst/>
          </a:prstGeom>
        </p:spPr>
        <p:txBody>
          <a:bodyPr/>
          <a:lstStyle>
            <a:lvl1pPr algn="ctr">
              <a:lnSpc>
                <a:spcPct val="90000"/>
              </a:lnSpc>
              <a:defRPr/>
            </a:lvl1pPr>
          </a:lstStyle>
          <a:p>
            <a:pPr>
              <a:defRPr/>
            </a:pPr>
            <a:endParaRPr lang="en-US"/>
          </a:p>
        </p:txBody>
      </p:sp>
      <p:sp>
        <p:nvSpPr>
          <p:cNvPr id="5" name="Date Placeholder 10"/>
          <p:cNvSpPr>
            <a:spLocks noGrp="1"/>
          </p:cNvSpPr>
          <p:nvPr>
            <p:ph type="dt" sz="half" idx="11"/>
          </p:nvPr>
        </p:nvSpPr>
        <p:spPr>
          <a:xfrm>
            <a:off x="457200" y="4767264"/>
            <a:ext cx="2133600" cy="273844"/>
          </a:xfrm>
          <a:prstGeom prst="rect">
            <a:avLst/>
          </a:prstGeom>
        </p:spPr>
        <p:txBody>
          <a:bodyPr/>
          <a:lstStyle>
            <a:lvl1pPr eaLnBrk="0" hangingPunct="0">
              <a:lnSpc>
                <a:spcPct val="90000"/>
              </a:lnSpc>
              <a:spcBef>
                <a:spcPct val="50000"/>
              </a:spcBef>
              <a:buFontTx/>
              <a:buNone/>
              <a:defRPr/>
            </a:lvl1pPr>
          </a:lstStyle>
          <a:p>
            <a:pPr>
              <a:defRPr/>
            </a:pPr>
            <a:fld id="{5F6DC8AF-4528-4666-B680-569F1983BAFD}" type="datetime1">
              <a:rPr lang="en-US"/>
              <a:pPr>
                <a:defRPr/>
              </a:pPr>
              <a:t>19/03/13</a:t>
            </a:fld>
            <a:endParaRPr lang="en-US"/>
          </a:p>
        </p:txBody>
      </p:sp>
      <p:sp>
        <p:nvSpPr>
          <p:cNvPr id="6" name="Slide Number Placeholder 11"/>
          <p:cNvSpPr>
            <a:spLocks noGrp="1"/>
          </p:cNvSpPr>
          <p:nvPr>
            <p:ph type="sldNum" sz="quarter" idx="12"/>
          </p:nvPr>
        </p:nvSpPr>
        <p:spPr/>
        <p:txBody>
          <a:bodyPr/>
          <a:lstStyle>
            <a:lvl1pPr eaLnBrk="0" hangingPunct="0">
              <a:lnSpc>
                <a:spcPct val="90000"/>
              </a:lnSpc>
              <a:spcBef>
                <a:spcPct val="50000"/>
              </a:spcBef>
              <a:buFontTx/>
              <a:buNone/>
              <a:defRPr/>
            </a:lvl1pPr>
          </a:lstStyle>
          <a:p>
            <a:pPr>
              <a:defRPr/>
            </a:pPr>
            <a:fld id="{E756340E-F44D-4130-AD2F-34F72B6322C7}" type="slidenum">
              <a:rPr lang="en-US"/>
              <a:pPr>
                <a:defRPr/>
              </a:pPr>
              <a:t>‹#›</a:t>
            </a:fld>
            <a:endParaRPr lang="en-US"/>
          </a:p>
        </p:txBody>
      </p:sp>
    </p:spTree>
  </p:cSld>
  <p:clrMapOvr>
    <a:masterClrMapping/>
  </p:clrMapOvr>
  <p:transition xmlns:p14="http://schemas.microsoft.com/office/powerpoint/2010/main" spd="slow">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04395"/>
            <a:ext cx="3008312" cy="872133"/>
          </a:xfrm>
        </p:spPr>
        <p:txBody>
          <a:bodyPr/>
          <a:lstStyle>
            <a:lvl1pPr algn="l">
              <a:defRPr sz="1200" b="1"/>
            </a:lvl1pPr>
          </a:lstStyle>
          <a:p>
            <a:r>
              <a:rPr lang="en-US" smtClean="0"/>
              <a:t>Click to edit Master title style</a:t>
            </a:r>
            <a:endParaRPr lang="en-US"/>
          </a:p>
        </p:txBody>
      </p:sp>
      <p:sp>
        <p:nvSpPr>
          <p:cNvPr id="3" name="Content Placeholder 2"/>
          <p:cNvSpPr>
            <a:spLocks noGrp="1"/>
          </p:cNvSpPr>
          <p:nvPr>
            <p:ph idx="1"/>
          </p:nvPr>
        </p:nvSpPr>
        <p:spPr>
          <a:xfrm>
            <a:off x="3574852" y="204391"/>
            <a:ext cx="5111750" cy="4390430"/>
          </a:xfrm>
        </p:spPr>
        <p:txBody>
          <a:bodyPr/>
          <a:lstStyle>
            <a:lvl1pPr>
              <a:defRPr sz="2000"/>
            </a:lvl1pPr>
            <a:lvl2pPr>
              <a:defRPr sz="18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076542"/>
            <a:ext cx="3008312" cy="3518297"/>
          </a:xfrm>
        </p:spPr>
        <p:txBody>
          <a:bodyPr/>
          <a:lstStyle>
            <a:lvl1pPr marL="0" indent="0">
              <a:buNone/>
              <a:defRPr sz="900"/>
            </a:lvl1pPr>
            <a:lvl2pPr marL="285387" indent="0">
              <a:buNone/>
              <a:defRPr sz="700"/>
            </a:lvl2pPr>
            <a:lvl3pPr marL="570773" indent="0">
              <a:buNone/>
              <a:defRPr sz="600"/>
            </a:lvl3pPr>
            <a:lvl4pPr marL="856161" indent="0">
              <a:buNone/>
              <a:defRPr sz="600"/>
            </a:lvl4pPr>
            <a:lvl5pPr marL="1141550" indent="0">
              <a:buNone/>
              <a:defRPr sz="600"/>
            </a:lvl5pPr>
            <a:lvl6pPr marL="1426937" indent="0">
              <a:buNone/>
              <a:defRPr sz="600"/>
            </a:lvl6pPr>
            <a:lvl7pPr marL="1712324" indent="0">
              <a:buNone/>
              <a:defRPr sz="600"/>
            </a:lvl7pPr>
            <a:lvl8pPr marL="1997712" indent="0">
              <a:buNone/>
              <a:defRPr sz="600"/>
            </a:lvl8pPr>
            <a:lvl9pPr marL="2283098" indent="0">
              <a:buNone/>
              <a:defRPr sz="6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en-US" dirty="0"/>
          </a:p>
        </p:txBody>
      </p:sp>
    </p:spTree>
    <p:extLst>
      <p:ext uri="{BB962C8B-B14F-4D97-AF65-F5344CB8AC3E}">
        <p14:creationId xmlns:p14="http://schemas.microsoft.com/office/powerpoint/2010/main" val="3219337269"/>
      </p:ext>
    </p:extLst>
  </p:cSld>
  <p:clrMapOvr>
    <a:masterClrMapping/>
  </p:clrMapOvr>
  <p:transition xmlns:p14="http://schemas.microsoft.com/office/powerpoint/2010/main" spd="slow">
    <p:wipe dir="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24654" y="228600"/>
            <a:ext cx="1946275" cy="42291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35" y="228600"/>
            <a:ext cx="5686425" cy="4229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xfrm>
            <a:off x="304800" y="5029200"/>
            <a:ext cx="8839200" cy="114300"/>
          </a:xfrm>
          <a:prstGeom prst="rect">
            <a:avLst/>
          </a:prstGeom>
        </p:spPr>
        <p:txBody>
          <a:bodyPr/>
          <a:lstStyle>
            <a:lvl1pPr algn="ctr">
              <a:lnSpc>
                <a:spcPct val="90000"/>
              </a:lnSpc>
              <a:defRPr/>
            </a:lvl1pPr>
          </a:lstStyle>
          <a:p>
            <a:pPr>
              <a:defRPr/>
            </a:pPr>
            <a:endParaRPr lang="en-US"/>
          </a:p>
        </p:txBody>
      </p:sp>
      <p:sp>
        <p:nvSpPr>
          <p:cNvPr id="5" name="Date Placeholder 10"/>
          <p:cNvSpPr>
            <a:spLocks noGrp="1"/>
          </p:cNvSpPr>
          <p:nvPr>
            <p:ph type="dt" sz="half" idx="11"/>
          </p:nvPr>
        </p:nvSpPr>
        <p:spPr>
          <a:xfrm>
            <a:off x="457200" y="4767264"/>
            <a:ext cx="2133600" cy="273844"/>
          </a:xfrm>
          <a:prstGeom prst="rect">
            <a:avLst/>
          </a:prstGeom>
        </p:spPr>
        <p:txBody>
          <a:bodyPr/>
          <a:lstStyle>
            <a:lvl1pPr eaLnBrk="0" hangingPunct="0">
              <a:lnSpc>
                <a:spcPct val="90000"/>
              </a:lnSpc>
              <a:spcBef>
                <a:spcPct val="50000"/>
              </a:spcBef>
              <a:buFontTx/>
              <a:buNone/>
              <a:defRPr/>
            </a:lvl1pPr>
          </a:lstStyle>
          <a:p>
            <a:pPr>
              <a:defRPr/>
            </a:pPr>
            <a:fld id="{0F68719A-FB4D-43BA-BB3F-1D32EAEE79CF}" type="datetime1">
              <a:rPr lang="en-US"/>
              <a:pPr>
                <a:defRPr/>
              </a:pPr>
              <a:t>19/03/13</a:t>
            </a:fld>
            <a:endParaRPr lang="en-US"/>
          </a:p>
        </p:txBody>
      </p:sp>
      <p:sp>
        <p:nvSpPr>
          <p:cNvPr id="6" name="Slide Number Placeholder 11"/>
          <p:cNvSpPr>
            <a:spLocks noGrp="1"/>
          </p:cNvSpPr>
          <p:nvPr>
            <p:ph type="sldNum" sz="quarter" idx="12"/>
          </p:nvPr>
        </p:nvSpPr>
        <p:spPr/>
        <p:txBody>
          <a:bodyPr/>
          <a:lstStyle>
            <a:lvl1pPr eaLnBrk="0" hangingPunct="0">
              <a:lnSpc>
                <a:spcPct val="90000"/>
              </a:lnSpc>
              <a:spcBef>
                <a:spcPct val="50000"/>
              </a:spcBef>
              <a:buFontTx/>
              <a:buNone/>
              <a:defRPr/>
            </a:lvl1pPr>
          </a:lstStyle>
          <a:p>
            <a:pPr>
              <a:defRPr/>
            </a:pPr>
            <a:fld id="{3D8F61A8-C22A-43C6-A454-A5E25E49B4CF}" type="slidenum">
              <a:rPr lang="en-US"/>
              <a:pPr>
                <a:defRPr/>
              </a:pPr>
              <a:t>‹#›</a:t>
            </a:fld>
            <a:endParaRPr lang="en-US"/>
          </a:p>
        </p:txBody>
      </p:sp>
    </p:spTree>
  </p:cSld>
  <p:clrMapOvr>
    <a:masterClrMapping/>
  </p:clrMapOvr>
  <p:transition xmlns:p14="http://schemas.microsoft.com/office/powerpoint/2010/main" spd="slow">
    <p:wipe dir="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89000" y="228602"/>
            <a:ext cx="7581900" cy="706041"/>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200150"/>
            <a:ext cx="7537450" cy="3257550"/>
          </a:xfrm>
        </p:spPr>
        <p:txBody>
          <a:bodyPr/>
          <a:lstStyle/>
          <a:p>
            <a:pPr lvl="0"/>
            <a:endParaRPr lang="en-US" noProof="0" smtClean="0"/>
          </a:p>
        </p:txBody>
      </p:sp>
      <p:sp>
        <p:nvSpPr>
          <p:cNvPr id="4" name="Rectangle 23"/>
          <p:cNvSpPr>
            <a:spLocks noGrp="1" noChangeArrowheads="1"/>
          </p:cNvSpPr>
          <p:nvPr>
            <p:ph type="ftr" sz="quarter" idx="10"/>
          </p:nvPr>
        </p:nvSpPr>
        <p:spPr>
          <a:xfrm>
            <a:off x="304800" y="5029200"/>
            <a:ext cx="8839200" cy="114300"/>
          </a:xfrm>
          <a:prstGeom prst="rect">
            <a:avLst/>
          </a:prstGeom>
        </p:spPr>
        <p:txBody>
          <a:bodyPr/>
          <a:lstStyle>
            <a:lvl1pPr algn="ctr">
              <a:lnSpc>
                <a:spcPct val="90000"/>
              </a:lnSpc>
              <a:defRPr/>
            </a:lvl1pPr>
          </a:lstStyle>
          <a:p>
            <a:pPr>
              <a:defRPr/>
            </a:pPr>
            <a:endParaRPr lang="en-US"/>
          </a:p>
        </p:txBody>
      </p:sp>
      <p:sp>
        <p:nvSpPr>
          <p:cNvPr id="5" name="Date Placeholder 10"/>
          <p:cNvSpPr>
            <a:spLocks noGrp="1"/>
          </p:cNvSpPr>
          <p:nvPr>
            <p:ph type="dt" sz="half" idx="11"/>
          </p:nvPr>
        </p:nvSpPr>
        <p:spPr>
          <a:xfrm>
            <a:off x="457200" y="4767264"/>
            <a:ext cx="2133600" cy="273844"/>
          </a:xfrm>
          <a:prstGeom prst="rect">
            <a:avLst/>
          </a:prstGeom>
        </p:spPr>
        <p:txBody>
          <a:bodyPr/>
          <a:lstStyle>
            <a:lvl1pPr eaLnBrk="0" hangingPunct="0">
              <a:lnSpc>
                <a:spcPct val="90000"/>
              </a:lnSpc>
              <a:spcBef>
                <a:spcPct val="50000"/>
              </a:spcBef>
              <a:buFontTx/>
              <a:buNone/>
              <a:defRPr/>
            </a:lvl1pPr>
          </a:lstStyle>
          <a:p>
            <a:pPr>
              <a:defRPr/>
            </a:pPr>
            <a:fld id="{3BEAFEB8-35CF-4A60-82FB-B5A70E3B75B5}" type="datetime1">
              <a:rPr lang="en-US"/>
              <a:pPr>
                <a:defRPr/>
              </a:pPr>
              <a:t>19/03/13</a:t>
            </a:fld>
            <a:endParaRPr lang="en-US"/>
          </a:p>
        </p:txBody>
      </p:sp>
      <p:sp>
        <p:nvSpPr>
          <p:cNvPr id="6" name="Slide Number Placeholder 11"/>
          <p:cNvSpPr>
            <a:spLocks noGrp="1"/>
          </p:cNvSpPr>
          <p:nvPr>
            <p:ph type="sldNum" sz="quarter" idx="12"/>
          </p:nvPr>
        </p:nvSpPr>
        <p:spPr/>
        <p:txBody>
          <a:bodyPr/>
          <a:lstStyle>
            <a:lvl1pPr eaLnBrk="0" hangingPunct="0">
              <a:lnSpc>
                <a:spcPct val="90000"/>
              </a:lnSpc>
              <a:spcBef>
                <a:spcPct val="50000"/>
              </a:spcBef>
              <a:buFontTx/>
              <a:buNone/>
              <a:defRPr/>
            </a:lvl1pPr>
          </a:lstStyle>
          <a:p>
            <a:pPr>
              <a:defRPr/>
            </a:pPr>
            <a:fld id="{E4E6B192-3CA4-426E-9AF1-E833C2FB1EA4}" type="slidenum">
              <a:rPr lang="en-US"/>
              <a:pPr>
                <a:defRPr/>
              </a:pPr>
              <a:t>‹#›</a:t>
            </a:fld>
            <a:endParaRPr lang="en-US"/>
          </a:p>
        </p:txBody>
      </p:sp>
    </p:spTree>
  </p:cSld>
  <p:clrMapOvr>
    <a:masterClrMapping/>
  </p:clrMapOvr>
  <p:transition xmlns:p14="http://schemas.microsoft.com/office/powerpoint/2010/main" spd="slow">
    <p:wipe dir="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52934" y="3596171"/>
            <a:ext cx="7772797" cy="670855"/>
          </a:xfrm>
        </p:spPr>
        <p:txBody>
          <a:bodyPr anchor="b" anchorCtr="0"/>
          <a:lstStyle>
            <a:lvl1pPr>
              <a:defRPr sz="2400"/>
            </a:lvl1pPr>
          </a:lstStyle>
          <a:p>
            <a:r>
              <a:rPr lang="en-US" dirty="0" smtClean="0"/>
              <a:t>Click to edit Master title style</a:t>
            </a:r>
            <a:endParaRPr lang="en-US" dirty="0"/>
          </a:p>
        </p:txBody>
      </p:sp>
      <p:sp>
        <p:nvSpPr>
          <p:cNvPr id="3" name="Subtitle 2"/>
          <p:cNvSpPr>
            <a:spLocks noGrp="1"/>
          </p:cNvSpPr>
          <p:nvPr>
            <p:ph type="subTitle" idx="1"/>
          </p:nvPr>
        </p:nvSpPr>
        <p:spPr>
          <a:xfrm>
            <a:off x="1152933" y="4410273"/>
            <a:ext cx="7075289" cy="532642"/>
          </a:xfrm>
        </p:spPr>
        <p:txBody>
          <a:bodyPr/>
          <a:lstStyle>
            <a:lvl1pPr marL="0" marR="0" indent="0" algn="l" defTabSz="914202"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511" indent="0" algn="ctr">
              <a:buNone/>
              <a:defRPr>
                <a:solidFill>
                  <a:schemeClr val="tx1">
                    <a:tint val="75000"/>
                  </a:schemeClr>
                </a:solidFill>
              </a:defRPr>
            </a:lvl2pPr>
            <a:lvl3pPr marL="571021" indent="0" algn="ctr">
              <a:buNone/>
              <a:defRPr>
                <a:solidFill>
                  <a:schemeClr val="tx1">
                    <a:tint val="75000"/>
                  </a:schemeClr>
                </a:solidFill>
              </a:defRPr>
            </a:lvl3pPr>
            <a:lvl4pPr marL="856533" indent="0" algn="ctr">
              <a:buNone/>
              <a:defRPr>
                <a:solidFill>
                  <a:schemeClr val="tx1">
                    <a:tint val="75000"/>
                  </a:schemeClr>
                </a:solidFill>
              </a:defRPr>
            </a:lvl4pPr>
            <a:lvl5pPr marL="1142044" indent="0" algn="ctr">
              <a:buNone/>
              <a:defRPr>
                <a:solidFill>
                  <a:schemeClr val="tx1">
                    <a:tint val="75000"/>
                  </a:schemeClr>
                </a:solidFill>
              </a:defRPr>
            </a:lvl5pPr>
            <a:lvl6pPr marL="1427555" indent="0" algn="ctr">
              <a:buNone/>
              <a:defRPr>
                <a:solidFill>
                  <a:schemeClr val="tx1">
                    <a:tint val="75000"/>
                  </a:schemeClr>
                </a:solidFill>
              </a:defRPr>
            </a:lvl6pPr>
            <a:lvl7pPr marL="1713066" indent="0" algn="ctr">
              <a:buNone/>
              <a:defRPr>
                <a:solidFill>
                  <a:schemeClr val="tx1">
                    <a:tint val="75000"/>
                  </a:schemeClr>
                </a:solidFill>
              </a:defRPr>
            </a:lvl7pPr>
            <a:lvl8pPr marL="1998578" indent="0" algn="ctr">
              <a:buNone/>
              <a:defRPr>
                <a:solidFill>
                  <a:schemeClr val="tx1">
                    <a:tint val="75000"/>
                  </a:schemeClr>
                </a:solidFill>
              </a:defRPr>
            </a:lvl8pPr>
            <a:lvl9pPr marL="2284088" indent="0" algn="ctr">
              <a:buNone/>
              <a:defRPr>
                <a:solidFill>
                  <a:schemeClr val="tx1">
                    <a:tint val="75000"/>
                  </a:schemeClr>
                </a:solidFill>
              </a:defRPr>
            </a:lvl9pPr>
          </a:lstStyle>
          <a:p>
            <a:r>
              <a:rPr lang="en-US" dirty="0" smtClean="0"/>
              <a:t>Click to edit Master subtitle style</a:t>
            </a:r>
          </a:p>
        </p:txBody>
      </p:sp>
      <p:sp>
        <p:nvSpPr>
          <p:cNvPr id="8" name="Footer Placeholder 4"/>
          <p:cNvSpPr>
            <a:spLocks noGrp="1"/>
          </p:cNvSpPr>
          <p:nvPr>
            <p:ph type="ftr" sz="quarter" idx="10"/>
          </p:nvPr>
        </p:nvSpPr>
        <p:spPr>
          <a:xfrm>
            <a:off x="6105525" y="4868886"/>
            <a:ext cx="2895600" cy="274637"/>
          </a:xfrm>
        </p:spPr>
        <p:txBody>
          <a:bodyPr/>
          <a:lstStyle>
            <a:lvl1pPr>
              <a:defRPr/>
            </a:lvl1pPr>
          </a:lstStyle>
          <a:p>
            <a:pPr>
              <a:buClr>
                <a:srgbClr val="829E7E"/>
              </a:buClr>
              <a:defRPr/>
            </a:pPr>
            <a:endParaRPr lang="en-US" dirty="0">
              <a:solidFill>
                <a:srgbClr val="000000">
                  <a:tint val="75000"/>
                </a:srgbClr>
              </a:solidFill>
            </a:endParaRPr>
          </a:p>
        </p:txBody>
      </p:sp>
      <p:pic>
        <p:nvPicPr>
          <p:cNvPr id="9" name="Picture 16"/>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44588" y="3101679"/>
            <a:ext cx="22272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4" descr="Tall Red"/>
          <p:cNvPicPr>
            <a:picLocks noChangeArrowheads="1"/>
          </p:cNvPicPr>
          <p:nvPr userDrawn="1"/>
        </p:nvPicPr>
        <p:blipFill>
          <a:blip r:embed="rId4" cstate="print">
            <a:alphaModFix amt="0"/>
            <a:extLst>
              <a:ext uri="{28A0092B-C50C-407E-A947-70E740481C1C}">
                <a14:useLocalDpi xmlns:a14="http://schemas.microsoft.com/office/drawing/2010/main" val="0"/>
              </a:ext>
            </a:extLst>
          </a:blip>
          <a:srcRect/>
          <a:stretch>
            <a:fillRect/>
          </a:stretch>
        </p:blipFill>
        <p:spPr bwMode="auto">
          <a:xfrm>
            <a:off x="0" y="685821"/>
            <a:ext cx="1144588" cy="2117725"/>
          </a:xfrm>
          <a:prstGeom prst="rect">
            <a:avLst/>
          </a:prstGeom>
          <a:solidFill>
            <a:schemeClr val="tx2"/>
          </a:solidFill>
          <a:ln>
            <a:noFill/>
          </a:ln>
          <a:extLst/>
        </p:spPr>
      </p:pic>
      <p:pic>
        <p:nvPicPr>
          <p:cNvPr id="11" name="Picture 75" descr="Wide Red"/>
          <p:cNvPicPr>
            <a:picLocks noChangeArrowheads="1"/>
          </p:cNvPicPr>
          <p:nvPr userDrawn="1"/>
        </p:nvPicPr>
        <p:blipFill>
          <a:blip r:embed="rId5" cstate="print">
            <a:alphaModFix amt="0"/>
            <a:extLst>
              <a:ext uri="{28A0092B-C50C-407E-A947-70E740481C1C}">
                <a14:useLocalDpi xmlns:a14="http://schemas.microsoft.com/office/drawing/2010/main" val="0"/>
              </a:ext>
            </a:extLst>
          </a:blip>
          <a:srcRect/>
          <a:stretch>
            <a:fillRect/>
          </a:stretch>
        </p:blipFill>
        <p:spPr bwMode="auto">
          <a:xfrm>
            <a:off x="3262316" y="685821"/>
            <a:ext cx="5881687" cy="2117725"/>
          </a:xfrm>
          <a:prstGeom prst="rect">
            <a:avLst/>
          </a:prstGeom>
          <a:solidFill>
            <a:schemeClr val="tx2"/>
          </a:solidFill>
          <a:ln>
            <a:noFill/>
          </a:ln>
          <a:extLst/>
        </p:spPr>
      </p:pic>
    </p:spTree>
    <p:extLst>
      <p:ext uri="{BB962C8B-B14F-4D97-AF65-F5344CB8AC3E}">
        <p14:creationId xmlns:p14="http://schemas.microsoft.com/office/powerpoint/2010/main" val="3355301690"/>
      </p:ext>
    </p:extLst>
  </p:cSld>
  <p:clrMapOvr>
    <a:masterClrMapping/>
  </p:clrMapOvr>
  <p:transition xmlns:p14="http://schemas.microsoft.com/office/powerpoint/2010/main" spd="slow">
    <p:wipe dir="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08038" y="1164166"/>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808038" y="658595"/>
            <a:ext cx="8139112" cy="318691"/>
          </a:xfrm>
        </p:spPr>
        <p:txBody>
          <a:bodyPr/>
          <a:lstStyle>
            <a:lvl1pPr marL="0" indent="0">
              <a:buNone/>
              <a:defRPr sz="24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Subtitle</a:t>
            </a:r>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142268985"/>
      </p:ext>
    </p:extLst>
  </p:cSld>
  <p:clrMapOvr>
    <a:masterClrMapping/>
  </p:clrMapOvr>
  <p:transition xmlns:p14="http://schemas.microsoft.com/office/powerpoint/2010/main" spd="slow">
    <p:wipe dir="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p:nvPr>
        </p:nvSpPr>
        <p:spPr>
          <a:xfrm>
            <a:off x="808054" y="201076"/>
            <a:ext cx="6569039"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8038" y="1164166"/>
            <a:ext cx="8140700"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pic>
        <p:nvPicPr>
          <p:cNvPr id="6" name="Picture 24" descr="Small Red Square"/>
          <p:cNvPicPr>
            <a:picLocks noChangeAspect="1" noChangeArrowheads="1"/>
          </p:cNvPicPr>
          <p:nvPr userDrawn="1"/>
        </p:nvPicPr>
        <p:blipFill>
          <a:blip r:embed="rId2" cstate="print">
            <a:alphaModFix amt="0"/>
            <a:extLst>
              <a:ext uri="{28A0092B-C50C-407E-A947-70E740481C1C}">
                <a14:useLocalDpi xmlns:a14="http://schemas.microsoft.com/office/drawing/2010/main" val="0"/>
              </a:ext>
            </a:extLst>
          </a:blip>
          <a:srcRect/>
          <a:stretch>
            <a:fillRect/>
          </a:stretch>
        </p:blipFill>
        <p:spPr bwMode="auto">
          <a:xfrm>
            <a:off x="7535206" y="2"/>
            <a:ext cx="1608794" cy="55086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650997"/>
      </p:ext>
    </p:extLst>
  </p:cSld>
  <p:clrMapOvr>
    <a:masterClrMapping/>
  </p:clrMapOvr>
  <p:transition xmlns:p14="http://schemas.microsoft.com/office/powerpoint/2010/main" spd="slow">
    <p:wipe dir="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870882423"/>
      </p:ext>
    </p:extLst>
  </p:cSld>
  <p:clrMapOvr>
    <a:masterClrMapping/>
  </p:clrMapOvr>
  <p:transition xmlns:p14="http://schemas.microsoft.com/office/powerpoint/2010/main" spd="slow">
    <p:wipe dir="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1526970293"/>
      </p:ext>
    </p:extLst>
  </p:cSld>
  <p:clrMapOvr>
    <a:masterClrMapping/>
  </p:clrMapOvr>
  <p:transition xmlns:p14="http://schemas.microsoft.com/office/powerpoint/2010/main" spd="slow">
    <p:wipe dir="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announcement">
    <p:spTree>
      <p:nvGrpSpPr>
        <p:cNvPr id="1" name=""/>
        <p:cNvGrpSpPr/>
        <p:nvPr/>
      </p:nvGrpSpPr>
      <p:grpSpPr>
        <a:xfrm>
          <a:off x="0" y="0"/>
          <a:ext cx="0" cy="0"/>
          <a:chOff x="0" y="0"/>
          <a:chExt cx="0" cy="0"/>
        </a:xfrm>
      </p:grpSpPr>
      <p:pic>
        <p:nvPicPr>
          <p:cNvPr id="6" name="Picture 24" descr="Small Red Square"/>
          <p:cNvPicPr>
            <a:picLocks noChangeAspect="1" noChangeArrowheads="1"/>
          </p:cNvPicPr>
          <p:nvPr userDrawn="1"/>
        </p:nvPicPr>
        <p:blipFill>
          <a:blip r:embed="rId2" cstate="print">
            <a:alphaModFix amt="0"/>
            <a:extLst>
              <a:ext uri="{28A0092B-C50C-407E-A947-70E740481C1C}">
                <a14:useLocalDpi xmlns:a14="http://schemas.microsoft.com/office/drawing/2010/main"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808038" y="318078"/>
            <a:ext cx="7779072" cy="504419"/>
          </a:xfrm>
        </p:spPr>
        <p:txBody>
          <a:bodyPr/>
          <a:lstStyle>
            <a:lvl1pPr>
              <a:defRPr>
                <a:solidFill>
                  <a:schemeClr val="bg1"/>
                </a:solidFill>
              </a:defRPr>
            </a:lvl1pPr>
          </a:lstStyle>
          <a:p>
            <a:r>
              <a:rPr lang="en-US" dirty="0" smtClean="0"/>
              <a:t>Click to edit Announcement </a:t>
            </a:r>
            <a:endParaRPr lang="en-US" dirty="0"/>
          </a:p>
        </p:txBody>
      </p:sp>
      <p:sp>
        <p:nvSpPr>
          <p:cNvPr id="3" name="Content Placeholder 2"/>
          <p:cNvSpPr>
            <a:spLocks noGrp="1"/>
          </p:cNvSpPr>
          <p:nvPr>
            <p:ph idx="1" hasCustomPrompt="1"/>
          </p:nvPr>
        </p:nvSpPr>
        <p:spPr>
          <a:xfrm>
            <a:off x="808038" y="858762"/>
            <a:ext cx="7792822" cy="1867582"/>
          </a:xfrm>
        </p:spPr>
        <p:txBody>
          <a:bodyPr/>
          <a:lstStyle>
            <a:lvl1pPr marL="0" indent="0">
              <a:buClr>
                <a:schemeClr val="bg1"/>
              </a:buClr>
              <a:buNone/>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800">
                <a:solidFill>
                  <a:schemeClr val="bg1"/>
                </a:solidFill>
              </a:defRPr>
            </a:lvl4pPr>
            <a:lvl5pPr>
              <a:buClr>
                <a:schemeClr val="bg1"/>
              </a:buClr>
              <a:defRPr sz="1800">
                <a:solidFill>
                  <a:schemeClr val="bg1"/>
                </a:solidFill>
              </a:defRPr>
            </a:lvl5pPr>
          </a:lstStyle>
          <a:p>
            <a:pPr lvl="0"/>
            <a:r>
              <a:rPr lang="en-US" dirty="0" smtClean="0"/>
              <a:t>Click to edit Product Name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2661609517"/>
      </p:ext>
    </p:extLst>
  </p:cSld>
  <p:clrMapOvr>
    <a:masterClrMapping/>
  </p:clrMapOvr>
  <p:transition xmlns:p14="http://schemas.microsoft.com/office/powerpoint/2010/main" spd="slow">
    <p:wipe dir="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obj" preserve="1">
  <p:cSld name="Quote">
    <p:spTree>
      <p:nvGrpSpPr>
        <p:cNvPr id="1" name=""/>
        <p:cNvGrpSpPr/>
        <p:nvPr/>
      </p:nvGrpSpPr>
      <p:grpSpPr>
        <a:xfrm>
          <a:off x="0" y="0"/>
          <a:ext cx="0" cy="0"/>
          <a:chOff x="0" y="0"/>
          <a:chExt cx="0" cy="0"/>
        </a:xfrm>
      </p:grpSpPr>
      <p:pic>
        <p:nvPicPr>
          <p:cNvPr id="8" name="Picture 24" descr="Small Red Square"/>
          <p:cNvPicPr>
            <a:picLocks noChangeAspect="1" noChangeArrowheads="1"/>
          </p:cNvPicPr>
          <p:nvPr userDrawn="1"/>
        </p:nvPicPr>
        <p:blipFill>
          <a:blip r:embed="rId2" cstate="print">
            <a:alphaModFix amt="0"/>
            <a:extLst>
              <a:ext uri="{28A0092B-C50C-407E-A947-70E740481C1C}">
                <a14:useLocalDpi xmlns:a14="http://schemas.microsoft.com/office/drawing/2010/main"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735468" y="357669"/>
            <a:ext cx="7779072" cy="1244269"/>
          </a:xfrm>
        </p:spPr>
        <p:txBody>
          <a:bodyPr/>
          <a:lstStyle>
            <a:lvl1pPr marL="91420" indent="-91420">
              <a:defRPr sz="2400" b="0">
                <a:solidFill>
                  <a:schemeClr val="bg1"/>
                </a:solidFill>
              </a:defRPr>
            </a:lvl1pPr>
          </a:lstStyle>
          <a:p>
            <a:r>
              <a:rPr lang="en-US" dirty="0" smtClean="0"/>
              <a:t>Click to edit Quote</a:t>
            </a:r>
            <a:endParaRPr lang="en-US" dirty="0"/>
          </a:p>
        </p:txBody>
      </p:sp>
      <p:sp>
        <p:nvSpPr>
          <p:cNvPr id="3" name="Content Placeholder 2"/>
          <p:cNvSpPr>
            <a:spLocks noGrp="1"/>
          </p:cNvSpPr>
          <p:nvPr>
            <p:ph idx="1" hasCustomPrompt="1"/>
          </p:nvPr>
        </p:nvSpPr>
        <p:spPr>
          <a:xfrm>
            <a:off x="808038" y="1817690"/>
            <a:ext cx="7792822" cy="854637"/>
          </a:xfrm>
        </p:spPr>
        <p:txBody>
          <a:bodyPr/>
          <a:lstStyle>
            <a:lvl1pPr marL="0" indent="0">
              <a:buNone/>
              <a:defRPr sz="2000" b="1">
                <a:solidFill>
                  <a:schemeClr val="bg1"/>
                </a:solidFill>
              </a:defRPr>
            </a:lvl1pPr>
            <a:lvl2pPr marL="285688" indent="0">
              <a:buNone/>
              <a:defRPr sz="1600">
                <a:solidFill>
                  <a:schemeClr val="bg1"/>
                </a:solidFill>
              </a:defRPr>
            </a:lvl2pPr>
            <a:lvl3pPr>
              <a:buClr>
                <a:schemeClr val="tx2"/>
              </a:buCl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smtClean="0"/>
              <a:t>Click to edit name</a:t>
            </a:r>
          </a:p>
          <a:p>
            <a:pPr lvl="1"/>
            <a:r>
              <a:rPr lang="en-US" dirty="0" smtClean="0"/>
              <a:t>Second level</a:t>
            </a:r>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2728546652"/>
      </p:ext>
    </p:extLst>
  </p:cSld>
  <p:clrMapOvr>
    <a:masterClrMapping/>
  </p:clrMapOvr>
  <p:transition xmlns:p14="http://schemas.microsoft.com/office/powerpoint/2010/main" spd="slow">
    <p:wipe dir="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grpSp>
        <p:nvGrpSpPr>
          <p:cNvPr id="3" name="Group 2"/>
          <p:cNvGrpSpPr/>
          <p:nvPr userDrawn="1"/>
        </p:nvGrpSpPr>
        <p:grpSpPr>
          <a:xfrm>
            <a:off x="-1586" y="0"/>
            <a:ext cx="9145587" cy="3625850"/>
            <a:chOff x="-1587" y="0"/>
            <a:chExt cx="9145587" cy="3625850"/>
          </a:xfrm>
        </p:grpSpPr>
        <p:pic>
          <p:nvPicPr>
            <p:cNvPr id="7" name="Picture 10"/>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4" descr="Small Red Square"/>
            <p:cNvPicPr>
              <a:picLocks noChangeAspect="1" noChangeArrowheads="1"/>
            </p:cNvPicPr>
            <p:nvPr userDrawn="1"/>
          </p:nvPicPr>
          <p:blipFill>
            <a:blip r:embed="rId3" cstate="print">
              <a:alphaModFix amt="0"/>
              <a:extLst>
                <a:ext uri="{28A0092B-C50C-407E-A947-70E740481C1C}">
                  <a14:useLocalDpi xmlns:a14="http://schemas.microsoft.com/office/drawing/2010/main" val="0"/>
                </a:ext>
              </a:extLst>
            </a:blip>
            <a:srcRect/>
            <a:stretch>
              <a:fillRect/>
            </a:stretch>
          </p:blipFill>
          <p:spPr bwMode="auto">
            <a:xfrm>
              <a:off x="-1587" y="1041400"/>
              <a:ext cx="9144000" cy="25844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userDrawn="1">
            <p:ph type="title" hasCustomPrompt="1"/>
          </p:nvPr>
        </p:nvSpPr>
        <p:spPr>
          <a:xfrm>
            <a:off x="33" y="1821948"/>
            <a:ext cx="9142413" cy="900649"/>
          </a:xfrm>
          <a:noFill/>
          <a:ln>
            <a:noFill/>
          </a:ln>
        </p:spPr>
        <p:txBody>
          <a:bodyPr/>
          <a:lstStyle>
            <a:lvl1pPr algn="ctr">
              <a:defRPr sz="6000" b="0">
                <a:solidFill>
                  <a:schemeClr val="bg1"/>
                </a:solidFill>
              </a:defRPr>
            </a:lvl1pPr>
          </a:lstStyle>
          <a:p>
            <a:r>
              <a:rPr lang="en-US" dirty="0" smtClean="0"/>
              <a:t>Q&amp;A</a:t>
            </a:r>
            <a:endParaRPr lang="en-US" dirty="0"/>
          </a:p>
        </p:txBody>
      </p:sp>
      <p:sp>
        <p:nvSpPr>
          <p:cNvPr id="4" name="Footer Placeholder 4"/>
          <p:cNvSpPr>
            <a:spLocks noGrp="1"/>
          </p:cNvSpPr>
          <p:nvPr userDrawn="1">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829113709"/>
      </p:ext>
    </p:extLst>
  </p:cSld>
  <p:clrMapOvr>
    <a:masterClrMapping/>
  </p:clrMapOvr>
  <p:transition xmlns:p14="http://schemas.microsoft.com/office/powerpoint/2010/main" spd="slow">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dirty="0"/>
          </a:p>
        </p:txBody>
      </p:sp>
    </p:spTree>
    <p:extLst>
      <p:ext uri="{BB962C8B-B14F-4D97-AF65-F5344CB8AC3E}">
        <p14:creationId xmlns:p14="http://schemas.microsoft.com/office/powerpoint/2010/main" val="2905283090"/>
      </p:ext>
    </p:extLst>
  </p:cSld>
  <p:clrMapOvr>
    <a:masterClrMapping/>
  </p:clrMapOvr>
  <p:transition xmlns:p14="http://schemas.microsoft.com/office/powerpoint/2010/main" spd="slow">
    <p:wipe dir="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Opening/Closing slide">
    <p:spTree>
      <p:nvGrpSpPr>
        <p:cNvPr id="1" name=""/>
        <p:cNvGrpSpPr/>
        <p:nvPr/>
      </p:nvGrpSpPr>
      <p:grpSpPr>
        <a:xfrm>
          <a:off x="0" y="0"/>
          <a:ext cx="0" cy="0"/>
          <a:chOff x="0" y="0"/>
          <a:chExt cx="0" cy="0"/>
        </a:xfrm>
      </p:grpSpPr>
      <p:grpSp>
        <p:nvGrpSpPr>
          <p:cNvPr id="2" name="Group 10"/>
          <p:cNvGrpSpPr>
            <a:grpSpLocks/>
          </p:cNvGrpSpPr>
          <p:nvPr userDrawn="1"/>
        </p:nvGrpSpPr>
        <p:grpSpPr bwMode="auto">
          <a:xfrm>
            <a:off x="0" y="0"/>
            <a:ext cx="9144000" cy="5143500"/>
            <a:chOff x="0" y="0"/>
            <a:chExt cx="9144000" cy="5143500"/>
          </a:xfrm>
        </p:grpSpPr>
        <p:pic>
          <p:nvPicPr>
            <p:cNvPr id="3" name="Picture 1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8180" y="2094112"/>
              <a:ext cx="5998766" cy="750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982080499"/>
      </p:ext>
    </p:extLst>
  </p:cSld>
  <p:clrMapOvr>
    <a:masterClrMapping/>
  </p:clrMapOvr>
  <p:transition xmlns:p14="http://schemas.microsoft.com/office/powerpoint/2010/main" spd="slow">
    <p:wipe dir="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3304979"/>
            <a:ext cx="7772797" cy="1021953"/>
          </a:xfrm>
        </p:spPr>
        <p:txBody>
          <a:bodyPr/>
          <a:lstStyle>
            <a:lvl1pPr algn="l">
              <a:defRPr sz="24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5" y="2179841"/>
            <a:ext cx="7772797" cy="1125141"/>
          </a:xfrm>
        </p:spPr>
        <p:txBody>
          <a:bodyPr anchor="b"/>
          <a:lstStyle>
            <a:lvl1pPr marL="0" indent="0">
              <a:buNone/>
              <a:defRPr sz="1200">
                <a:solidFill>
                  <a:schemeClr val="tx1">
                    <a:tint val="75000"/>
                  </a:schemeClr>
                </a:solidFill>
              </a:defRPr>
            </a:lvl1pPr>
            <a:lvl2pPr marL="285511" indent="0">
              <a:buNone/>
              <a:defRPr sz="1100">
                <a:solidFill>
                  <a:schemeClr val="tx1">
                    <a:tint val="75000"/>
                  </a:schemeClr>
                </a:solidFill>
              </a:defRPr>
            </a:lvl2pPr>
            <a:lvl3pPr marL="571021" indent="0">
              <a:buNone/>
              <a:defRPr sz="1000">
                <a:solidFill>
                  <a:schemeClr val="tx1">
                    <a:tint val="75000"/>
                  </a:schemeClr>
                </a:solidFill>
              </a:defRPr>
            </a:lvl3pPr>
            <a:lvl4pPr marL="856533" indent="0">
              <a:buNone/>
              <a:defRPr sz="900">
                <a:solidFill>
                  <a:schemeClr val="tx1">
                    <a:tint val="75000"/>
                  </a:schemeClr>
                </a:solidFill>
              </a:defRPr>
            </a:lvl4pPr>
            <a:lvl5pPr marL="1142044" indent="0">
              <a:buNone/>
              <a:defRPr sz="900">
                <a:solidFill>
                  <a:schemeClr val="tx1">
                    <a:tint val="75000"/>
                  </a:schemeClr>
                </a:solidFill>
              </a:defRPr>
            </a:lvl5pPr>
            <a:lvl6pPr marL="1427555" indent="0">
              <a:buNone/>
              <a:defRPr sz="900">
                <a:solidFill>
                  <a:schemeClr val="tx1">
                    <a:tint val="75000"/>
                  </a:schemeClr>
                </a:solidFill>
              </a:defRPr>
            </a:lvl6pPr>
            <a:lvl7pPr marL="1713066" indent="0">
              <a:buNone/>
              <a:defRPr sz="900">
                <a:solidFill>
                  <a:schemeClr val="tx1">
                    <a:tint val="75000"/>
                  </a:schemeClr>
                </a:solidFill>
              </a:defRPr>
            </a:lvl7pPr>
            <a:lvl8pPr marL="1998578" indent="0">
              <a:buNone/>
              <a:defRPr sz="900">
                <a:solidFill>
                  <a:schemeClr val="tx1">
                    <a:tint val="75000"/>
                  </a:schemeClr>
                </a:solidFill>
              </a:defRPr>
            </a:lvl8pPr>
            <a:lvl9pPr marL="2284088" indent="0">
              <a:buNone/>
              <a:defRPr sz="900">
                <a:solidFill>
                  <a:schemeClr val="tx1">
                    <a:tint val="75000"/>
                  </a:schemeClr>
                </a:solidFill>
              </a:defRPr>
            </a:lvl9pPr>
          </a:lstStyle>
          <a:p>
            <a:pPr lvl="0"/>
            <a:r>
              <a:rPr lang="en-US" dirty="0" smtClean="0"/>
              <a:t>Click to edit Master text styles</a:t>
            </a:r>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100940877"/>
      </p:ext>
    </p:extLst>
  </p:cSld>
  <p:clrMapOvr>
    <a:masterClrMapping/>
  </p:clrMapOvr>
  <p:transition xmlns:p14="http://schemas.microsoft.com/office/powerpoint/2010/main" spd="slow">
    <p:wipe dir="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399" y="1200547"/>
            <a:ext cx="4066976"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54" y="1200547"/>
            <a:ext cx="4066977"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907787414"/>
      </p:ext>
    </p:extLst>
  </p:cSld>
  <p:clrMapOvr>
    <a:masterClrMapping/>
  </p:clrMapOvr>
  <p:transition xmlns:p14="http://schemas.microsoft.com/office/powerpoint/2010/main" spd="slow">
    <p:wipe dir="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04" y="1150940"/>
            <a:ext cx="4040187" cy="480219"/>
          </a:xfrm>
        </p:spPr>
        <p:txBody>
          <a:bodyPr anchor="b"/>
          <a:lstStyle>
            <a:lvl1pPr marL="0" indent="0">
              <a:buNone/>
              <a:defRPr sz="1500" b="1"/>
            </a:lvl1pPr>
            <a:lvl2pPr marL="285511" indent="0">
              <a:buNone/>
              <a:defRPr sz="1200" b="1"/>
            </a:lvl2pPr>
            <a:lvl3pPr marL="571021" indent="0">
              <a:buNone/>
              <a:defRPr sz="1100" b="1"/>
            </a:lvl3pPr>
            <a:lvl4pPr marL="856533" indent="0">
              <a:buNone/>
              <a:defRPr sz="1000" b="1"/>
            </a:lvl4pPr>
            <a:lvl5pPr marL="1142044" indent="0">
              <a:buNone/>
              <a:defRPr sz="1000" b="1"/>
            </a:lvl5pPr>
            <a:lvl6pPr marL="1427555" indent="0">
              <a:buNone/>
              <a:defRPr sz="1000" b="1"/>
            </a:lvl6pPr>
            <a:lvl7pPr marL="1713066" indent="0">
              <a:buNone/>
              <a:defRPr sz="1000" b="1"/>
            </a:lvl7pPr>
            <a:lvl8pPr marL="1998578" indent="0">
              <a:buNone/>
              <a:defRPr sz="1000" b="1"/>
            </a:lvl8pPr>
            <a:lvl9pPr marL="2284088"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04" y="1631157"/>
            <a:ext cx="4040187"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2" y="1150940"/>
            <a:ext cx="4041180" cy="480219"/>
          </a:xfrm>
        </p:spPr>
        <p:txBody>
          <a:bodyPr anchor="b"/>
          <a:lstStyle>
            <a:lvl1pPr marL="0" indent="0">
              <a:buNone/>
              <a:defRPr sz="1500" b="1"/>
            </a:lvl1pPr>
            <a:lvl2pPr marL="285511" indent="0">
              <a:buNone/>
              <a:defRPr sz="1200" b="1"/>
            </a:lvl2pPr>
            <a:lvl3pPr marL="571021" indent="0">
              <a:buNone/>
              <a:defRPr sz="1100" b="1"/>
            </a:lvl3pPr>
            <a:lvl4pPr marL="856533" indent="0">
              <a:buNone/>
              <a:defRPr sz="1000" b="1"/>
            </a:lvl4pPr>
            <a:lvl5pPr marL="1142044" indent="0">
              <a:buNone/>
              <a:defRPr sz="1000" b="1"/>
            </a:lvl5pPr>
            <a:lvl6pPr marL="1427555" indent="0">
              <a:buNone/>
              <a:defRPr sz="1000" b="1"/>
            </a:lvl6pPr>
            <a:lvl7pPr marL="1713066" indent="0">
              <a:buNone/>
              <a:defRPr sz="1000" b="1"/>
            </a:lvl7pPr>
            <a:lvl8pPr marL="1998578" indent="0">
              <a:buNone/>
              <a:defRPr sz="1000" b="1"/>
            </a:lvl8pPr>
            <a:lvl9pPr marL="2284088"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2115574234"/>
      </p:ext>
    </p:extLst>
  </p:cSld>
  <p:clrMapOvr>
    <a:masterClrMapping/>
  </p:clrMapOvr>
  <p:transition xmlns:p14="http://schemas.microsoft.com/office/powerpoint/2010/main" spd="slow">
    <p:wipe dir="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04395"/>
            <a:ext cx="3008312" cy="872133"/>
          </a:xfrm>
        </p:spPr>
        <p:txBody>
          <a:bodyPr/>
          <a:lstStyle>
            <a:lvl1pPr algn="l">
              <a:defRPr sz="1200" b="1"/>
            </a:lvl1pPr>
          </a:lstStyle>
          <a:p>
            <a:r>
              <a:rPr lang="en-US" smtClean="0"/>
              <a:t>Click to edit Master title style</a:t>
            </a:r>
            <a:endParaRPr lang="en-US"/>
          </a:p>
        </p:txBody>
      </p:sp>
      <p:sp>
        <p:nvSpPr>
          <p:cNvPr id="3" name="Content Placeholder 2"/>
          <p:cNvSpPr>
            <a:spLocks noGrp="1"/>
          </p:cNvSpPr>
          <p:nvPr>
            <p:ph idx="1"/>
          </p:nvPr>
        </p:nvSpPr>
        <p:spPr>
          <a:xfrm>
            <a:off x="3574852" y="204391"/>
            <a:ext cx="5111750" cy="4390430"/>
          </a:xfrm>
        </p:spPr>
        <p:txBody>
          <a:bodyPr/>
          <a:lstStyle>
            <a:lvl1pPr>
              <a:defRPr sz="2000"/>
            </a:lvl1pPr>
            <a:lvl2pPr>
              <a:defRPr sz="18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076542"/>
            <a:ext cx="3008312" cy="3518297"/>
          </a:xfrm>
        </p:spPr>
        <p:txBody>
          <a:bodyPr/>
          <a:lstStyle>
            <a:lvl1pPr marL="0" indent="0">
              <a:buNone/>
              <a:defRPr sz="900"/>
            </a:lvl1pPr>
            <a:lvl2pPr marL="285511" indent="0">
              <a:buNone/>
              <a:defRPr sz="700"/>
            </a:lvl2pPr>
            <a:lvl3pPr marL="571021" indent="0">
              <a:buNone/>
              <a:defRPr sz="600"/>
            </a:lvl3pPr>
            <a:lvl4pPr marL="856533" indent="0">
              <a:buNone/>
              <a:defRPr sz="600"/>
            </a:lvl4pPr>
            <a:lvl5pPr marL="1142044" indent="0">
              <a:buNone/>
              <a:defRPr sz="600"/>
            </a:lvl5pPr>
            <a:lvl6pPr marL="1427555" indent="0">
              <a:buNone/>
              <a:defRPr sz="600"/>
            </a:lvl6pPr>
            <a:lvl7pPr marL="1713066" indent="0">
              <a:buNone/>
              <a:defRPr sz="600"/>
            </a:lvl7pPr>
            <a:lvl8pPr marL="1998578" indent="0">
              <a:buNone/>
              <a:defRPr sz="600"/>
            </a:lvl8pPr>
            <a:lvl9pPr marL="2284088" indent="0">
              <a:buNone/>
              <a:defRPr sz="6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3219337269"/>
      </p:ext>
    </p:extLst>
  </p:cSld>
  <p:clrMapOvr>
    <a:masterClrMapping/>
  </p:clrMapOvr>
  <p:transition xmlns:p14="http://schemas.microsoft.com/office/powerpoint/2010/main" spd="slow">
    <p:wipe dir="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2905283090"/>
      </p:ext>
    </p:extLst>
  </p:cSld>
  <p:clrMapOvr>
    <a:masterClrMapping/>
  </p:clrMapOvr>
  <p:transition xmlns:p14="http://schemas.microsoft.com/office/powerpoint/2010/main" spd="slow">
    <p:wipe dir="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811" y="206376"/>
            <a:ext cx="2056805" cy="43884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99" y="206376"/>
            <a:ext cx="6077148" cy="43884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3167639711"/>
      </p:ext>
    </p:extLst>
  </p:cSld>
  <p:clrMapOvr>
    <a:masterClrMapping/>
  </p:clrMapOvr>
  <p:transition xmlns:p14="http://schemas.microsoft.com/office/powerpoint/2010/main" spd="slow">
    <p:wipe dir="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pic>
        <p:nvPicPr>
          <p:cNvPr id="9" name="Picture 10"/>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08038" y="201097"/>
            <a:ext cx="7950200" cy="473075"/>
          </a:xfrm>
        </p:spPr>
        <p:txBody>
          <a:bodyPr wrap="square"/>
          <a:lstStyle/>
          <a:p>
            <a:r>
              <a:rPr lang="en-US" dirty="0" smtClean="0"/>
              <a:t>Click to edit Master title style</a:t>
            </a:r>
            <a:endParaRPr lang="en-US" dirty="0"/>
          </a:p>
        </p:txBody>
      </p:sp>
      <p:sp>
        <p:nvSpPr>
          <p:cNvPr id="3" name="Content Placeholder 2"/>
          <p:cNvSpPr>
            <a:spLocks noGrp="1"/>
          </p:cNvSpPr>
          <p:nvPr>
            <p:ph idx="1"/>
          </p:nvPr>
        </p:nvSpPr>
        <p:spPr>
          <a:xfrm>
            <a:off x="806451" y="1111253"/>
            <a:ext cx="7900974" cy="3648075"/>
          </a:xfrm>
        </p:spPr>
        <p:txBody>
          <a:bodyPr wrap="square"/>
          <a:lstStyle>
            <a:lvl1pPr marL="117449" indent="-117449">
              <a:spcBef>
                <a:spcPts val="400"/>
              </a:spcBef>
              <a:spcAft>
                <a:spcPts val="200"/>
              </a:spcAft>
              <a:buFont typeface="Arial" pitchFamily="34" charset="0"/>
              <a:buChar char="•"/>
              <a:defRPr sz="1200" b="0"/>
            </a:lvl1pPr>
            <a:lvl2pPr marL="344414" indent="-177761">
              <a:spcAft>
                <a:spcPts val="0"/>
              </a:spcAft>
              <a:buClr>
                <a:schemeClr val="tx1"/>
              </a:buClr>
              <a:buFont typeface="Arial" pitchFamily="34" charset="0"/>
              <a:buChar char="–"/>
              <a:defRPr sz="1100"/>
            </a:lvl2pPr>
            <a:lvl3pPr marL="574550" indent="-171413">
              <a:buClr>
                <a:schemeClr val="tx2"/>
              </a:buClr>
              <a:buFont typeface="Arial" pitchFamily="34" charset="0"/>
              <a:buChar char="•"/>
              <a:defRPr sz="1100">
                <a:solidFill>
                  <a:schemeClr val="tx1"/>
                </a:solidFill>
              </a:defRPr>
            </a:lvl3pPr>
            <a:lvl4pPr marL="855478" indent="-107927">
              <a:buClr>
                <a:schemeClr val="tx1"/>
              </a:buClr>
              <a:buFont typeface="Arial" pitchFamily="34" charset="0"/>
              <a:buChar char="–"/>
              <a:defRPr lang="en-US" sz="1100" kern="1200" dirty="0" smtClean="0">
                <a:solidFill>
                  <a:schemeClr val="tx1"/>
                </a:solidFill>
                <a:latin typeface="Arial" pitchFamily="34" charset="0"/>
                <a:ea typeface="ＭＳ Ｐゴシック" pitchFamily="127" charset="-128"/>
                <a:cs typeface="ＭＳ Ｐゴシック" pitchFamily="127" charset="-128"/>
              </a:defRPr>
            </a:lvl4pPr>
            <a:lvl5pPr marL="1199890" indent="-166652">
              <a:buClr>
                <a:schemeClr val="tx2"/>
              </a:buClr>
              <a:buFont typeface="Arial" pitchFamily="34" charset="0"/>
              <a:buChar char="•"/>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0"/>
          </p:nvPr>
        </p:nvSpPr>
        <p:spPr>
          <a:xfrm>
            <a:off x="5824267" y="4758214"/>
            <a:ext cx="2895600" cy="274637"/>
          </a:xfrm>
        </p:spPr>
        <p:txBody>
          <a:bodyPr wrap="square"/>
          <a:lstStyle>
            <a:lvl1pPr>
              <a:defRPr/>
            </a:lvl1pPr>
          </a:lstStyle>
          <a:p>
            <a:pPr>
              <a:buClr>
                <a:srgbClr val="829E7E"/>
              </a:buClr>
              <a:defRPr/>
            </a:pPr>
            <a:endParaRPr lang="en-US" dirty="0">
              <a:solidFill>
                <a:srgbClr val="000000">
                  <a:tint val="75000"/>
                </a:srgbClr>
              </a:solidFill>
            </a:endParaRPr>
          </a:p>
        </p:txBody>
      </p:sp>
      <p:sp>
        <p:nvSpPr>
          <p:cNvPr id="12" name="Text Box 14"/>
          <p:cNvSpPr txBox="1">
            <a:spLocks noChangeArrowheads="1"/>
          </p:cNvSpPr>
          <p:nvPr userDrawn="1"/>
        </p:nvSpPr>
        <p:spPr bwMode="auto">
          <a:xfrm>
            <a:off x="635264" y="4874548"/>
            <a:ext cx="156481" cy="21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16" name="Text Box 14"/>
          <p:cNvSpPr txBox="1">
            <a:spLocks noChangeArrowheads="1"/>
          </p:cNvSpPr>
          <p:nvPr userDrawn="1"/>
        </p:nvSpPr>
        <p:spPr bwMode="auto">
          <a:xfrm>
            <a:off x="858449" y="4875876"/>
            <a:ext cx="2229642"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2012 Oracle and/or its affiliates. All rights reserved.</a:t>
            </a:r>
          </a:p>
        </p:txBody>
      </p:sp>
      <p:cxnSp>
        <p:nvCxnSpPr>
          <p:cNvPr id="17" name="Straight Connector 16"/>
          <p:cNvCxnSpPr/>
          <p:nvPr userDrawn="1"/>
        </p:nvCxnSpPr>
        <p:spPr>
          <a:xfrm flipH="1">
            <a:off x="824370" y="4897897"/>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userDrawn="1"/>
        </p:nvCxnSpPr>
        <p:spPr>
          <a:xfrm flipH="1">
            <a:off x="3094523" y="4897882"/>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77361700"/>
      </p:ext>
    </p:extLst>
  </p:cSld>
  <p:clrMapOvr>
    <a:masterClrMapping/>
  </p:clrMapOvr>
  <p:transition xmlns:p14="http://schemas.microsoft.com/office/powerpoint/2010/main" spd="slow">
    <p:wipe dir="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instructions blank">
    <p:spTree>
      <p:nvGrpSpPr>
        <p:cNvPr id="1" name=""/>
        <p:cNvGrpSpPr/>
        <p:nvPr/>
      </p:nvGrpSpPr>
      <p:grpSpPr>
        <a:xfrm>
          <a:off x="0" y="0"/>
          <a:ext cx="0" cy="0"/>
          <a:chOff x="0" y="0"/>
          <a:chExt cx="0" cy="0"/>
        </a:xfrm>
      </p:grpSpPr>
      <p:pic>
        <p:nvPicPr>
          <p:cNvPr id="8" name="Picture 10"/>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08038" y="201078"/>
            <a:ext cx="7950200" cy="530224"/>
          </a:xfrm>
        </p:spPr>
        <p:txBody>
          <a:bodyPr wrap="square"/>
          <a:lstStyle/>
          <a:p>
            <a:r>
              <a:rPr lang="en-US" dirty="0" smtClean="0"/>
              <a:t>Click to edit Master title style</a:t>
            </a:r>
            <a:endParaRPr lang="en-US" dirty="0"/>
          </a:p>
        </p:txBody>
      </p:sp>
      <p:sp>
        <p:nvSpPr>
          <p:cNvPr id="6" name="Footer Placeholder 4"/>
          <p:cNvSpPr>
            <a:spLocks noGrp="1"/>
          </p:cNvSpPr>
          <p:nvPr>
            <p:ph type="ftr" sz="quarter" idx="10"/>
          </p:nvPr>
        </p:nvSpPr>
        <p:spPr>
          <a:xfrm>
            <a:off x="5858211" y="4800060"/>
            <a:ext cx="2895600" cy="274637"/>
          </a:xfrm>
        </p:spPr>
        <p:txBody>
          <a:bodyPr wrap="square"/>
          <a:lstStyle>
            <a:lvl1pPr>
              <a:defRPr/>
            </a:lvl1pPr>
          </a:lstStyle>
          <a:p>
            <a:pPr>
              <a:buClr>
                <a:srgbClr val="829E7E"/>
              </a:buClr>
              <a:defRPr/>
            </a:pPr>
            <a:endParaRPr lang="en-US" dirty="0">
              <a:solidFill>
                <a:srgbClr val="000000">
                  <a:tint val="75000"/>
                </a:srgbClr>
              </a:solidFill>
            </a:endParaRPr>
          </a:p>
        </p:txBody>
      </p:sp>
      <p:sp>
        <p:nvSpPr>
          <p:cNvPr id="10" name="Text Box 14"/>
          <p:cNvSpPr txBox="1">
            <a:spLocks noChangeArrowheads="1"/>
          </p:cNvSpPr>
          <p:nvPr userDrawn="1"/>
        </p:nvSpPr>
        <p:spPr bwMode="auto">
          <a:xfrm>
            <a:off x="635264" y="4874548"/>
            <a:ext cx="156481" cy="21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15" name="Text Box 14"/>
          <p:cNvSpPr txBox="1">
            <a:spLocks noChangeArrowheads="1"/>
          </p:cNvSpPr>
          <p:nvPr userDrawn="1"/>
        </p:nvSpPr>
        <p:spPr bwMode="auto">
          <a:xfrm>
            <a:off x="858449" y="4875876"/>
            <a:ext cx="2229642"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2012, Oracle and/or its affiliates. All rights reserved.</a:t>
            </a:r>
          </a:p>
        </p:txBody>
      </p:sp>
      <p:cxnSp>
        <p:nvCxnSpPr>
          <p:cNvPr id="16" name="Straight Connector 15"/>
          <p:cNvCxnSpPr/>
          <p:nvPr userDrawn="1"/>
        </p:nvCxnSpPr>
        <p:spPr>
          <a:xfrm flipH="1">
            <a:off x="824370" y="4897897"/>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userDrawn="1"/>
        </p:nvCxnSpPr>
        <p:spPr>
          <a:xfrm flipH="1">
            <a:off x="3094523" y="4897882"/>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81929332"/>
      </p:ext>
    </p:extLst>
  </p:cSld>
  <p:clrMapOvr>
    <a:masterClrMapping/>
  </p:clrMapOvr>
  <p:transition xmlns:p14="http://schemas.microsoft.com/office/powerpoint/2010/main" spd="slow">
    <p:wipe dir="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5" name="Rectangle 4"/>
          <p:cNvSpPr/>
          <p:nvPr userDrawn="1"/>
        </p:nvSpPr>
        <p:spPr>
          <a:xfrm>
            <a:off x="0" y="0"/>
            <a:ext cx="576263" cy="557213"/>
          </a:xfrm>
          <a:prstGeom prst="rect">
            <a:avLst/>
          </a:prstGeom>
          <a:gradFill flip="none" rotWithShape="1">
            <a:gsLst>
              <a:gs pos="20000">
                <a:srgbClr val="AA0000"/>
              </a:gs>
              <a:gs pos="90000">
                <a:srgbClr val="FF1414"/>
              </a:gs>
            </a:gsLst>
            <a:lin ang="162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804347" y="245538"/>
            <a:ext cx="8229586" cy="406395"/>
          </a:xfrm>
        </p:spPr>
        <p:txBody>
          <a:bodyPr/>
          <a:lstStyle/>
          <a:p>
            <a:r>
              <a:rPr lang="en-US" smtClean="0"/>
              <a:t>Click to edit Master title style</a:t>
            </a:r>
            <a:endParaRPr lang="en-US" dirty="0"/>
          </a:p>
        </p:txBody>
      </p:sp>
      <p:sp>
        <p:nvSpPr>
          <p:cNvPr id="6" name="Content Placeholder 5"/>
          <p:cNvSpPr>
            <a:spLocks noGrp="1"/>
          </p:cNvSpPr>
          <p:nvPr>
            <p:ph sz="quarter" idx="12"/>
          </p:nvPr>
        </p:nvSpPr>
        <p:spPr>
          <a:xfrm>
            <a:off x="804347" y="1522101"/>
            <a:ext cx="8229600" cy="306260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7" name="Text Placeholder 4"/>
          <p:cNvSpPr>
            <a:spLocks noGrp="1"/>
          </p:cNvSpPr>
          <p:nvPr>
            <p:ph type="body" sz="quarter" idx="13"/>
          </p:nvPr>
        </p:nvSpPr>
        <p:spPr>
          <a:xfrm>
            <a:off x="804347" y="648216"/>
            <a:ext cx="8229600" cy="304800"/>
          </a:xfrm>
        </p:spPr>
        <p:txBody>
          <a:bodyPr>
            <a:noAutofit/>
          </a:bodyPr>
          <a:lstStyle>
            <a:lvl1pPr marL="0" indent="0">
              <a:spcAft>
                <a:spcPts val="0"/>
              </a:spcAft>
              <a:buFontTx/>
              <a:buNone/>
              <a:defRPr sz="20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Tree>
  </p:cSld>
  <p:clrMapOvr>
    <a:masterClrMapping/>
  </p:clrMapOvr>
  <p:transition xmlns:p14="http://schemas.microsoft.com/office/powerpoint/2010/mai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811" y="206376"/>
            <a:ext cx="2056805" cy="43884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99" y="206376"/>
            <a:ext cx="6077148" cy="43884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dirty="0"/>
          </a:p>
        </p:txBody>
      </p:sp>
    </p:spTree>
    <p:extLst>
      <p:ext uri="{BB962C8B-B14F-4D97-AF65-F5344CB8AC3E}">
        <p14:creationId xmlns:p14="http://schemas.microsoft.com/office/powerpoint/2010/main" val="3167639711"/>
      </p:ext>
    </p:extLst>
  </p:cSld>
  <p:clrMapOvr>
    <a:masterClrMapping/>
  </p:clrMapOvr>
  <p:transition xmlns:p14="http://schemas.microsoft.com/office/powerpoint/2010/main" spd="slow">
    <p:wipe dir="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52934" y="3596163"/>
            <a:ext cx="7772797" cy="670855"/>
          </a:xfrm>
        </p:spPr>
        <p:txBody>
          <a:bodyPr anchor="b" anchorCtr="0"/>
          <a:lstStyle>
            <a:lvl1pPr>
              <a:defRPr sz="2400"/>
            </a:lvl1pPr>
          </a:lstStyle>
          <a:p>
            <a:r>
              <a:rPr lang="en-US" dirty="0" smtClean="0"/>
              <a:t>Click to edit Master title style</a:t>
            </a:r>
            <a:endParaRPr lang="en-US" dirty="0"/>
          </a:p>
        </p:txBody>
      </p:sp>
      <p:sp>
        <p:nvSpPr>
          <p:cNvPr id="3" name="Subtitle 2"/>
          <p:cNvSpPr>
            <a:spLocks noGrp="1"/>
          </p:cNvSpPr>
          <p:nvPr>
            <p:ph type="subTitle" idx="1"/>
          </p:nvPr>
        </p:nvSpPr>
        <p:spPr>
          <a:xfrm>
            <a:off x="1152933" y="4410273"/>
            <a:ext cx="7075289" cy="532642"/>
          </a:xfrm>
        </p:spPr>
        <p:txBody>
          <a:bodyPr/>
          <a:lstStyle>
            <a:lvl1pPr marL="0" marR="0" indent="0" algn="l" defTabSz="914202"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511" indent="0" algn="ctr">
              <a:buNone/>
              <a:defRPr>
                <a:solidFill>
                  <a:schemeClr val="tx1">
                    <a:tint val="75000"/>
                  </a:schemeClr>
                </a:solidFill>
              </a:defRPr>
            </a:lvl2pPr>
            <a:lvl3pPr marL="571021" indent="0" algn="ctr">
              <a:buNone/>
              <a:defRPr>
                <a:solidFill>
                  <a:schemeClr val="tx1">
                    <a:tint val="75000"/>
                  </a:schemeClr>
                </a:solidFill>
              </a:defRPr>
            </a:lvl3pPr>
            <a:lvl4pPr marL="856533" indent="0" algn="ctr">
              <a:buNone/>
              <a:defRPr>
                <a:solidFill>
                  <a:schemeClr val="tx1">
                    <a:tint val="75000"/>
                  </a:schemeClr>
                </a:solidFill>
              </a:defRPr>
            </a:lvl4pPr>
            <a:lvl5pPr marL="1142044" indent="0" algn="ctr">
              <a:buNone/>
              <a:defRPr>
                <a:solidFill>
                  <a:schemeClr val="tx1">
                    <a:tint val="75000"/>
                  </a:schemeClr>
                </a:solidFill>
              </a:defRPr>
            </a:lvl5pPr>
            <a:lvl6pPr marL="1427555" indent="0" algn="ctr">
              <a:buNone/>
              <a:defRPr>
                <a:solidFill>
                  <a:schemeClr val="tx1">
                    <a:tint val="75000"/>
                  </a:schemeClr>
                </a:solidFill>
              </a:defRPr>
            </a:lvl6pPr>
            <a:lvl7pPr marL="1713066" indent="0" algn="ctr">
              <a:buNone/>
              <a:defRPr>
                <a:solidFill>
                  <a:schemeClr val="tx1">
                    <a:tint val="75000"/>
                  </a:schemeClr>
                </a:solidFill>
              </a:defRPr>
            </a:lvl7pPr>
            <a:lvl8pPr marL="1998578" indent="0" algn="ctr">
              <a:buNone/>
              <a:defRPr>
                <a:solidFill>
                  <a:schemeClr val="tx1">
                    <a:tint val="75000"/>
                  </a:schemeClr>
                </a:solidFill>
              </a:defRPr>
            </a:lvl8pPr>
            <a:lvl9pPr marL="2284088" indent="0" algn="ctr">
              <a:buNone/>
              <a:defRPr>
                <a:solidFill>
                  <a:schemeClr val="tx1">
                    <a:tint val="75000"/>
                  </a:schemeClr>
                </a:solidFill>
              </a:defRPr>
            </a:lvl9pPr>
          </a:lstStyle>
          <a:p>
            <a:r>
              <a:rPr lang="en-US" dirty="0" smtClean="0"/>
              <a:t>Click to edit Master subtitle style</a:t>
            </a:r>
          </a:p>
        </p:txBody>
      </p:sp>
      <p:sp>
        <p:nvSpPr>
          <p:cNvPr id="8" name="Footer Placeholder 4"/>
          <p:cNvSpPr>
            <a:spLocks noGrp="1"/>
          </p:cNvSpPr>
          <p:nvPr>
            <p:ph type="ftr" sz="quarter" idx="10"/>
          </p:nvPr>
        </p:nvSpPr>
        <p:spPr>
          <a:xfrm>
            <a:off x="6105525" y="4868878"/>
            <a:ext cx="2895600" cy="274637"/>
          </a:xfrm>
        </p:spPr>
        <p:txBody>
          <a:bodyPr/>
          <a:lstStyle>
            <a:lvl1pPr>
              <a:defRPr/>
            </a:lvl1pPr>
          </a:lstStyle>
          <a:p>
            <a:pPr>
              <a:buClr>
                <a:srgbClr val="829E7E"/>
              </a:buClr>
              <a:defRPr/>
            </a:pPr>
            <a:endParaRPr lang="en-US" dirty="0">
              <a:solidFill>
                <a:srgbClr val="000000">
                  <a:tint val="75000"/>
                </a:srgbClr>
              </a:solidFill>
            </a:endParaRPr>
          </a:p>
        </p:txBody>
      </p:sp>
      <p:pic>
        <p:nvPicPr>
          <p:cNvPr id="9" name="Picture 16"/>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44588" y="3101679"/>
            <a:ext cx="22272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4" descr="Tall Red"/>
          <p:cNvPicPr>
            <a:picLocks noChangeArrowheads="1"/>
          </p:cNvPicPr>
          <p:nvPr userDrawn="1"/>
        </p:nvPicPr>
        <p:blipFill>
          <a:blip r:embed="rId4" cstate="print">
            <a:alphaModFix amt="0"/>
            <a:extLst>
              <a:ext uri="{28A0092B-C50C-407E-A947-70E740481C1C}">
                <a14:useLocalDpi xmlns:a14="http://schemas.microsoft.com/office/drawing/2010/main" val="0"/>
              </a:ext>
            </a:extLst>
          </a:blip>
          <a:srcRect/>
          <a:stretch>
            <a:fillRect/>
          </a:stretch>
        </p:blipFill>
        <p:spPr bwMode="auto">
          <a:xfrm>
            <a:off x="0" y="685813"/>
            <a:ext cx="1144588" cy="2117725"/>
          </a:xfrm>
          <a:prstGeom prst="rect">
            <a:avLst/>
          </a:prstGeom>
          <a:solidFill>
            <a:schemeClr val="tx2"/>
          </a:solidFill>
          <a:ln>
            <a:noFill/>
          </a:ln>
          <a:extLst/>
        </p:spPr>
      </p:pic>
      <p:pic>
        <p:nvPicPr>
          <p:cNvPr id="11" name="Picture 75" descr="Wide Red"/>
          <p:cNvPicPr>
            <a:picLocks noChangeArrowheads="1"/>
          </p:cNvPicPr>
          <p:nvPr userDrawn="1"/>
        </p:nvPicPr>
        <p:blipFill>
          <a:blip r:embed="rId5" cstate="print">
            <a:alphaModFix amt="0"/>
            <a:extLst>
              <a:ext uri="{28A0092B-C50C-407E-A947-70E740481C1C}">
                <a14:useLocalDpi xmlns:a14="http://schemas.microsoft.com/office/drawing/2010/main" val="0"/>
              </a:ext>
            </a:extLst>
          </a:blip>
          <a:srcRect/>
          <a:stretch>
            <a:fillRect/>
          </a:stretch>
        </p:blipFill>
        <p:spPr bwMode="auto">
          <a:xfrm>
            <a:off x="3262316" y="685813"/>
            <a:ext cx="5881687" cy="2117725"/>
          </a:xfrm>
          <a:prstGeom prst="rect">
            <a:avLst/>
          </a:prstGeom>
          <a:solidFill>
            <a:schemeClr val="tx2"/>
          </a:solidFill>
          <a:ln>
            <a:noFill/>
          </a:ln>
          <a:extLst/>
        </p:spPr>
      </p:pic>
    </p:spTree>
    <p:extLst>
      <p:ext uri="{BB962C8B-B14F-4D97-AF65-F5344CB8AC3E}">
        <p14:creationId xmlns:p14="http://schemas.microsoft.com/office/powerpoint/2010/main" val="3355301690"/>
      </p:ext>
    </p:extLst>
  </p:cSld>
  <p:clrMapOvr>
    <a:masterClrMapping/>
  </p:clrMapOvr>
  <p:transition xmlns:p14="http://schemas.microsoft.com/office/powerpoint/2010/main">
    <p:wipe dir="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08038" y="1164166"/>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808038" y="658587"/>
            <a:ext cx="8139112" cy="318691"/>
          </a:xfrm>
        </p:spPr>
        <p:txBody>
          <a:bodyPr/>
          <a:lstStyle>
            <a:lvl1pPr marL="0" indent="0">
              <a:buNone/>
              <a:defRPr sz="24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Subtitle</a:t>
            </a:r>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142268985"/>
      </p:ext>
    </p:extLst>
  </p:cSld>
  <p:clrMapOvr>
    <a:masterClrMapping/>
  </p:clrMapOvr>
  <p:transition xmlns:p14="http://schemas.microsoft.com/office/powerpoint/2010/main">
    <p:wipe dir="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p:nvPr>
        </p:nvSpPr>
        <p:spPr>
          <a:xfrm>
            <a:off x="808054" y="201076"/>
            <a:ext cx="6569039"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8038" y="1164166"/>
            <a:ext cx="8140700"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pic>
        <p:nvPicPr>
          <p:cNvPr id="6" name="Picture 24" descr="Small Red Square"/>
          <p:cNvPicPr>
            <a:picLocks noChangeAspect="1" noChangeArrowheads="1"/>
          </p:cNvPicPr>
          <p:nvPr userDrawn="1"/>
        </p:nvPicPr>
        <p:blipFill>
          <a:blip r:embed="rId2" cstate="print">
            <a:alphaModFix amt="0"/>
            <a:extLst>
              <a:ext uri="{28A0092B-C50C-407E-A947-70E740481C1C}">
                <a14:useLocalDpi xmlns:a14="http://schemas.microsoft.com/office/drawing/2010/main" val="0"/>
              </a:ext>
            </a:extLst>
          </a:blip>
          <a:srcRect/>
          <a:stretch>
            <a:fillRect/>
          </a:stretch>
        </p:blipFill>
        <p:spPr bwMode="auto">
          <a:xfrm>
            <a:off x="7535206" y="2"/>
            <a:ext cx="1608794" cy="55086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650997"/>
      </p:ext>
    </p:extLst>
  </p:cSld>
  <p:clrMapOvr>
    <a:masterClrMapping/>
  </p:clrMapOvr>
  <p:transition xmlns:p14="http://schemas.microsoft.com/office/powerpoint/2010/main">
    <p:wipe dir="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870882423"/>
      </p:ext>
    </p:extLst>
  </p:cSld>
  <p:clrMapOvr>
    <a:masterClrMapping/>
  </p:clrMapOvr>
  <p:transition xmlns:p14="http://schemas.microsoft.com/office/powerpoint/2010/main">
    <p:wipe dir="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1526970293"/>
      </p:ext>
    </p:extLst>
  </p:cSld>
  <p:clrMapOvr>
    <a:masterClrMapping/>
  </p:clrMapOvr>
  <p:transition xmlns:p14="http://schemas.microsoft.com/office/powerpoint/2010/main">
    <p:wipe dir="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obj" preserve="1">
  <p:cSld name="announcement">
    <p:spTree>
      <p:nvGrpSpPr>
        <p:cNvPr id="1" name=""/>
        <p:cNvGrpSpPr/>
        <p:nvPr/>
      </p:nvGrpSpPr>
      <p:grpSpPr>
        <a:xfrm>
          <a:off x="0" y="0"/>
          <a:ext cx="0" cy="0"/>
          <a:chOff x="0" y="0"/>
          <a:chExt cx="0" cy="0"/>
        </a:xfrm>
      </p:grpSpPr>
      <p:pic>
        <p:nvPicPr>
          <p:cNvPr id="6" name="Picture 24" descr="Small Red Square"/>
          <p:cNvPicPr>
            <a:picLocks noChangeAspect="1" noChangeArrowheads="1"/>
          </p:cNvPicPr>
          <p:nvPr userDrawn="1"/>
        </p:nvPicPr>
        <p:blipFill>
          <a:blip r:embed="rId2" cstate="print">
            <a:alphaModFix amt="0"/>
            <a:extLst>
              <a:ext uri="{28A0092B-C50C-407E-A947-70E740481C1C}">
                <a14:useLocalDpi xmlns:a14="http://schemas.microsoft.com/office/drawing/2010/main"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808038" y="318070"/>
            <a:ext cx="7779072" cy="504419"/>
          </a:xfrm>
        </p:spPr>
        <p:txBody>
          <a:bodyPr/>
          <a:lstStyle>
            <a:lvl1pPr>
              <a:defRPr>
                <a:solidFill>
                  <a:schemeClr val="bg1"/>
                </a:solidFill>
              </a:defRPr>
            </a:lvl1pPr>
          </a:lstStyle>
          <a:p>
            <a:r>
              <a:rPr lang="en-US" dirty="0" smtClean="0"/>
              <a:t>Click to edit Announcement </a:t>
            </a:r>
            <a:endParaRPr lang="en-US" dirty="0"/>
          </a:p>
        </p:txBody>
      </p:sp>
      <p:sp>
        <p:nvSpPr>
          <p:cNvPr id="3" name="Content Placeholder 2"/>
          <p:cNvSpPr>
            <a:spLocks noGrp="1"/>
          </p:cNvSpPr>
          <p:nvPr>
            <p:ph idx="1" hasCustomPrompt="1"/>
          </p:nvPr>
        </p:nvSpPr>
        <p:spPr>
          <a:xfrm>
            <a:off x="808038" y="858762"/>
            <a:ext cx="7792822" cy="1867582"/>
          </a:xfrm>
        </p:spPr>
        <p:txBody>
          <a:bodyPr/>
          <a:lstStyle>
            <a:lvl1pPr marL="0" indent="0">
              <a:buClr>
                <a:schemeClr val="bg1"/>
              </a:buClr>
              <a:buNone/>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800">
                <a:solidFill>
                  <a:schemeClr val="bg1"/>
                </a:solidFill>
              </a:defRPr>
            </a:lvl4pPr>
            <a:lvl5pPr>
              <a:buClr>
                <a:schemeClr val="bg1"/>
              </a:buClr>
              <a:defRPr sz="1800">
                <a:solidFill>
                  <a:schemeClr val="bg1"/>
                </a:solidFill>
              </a:defRPr>
            </a:lvl5pPr>
          </a:lstStyle>
          <a:p>
            <a:pPr lvl="0"/>
            <a:r>
              <a:rPr lang="en-US" dirty="0" smtClean="0"/>
              <a:t>Click to edit Product Name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2661609517"/>
      </p:ext>
    </p:extLst>
  </p:cSld>
  <p:clrMapOvr>
    <a:masterClrMapping/>
  </p:clrMapOvr>
  <p:transition xmlns:p14="http://schemas.microsoft.com/office/powerpoint/2010/main">
    <p:wipe dir="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Quote">
    <p:spTree>
      <p:nvGrpSpPr>
        <p:cNvPr id="1" name=""/>
        <p:cNvGrpSpPr/>
        <p:nvPr/>
      </p:nvGrpSpPr>
      <p:grpSpPr>
        <a:xfrm>
          <a:off x="0" y="0"/>
          <a:ext cx="0" cy="0"/>
          <a:chOff x="0" y="0"/>
          <a:chExt cx="0" cy="0"/>
        </a:xfrm>
      </p:grpSpPr>
      <p:pic>
        <p:nvPicPr>
          <p:cNvPr id="8" name="Picture 24" descr="Small Red Square"/>
          <p:cNvPicPr>
            <a:picLocks noChangeAspect="1" noChangeArrowheads="1"/>
          </p:cNvPicPr>
          <p:nvPr userDrawn="1"/>
        </p:nvPicPr>
        <p:blipFill>
          <a:blip r:embed="rId2" cstate="print">
            <a:alphaModFix amt="0"/>
            <a:extLst>
              <a:ext uri="{28A0092B-C50C-407E-A947-70E740481C1C}">
                <a14:useLocalDpi xmlns:a14="http://schemas.microsoft.com/office/drawing/2010/main"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735468" y="357661"/>
            <a:ext cx="7779072" cy="1244269"/>
          </a:xfrm>
        </p:spPr>
        <p:txBody>
          <a:bodyPr/>
          <a:lstStyle>
            <a:lvl1pPr marL="91420" indent="-91420">
              <a:defRPr sz="2400" b="0">
                <a:solidFill>
                  <a:schemeClr val="bg1"/>
                </a:solidFill>
              </a:defRPr>
            </a:lvl1pPr>
          </a:lstStyle>
          <a:p>
            <a:r>
              <a:rPr lang="en-US" dirty="0" smtClean="0"/>
              <a:t>Click to edit Quote</a:t>
            </a:r>
            <a:endParaRPr lang="en-US" dirty="0"/>
          </a:p>
        </p:txBody>
      </p:sp>
      <p:sp>
        <p:nvSpPr>
          <p:cNvPr id="3" name="Content Placeholder 2"/>
          <p:cNvSpPr>
            <a:spLocks noGrp="1"/>
          </p:cNvSpPr>
          <p:nvPr>
            <p:ph idx="1" hasCustomPrompt="1"/>
          </p:nvPr>
        </p:nvSpPr>
        <p:spPr>
          <a:xfrm>
            <a:off x="808038" y="1817690"/>
            <a:ext cx="7792822" cy="854637"/>
          </a:xfrm>
        </p:spPr>
        <p:txBody>
          <a:bodyPr/>
          <a:lstStyle>
            <a:lvl1pPr marL="0" indent="0">
              <a:buNone/>
              <a:defRPr sz="2000" b="1">
                <a:solidFill>
                  <a:schemeClr val="bg1"/>
                </a:solidFill>
              </a:defRPr>
            </a:lvl1pPr>
            <a:lvl2pPr marL="285688" indent="0">
              <a:buNone/>
              <a:defRPr sz="1600">
                <a:solidFill>
                  <a:schemeClr val="bg1"/>
                </a:solidFill>
              </a:defRPr>
            </a:lvl2pPr>
            <a:lvl3pPr>
              <a:buClr>
                <a:schemeClr val="tx2"/>
              </a:buCl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smtClean="0"/>
              <a:t>Click to edit name</a:t>
            </a:r>
          </a:p>
          <a:p>
            <a:pPr lvl="1"/>
            <a:r>
              <a:rPr lang="en-US" dirty="0" smtClean="0"/>
              <a:t>Second level</a:t>
            </a:r>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2728546652"/>
      </p:ext>
    </p:extLst>
  </p:cSld>
  <p:clrMapOvr>
    <a:masterClrMapping/>
  </p:clrMapOvr>
  <p:transition xmlns:p14="http://schemas.microsoft.com/office/powerpoint/2010/main">
    <p:wipe dir="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grpSp>
        <p:nvGrpSpPr>
          <p:cNvPr id="3" name="Group 2"/>
          <p:cNvGrpSpPr/>
          <p:nvPr userDrawn="1"/>
        </p:nvGrpSpPr>
        <p:grpSpPr>
          <a:xfrm>
            <a:off x="-1586" y="0"/>
            <a:ext cx="9145587" cy="3625850"/>
            <a:chOff x="-1587" y="0"/>
            <a:chExt cx="9145587" cy="3625850"/>
          </a:xfrm>
        </p:grpSpPr>
        <p:pic>
          <p:nvPicPr>
            <p:cNvPr id="7" name="Picture 10"/>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4" descr="Small Red Square"/>
            <p:cNvPicPr>
              <a:picLocks noChangeAspect="1" noChangeArrowheads="1"/>
            </p:cNvPicPr>
            <p:nvPr userDrawn="1"/>
          </p:nvPicPr>
          <p:blipFill>
            <a:blip r:embed="rId3" cstate="print">
              <a:alphaModFix amt="0"/>
              <a:extLst>
                <a:ext uri="{28A0092B-C50C-407E-A947-70E740481C1C}">
                  <a14:useLocalDpi xmlns:a14="http://schemas.microsoft.com/office/drawing/2010/main" val="0"/>
                </a:ext>
              </a:extLst>
            </a:blip>
            <a:srcRect/>
            <a:stretch>
              <a:fillRect/>
            </a:stretch>
          </p:blipFill>
          <p:spPr bwMode="auto">
            <a:xfrm>
              <a:off x="-1587" y="1041400"/>
              <a:ext cx="9144000" cy="25844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userDrawn="1">
            <p:ph type="title" hasCustomPrompt="1"/>
          </p:nvPr>
        </p:nvSpPr>
        <p:spPr>
          <a:xfrm>
            <a:off x="18" y="1821940"/>
            <a:ext cx="9142413" cy="900649"/>
          </a:xfrm>
          <a:noFill/>
          <a:ln>
            <a:noFill/>
          </a:ln>
        </p:spPr>
        <p:txBody>
          <a:bodyPr/>
          <a:lstStyle>
            <a:lvl1pPr algn="ctr">
              <a:defRPr sz="6000" b="0">
                <a:solidFill>
                  <a:schemeClr val="bg1"/>
                </a:solidFill>
              </a:defRPr>
            </a:lvl1pPr>
          </a:lstStyle>
          <a:p>
            <a:r>
              <a:rPr lang="en-US" dirty="0" smtClean="0"/>
              <a:t>Q&amp;A</a:t>
            </a:r>
            <a:endParaRPr lang="en-US" dirty="0"/>
          </a:p>
        </p:txBody>
      </p:sp>
      <p:sp>
        <p:nvSpPr>
          <p:cNvPr id="4" name="Footer Placeholder 4"/>
          <p:cNvSpPr>
            <a:spLocks noGrp="1"/>
          </p:cNvSpPr>
          <p:nvPr userDrawn="1">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829113709"/>
      </p:ext>
    </p:extLst>
  </p:cSld>
  <p:clrMapOvr>
    <a:masterClrMapping/>
  </p:clrMapOvr>
  <p:transition xmlns:p14="http://schemas.microsoft.com/office/powerpoint/2010/main">
    <p:wipe dir="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Opening/Closing slide">
    <p:spTree>
      <p:nvGrpSpPr>
        <p:cNvPr id="1" name=""/>
        <p:cNvGrpSpPr/>
        <p:nvPr/>
      </p:nvGrpSpPr>
      <p:grpSpPr>
        <a:xfrm>
          <a:off x="0" y="0"/>
          <a:ext cx="0" cy="0"/>
          <a:chOff x="0" y="0"/>
          <a:chExt cx="0" cy="0"/>
        </a:xfrm>
      </p:grpSpPr>
      <p:grpSp>
        <p:nvGrpSpPr>
          <p:cNvPr id="2" name="Group 10"/>
          <p:cNvGrpSpPr>
            <a:grpSpLocks/>
          </p:cNvGrpSpPr>
          <p:nvPr userDrawn="1"/>
        </p:nvGrpSpPr>
        <p:grpSpPr bwMode="auto">
          <a:xfrm>
            <a:off x="0" y="0"/>
            <a:ext cx="9144000" cy="5143500"/>
            <a:chOff x="0" y="0"/>
            <a:chExt cx="9144000" cy="5143500"/>
          </a:xfrm>
        </p:grpSpPr>
        <p:pic>
          <p:nvPicPr>
            <p:cNvPr id="3" name="Picture 1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28180" y="2094112"/>
              <a:ext cx="5998766" cy="750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982080499"/>
      </p:ext>
    </p:extLst>
  </p:cSld>
  <p:clrMapOvr>
    <a:masterClrMapping/>
  </p:clrMapOvr>
  <p:transition xmlns:p14="http://schemas.microsoft.com/office/powerpoint/2010/main">
    <p:wipe dir="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3304979"/>
            <a:ext cx="7772797" cy="1021953"/>
          </a:xfrm>
        </p:spPr>
        <p:txBody>
          <a:bodyPr/>
          <a:lstStyle>
            <a:lvl1pPr algn="l">
              <a:defRPr sz="24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5" y="2179841"/>
            <a:ext cx="7772797" cy="1125141"/>
          </a:xfrm>
        </p:spPr>
        <p:txBody>
          <a:bodyPr anchor="b"/>
          <a:lstStyle>
            <a:lvl1pPr marL="0" indent="0">
              <a:buNone/>
              <a:defRPr sz="1200">
                <a:solidFill>
                  <a:schemeClr val="tx1">
                    <a:tint val="75000"/>
                  </a:schemeClr>
                </a:solidFill>
              </a:defRPr>
            </a:lvl1pPr>
            <a:lvl2pPr marL="285511" indent="0">
              <a:buNone/>
              <a:defRPr sz="1100">
                <a:solidFill>
                  <a:schemeClr val="tx1">
                    <a:tint val="75000"/>
                  </a:schemeClr>
                </a:solidFill>
              </a:defRPr>
            </a:lvl2pPr>
            <a:lvl3pPr marL="571021" indent="0">
              <a:buNone/>
              <a:defRPr sz="1000">
                <a:solidFill>
                  <a:schemeClr val="tx1">
                    <a:tint val="75000"/>
                  </a:schemeClr>
                </a:solidFill>
              </a:defRPr>
            </a:lvl3pPr>
            <a:lvl4pPr marL="856533" indent="0">
              <a:buNone/>
              <a:defRPr sz="900">
                <a:solidFill>
                  <a:schemeClr val="tx1">
                    <a:tint val="75000"/>
                  </a:schemeClr>
                </a:solidFill>
              </a:defRPr>
            </a:lvl4pPr>
            <a:lvl5pPr marL="1142044" indent="0">
              <a:buNone/>
              <a:defRPr sz="900">
                <a:solidFill>
                  <a:schemeClr val="tx1">
                    <a:tint val="75000"/>
                  </a:schemeClr>
                </a:solidFill>
              </a:defRPr>
            </a:lvl5pPr>
            <a:lvl6pPr marL="1427555" indent="0">
              <a:buNone/>
              <a:defRPr sz="900">
                <a:solidFill>
                  <a:schemeClr val="tx1">
                    <a:tint val="75000"/>
                  </a:schemeClr>
                </a:solidFill>
              </a:defRPr>
            </a:lvl6pPr>
            <a:lvl7pPr marL="1713066" indent="0">
              <a:buNone/>
              <a:defRPr sz="900">
                <a:solidFill>
                  <a:schemeClr val="tx1">
                    <a:tint val="75000"/>
                  </a:schemeClr>
                </a:solidFill>
              </a:defRPr>
            </a:lvl7pPr>
            <a:lvl8pPr marL="1998578" indent="0">
              <a:buNone/>
              <a:defRPr sz="900">
                <a:solidFill>
                  <a:schemeClr val="tx1">
                    <a:tint val="75000"/>
                  </a:schemeClr>
                </a:solidFill>
              </a:defRPr>
            </a:lvl8pPr>
            <a:lvl9pPr marL="2284088" indent="0">
              <a:buNone/>
              <a:defRPr sz="900">
                <a:solidFill>
                  <a:schemeClr val="tx1">
                    <a:tint val="75000"/>
                  </a:schemeClr>
                </a:solidFill>
              </a:defRPr>
            </a:lvl9pPr>
          </a:lstStyle>
          <a:p>
            <a:pPr lvl="0"/>
            <a:r>
              <a:rPr lang="en-US" dirty="0" smtClean="0"/>
              <a:t>Click to edit Master text styles</a:t>
            </a:r>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100940877"/>
      </p:ext>
    </p:extLst>
  </p:cSld>
  <p:clrMapOvr>
    <a:masterClrMapping/>
  </p:clrMapOvr>
  <p:transition xmlns:p14="http://schemas.microsoft.com/office/powerpoint/2010/mai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pic>
        <p:nvPicPr>
          <p:cNvPr id="9"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08038" y="201097"/>
            <a:ext cx="7950200" cy="473075"/>
          </a:xfrm>
        </p:spPr>
        <p:txBody>
          <a:bodyPr wrap="square"/>
          <a:lstStyle/>
          <a:p>
            <a:r>
              <a:rPr lang="en-US" dirty="0" smtClean="0"/>
              <a:t>Click to edit Master title style</a:t>
            </a:r>
            <a:endParaRPr lang="en-US" dirty="0"/>
          </a:p>
        </p:txBody>
      </p:sp>
      <p:sp>
        <p:nvSpPr>
          <p:cNvPr id="3" name="Content Placeholder 2"/>
          <p:cNvSpPr>
            <a:spLocks noGrp="1"/>
          </p:cNvSpPr>
          <p:nvPr>
            <p:ph idx="1"/>
          </p:nvPr>
        </p:nvSpPr>
        <p:spPr>
          <a:xfrm>
            <a:off x="806451" y="1111253"/>
            <a:ext cx="7900974" cy="3648075"/>
          </a:xfrm>
        </p:spPr>
        <p:txBody>
          <a:bodyPr wrap="square"/>
          <a:lstStyle>
            <a:lvl1pPr marL="117398" indent="-117398">
              <a:spcBef>
                <a:spcPts val="400"/>
              </a:spcBef>
              <a:spcAft>
                <a:spcPts val="200"/>
              </a:spcAft>
              <a:buFont typeface="Arial" pitchFamily="34" charset="0"/>
              <a:buChar char="•"/>
              <a:defRPr sz="1200" b="0"/>
            </a:lvl1pPr>
            <a:lvl2pPr marL="344264" indent="-177683">
              <a:spcAft>
                <a:spcPts val="0"/>
              </a:spcAft>
              <a:buClr>
                <a:schemeClr val="tx1"/>
              </a:buClr>
              <a:buFont typeface="Arial" pitchFamily="34" charset="0"/>
              <a:buChar char="–"/>
              <a:defRPr sz="1100"/>
            </a:lvl2pPr>
            <a:lvl3pPr marL="574301" indent="-171339">
              <a:buClr>
                <a:schemeClr val="tx2"/>
              </a:buClr>
              <a:buFont typeface="Arial" pitchFamily="34" charset="0"/>
              <a:buChar char="•"/>
              <a:defRPr sz="1100">
                <a:solidFill>
                  <a:schemeClr val="tx1"/>
                </a:solidFill>
              </a:defRPr>
            </a:lvl3pPr>
            <a:lvl4pPr marL="855108" indent="-107880">
              <a:buClr>
                <a:schemeClr val="tx1"/>
              </a:buClr>
              <a:buFont typeface="Arial" pitchFamily="34" charset="0"/>
              <a:buChar char="–"/>
              <a:defRPr lang="en-US" sz="1100" kern="1200" dirty="0" smtClean="0">
                <a:solidFill>
                  <a:schemeClr val="tx1"/>
                </a:solidFill>
                <a:latin typeface="Arial" pitchFamily="34" charset="0"/>
                <a:ea typeface="ＭＳ Ｐゴシック" pitchFamily="127" charset="-128"/>
                <a:cs typeface="ＭＳ Ｐゴシック" pitchFamily="127" charset="-128"/>
              </a:defRPr>
            </a:lvl4pPr>
            <a:lvl5pPr marL="1199370" indent="-166580">
              <a:buClr>
                <a:schemeClr val="tx2"/>
              </a:buClr>
              <a:buFont typeface="Arial" pitchFamily="34" charset="0"/>
              <a:buChar char="•"/>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0"/>
          </p:nvPr>
        </p:nvSpPr>
        <p:spPr>
          <a:xfrm>
            <a:off x="5824267" y="4758215"/>
            <a:ext cx="2895600" cy="274637"/>
          </a:xfrm>
        </p:spPr>
        <p:txBody>
          <a:bodyPr wrap="square"/>
          <a:lstStyle>
            <a:lvl1pPr>
              <a:defRPr/>
            </a:lvl1pPr>
          </a:lstStyle>
          <a:p>
            <a:pPr>
              <a:defRPr/>
            </a:pPr>
            <a:endParaRPr lang="en-US" dirty="0"/>
          </a:p>
        </p:txBody>
      </p:sp>
      <p:sp>
        <p:nvSpPr>
          <p:cNvPr id="8" name="Text Box 14"/>
          <p:cNvSpPr txBox="1">
            <a:spLocks noChangeArrowheads="1"/>
          </p:cNvSpPr>
          <p:nvPr userDrawn="1"/>
        </p:nvSpPr>
        <p:spPr bwMode="auto">
          <a:xfrm>
            <a:off x="635264" y="4874548"/>
            <a:ext cx="156481" cy="21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marL="0" marR="0" indent="0" algn="r" defTabSz="342629" rtl="0" eaLnBrk="1" fontAlgn="base" latinLnBrk="0" hangingPunct="1">
              <a:lnSpc>
                <a:spcPct val="100000"/>
              </a:lnSpc>
              <a:spcBef>
                <a:spcPts val="0"/>
              </a:spcBef>
              <a:spcAft>
                <a:spcPct val="0"/>
              </a:spcAft>
              <a:buClr>
                <a:schemeClr val="accent1"/>
              </a:buClr>
              <a:buSzTx/>
              <a:buFont typeface="Arial"/>
              <a:buNone/>
              <a:tabLst/>
              <a:defRPr/>
            </a:pPr>
            <a:fld id="{DF43EDC1-DE77-47A3-B56B-F28176B942E3}" type="slidenum">
              <a:rPr lang="en-US" sz="600" smtClean="0">
                <a:solidFill>
                  <a:schemeClr val="tx1"/>
                </a:solidFill>
              </a:rPr>
              <a:pPr marL="0" marR="0" indent="0" algn="r" defTabSz="342629" rtl="0" eaLnBrk="1" fontAlgn="base" latinLnBrk="0" hangingPunct="1">
                <a:lnSpc>
                  <a:spcPct val="100000"/>
                </a:lnSpc>
                <a:spcBef>
                  <a:spcPts val="0"/>
                </a:spcBef>
                <a:spcAft>
                  <a:spcPct val="0"/>
                </a:spcAft>
                <a:buClr>
                  <a:schemeClr val="accent1"/>
                </a:buClr>
                <a:buSzTx/>
                <a:buFont typeface="Arial"/>
                <a:buNone/>
                <a:tabLst/>
                <a:defRPr/>
              </a:pPr>
              <a:t>‹#›</a:t>
            </a:fld>
            <a:endParaRPr lang="en-US" sz="600" dirty="0" smtClean="0">
              <a:solidFill>
                <a:srgbClr val="292929"/>
              </a:solidFill>
            </a:endParaRPr>
          </a:p>
        </p:txBody>
      </p:sp>
      <p:sp>
        <p:nvSpPr>
          <p:cNvPr id="11" name="Text Box 14"/>
          <p:cNvSpPr txBox="1">
            <a:spLocks noChangeArrowheads="1"/>
          </p:cNvSpPr>
          <p:nvPr userDrawn="1"/>
        </p:nvSpPr>
        <p:spPr bwMode="auto">
          <a:xfrm>
            <a:off x="858449" y="4875876"/>
            <a:ext cx="2229642"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marL="0" marR="0" indent="0" algn="l" defTabSz="342629" rtl="0" eaLnBrk="1" fontAlgn="base" latinLnBrk="0" hangingPunct="1">
              <a:lnSpc>
                <a:spcPct val="100000"/>
              </a:lnSpc>
              <a:spcBef>
                <a:spcPts val="0"/>
              </a:spcBef>
              <a:spcAft>
                <a:spcPct val="0"/>
              </a:spcAft>
              <a:buClr>
                <a:schemeClr val="accent1"/>
              </a:buClr>
              <a:buSzTx/>
              <a:buFont typeface="Arial"/>
              <a:buNone/>
              <a:tabLst/>
              <a:defRPr/>
            </a:pPr>
            <a:r>
              <a:rPr lang="en-US" sz="600" dirty="0" smtClean="0">
                <a:solidFill>
                  <a:srgbClr val="292929"/>
                </a:solidFill>
              </a:rPr>
              <a:t>Copyright</a:t>
            </a:r>
            <a:r>
              <a:rPr lang="en-US" sz="600" baseline="0" dirty="0" smtClean="0">
                <a:solidFill>
                  <a:srgbClr val="292929"/>
                </a:solidFill>
              </a:rPr>
              <a:t> </a:t>
            </a:r>
            <a:r>
              <a:rPr lang="en-US" sz="600" dirty="0" smtClean="0">
                <a:solidFill>
                  <a:srgbClr val="292929"/>
                </a:solidFill>
              </a:rPr>
              <a:t>©</a:t>
            </a:r>
            <a:r>
              <a:rPr lang="en-US" sz="600" baseline="0" dirty="0" smtClean="0">
                <a:solidFill>
                  <a:srgbClr val="292929"/>
                </a:solidFill>
              </a:rPr>
              <a:t> 2012, Oracle and/or its affiliates. All rights reserved.</a:t>
            </a:r>
            <a:endParaRPr lang="en-US" sz="600" dirty="0" smtClean="0">
              <a:solidFill>
                <a:srgbClr val="292929"/>
              </a:solidFill>
            </a:endParaRPr>
          </a:p>
        </p:txBody>
      </p:sp>
      <p:cxnSp>
        <p:nvCxnSpPr>
          <p:cNvPr id="14" name="Straight Connector 13"/>
          <p:cNvCxnSpPr/>
          <p:nvPr userDrawn="1"/>
        </p:nvCxnSpPr>
        <p:spPr>
          <a:xfrm flipH="1">
            <a:off x="824370" y="4897898"/>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5" name="Straight Connector 14"/>
          <p:cNvCxnSpPr/>
          <p:nvPr userDrawn="1"/>
        </p:nvCxnSpPr>
        <p:spPr>
          <a:xfrm flipH="1">
            <a:off x="3094523" y="4897882"/>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77361700"/>
      </p:ext>
    </p:extLst>
  </p:cSld>
  <p:clrMapOvr>
    <a:masterClrMapping/>
  </p:clrMapOvr>
  <p:transition xmlns:p14="http://schemas.microsoft.com/office/powerpoint/2010/main" spd="slow">
    <p:wipe dir="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399" y="1200547"/>
            <a:ext cx="4066976"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53" y="1200547"/>
            <a:ext cx="4066977"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907787414"/>
      </p:ext>
    </p:extLst>
  </p:cSld>
  <p:clrMapOvr>
    <a:masterClrMapping/>
  </p:clrMapOvr>
  <p:transition xmlns:p14="http://schemas.microsoft.com/office/powerpoint/2010/main">
    <p:wipe dir="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04" y="1150940"/>
            <a:ext cx="4040187" cy="480219"/>
          </a:xfrm>
        </p:spPr>
        <p:txBody>
          <a:bodyPr anchor="b"/>
          <a:lstStyle>
            <a:lvl1pPr marL="0" indent="0">
              <a:buNone/>
              <a:defRPr sz="1500" b="1"/>
            </a:lvl1pPr>
            <a:lvl2pPr marL="285511" indent="0">
              <a:buNone/>
              <a:defRPr sz="1200" b="1"/>
            </a:lvl2pPr>
            <a:lvl3pPr marL="571021" indent="0">
              <a:buNone/>
              <a:defRPr sz="1100" b="1"/>
            </a:lvl3pPr>
            <a:lvl4pPr marL="856533" indent="0">
              <a:buNone/>
              <a:defRPr sz="1000" b="1"/>
            </a:lvl4pPr>
            <a:lvl5pPr marL="1142044" indent="0">
              <a:buNone/>
              <a:defRPr sz="1000" b="1"/>
            </a:lvl5pPr>
            <a:lvl6pPr marL="1427555" indent="0">
              <a:buNone/>
              <a:defRPr sz="1000" b="1"/>
            </a:lvl6pPr>
            <a:lvl7pPr marL="1713066" indent="0">
              <a:buNone/>
              <a:defRPr sz="1000" b="1"/>
            </a:lvl7pPr>
            <a:lvl8pPr marL="1998578" indent="0">
              <a:buNone/>
              <a:defRPr sz="1000" b="1"/>
            </a:lvl8pPr>
            <a:lvl9pPr marL="2284088"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04" y="1631157"/>
            <a:ext cx="4040187"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2" y="1150940"/>
            <a:ext cx="4041180" cy="480219"/>
          </a:xfrm>
        </p:spPr>
        <p:txBody>
          <a:bodyPr anchor="b"/>
          <a:lstStyle>
            <a:lvl1pPr marL="0" indent="0">
              <a:buNone/>
              <a:defRPr sz="1500" b="1"/>
            </a:lvl1pPr>
            <a:lvl2pPr marL="285511" indent="0">
              <a:buNone/>
              <a:defRPr sz="1200" b="1"/>
            </a:lvl2pPr>
            <a:lvl3pPr marL="571021" indent="0">
              <a:buNone/>
              <a:defRPr sz="1100" b="1"/>
            </a:lvl3pPr>
            <a:lvl4pPr marL="856533" indent="0">
              <a:buNone/>
              <a:defRPr sz="1000" b="1"/>
            </a:lvl4pPr>
            <a:lvl5pPr marL="1142044" indent="0">
              <a:buNone/>
              <a:defRPr sz="1000" b="1"/>
            </a:lvl5pPr>
            <a:lvl6pPr marL="1427555" indent="0">
              <a:buNone/>
              <a:defRPr sz="1000" b="1"/>
            </a:lvl6pPr>
            <a:lvl7pPr marL="1713066" indent="0">
              <a:buNone/>
              <a:defRPr sz="1000" b="1"/>
            </a:lvl7pPr>
            <a:lvl8pPr marL="1998578" indent="0">
              <a:buNone/>
              <a:defRPr sz="1000" b="1"/>
            </a:lvl8pPr>
            <a:lvl9pPr marL="2284088"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2115574234"/>
      </p:ext>
    </p:extLst>
  </p:cSld>
  <p:clrMapOvr>
    <a:masterClrMapping/>
  </p:clrMapOvr>
  <p:transition xmlns:p14="http://schemas.microsoft.com/office/powerpoint/2010/main">
    <p:wipe dir="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04395"/>
            <a:ext cx="3008312" cy="872133"/>
          </a:xfrm>
        </p:spPr>
        <p:txBody>
          <a:bodyPr/>
          <a:lstStyle>
            <a:lvl1pPr algn="l">
              <a:defRPr sz="1200" b="1"/>
            </a:lvl1pPr>
          </a:lstStyle>
          <a:p>
            <a:r>
              <a:rPr lang="en-US" smtClean="0"/>
              <a:t>Click to edit Master title style</a:t>
            </a:r>
            <a:endParaRPr lang="en-US"/>
          </a:p>
        </p:txBody>
      </p:sp>
      <p:sp>
        <p:nvSpPr>
          <p:cNvPr id="3" name="Content Placeholder 2"/>
          <p:cNvSpPr>
            <a:spLocks noGrp="1"/>
          </p:cNvSpPr>
          <p:nvPr>
            <p:ph idx="1"/>
          </p:nvPr>
        </p:nvSpPr>
        <p:spPr>
          <a:xfrm>
            <a:off x="3574852" y="204391"/>
            <a:ext cx="5111750" cy="4390430"/>
          </a:xfrm>
        </p:spPr>
        <p:txBody>
          <a:bodyPr/>
          <a:lstStyle>
            <a:lvl1pPr>
              <a:defRPr sz="2000"/>
            </a:lvl1pPr>
            <a:lvl2pPr>
              <a:defRPr sz="18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076535"/>
            <a:ext cx="3008312" cy="3518297"/>
          </a:xfrm>
        </p:spPr>
        <p:txBody>
          <a:bodyPr/>
          <a:lstStyle>
            <a:lvl1pPr marL="0" indent="0">
              <a:buNone/>
              <a:defRPr sz="900"/>
            </a:lvl1pPr>
            <a:lvl2pPr marL="285511" indent="0">
              <a:buNone/>
              <a:defRPr sz="700"/>
            </a:lvl2pPr>
            <a:lvl3pPr marL="571021" indent="0">
              <a:buNone/>
              <a:defRPr sz="600"/>
            </a:lvl3pPr>
            <a:lvl4pPr marL="856533" indent="0">
              <a:buNone/>
              <a:defRPr sz="600"/>
            </a:lvl4pPr>
            <a:lvl5pPr marL="1142044" indent="0">
              <a:buNone/>
              <a:defRPr sz="600"/>
            </a:lvl5pPr>
            <a:lvl6pPr marL="1427555" indent="0">
              <a:buNone/>
              <a:defRPr sz="600"/>
            </a:lvl6pPr>
            <a:lvl7pPr marL="1713066" indent="0">
              <a:buNone/>
              <a:defRPr sz="600"/>
            </a:lvl7pPr>
            <a:lvl8pPr marL="1998578" indent="0">
              <a:buNone/>
              <a:defRPr sz="600"/>
            </a:lvl8pPr>
            <a:lvl9pPr marL="2284088" indent="0">
              <a:buNone/>
              <a:defRPr sz="6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3219337269"/>
      </p:ext>
    </p:extLst>
  </p:cSld>
  <p:clrMapOvr>
    <a:masterClrMapping/>
  </p:clrMapOvr>
  <p:transition xmlns:p14="http://schemas.microsoft.com/office/powerpoint/2010/main">
    <p:wipe dir="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2905283090"/>
      </p:ext>
    </p:extLst>
  </p:cSld>
  <p:clrMapOvr>
    <a:masterClrMapping/>
  </p:clrMapOvr>
  <p:transition xmlns:p14="http://schemas.microsoft.com/office/powerpoint/2010/main">
    <p:wipe dir="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811" y="206376"/>
            <a:ext cx="2056805" cy="43884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99" y="206376"/>
            <a:ext cx="6077148" cy="43884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3167639711"/>
      </p:ext>
    </p:extLst>
  </p:cSld>
  <p:clrMapOvr>
    <a:masterClrMapping/>
  </p:clrMapOvr>
  <p:transition xmlns:p14="http://schemas.microsoft.com/office/powerpoint/2010/main">
    <p:wipe dir="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pic>
        <p:nvPicPr>
          <p:cNvPr id="9" name="Picture 10"/>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08038" y="201089"/>
            <a:ext cx="7950200" cy="473075"/>
          </a:xfrm>
        </p:spPr>
        <p:txBody>
          <a:bodyPr wrap="square"/>
          <a:lstStyle/>
          <a:p>
            <a:r>
              <a:rPr lang="en-US" dirty="0" smtClean="0"/>
              <a:t>Click to edit Master title style</a:t>
            </a:r>
            <a:endParaRPr lang="en-US" dirty="0"/>
          </a:p>
        </p:txBody>
      </p:sp>
      <p:sp>
        <p:nvSpPr>
          <p:cNvPr id="3" name="Content Placeholder 2"/>
          <p:cNvSpPr>
            <a:spLocks noGrp="1"/>
          </p:cNvSpPr>
          <p:nvPr>
            <p:ph idx="1"/>
          </p:nvPr>
        </p:nvSpPr>
        <p:spPr>
          <a:xfrm>
            <a:off x="806451" y="1111253"/>
            <a:ext cx="7900974" cy="3648075"/>
          </a:xfrm>
        </p:spPr>
        <p:txBody>
          <a:bodyPr wrap="square"/>
          <a:lstStyle>
            <a:lvl1pPr marL="117449" indent="-117449">
              <a:spcBef>
                <a:spcPts val="400"/>
              </a:spcBef>
              <a:spcAft>
                <a:spcPts val="200"/>
              </a:spcAft>
              <a:buFont typeface="Arial" pitchFamily="34" charset="0"/>
              <a:buChar char="•"/>
              <a:defRPr sz="1200" b="0"/>
            </a:lvl1pPr>
            <a:lvl2pPr marL="344414" indent="-177761">
              <a:spcAft>
                <a:spcPts val="0"/>
              </a:spcAft>
              <a:buClr>
                <a:schemeClr val="tx1"/>
              </a:buClr>
              <a:buFont typeface="Arial" pitchFamily="34" charset="0"/>
              <a:buChar char="–"/>
              <a:defRPr sz="1100"/>
            </a:lvl2pPr>
            <a:lvl3pPr marL="574550" indent="-171413">
              <a:buClr>
                <a:schemeClr val="tx2"/>
              </a:buClr>
              <a:buFont typeface="Arial" pitchFamily="34" charset="0"/>
              <a:buChar char="•"/>
              <a:defRPr sz="1100">
                <a:solidFill>
                  <a:schemeClr val="tx1"/>
                </a:solidFill>
              </a:defRPr>
            </a:lvl3pPr>
            <a:lvl4pPr marL="855478" indent="-107927">
              <a:buClr>
                <a:schemeClr val="tx1"/>
              </a:buClr>
              <a:buFont typeface="Arial" pitchFamily="34" charset="0"/>
              <a:buChar char="–"/>
              <a:defRPr lang="en-US" sz="1100" kern="1200" dirty="0" smtClean="0">
                <a:solidFill>
                  <a:schemeClr val="tx1"/>
                </a:solidFill>
                <a:latin typeface="Arial" pitchFamily="34" charset="0"/>
                <a:ea typeface="ＭＳ Ｐゴシック" pitchFamily="127" charset="-128"/>
                <a:cs typeface="ＭＳ Ｐゴシック" pitchFamily="127" charset="-128"/>
              </a:defRPr>
            </a:lvl4pPr>
            <a:lvl5pPr marL="1199890" indent="-166652">
              <a:buClr>
                <a:schemeClr val="tx2"/>
              </a:buClr>
              <a:buFont typeface="Arial" pitchFamily="34" charset="0"/>
              <a:buChar char="•"/>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0"/>
          </p:nvPr>
        </p:nvSpPr>
        <p:spPr>
          <a:xfrm>
            <a:off x="5824267" y="4758206"/>
            <a:ext cx="2895600" cy="274637"/>
          </a:xfrm>
        </p:spPr>
        <p:txBody>
          <a:bodyPr wrap="square"/>
          <a:lstStyle>
            <a:lvl1pPr>
              <a:defRPr/>
            </a:lvl1pPr>
          </a:lstStyle>
          <a:p>
            <a:pPr>
              <a:buClr>
                <a:srgbClr val="829E7E"/>
              </a:buClr>
              <a:defRPr/>
            </a:pPr>
            <a:endParaRPr lang="en-US" dirty="0">
              <a:solidFill>
                <a:srgbClr val="000000">
                  <a:tint val="75000"/>
                </a:srgbClr>
              </a:solidFill>
            </a:endParaRPr>
          </a:p>
        </p:txBody>
      </p:sp>
      <p:sp>
        <p:nvSpPr>
          <p:cNvPr id="12" name="Text Box 14"/>
          <p:cNvSpPr txBox="1">
            <a:spLocks noChangeArrowheads="1"/>
          </p:cNvSpPr>
          <p:nvPr userDrawn="1"/>
        </p:nvSpPr>
        <p:spPr bwMode="auto">
          <a:xfrm>
            <a:off x="635261" y="4874548"/>
            <a:ext cx="156481" cy="21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16" name="Text Box 14"/>
          <p:cNvSpPr txBox="1">
            <a:spLocks noChangeArrowheads="1"/>
          </p:cNvSpPr>
          <p:nvPr userDrawn="1"/>
        </p:nvSpPr>
        <p:spPr bwMode="auto">
          <a:xfrm>
            <a:off x="858449" y="4875876"/>
            <a:ext cx="2229642"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2012 Oracle and/or its affiliates. All rights reserved.</a:t>
            </a:r>
          </a:p>
        </p:txBody>
      </p:sp>
      <p:cxnSp>
        <p:nvCxnSpPr>
          <p:cNvPr id="17" name="Straight Connector 16"/>
          <p:cNvCxnSpPr/>
          <p:nvPr userDrawn="1"/>
        </p:nvCxnSpPr>
        <p:spPr>
          <a:xfrm flipH="1">
            <a:off x="824370" y="4897889"/>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userDrawn="1"/>
        </p:nvCxnSpPr>
        <p:spPr>
          <a:xfrm flipH="1">
            <a:off x="3094508" y="4897882"/>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77361700"/>
      </p:ext>
    </p:extLst>
  </p:cSld>
  <p:clrMapOvr>
    <a:masterClrMapping/>
  </p:clrMapOvr>
  <p:transition xmlns:p14="http://schemas.microsoft.com/office/powerpoint/2010/main">
    <p:wipe dir="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instructions blank">
    <p:spTree>
      <p:nvGrpSpPr>
        <p:cNvPr id="1" name=""/>
        <p:cNvGrpSpPr/>
        <p:nvPr/>
      </p:nvGrpSpPr>
      <p:grpSpPr>
        <a:xfrm>
          <a:off x="0" y="0"/>
          <a:ext cx="0" cy="0"/>
          <a:chOff x="0" y="0"/>
          <a:chExt cx="0" cy="0"/>
        </a:xfrm>
      </p:grpSpPr>
      <p:pic>
        <p:nvPicPr>
          <p:cNvPr id="8" name="Picture 10"/>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08038" y="201078"/>
            <a:ext cx="7950200" cy="530224"/>
          </a:xfrm>
        </p:spPr>
        <p:txBody>
          <a:bodyPr wrap="square"/>
          <a:lstStyle/>
          <a:p>
            <a:r>
              <a:rPr lang="en-US" dirty="0" smtClean="0"/>
              <a:t>Click to edit Master title style</a:t>
            </a:r>
            <a:endParaRPr lang="en-US" dirty="0"/>
          </a:p>
        </p:txBody>
      </p:sp>
      <p:sp>
        <p:nvSpPr>
          <p:cNvPr id="6" name="Footer Placeholder 4"/>
          <p:cNvSpPr>
            <a:spLocks noGrp="1"/>
          </p:cNvSpPr>
          <p:nvPr>
            <p:ph type="ftr" sz="quarter" idx="10"/>
          </p:nvPr>
        </p:nvSpPr>
        <p:spPr>
          <a:xfrm>
            <a:off x="5858211" y="4800052"/>
            <a:ext cx="2895600" cy="274637"/>
          </a:xfrm>
        </p:spPr>
        <p:txBody>
          <a:bodyPr wrap="square"/>
          <a:lstStyle>
            <a:lvl1pPr>
              <a:defRPr/>
            </a:lvl1pPr>
          </a:lstStyle>
          <a:p>
            <a:pPr>
              <a:buClr>
                <a:srgbClr val="829E7E"/>
              </a:buClr>
              <a:defRPr/>
            </a:pPr>
            <a:endParaRPr lang="en-US" dirty="0">
              <a:solidFill>
                <a:srgbClr val="000000">
                  <a:tint val="75000"/>
                </a:srgbClr>
              </a:solidFill>
            </a:endParaRPr>
          </a:p>
        </p:txBody>
      </p:sp>
      <p:sp>
        <p:nvSpPr>
          <p:cNvPr id="10" name="Text Box 14"/>
          <p:cNvSpPr txBox="1">
            <a:spLocks noChangeArrowheads="1"/>
          </p:cNvSpPr>
          <p:nvPr userDrawn="1"/>
        </p:nvSpPr>
        <p:spPr bwMode="auto">
          <a:xfrm>
            <a:off x="635261" y="4874548"/>
            <a:ext cx="156481" cy="21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15" name="Text Box 14"/>
          <p:cNvSpPr txBox="1">
            <a:spLocks noChangeArrowheads="1"/>
          </p:cNvSpPr>
          <p:nvPr userDrawn="1"/>
        </p:nvSpPr>
        <p:spPr bwMode="auto">
          <a:xfrm>
            <a:off x="858449" y="4875876"/>
            <a:ext cx="2229642"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2012, Oracle and/or its affiliates. All rights reserved.</a:t>
            </a:r>
          </a:p>
        </p:txBody>
      </p:sp>
      <p:cxnSp>
        <p:nvCxnSpPr>
          <p:cNvPr id="16" name="Straight Connector 15"/>
          <p:cNvCxnSpPr/>
          <p:nvPr userDrawn="1"/>
        </p:nvCxnSpPr>
        <p:spPr>
          <a:xfrm flipH="1">
            <a:off x="824370" y="4897889"/>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userDrawn="1"/>
        </p:nvCxnSpPr>
        <p:spPr>
          <a:xfrm flipH="1">
            <a:off x="3094508" y="4897882"/>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81929332"/>
      </p:ext>
    </p:extLst>
  </p:cSld>
  <p:clrMapOvr>
    <a:masterClrMapping/>
  </p:clrMapOvr>
  <p:transition xmlns:p14="http://schemas.microsoft.com/office/powerpoint/2010/main">
    <p:wipe dir="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p:nvPicPr>
        <p:blipFill>
          <a:blip r:embed="rId2" cstate="print"/>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5" name="Group 5"/>
          <p:cNvGrpSpPr>
            <a:grpSpLocks/>
          </p:cNvGrpSpPr>
          <p:nvPr/>
        </p:nvGrpSpPr>
        <p:grpSpPr bwMode="auto">
          <a:xfrm>
            <a:off x="0" y="4629164"/>
            <a:ext cx="9144000" cy="168275"/>
            <a:chOff x="0" y="4629150"/>
            <a:chExt cx="9144000" cy="168275"/>
          </a:xfrm>
        </p:grpSpPr>
        <p:pic>
          <p:nvPicPr>
            <p:cNvPr id="6" name="Picture 25" descr="Red Bar"/>
            <p:cNvPicPr>
              <a:picLocks noChangeAspect="1" noChangeArrowheads="1"/>
            </p:cNvPicPr>
            <p:nvPr/>
          </p:nvPicPr>
          <p:blipFill>
            <a:blip r:embed="rId3" cstate="print"/>
            <a:srcRect/>
            <a:stretch>
              <a:fillRect/>
            </a:stretch>
          </p:blipFill>
          <p:spPr bwMode="auto">
            <a:xfrm>
              <a:off x="0" y="4629150"/>
              <a:ext cx="9144000" cy="168275"/>
            </a:xfrm>
            <a:prstGeom prst="rect">
              <a:avLst/>
            </a:prstGeom>
            <a:noFill/>
            <a:ln w="9525">
              <a:noFill/>
              <a:miter lim="800000"/>
              <a:headEnd/>
              <a:tailEnd/>
            </a:ln>
          </p:spPr>
        </p:pic>
        <p:pic>
          <p:nvPicPr>
            <p:cNvPr id="7" name="Picture 3" descr="O_redbox_clr_rgb.jpg"/>
            <p:cNvPicPr>
              <a:picLocks noChangeAspect="1"/>
            </p:cNvPicPr>
            <p:nvPr/>
          </p:nvPicPr>
          <p:blipFill>
            <a:blip r:embed="rId4" cstate="print"/>
            <a:srcRect/>
            <a:stretch>
              <a:fillRect/>
            </a:stretch>
          </p:blipFill>
          <p:spPr bwMode="auto">
            <a:xfrm>
              <a:off x="7989654" y="4651456"/>
              <a:ext cx="755707" cy="118628"/>
            </a:xfrm>
            <a:prstGeom prst="rect">
              <a:avLst/>
            </a:prstGeom>
            <a:noFill/>
            <a:ln w="9525">
              <a:noFill/>
              <a:miter lim="800000"/>
              <a:headEnd/>
              <a:tailEnd/>
            </a:ln>
          </p:spPr>
        </p:pic>
      </p:grpSp>
      <p:sp>
        <p:nvSpPr>
          <p:cNvPr id="8" name="Text Box 14"/>
          <p:cNvSpPr txBox="1">
            <a:spLocks noChangeArrowheads="1"/>
          </p:cNvSpPr>
          <p:nvPr userDrawn="1"/>
        </p:nvSpPr>
        <p:spPr bwMode="auto">
          <a:xfrm>
            <a:off x="635005" y="4875215"/>
            <a:ext cx="157163"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F1A7BCB2-8FA3-4459-BFA4-CA026123A5E7}"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9" name="Text Box 14"/>
          <p:cNvSpPr txBox="1">
            <a:spLocks noChangeArrowheads="1"/>
          </p:cNvSpPr>
          <p:nvPr userDrawn="1"/>
        </p:nvSpPr>
        <p:spPr bwMode="auto">
          <a:xfrm>
            <a:off x="858838" y="4875215"/>
            <a:ext cx="2228850"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10" name="Straight Connector 9"/>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nvGrpSpPr>
          <p:cNvPr id="11" name="Group 19"/>
          <p:cNvGrpSpPr>
            <a:grpSpLocks/>
          </p:cNvGrpSpPr>
          <p:nvPr userDrawn="1"/>
        </p:nvGrpSpPr>
        <p:grpSpPr bwMode="auto">
          <a:xfrm>
            <a:off x="3094066" y="4875215"/>
            <a:ext cx="2289175" cy="219075"/>
            <a:chOff x="3094495" y="4875691"/>
            <a:chExt cx="2289387" cy="219168"/>
          </a:xfrm>
        </p:grpSpPr>
        <p:sp>
          <p:nvSpPr>
            <p:cNvPr id="12" name="Text Box 14"/>
            <p:cNvSpPr txBox="1">
              <a:spLocks noChangeArrowheads="1"/>
            </p:cNvSpPr>
            <p:nvPr userDrawn="1"/>
          </p:nvSpPr>
          <p:spPr bwMode="auto">
            <a:xfrm>
              <a:off x="3124660" y="4875691"/>
              <a:ext cx="2259222" cy="219168"/>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Insert Information Protection Policy Classification from Slide 8</a:t>
              </a:r>
              <a:endParaRPr lang="en-US" sz="800" dirty="0" smtClean="0">
                <a:solidFill>
                  <a:srgbClr val="292929"/>
                </a:solidFill>
              </a:endParaRPr>
            </a:p>
          </p:txBody>
        </p:sp>
        <p:cxnSp>
          <p:nvCxnSpPr>
            <p:cNvPr id="13" name="Straight Connector 12"/>
            <p:cNvCxnSpPr/>
            <p:nvPr userDrawn="1"/>
          </p:nvCxnSpPr>
          <p:spPr>
            <a:xfrm flipH="1">
              <a:off x="3094495" y="4897925"/>
              <a:ext cx="1587" cy="96878"/>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pic>
        <p:nvPicPr>
          <p:cNvPr id="14" name="Picture 10"/>
          <p:cNvPicPr>
            <a:picLocks noChangeAspect="1"/>
          </p:cNvPicPr>
          <p:nvPr/>
        </p:nvPicPr>
        <p:blipFill>
          <a:blip r:embed="rId5" cstate="print"/>
          <a:srcRect/>
          <a:stretch>
            <a:fillRect/>
          </a:stretch>
        </p:blipFill>
        <p:spPr bwMode="auto">
          <a:xfrm>
            <a:off x="0" y="0"/>
            <a:ext cx="9144000" cy="5143500"/>
          </a:xfrm>
          <a:prstGeom prst="rect">
            <a:avLst/>
          </a:prstGeom>
          <a:noFill/>
          <a:ln w="9525">
            <a:noFill/>
            <a:miter lim="800000"/>
            <a:headEnd/>
            <a:tailEnd/>
          </a:ln>
        </p:spPr>
      </p:pic>
      <p:pic>
        <p:nvPicPr>
          <p:cNvPr id="15" name="Picture 16"/>
          <p:cNvPicPr>
            <a:picLocks noChangeAspect="1" noChangeArrowheads="1"/>
          </p:cNvPicPr>
          <p:nvPr userDrawn="1"/>
        </p:nvPicPr>
        <p:blipFill>
          <a:blip r:embed="rId6" cstate="print"/>
          <a:srcRect/>
          <a:stretch>
            <a:fillRect/>
          </a:stretch>
        </p:blipFill>
        <p:spPr bwMode="auto">
          <a:xfrm>
            <a:off x="1144588" y="3101989"/>
            <a:ext cx="2227262" cy="277813"/>
          </a:xfrm>
          <a:prstGeom prst="rect">
            <a:avLst/>
          </a:prstGeom>
          <a:noFill/>
          <a:ln w="9525">
            <a:noFill/>
            <a:miter lim="800000"/>
            <a:headEnd/>
            <a:tailEnd/>
          </a:ln>
        </p:spPr>
      </p:pic>
      <p:pic>
        <p:nvPicPr>
          <p:cNvPr id="16" name="Picture 74" descr="Tall Red"/>
          <p:cNvPicPr>
            <a:picLocks noChangeArrowheads="1"/>
          </p:cNvPicPr>
          <p:nvPr userDrawn="1"/>
        </p:nvPicPr>
        <p:blipFill>
          <a:blip r:embed="rId7" cstate="print"/>
          <a:srcRect/>
          <a:stretch>
            <a:fillRect/>
          </a:stretch>
        </p:blipFill>
        <p:spPr bwMode="auto">
          <a:xfrm>
            <a:off x="0" y="685814"/>
            <a:ext cx="1144588" cy="2117725"/>
          </a:xfrm>
          <a:prstGeom prst="rect">
            <a:avLst/>
          </a:prstGeom>
          <a:solidFill>
            <a:schemeClr val="tx2"/>
          </a:solidFill>
          <a:ln w="9525">
            <a:noFill/>
            <a:miter lim="800000"/>
            <a:headEnd/>
            <a:tailEnd/>
          </a:ln>
        </p:spPr>
      </p:pic>
      <p:pic>
        <p:nvPicPr>
          <p:cNvPr id="17" name="Picture 75" descr="Wide Red"/>
          <p:cNvPicPr>
            <a:picLocks noChangeArrowheads="1"/>
          </p:cNvPicPr>
          <p:nvPr userDrawn="1"/>
        </p:nvPicPr>
        <p:blipFill>
          <a:blip r:embed="rId8" cstate="print"/>
          <a:srcRect/>
          <a:stretch>
            <a:fillRect/>
          </a:stretch>
        </p:blipFill>
        <p:spPr bwMode="auto">
          <a:xfrm>
            <a:off x="3262316" y="685814"/>
            <a:ext cx="5881687" cy="2117725"/>
          </a:xfrm>
          <a:prstGeom prst="rect">
            <a:avLst/>
          </a:prstGeom>
          <a:solidFill>
            <a:schemeClr val="tx2"/>
          </a:solidFill>
          <a:ln w="9525">
            <a:noFill/>
            <a:miter lim="800000"/>
            <a:headEnd/>
            <a:tailEnd/>
          </a:ln>
        </p:spPr>
      </p:pic>
      <p:sp>
        <p:nvSpPr>
          <p:cNvPr id="2" name="Title 1"/>
          <p:cNvSpPr>
            <a:spLocks noGrp="1"/>
          </p:cNvSpPr>
          <p:nvPr>
            <p:ph type="ctrTitle"/>
          </p:nvPr>
        </p:nvSpPr>
        <p:spPr>
          <a:xfrm>
            <a:off x="1152934" y="3596162"/>
            <a:ext cx="7772797" cy="670855"/>
          </a:xfrm>
        </p:spPr>
        <p:txBody>
          <a:bodyPr anchor="b"/>
          <a:lstStyle>
            <a:lvl1pPr>
              <a:defRPr sz="2400"/>
            </a:lvl1pPr>
          </a:lstStyle>
          <a:p>
            <a:r>
              <a:rPr lang="en-US" dirty="0" smtClean="0"/>
              <a:t>Click to edit Master title style</a:t>
            </a:r>
            <a:endParaRPr lang="en-US" dirty="0"/>
          </a:p>
        </p:txBody>
      </p:sp>
      <p:sp>
        <p:nvSpPr>
          <p:cNvPr id="3" name="Subtitle 2"/>
          <p:cNvSpPr>
            <a:spLocks noGrp="1"/>
          </p:cNvSpPr>
          <p:nvPr>
            <p:ph type="subTitle" idx="1"/>
          </p:nvPr>
        </p:nvSpPr>
        <p:spPr>
          <a:xfrm>
            <a:off x="1152933" y="4410273"/>
            <a:ext cx="7075289" cy="532642"/>
          </a:xfrm>
        </p:spPr>
        <p:txBody>
          <a:bodyPr/>
          <a:lstStyle>
            <a:lvl1pPr marL="0" marR="0" indent="0" algn="l" defTabSz="914400"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573" indent="0" algn="ctr">
              <a:buNone/>
              <a:defRPr>
                <a:solidFill>
                  <a:schemeClr val="tx1">
                    <a:tint val="75000"/>
                  </a:schemeClr>
                </a:solidFill>
              </a:defRPr>
            </a:lvl2pPr>
            <a:lvl3pPr marL="571145" indent="0" algn="ctr">
              <a:buNone/>
              <a:defRPr>
                <a:solidFill>
                  <a:schemeClr val="tx1">
                    <a:tint val="75000"/>
                  </a:schemeClr>
                </a:solidFill>
              </a:defRPr>
            </a:lvl3pPr>
            <a:lvl4pPr marL="856718" indent="0" algn="ctr">
              <a:buNone/>
              <a:defRPr>
                <a:solidFill>
                  <a:schemeClr val="tx1">
                    <a:tint val="75000"/>
                  </a:schemeClr>
                </a:solidFill>
              </a:defRPr>
            </a:lvl4pPr>
            <a:lvl5pPr marL="1142291" indent="0" algn="ctr">
              <a:buNone/>
              <a:defRPr>
                <a:solidFill>
                  <a:schemeClr val="tx1">
                    <a:tint val="75000"/>
                  </a:schemeClr>
                </a:solidFill>
              </a:defRPr>
            </a:lvl5pPr>
            <a:lvl6pPr marL="1427864" indent="0" algn="ctr">
              <a:buNone/>
              <a:defRPr>
                <a:solidFill>
                  <a:schemeClr val="tx1">
                    <a:tint val="75000"/>
                  </a:schemeClr>
                </a:solidFill>
              </a:defRPr>
            </a:lvl6pPr>
            <a:lvl7pPr marL="1713437" indent="0" algn="ctr">
              <a:buNone/>
              <a:defRPr>
                <a:solidFill>
                  <a:schemeClr val="tx1">
                    <a:tint val="75000"/>
                  </a:schemeClr>
                </a:solidFill>
              </a:defRPr>
            </a:lvl7pPr>
            <a:lvl8pPr marL="1999011" indent="0" algn="ctr">
              <a:buNone/>
              <a:defRPr>
                <a:solidFill>
                  <a:schemeClr val="tx1">
                    <a:tint val="75000"/>
                  </a:schemeClr>
                </a:solidFill>
              </a:defRPr>
            </a:lvl8pPr>
            <a:lvl9pPr marL="2284583" indent="0" algn="ctr">
              <a:buNone/>
              <a:defRPr>
                <a:solidFill>
                  <a:schemeClr val="tx1">
                    <a:tint val="75000"/>
                  </a:schemeClr>
                </a:solidFill>
              </a:defRPr>
            </a:lvl9pPr>
          </a:lstStyle>
          <a:p>
            <a:r>
              <a:rPr lang="en-US" dirty="0" smtClean="0"/>
              <a:t>Click to edit Master subtitle style</a:t>
            </a:r>
          </a:p>
        </p:txBody>
      </p:sp>
      <p:sp>
        <p:nvSpPr>
          <p:cNvPr id="18" name="Footer Placeholder 4"/>
          <p:cNvSpPr>
            <a:spLocks noGrp="1"/>
          </p:cNvSpPr>
          <p:nvPr>
            <p:ph type="ftr" sz="quarter" idx="10"/>
          </p:nvPr>
        </p:nvSpPr>
        <p:spPr>
          <a:xfrm>
            <a:off x="6105525" y="4868877"/>
            <a:ext cx="2895600" cy="274637"/>
          </a:xfrm>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08038" y="1164166"/>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808038" y="658586"/>
            <a:ext cx="8139112" cy="318691"/>
          </a:xfrm>
        </p:spPr>
        <p:txBody>
          <a:bodyPr/>
          <a:lstStyle>
            <a:lvl1pPr marL="0" indent="0">
              <a:buNone/>
              <a:defRPr sz="24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Master text styles</a:t>
            </a:r>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nstructions blank">
    <p:spTree>
      <p:nvGrpSpPr>
        <p:cNvPr id="1" name=""/>
        <p:cNvGrpSpPr/>
        <p:nvPr/>
      </p:nvGrpSpPr>
      <p:grpSpPr>
        <a:xfrm>
          <a:off x="0" y="0"/>
          <a:ext cx="0" cy="0"/>
          <a:chOff x="0" y="0"/>
          <a:chExt cx="0" cy="0"/>
        </a:xfrm>
      </p:grpSpPr>
      <p:pic>
        <p:nvPicPr>
          <p:cNvPr id="8"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08038" y="201078"/>
            <a:ext cx="7950200" cy="530224"/>
          </a:xfrm>
        </p:spPr>
        <p:txBody>
          <a:bodyPr wrap="square"/>
          <a:lstStyle/>
          <a:p>
            <a:r>
              <a:rPr lang="en-US" dirty="0" smtClean="0"/>
              <a:t>Click to edit Master title style</a:t>
            </a:r>
            <a:endParaRPr lang="en-US" dirty="0"/>
          </a:p>
        </p:txBody>
      </p:sp>
      <p:sp>
        <p:nvSpPr>
          <p:cNvPr id="6" name="Footer Placeholder 4"/>
          <p:cNvSpPr>
            <a:spLocks noGrp="1"/>
          </p:cNvSpPr>
          <p:nvPr>
            <p:ph type="ftr" sz="quarter" idx="10"/>
          </p:nvPr>
        </p:nvSpPr>
        <p:spPr>
          <a:xfrm>
            <a:off x="5858211" y="4800061"/>
            <a:ext cx="2895600" cy="274637"/>
          </a:xfrm>
        </p:spPr>
        <p:txBody>
          <a:bodyPr wrap="square"/>
          <a:lstStyle>
            <a:lvl1pPr>
              <a:defRPr/>
            </a:lvl1pPr>
          </a:lstStyle>
          <a:p>
            <a:pPr>
              <a:defRPr/>
            </a:pPr>
            <a:endParaRPr lang="en-US" dirty="0"/>
          </a:p>
        </p:txBody>
      </p:sp>
      <p:sp>
        <p:nvSpPr>
          <p:cNvPr id="7" name="Text Box 14"/>
          <p:cNvSpPr txBox="1">
            <a:spLocks noChangeArrowheads="1"/>
          </p:cNvSpPr>
          <p:nvPr userDrawn="1"/>
        </p:nvSpPr>
        <p:spPr bwMode="auto">
          <a:xfrm>
            <a:off x="635264" y="4874548"/>
            <a:ext cx="156481" cy="21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marL="0" marR="0" indent="0" algn="r" defTabSz="342629" rtl="0" eaLnBrk="1" fontAlgn="base" latinLnBrk="0" hangingPunct="1">
              <a:lnSpc>
                <a:spcPct val="100000"/>
              </a:lnSpc>
              <a:spcBef>
                <a:spcPts val="0"/>
              </a:spcBef>
              <a:spcAft>
                <a:spcPct val="0"/>
              </a:spcAft>
              <a:buClr>
                <a:schemeClr val="accent1"/>
              </a:buClr>
              <a:buSzTx/>
              <a:buFont typeface="Arial"/>
              <a:buNone/>
              <a:tabLst/>
              <a:defRPr/>
            </a:pPr>
            <a:fld id="{DF43EDC1-DE77-47A3-B56B-F28176B942E3}" type="slidenum">
              <a:rPr lang="en-US" sz="600" smtClean="0">
                <a:solidFill>
                  <a:schemeClr val="tx1"/>
                </a:solidFill>
              </a:rPr>
              <a:pPr marL="0" marR="0" indent="0" algn="r" defTabSz="342629" rtl="0" eaLnBrk="1" fontAlgn="base" latinLnBrk="0" hangingPunct="1">
                <a:lnSpc>
                  <a:spcPct val="100000"/>
                </a:lnSpc>
                <a:spcBef>
                  <a:spcPts val="0"/>
                </a:spcBef>
                <a:spcAft>
                  <a:spcPct val="0"/>
                </a:spcAft>
                <a:buClr>
                  <a:schemeClr val="accent1"/>
                </a:buClr>
                <a:buSzTx/>
                <a:buFont typeface="Arial"/>
                <a:buNone/>
                <a:tabLst/>
                <a:defRPr/>
              </a:pPr>
              <a:t>‹#›</a:t>
            </a:fld>
            <a:endParaRPr lang="en-US" sz="600" dirty="0" smtClean="0">
              <a:solidFill>
                <a:srgbClr val="292929"/>
              </a:solidFill>
            </a:endParaRPr>
          </a:p>
        </p:txBody>
      </p:sp>
      <p:sp>
        <p:nvSpPr>
          <p:cNvPr id="11" name="Text Box 14"/>
          <p:cNvSpPr txBox="1">
            <a:spLocks noChangeArrowheads="1"/>
          </p:cNvSpPr>
          <p:nvPr userDrawn="1"/>
        </p:nvSpPr>
        <p:spPr bwMode="auto">
          <a:xfrm>
            <a:off x="858449" y="4875876"/>
            <a:ext cx="2229642"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marL="0" marR="0" indent="0" algn="l" defTabSz="342629" rtl="0" eaLnBrk="1" fontAlgn="base" latinLnBrk="0" hangingPunct="1">
              <a:lnSpc>
                <a:spcPct val="100000"/>
              </a:lnSpc>
              <a:spcBef>
                <a:spcPts val="0"/>
              </a:spcBef>
              <a:spcAft>
                <a:spcPct val="0"/>
              </a:spcAft>
              <a:buClr>
                <a:schemeClr val="accent1"/>
              </a:buClr>
              <a:buSzTx/>
              <a:buFont typeface="Arial"/>
              <a:buNone/>
              <a:tabLst/>
              <a:defRPr/>
            </a:pPr>
            <a:r>
              <a:rPr lang="en-US" sz="600" dirty="0" smtClean="0">
                <a:solidFill>
                  <a:srgbClr val="292929"/>
                </a:solidFill>
              </a:rPr>
              <a:t>Copyright</a:t>
            </a:r>
            <a:r>
              <a:rPr lang="en-US" sz="600" baseline="0" dirty="0" smtClean="0">
                <a:solidFill>
                  <a:srgbClr val="292929"/>
                </a:solidFill>
              </a:rPr>
              <a:t> </a:t>
            </a:r>
            <a:r>
              <a:rPr lang="en-US" sz="600" dirty="0" smtClean="0">
                <a:solidFill>
                  <a:srgbClr val="292929"/>
                </a:solidFill>
              </a:rPr>
              <a:t>©</a:t>
            </a:r>
            <a:r>
              <a:rPr lang="en-US" sz="600" baseline="0" dirty="0" smtClean="0">
                <a:solidFill>
                  <a:srgbClr val="292929"/>
                </a:solidFill>
              </a:rPr>
              <a:t> 2012, Oracle and/or its affiliates. All rights reserved.</a:t>
            </a:r>
            <a:endParaRPr lang="en-US" sz="600" dirty="0" smtClean="0">
              <a:solidFill>
                <a:srgbClr val="292929"/>
              </a:solidFill>
            </a:endParaRPr>
          </a:p>
        </p:txBody>
      </p:sp>
      <p:cxnSp>
        <p:nvCxnSpPr>
          <p:cNvPr id="13" name="Straight Connector 12"/>
          <p:cNvCxnSpPr/>
          <p:nvPr userDrawn="1"/>
        </p:nvCxnSpPr>
        <p:spPr>
          <a:xfrm flipH="1">
            <a:off x="824370" y="4897898"/>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4" name="Straight Connector 13"/>
          <p:cNvCxnSpPr/>
          <p:nvPr userDrawn="1"/>
        </p:nvCxnSpPr>
        <p:spPr>
          <a:xfrm flipH="1">
            <a:off x="3094523" y="4897882"/>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81929332"/>
      </p:ext>
    </p:extLst>
  </p:cSld>
  <p:clrMapOvr>
    <a:masterClrMapping/>
  </p:clrMapOvr>
  <p:transition xmlns:p14="http://schemas.microsoft.com/office/powerpoint/2010/main" spd="slow">
    <p:wipe dir="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type="obj" preserve="1">
  <p:cSld name="announcement">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p:nvPicPr>
        <p:blipFill>
          <a:blip r:embed="rId2" cstate="print"/>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5" name="Group 5"/>
          <p:cNvGrpSpPr>
            <a:grpSpLocks/>
          </p:cNvGrpSpPr>
          <p:nvPr/>
        </p:nvGrpSpPr>
        <p:grpSpPr bwMode="auto">
          <a:xfrm>
            <a:off x="0" y="4629164"/>
            <a:ext cx="9144000" cy="168275"/>
            <a:chOff x="0" y="4629150"/>
            <a:chExt cx="9144000" cy="168275"/>
          </a:xfrm>
        </p:grpSpPr>
        <p:pic>
          <p:nvPicPr>
            <p:cNvPr id="6" name="Picture 25" descr="Red Bar"/>
            <p:cNvPicPr>
              <a:picLocks noChangeAspect="1" noChangeArrowheads="1"/>
            </p:cNvPicPr>
            <p:nvPr/>
          </p:nvPicPr>
          <p:blipFill>
            <a:blip r:embed="rId3" cstate="print"/>
            <a:srcRect/>
            <a:stretch>
              <a:fillRect/>
            </a:stretch>
          </p:blipFill>
          <p:spPr bwMode="auto">
            <a:xfrm>
              <a:off x="0" y="4629150"/>
              <a:ext cx="9144000" cy="168275"/>
            </a:xfrm>
            <a:prstGeom prst="rect">
              <a:avLst/>
            </a:prstGeom>
            <a:noFill/>
            <a:ln w="9525">
              <a:noFill/>
              <a:miter lim="800000"/>
              <a:headEnd/>
              <a:tailEnd/>
            </a:ln>
          </p:spPr>
        </p:pic>
        <p:pic>
          <p:nvPicPr>
            <p:cNvPr id="7" name="Picture 3" descr="O_redbox_clr_rgb.jpg"/>
            <p:cNvPicPr>
              <a:picLocks noChangeAspect="1"/>
            </p:cNvPicPr>
            <p:nvPr/>
          </p:nvPicPr>
          <p:blipFill>
            <a:blip r:embed="rId4" cstate="print"/>
            <a:srcRect/>
            <a:stretch>
              <a:fillRect/>
            </a:stretch>
          </p:blipFill>
          <p:spPr bwMode="auto">
            <a:xfrm>
              <a:off x="7989654" y="4651456"/>
              <a:ext cx="755707" cy="118628"/>
            </a:xfrm>
            <a:prstGeom prst="rect">
              <a:avLst/>
            </a:prstGeom>
            <a:noFill/>
            <a:ln w="9525">
              <a:noFill/>
              <a:miter lim="800000"/>
              <a:headEnd/>
              <a:tailEnd/>
            </a:ln>
          </p:spPr>
        </p:pic>
      </p:grpSp>
      <p:sp>
        <p:nvSpPr>
          <p:cNvPr id="8" name="Text Box 14"/>
          <p:cNvSpPr txBox="1">
            <a:spLocks noChangeArrowheads="1"/>
          </p:cNvSpPr>
          <p:nvPr userDrawn="1"/>
        </p:nvSpPr>
        <p:spPr bwMode="auto">
          <a:xfrm>
            <a:off x="635005" y="4875215"/>
            <a:ext cx="157163"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FE3A6D3C-6729-4DE3-B7E6-F079E40B786E}"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9" name="Text Box 14"/>
          <p:cNvSpPr txBox="1">
            <a:spLocks noChangeArrowheads="1"/>
          </p:cNvSpPr>
          <p:nvPr userDrawn="1"/>
        </p:nvSpPr>
        <p:spPr bwMode="auto">
          <a:xfrm>
            <a:off x="858838" y="4875215"/>
            <a:ext cx="2228850"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2012 Oracle and/or its affiliates. All rights reserved.</a:t>
            </a:r>
          </a:p>
        </p:txBody>
      </p:sp>
      <p:cxnSp>
        <p:nvCxnSpPr>
          <p:cNvPr id="10" name="Straight Connector 9"/>
          <p:cNvCxnSpPr>
            <a:cxnSpLocks noChangeShapeType="1"/>
          </p:cNvCxnSpPr>
          <p:nvPr userDrawn="1"/>
        </p:nvCxnSpPr>
        <p:spPr bwMode="auto">
          <a:xfrm>
            <a:off x="825503" y="4897439"/>
            <a:ext cx="4763" cy="96837"/>
          </a:xfrm>
          <a:prstGeom prst="line">
            <a:avLst/>
          </a:prstGeom>
          <a:noFill/>
          <a:ln w="6350" algn="ctr">
            <a:solidFill>
              <a:srgbClr val="262626"/>
            </a:solidFill>
            <a:round/>
            <a:headEnd/>
            <a:tailEnd/>
          </a:ln>
        </p:spPr>
      </p:cxnSp>
      <p:cxnSp>
        <p:nvCxnSpPr>
          <p:cNvPr id="13" name="Straight Connector 12"/>
          <p:cNvCxnSpPr/>
          <p:nvPr userDrawn="1"/>
        </p:nvCxnSpPr>
        <p:spPr bwMode="auto">
          <a:xfrm flipH="1">
            <a:off x="3094066" y="4897441"/>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pic>
        <p:nvPicPr>
          <p:cNvPr id="14" name="Picture 24" descr="Small Red Square"/>
          <p:cNvPicPr>
            <a:picLocks noChangeAspect="1" noChangeArrowheads="1"/>
          </p:cNvPicPr>
          <p:nvPr userDrawn="1"/>
        </p:nvPicPr>
        <p:blipFill>
          <a:blip r:embed="rId2" cstate="print"/>
          <a:srcRect/>
          <a:stretch>
            <a:fillRect/>
          </a:stretch>
        </p:blipFill>
        <p:spPr bwMode="auto">
          <a:xfrm>
            <a:off x="0" y="1"/>
            <a:ext cx="9144000" cy="2738438"/>
          </a:xfrm>
          <a:prstGeom prst="rect">
            <a:avLst/>
          </a:prstGeom>
          <a:solidFill>
            <a:schemeClr val="tx2"/>
          </a:solidFill>
          <a:ln w="9525">
            <a:noFill/>
            <a:miter lim="800000"/>
            <a:headEnd/>
            <a:tailEnd/>
          </a:ln>
        </p:spPr>
      </p:pic>
      <p:sp>
        <p:nvSpPr>
          <p:cNvPr id="2" name="Title 1"/>
          <p:cNvSpPr>
            <a:spLocks noGrp="1"/>
          </p:cNvSpPr>
          <p:nvPr>
            <p:ph type="title"/>
          </p:nvPr>
        </p:nvSpPr>
        <p:spPr>
          <a:xfrm>
            <a:off x="808038" y="318069"/>
            <a:ext cx="7779072" cy="504419"/>
          </a:xfrm>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08038" y="858762"/>
            <a:ext cx="7792822" cy="1867582"/>
          </a:xfrm>
        </p:spPr>
        <p:txBody>
          <a:bodyPr/>
          <a:lstStyle>
            <a:lvl1pPr marL="0" indent="0">
              <a:buClr>
                <a:schemeClr val="bg1"/>
              </a:buClr>
              <a:buNone/>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800">
                <a:solidFill>
                  <a:schemeClr val="bg1"/>
                </a:solidFill>
              </a:defRPr>
            </a:lvl4pPr>
            <a:lvl5pPr>
              <a:buClr>
                <a:schemeClr val="bg1"/>
              </a:buClr>
              <a:defRPr sz="180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userDrawn="1">
  <p:cSld name="Opening/Closing slide">
    <p:spTree>
      <p:nvGrpSpPr>
        <p:cNvPr id="1" name=""/>
        <p:cNvGrpSpPr/>
        <p:nvPr/>
      </p:nvGrpSpPr>
      <p:grpSpPr>
        <a:xfrm>
          <a:off x="0" y="0"/>
          <a:ext cx="0" cy="0"/>
          <a:chOff x="0" y="0"/>
          <a:chExt cx="0" cy="0"/>
        </a:xfrm>
      </p:grpSpPr>
      <p:pic>
        <p:nvPicPr>
          <p:cNvPr id="2" name="Picture 24" descr="Small Red Square"/>
          <p:cNvPicPr>
            <a:picLocks noChangeAspect="1" noChangeArrowheads="1"/>
          </p:cNvPicPr>
          <p:nvPr/>
        </p:nvPicPr>
        <p:blipFill>
          <a:blip r:embed="rId2" cstate="print"/>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3" name="Group 5"/>
          <p:cNvGrpSpPr>
            <a:grpSpLocks/>
          </p:cNvGrpSpPr>
          <p:nvPr/>
        </p:nvGrpSpPr>
        <p:grpSpPr bwMode="auto">
          <a:xfrm>
            <a:off x="0" y="4629164"/>
            <a:ext cx="9144000" cy="168275"/>
            <a:chOff x="0" y="4629150"/>
            <a:chExt cx="9144000" cy="168275"/>
          </a:xfrm>
        </p:grpSpPr>
        <p:pic>
          <p:nvPicPr>
            <p:cNvPr id="4" name="Picture 25" descr="Red Bar"/>
            <p:cNvPicPr>
              <a:picLocks noChangeAspect="1" noChangeArrowheads="1"/>
            </p:cNvPicPr>
            <p:nvPr/>
          </p:nvPicPr>
          <p:blipFill>
            <a:blip r:embed="rId3" cstate="print"/>
            <a:srcRect/>
            <a:stretch>
              <a:fillRect/>
            </a:stretch>
          </p:blipFill>
          <p:spPr bwMode="auto">
            <a:xfrm>
              <a:off x="0" y="4629150"/>
              <a:ext cx="9144000" cy="168275"/>
            </a:xfrm>
            <a:prstGeom prst="rect">
              <a:avLst/>
            </a:prstGeom>
            <a:noFill/>
            <a:ln w="9525">
              <a:noFill/>
              <a:miter lim="800000"/>
              <a:headEnd/>
              <a:tailEnd/>
            </a:ln>
          </p:spPr>
        </p:pic>
        <p:pic>
          <p:nvPicPr>
            <p:cNvPr id="5" name="Picture 3" descr="O_redbox_clr_rgb.jpg"/>
            <p:cNvPicPr>
              <a:picLocks noChangeAspect="1"/>
            </p:cNvPicPr>
            <p:nvPr/>
          </p:nvPicPr>
          <p:blipFill>
            <a:blip r:embed="rId4" cstate="print"/>
            <a:srcRect/>
            <a:stretch>
              <a:fillRect/>
            </a:stretch>
          </p:blipFill>
          <p:spPr bwMode="auto">
            <a:xfrm>
              <a:off x="7989654" y="4651456"/>
              <a:ext cx="755707" cy="118628"/>
            </a:xfrm>
            <a:prstGeom prst="rect">
              <a:avLst/>
            </a:prstGeom>
            <a:noFill/>
            <a:ln w="9525">
              <a:noFill/>
              <a:miter lim="800000"/>
              <a:headEnd/>
              <a:tailEnd/>
            </a:ln>
          </p:spPr>
        </p:pic>
      </p:grpSp>
      <p:sp>
        <p:nvSpPr>
          <p:cNvPr id="6" name="Text Box 14"/>
          <p:cNvSpPr txBox="1">
            <a:spLocks noChangeArrowheads="1"/>
          </p:cNvSpPr>
          <p:nvPr userDrawn="1"/>
        </p:nvSpPr>
        <p:spPr bwMode="auto">
          <a:xfrm>
            <a:off x="635005" y="4875215"/>
            <a:ext cx="157163"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47589D59-44B6-4524-A68E-AFA08C564D0A}"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7" name="Text Box 14"/>
          <p:cNvSpPr txBox="1">
            <a:spLocks noChangeArrowheads="1"/>
          </p:cNvSpPr>
          <p:nvPr userDrawn="1"/>
        </p:nvSpPr>
        <p:spPr bwMode="auto">
          <a:xfrm>
            <a:off x="858838" y="4875215"/>
            <a:ext cx="2228850"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8" name="Straight Connector 7"/>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nvGrpSpPr>
          <p:cNvPr id="9" name="Group 19"/>
          <p:cNvGrpSpPr>
            <a:grpSpLocks/>
          </p:cNvGrpSpPr>
          <p:nvPr userDrawn="1"/>
        </p:nvGrpSpPr>
        <p:grpSpPr bwMode="auto">
          <a:xfrm>
            <a:off x="3094066" y="4875215"/>
            <a:ext cx="2289175" cy="219075"/>
            <a:chOff x="3094495" y="4875691"/>
            <a:chExt cx="2289387" cy="219168"/>
          </a:xfrm>
        </p:grpSpPr>
        <p:sp>
          <p:nvSpPr>
            <p:cNvPr id="10" name="Text Box 14"/>
            <p:cNvSpPr txBox="1">
              <a:spLocks noChangeArrowheads="1"/>
            </p:cNvSpPr>
            <p:nvPr userDrawn="1"/>
          </p:nvSpPr>
          <p:spPr bwMode="auto">
            <a:xfrm>
              <a:off x="3124660" y="4875691"/>
              <a:ext cx="2259222" cy="219168"/>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Insert Information Protection Policy Classification from Slide 8</a:t>
              </a:r>
              <a:endParaRPr lang="en-US" sz="800" dirty="0" smtClean="0">
                <a:solidFill>
                  <a:srgbClr val="292929"/>
                </a:solidFill>
              </a:endParaRPr>
            </a:p>
          </p:txBody>
        </p:sp>
        <p:cxnSp>
          <p:nvCxnSpPr>
            <p:cNvPr id="11" name="Straight Connector 10"/>
            <p:cNvCxnSpPr/>
            <p:nvPr userDrawn="1"/>
          </p:nvCxnSpPr>
          <p:spPr>
            <a:xfrm flipH="1">
              <a:off x="3094495" y="4897925"/>
              <a:ext cx="1587" cy="96878"/>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grpSp>
        <p:nvGrpSpPr>
          <p:cNvPr id="12" name="Group 10"/>
          <p:cNvGrpSpPr>
            <a:grpSpLocks/>
          </p:cNvGrpSpPr>
          <p:nvPr userDrawn="1"/>
        </p:nvGrpSpPr>
        <p:grpSpPr bwMode="auto">
          <a:xfrm>
            <a:off x="0" y="0"/>
            <a:ext cx="9144000" cy="5143500"/>
            <a:chOff x="0" y="0"/>
            <a:chExt cx="9144000" cy="5143500"/>
          </a:xfrm>
        </p:grpSpPr>
        <p:pic>
          <p:nvPicPr>
            <p:cNvPr id="13" name="Picture 11"/>
            <p:cNvPicPr>
              <a:picLocks noChangeAspect="1"/>
            </p:cNvPicPr>
            <p:nvPr/>
          </p:nvPicPr>
          <p:blipFill>
            <a:blip r:embed="rId5" cstate="print"/>
            <a:srcRect/>
            <a:stretch>
              <a:fillRect/>
            </a:stretch>
          </p:blipFill>
          <p:spPr bwMode="auto">
            <a:xfrm>
              <a:off x="0" y="0"/>
              <a:ext cx="9144000" cy="5143500"/>
            </a:xfrm>
            <a:prstGeom prst="rect">
              <a:avLst/>
            </a:prstGeom>
            <a:noFill/>
            <a:ln w="9525">
              <a:noFill/>
              <a:miter lim="800000"/>
              <a:headEnd/>
              <a:tailEnd/>
            </a:ln>
          </p:spPr>
        </p:pic>
        <p:pic>
          <p:nvPicPr>
            <p:cNvPr id="14" name="Picture 9"/>
            <p:cNvPicPr>
              <a:picLocks noChangeAspect="1" noChangeArrowheads="1"/>
            </p:cNvPicPr>
            <p:nvPr/>
          </p:nvPicPr>
          <p:blipFill>
            <a:blip r:embed="rId6" cstate="print"/>
            <a:srcRect/>
            <a:stretch>
              <a:fillRect/>
            </a:stretch>
          </p:blipFill>
          <p:spPr bwMode="auto">
            <a:xfrm>
              <a:off x="1628180" y="2094112"/>
              <a:ext cx="5998766" cy="750094"/>
            </a:xfrm>
            <a:prstGeom prst="rect">
              <a:avLst/>
            </a:prstGeom>
            <a:noFill/>
            <a:ln w="9525">
              <a:noFill/>
              <a:miter lim="800000"/>
              <a:headEnd/>
              <a:tailEnd/>
            </a:ln>
          </p:spPr>
        </p:pic>
      </p:grpSp>
    </p:spTree>
  </p:cSld>
  <p:clrMapOvr>
    <a:masterClrMapping/>
  </p:clrMapOvr>
  <p:transition xmlns:p14="http://schemas.microsoft.com/office/powerpoint/2010/main" spd="slow">
    <p:wipe dir="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3304979"/>
            <a:ext cx="7772797" cy="1021953"/>
          </a:xfrm>
        </p:spPr>
        <p:txBody>
          <a:bodyPr/>
          <a:lstStyle>
            <a:lvl1pPr algn="l">
              <a:defRPr sz="24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5" y="2179841"/>
            <a:ext cx="7772797" cy="1125141"/>
          </a:xfrm>
        </p:spPr>
        <p:txBody>
          <a:bodyPr anchor="b"/>
          <a:lstStyle>
            <a:lvl1pPr marL="0" indent="0">
              <a:buNone/>
              <a:defRPr sz="1200">
                <a:solidFill>
                  <a:schemeClr val="tx1">
                    <a:tint val="75000"/>
                  </a:schemeClr>
                </a:solidFill>
              </a:defRPr>
            </a:lvl1pPr>
            <a:lvl2pPr marL="285573" indent="0">
              <a:buNone/>
              <a:defRPr sz="1100">
                <a:solidFill>
                  <a:schemeClr val="tx1">
                    <a:tint val="75000"/>
                  </a:schemeClr>
                </a:solidFill>
              </a:defRPr>
            </a:lvl2pPr>
            <a:lvl3pPr marL="571145" indent="0">
              <a:buNone/>
              <a:defRPr sz="1000">
                <a:solidFill>
                  <a:schemeClr val="tx1">
                    <a:tint val="75000"/>
                  </a:schemeClr>
                </a:solidFill>
              </a:defRPr>
            </a:lvl3pPr>
            <a:lvl4pPr marL="856718" indent="0">
              <a:buNone/>
              <a:defRPr sz="900">
                <a:solidFill>
                  <a:schemeClr val="tx1">
                    <a:tint val="75000"/>
                  </a:schemeClr>
                </a:solidFill>
              </a:defRPr>
            </a:lvl4pPr>
            <a:lvl5pPr marL="1142291" indent="0">
              <a:buNone/>
              <a:defRPr sz="900">
                <a:solidFill>
                  <a:schemeClr val="tx1">
                    <a:tint val="75000"/>
                  </a:schemeClr>
                </a:solidFill>
              </a:defRPr>
            </a:lvl5pPr>
            <a:lvl6pPr marL="1427864" indent="0">
              <a:buNone/>
              <a:defRPr sz="900">
                <a:solidFill>
                  <a:schemeClr val="tx1">
                    <a:tint val="75000"/>
                  </a:schemeClr>
                </a:solidFill>
              </a:defRPr>
            </a:lvl6pPr>
            <a:lvl7pPr marL="1713437" indent="0">
              <a:buNone/>
              <a:defRPr sz="900">
                <a:solidFill>
                  <a:schemeClr val="tx1">
                    <a:tint val="75000"/>
                  </a:schemeClr>
                </a:solidFill>
              </a:defRPr>
            </a:lvl7pPr>
            <a:lvl8pPr marL="1999011" indent="0">
              <a:buNone/>
              <a:defRPr sz="900">
                <a:solidFill>
                  <a:schemeClr val="tx1">
                    <a:tint val="75000"/>
                  </a:schemeClr>
                </a:solidFill>
              </a:defRPr>
            </a:lvl8pPr>
            <a:lvl9pPr marL="2284583" indent="0">
              <a:buNone/>
              <a:defRPr sz="900">
                <a:solidFill>
                  <a:schemeClr val="tx1">
                    <a:tint val="75000"/>
                  </a:schemeClr>
                </a:solidFill>
              </a:defRPr>
            </a:lvl9pPr>
          </a:lstStyle>
          <a:p>
            <a:pPr lvl="0"/>
            <a:r>
              <a:rPr lang="en-US" dirty="0" smtClean="0"/>
              <a:t>Click to edit Master text styles</a:t>
            </a:r>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399" y="1200547"/>
            <a:ext cx="4066976"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53" y="1200547"/>
            <a:ext cx="4066977"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04" y="1150940"/>
            <a:ext cx="4040187"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04" y="1631157"/>
            <a:ext cx="4040187"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2" y="1150940"/>
            <a:ext cx="4041180"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04395"/>
            <a:ext cx="3008312" cy="872133"/>
          </a:xfrm>
        </p:spPr>
        <p:txBody>
          <a:bodyPr/>
          <a:lstStyle>
            <a:lvl1pPr algn="l">
              <a:defRPr sz="1200" b="1"/>
            </a:lvl1pPr>
          </a:lstStyle>
          <a:p>
            <a:r>
              <a:rPr lang="en-US" smtClean="0"/>
              <a:t>Click to edit Master title style</a:t>
            </a:r>
            <a:endParaRPr lang="en-US"/>
          </a:p>
        </p:txBody>
      </p:sp>
      <p:sp>
        <p:nvSpPr>
          <p:cNvPr id="3" name="Content Placeholder 2"/>
          <p:cNvSpPr>
            <a:spLocks noGrp="1"/>
          </p:cNvSpPr>
          <p:nvPr>
            <p:ph idx="1"/>
          </p:nvPr>
        </p:nvSpPr>
        <p:spPr>
          <a:xfrm>
            <a:off x="3574852" y="204391"/>
            <a:ext cx="5111750" cy="4390430"/>
          </a:xfrm>
        </p:spPr>
        <p:txBody>
          <a:bodyPr/>
          <a:lstStyle>
            <a:lvl1pPr>
              <a:defRPr sz="2000"/>
            </a:lvl1pPr>
            <a:lvl2pPr>
              <a:defRPr sz="18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076535"/>
            <a:ext cx="3008312" cy="3518297"/>
          </a:xfrm>
        </p:spPr>
        <p:txBody>
          <a:bodyPr/>
          <a:lstStyle>
            <a:lvl1pPr marL="0" indent="0">
              <a:buNone/>
              <a:defRPr sz="900"/>
            </a:lvl1pPr>
            <a:lvl2pPr marL="285573" indent="0">
              <a:buNone/>
              <a:defRPr sz="700"/>
            </a:lvl2pPr>
            <a:lvl3pPr marL="571145" indent="0">
              <a:buNone/>
              <a:defRPr sz="600"/>
            </a:lvl3pPr>
            <a:lvl4pPr marL="856718" indent="0">
              <a:buNone/>
              <a:defRPr sz="600"/>
            </a:lvl4pPr>
            <a:lvl5pPr marL="1142291" indent="0">
              <a:buNone/>
              <a:defRPr sz="600"/>
            </a:lvl5pPr>
            <a:lvl6pPr marL="1427864" indent="0">
              <a:buNone/>
              <a:defRPr sz="600"/>
            </a:lvl6pPr>
            <a:lvl7pPr marL="1713437" indent="0">
              <a:buNone/>
              <a:defRPr sz="600"/>
            </a:lvl7pPr>
            <a:lvl8pPr marL="1999011" indent="0">
              <a:buNone/>
              <a:defRPr sz="600"/>
            </a:lvl8pPr>
            <a:lvl9pPr marL="2284583" indent="0">
              <a:buNone/>
              <a:defRPr sz="6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811" y="206376"/>
            <a:ext cx="2056805" cy="43884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99" y="206376"/>
            <a:ext cx="6077148" cy="43884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08038" y="201615"/>
            <a:ext cx="8132762" cy="431800"/>
          </a:xfrm>
        </p:spPr>
        <p:txBody>
          <a:bodyPr/>
          <a:lstStyle/>
          <a:p>
            <a:r>
              <a:rPr lang="en-US" smtClean="0"/>
              <a:t>Click to edit Master title style</a:t>
            </a:r>
            <a:endParaRPr lang="en-US"/>
          </a:p>
        </p:txBody>
      </p:sp>
      <p:sp>
        <p:nvSpPr>
          <p:cNvPr id="3" name="Content Placeholder 2"/>
          <p:cNvSpPr>
            <a:spLocks noGrp="1"/>
          </p:cNvSpPr>
          <p:nvPr>
            <p:ph idx="1"/>
          </p:nvPr>
        </p:nvSpPr>
        <p:spPr>
          <a:xfrm>
            <a:off x="808038" y="1163638"/>
            <a:ext cx="8126412" cy="3478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p:nvPicPr>
        <p:blipFill>
          <a:blip r:embed="rId2"/>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5" name="Group 5"/>
          <p:cNvGrpSpPr>
            <a:grpSpLocks/>
          </p:cNvGrpSpPr>
          <p:nvPr/>
        </p:nvGrpSpPr>
        <p:grpSpPr bwMode="auto">
          <a:xfrm>
            <a:off x="0" y="4629171"/>
            <a:ext cx="9144000" cy="168275"/>
            <a:chOff x="0" y="4629150"/>
            <a:chExt cx="9144000" cy="168275"/>
          </a:xfrm>
        </p:grpSpPr>
        <p:pic>
          <p:nvPicPr>
            <p:cNvPr id="6" name="Picture 25" descr="Red Bar"/>
            <p:cNvPicPr>
              <a:picLocks noChangeAspect="1" noChangeArrowheads="1"/>
            </p:cNvPicPr>
            <p:nvPr/>
          </p:nvPicPr>
          <p:blipFill>
            <a:blip r:embed="rId3"/>
            <a:srcRect/>
            <a:stretch>
              <a:fillRect/>
            </a:stretch>
          </p:blipFill>
          <p:spPr bwMode="auto">
            <a:xfrm>
              <a:off x="0" y="4629150"/>
              <a:ext cx="9144000" cy="168275"/>
            </a:xfrm>
            <a:prstGeom prst="rect">
              <a:avLst/>
            </a:prstGeom>
            <a:noFill/>
            <a:ln w="9525">
              <a:noFill/>
              <a:miter lim="800000"/>
              <a:headEnd/>
              <a:tailEnd/>
            </a:ln>
          </p:spPr>
        </p:pic>
        <p:pic>
          <p:nvPicPr>
            <p:cNvPr id="7" name="Picture 3" descr="O_redbox_clr_rgb.jpg"/>
            <p:cNvPicPr>
              <a:picLocks noChangeAspect="1"/>
            </p:cNvPicPr>
            <p:nvPr/>
          </p:nvPicPr>
          <p:blipFill>
            <a:blip r:embed="rId4"/>
            <a:srcRect/>
            <a:stretch>
              <a:fillRect/>
            </a:stretch>
          </p:blipFill>
          <p:spPr bwMode="auto">
            <a:xfrm>
              <a:off x="7989654" y="4651456"/>
              <a:ext cx="755707" cy="118628"/>
            </a:xfrm>
            <a:prstGeom prst="rect">
              <a:avLst/>
            </a:prstGeom>
            <a:noFill/>
            <a:ln w="9525">
              <a:noFill/>
              <a:miter lim="800000"/>
              <a:headEnd/>
              <a:tailEnd/>
            </a:ln>
          </p:spPr>
        </p:pic>
      </p:grpSp>
      <p:sp>
        <p:nvSpPr>
          <p:cNvPr id="8" name="Text Box 14"/>
          <p:cNvSpPr txBox="1">
            <a:spLocks noChangeArrowheads="1"/>
          </p:cNvSpPr>
          <p:nvPr userDrawn="1"/>
        </p:nvSpPr>
        <p:spPr bwMode="auto">
          <a:xfrm>
            <a:off x="635005" y="4875215"/>
            <a:ext cx="157163"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F1A7BCB2-8FA3-4459-BFA4-CA026123A5E7}"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9" name="Text Box 14"/>
          <p:cNvSpPr txBox="1">
            <a:spLocks noChangeArrowheads="1"/>
          </p:cNvSpPr>
          <p:nvPr userDrawn="1"/>
        </p:nvSpPr>
        <p:spPr bwMode="auto">
          <a:xfrm>
            <a:off x="858838" y="4875215"/>
            <a:ext cx="2228850"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10" name="Straight Connector 9"/>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nvGrpSpPr>
          <p:cNvPr id="11" name="Group 19"/>
          <p:cNvGrpSpPr>
            <a:grpSpLocks/>
          </p:cNvGrpSpPr>
          <p:nvPr userDrawn="1"/>
        </p:nvGrpSpPr>
        <p:grpSpPr bwMode="auto">
          <a:xfrm>
            <a:off x="3094080" y="4875215"/>
            <a:ext cx="2289175" cy="219075"/>
            <a:chOff x="3094495" y="4875691"/>
            <a:chExt cx="2289387" cy="219168"/>
          </a:xfrm>
        </p:grpSpPr>
        <p:sp>
          <p:nvSpPr>
            <p:cNvPr id="12" name="Text Box 14"/>
            <p:cNvSpPr txBox="1">
              <a:spLocks noChangeArrowheads="1"/>
            </p:cNvSpPr>
            <p:nvPr userDrawn="1"/>
          </p:nvSpPr>
          <p:spPr bwMode="auto">
            <a:xfrm>
              <a:off x="3124660" y="4875691"/>
              <a:ext cx="2259222" cy="219168"/>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Insert Information Protection Policy Classification from Slide 8</a:t>
              </a:r>
              <a:endParaRPr lang="en-US" sz="800" dirty="0" smtClean="0">
                <a:solidFill>
                  <a:srgbClr val="292929"/>
                </a:solidFill>
              </a:endParaRPr>
            </a:p>
          </p:txBody>
        </p:sp>
        <p:cxnSp>
          <p:nvCxnSpPr>
            <p:cNvPr id="13" name="Straight Connector 12"/>
            <p:cNvCxnSpPr/>
            <p:nvPr userDrawn="1"/>
          </p:nvCxnSpPr>
          <p:spPr>
            <a:xfrm flipH="1">
              <a:off x="3094495" y="4897925"/>
              <a:ext cx="1587" cy="96878"/>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pic>
        <p:nvPicPr>
          <p:cNvPr id="14" name="Picture 10"/>
          <p:cNvPicPr>
            <a:picLocks noChangeAspect="1"/>
          </p:cNvPicPr>
          <p:nvPr/>
        </p:nvPicPr>
        <p:blipFill>
          <a:blip r:embed="rId5"/>
          <a:srcRect/>
          <a:stretch>
            <a:fillRect/>
          </a:stretch>
        </p:blipFill>
        <p:spPr bwMode="auto">
          <a:xfrm>
            <a:off x="0" y="0"/>
            <a:ext cx="9144000" cy="5143500"/>
          </a:xfrm>
          <a:prstGeom prst="rect">
            <a:avLst/>
          </a:prstGeom>
          <a:noFill/>
          <a:ln w="9525">
            <a:noFill/>
            <a:miter lim="800000"/>
            <a:headEnd/>
            <a:tailEnd/>
          </a:ln>
        </p:spPr>
      </p:pic>
      <p:pic>
        <p:nvPicPr>
          <p:cNvPr id="15" name="Picture 16"/>
          <p:cNvPicPr>
            <a:picLocks noChangeAspect="1" noChangeArrowheads="1"/>
          </p:cNvPicPr>
          <p:nvPr userDrawn="1"/>
        </p:nvPicPr>
        <p:blipFill>
          <a:blip r:embed="rId6"/>
          <a:srcRect/>
          <a:stretch>
            <a:fillRect/>
          </a:stretch>
        </p:blipFill>
        <p:spPr bwMode="auto">
          <a:xfrm>
            <a:off x="1144588" y="3101996"/>
            <a:ext cx="2227262" cy="277813"/>
          </a:xfrm>
          <a:prstGeom prst="rect">
            <a:avLst/>
          </a:prstGeom>
          <a:noFill/>
          <a:ln w="9525">
            <a:noFill/>
            <a:miter lim="800000"/>
            <a:headEnd/>
            <a:tailEnd/>
          </a:ln>
        </p:spPr>
      </p:pic>
      <p:pic>
        <p:nvPicPr>
          <p:cNvPr id="16" name="Picture 74" descr="Tall Red"/>
          <p:cNvPicPr>
            <a:picLocks noChangeArrowheads="1"/>
          </p:cNvPicPr>
          <p:nvPr userDrawn="1"/>
        </p:nvPicPr>
        <p:blipFill>
          <a:blip r:embed="rId7"/>
          <a:srcRect/>
          <a:stretch>
            <a:fillRect/>
          </a:stretch>
        </p:blipFill>
        <p:spPr bwMode="auto">
          <a:xfrm>
            <a:off x="0" y="685821"/>
            <a:ext cx="1144588" cy="2117725"/>
          </a:xfrm>
          <a:prstGeom prst="rect">
            <a:avLst/>
          </a:prstGeom>
          <a:solidFill>
            <a:schemeClr val="tx2"/>
          </a:solidFill>
          <a:ln w="9525">
            <a:noFill/>
            <a:miter lim="800000"/>
            <a:headEnd/>
            <a:tailEnd/>
          </a:ln>
        </p:spPr>
      </p:pic>
      <p:pic>
        <p:nvPicPr>
          <p:cNvPr id="17" name="Picture 75" descr="Wide Red"/>
          <p:cNvPicPr>
            <a:picLocks noChangeArrowheads="1"/>
          </p:cNvPicPr>
          <p:nvPr userDrawn="1"/>
        </p:nvPicPr>
        <p:blipFill>
          <a:blip r:embed="rId8"/>
          <a:srcRect/>
          <a:stretch>
            <a:fillRect/>
          </a:stretch>
        </p:blipFill>
        <p:spPr bwMode="auto">
          <a:xfrm>
            <a:off x="3262316" y="685821"/>
            <a:ext cx="5881687" cy="2117725"/>
          </a:xfrm>
          <a:prstGeom prst="rect">
            <a:avLst/>
          </a:prstGeom>
          <a:solidFill>
            <a:schemeClr val="tx2"/>
          </a:solidFill>
          <a:ln w="9525">
            <a:noFill/>
            <a:miter lim="800000"/>
            <a:headEnd/>
            <a:tailEnd/>
          </a:ln>
        </p:spPr>
      </p:pic>
      <p:sp>
        <p:nvSpPr>
          <p:cNvPr id="2" name="Title 1"/>
          <p:cNvSpPr>
            <a:spLocks noGrp="1"/>
          </p:cNvSpPr>
          <p:nvPr>
            <p:ph type="ctrTitle"/>
          </p:nvPr>
        </p:nvSpPr>
        <p:spPr>
          <a:xfrm>
            <a:off x="1152934" y="3596169"/>
            <a:ext cx="7772797" cy="670855"/>
          </a:xfrm>
        </p:spPr>
        <p:txBody>
          <a:bodyPr anchor="b"/>
          <a:lstStyle>
            <a:lvl1pPr>
              <a:defRPr sz="2400"/>
            </a:lvl1pPr>
          </a:lstStyle>
          <a:p>
            <a:r>
              <a:rPr lang="en-US" dirty="0" smtClean="0"/>
              <a:t>Click to edit Master title style</a:t>
            </a:r>
            <a:endParaRPr lang="en-US" dirty="0"/>
          </a:p>
        </p:txBody>
      </p:sp>
      <p:sp>
        <p:nvSpPr>
          <p:cNvPr id="3" name="Subtitle 2"/>
          <p:cNvSpPr>
            <a:spLocks noGrp="1"/>
          </p:cNvSpPr>
          <p:nvPr>
            <p:ph type="subTitle" idx="1"/>
          </p:nvPr>
        </p:nvSpPr>
        <p:spPr>
          <a:xfrm>
            <a:off x="1152933" y="4410273"/>
            <a:ext cx="7075289" cy="532642"/>
          </a:xfrm>
        </p:spPr>
        <p:txBody>
          <a:bodyPr/>
          <a:lstStyle>
            <a:lvl1pPr marL="0" marR="0" indent="0" algn="l" defTabSz="914400"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573" indent="0" algn="ctr">
              <a:buNone/>
              <a:defRPr>
                <a:solidFill>
                  <a:schemeClr val="tx1">
                    <a:tint val="75000"/>
                  </a:schemeClr>
                </a:solidFill>
              </a:defRPr>
            </a:lvl2pPr>
            <a:lvl3pPr marL="571145" indent="0" algn="ctr">
              <a:buNone/>
              <a:defRPr>
                <a:solidFill>
                  <a:schemeClr val="tx1">
                    <a:tint val="75000"/>
                  </a:schemeClr>
                </a:solidFill>
              </a:defRPr>
            </a:lvl3pPr>
            <a:lvl4pPr marL="856718" indent="0" algn="ctr">
              <a:buNone/>
              <a:defRPr>
                <a:solidFill>
                  <a:schemeClr val="tx1">
                    <a:tint val="75000"/>
                  </a:schemeClr>
                </a:solidFill>
              </a:defRPr>
            </a:lvl4pPr>
            <a:lvl5pPr marL="1142291" indent="0" algn="ctr">
              <a:buNone/>
              <a:defRPr>
                <a:solidFill>
                  <a:schemeClr val="tx1">
                    <a:tint val="75000"/>
                  </a:schemeClr>
                </a:solidFill>
              </a:defRPr>
            </a:lvl5pPr>
            <a:lvl6pPr marL="1427864" indent="0" algn="ctr">
              <a:buNone/>
              <a:defRPr>
                <a:solidFill>
                  <a:schemeClr val="tx1">
                    <a:tint val="75000"/>
                  </a:schemeClr>
                </a:solidFill>
              </a:defRPr>
            </a:lvl6pPr>
            <a:lvl7pPr marL="1713437" indent="0" algn="ctr">
              <a:buNone/>
              <a:defRPr>
                <a:solidFill>
                  <a:schemeClr val="tx1">
                    <a:tint val="75000"/>
                  </a:schemeClr>
                </a:solidFill>
              </a:defRPr>
            </a:lvl7pPr>
            <a:lvl8pPr marL="1999011" indent="0" algn="ctr">
              <a:buNone/>
              <a:defRPr>
                <a:solidFill>
                  <a:schemeClr val="tx1">
                    <a:tint val="75000"/>
                  </a:schemeClr>
                </a:solidFill>
              </a:defRPr>
            </a:lvl8pPr>
            <a:lvl9pPr marL="2284583" indent="0" algn="ctr">
              <a:buNone/>
              <a:defRPr>
                <a:solidFill>
                  <a:schemeClr val="tx1">
                    <a:tint val="75000"/>
                  </a:schemeClr>
                </a:solidFill>
              </a:defRPr>
            </a:lvl9pPr>
          </a:lstStyle>
          <a:p>
            <a:r>
              <a:rPr lang="en-US" dirty="0" smtClean="0"/>
              <a:t>Click to edit Master subtitle style</a:t>
            </a:r>
          </a:p>
        </p:txBody>
      </p:sp>
      <p:sp>
        <p:nvSpPr>
          <p:cNvPr id="18" name="Footer Placeholder 4"/>
          <p:cNvSpPr>
            <a:spLocks noGrp="1"/>
          </p:cNvSpPr>
          <p:nvPr>
            <p:ph type="ftr" sz="quarter" idx="10"/>
          </p:nvPr>
        </p:nvSpPr>
        <p:spPr>
          <a:xfrm>
            <a:off x="6105525" y="4868884"/>
            <a:ext cx="2895600" cy="274637"/>
          </a:xfrm>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152922" y="3596148"/>
            <a:ext cx="7772797" cy="670855"/>
          </a:xfrm>
        </p:spPr>
        <p:txBody>
          <a:bodyPr anchor="b" anchorCtr="0"/>
          <a:lstStyle>
            <a:lvl1pPr>
              <a:defRPr sz="2400"/>
            </a:lvl1pPr>
          </a:lstStyle>
          <a:p>
            <a:r>
              <a:rPr lang="en-US" dirty="0" smtClean="0"/>
              <a:t>Click to edit Master title style</a:t>
            </a:r>
            <a:endParaRPr lang="en-US" dirty="0"/>
          </a:p>
        </p:txBody>
      </p:sp>
      <p:sp>
        <p:nvSpPr>
          <p:cNvPr id="3" name="Subtitle 2"/>
          <p:cNvSpPr>
            <a:spLocks noGrp="1"/>
          </p:cNvSpPr>
          <p:nvPr>
            <p:ph type="subTitle" idx="1"/>
          </p:nvPr>
        </p:nvSpPr>
        <p:spPr>
          <a:xfrm>
            <a:off x="1152922" y="4410273"/>
            <a:ext cx="7075289" cy="532642"/>
          </a:xfrm>
        </p:spPr>
        <p:txBody>
          <a:bodyPr/>
          <a:lstStyle>
            <a:lvl1pPr marL="0" marR="0" indent="0" algn="l" defTabSz="914400"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573" indent="0" algn="ctr">
              <a:buNone/>
              <a:defRPr>
                <a:solidFill>
                  <a:schemeClr val="tx1">
                    <a:tint val="75000"/>
                  </a:schemeClr>
                </a:solidFill>
              </a:defRPr>
            </a:lvl2pPr>
            <a:lvl3pPr marL="571145" indent="0" algn="ctr">
              <a:buNone/>
              <a:defRPr>
                <a:solidFill>
                  <a:schemeClr val="tx1">
                    <a:tint val="75000"/>
                  </a:schemeClr>
                </a:solidFill>
              </a:defRPr>
            </a:lvl3pPr>
            <a:lvl4pPr marL="856718" indent="0" algn="ctr">
              <a:buNone/>
              <a:defRPr>
                <a:solidFill>
                  <a:schemeClr val="tx1">
                    <a:tint val="75000"/>
                  </a:schemeClr>
                </a:solidFill>
              </a:defRPr>
            </a:lvl4pPr>
            <a:lvl5pPr marL="1142291" indent="0" algn="ctr">
              <a:buNone/>
              <a:defRPr>
                <a:solidFill>
                  <a:schemeClr val="tx1">
                    <a:tint val="75000"/>
                  </a:schemeClr>
                </a:solidFill>
              </a:defRPr>
            </a:lvl5pPr>
            <a:lvl6pPr marL="1427864" indent="0" algn="ctr">
              <a:buNone/>
              <a:defRPr>
                <a:solidFill>
                  <a:schemeClr val="tx1">
                    <a:tint val="75000"/>
                  </a:schemeClr>
                </a:solidFill>
              </a:defRPr>
            </a:lvl6pPr>
            <a:lvl7pPr marL="1713437" indent="0" algn="ctr">
              <a:buNone/>
              <a:defRPr>
                <a:solidFill>
                  <a:schemeClr val="tx1">
                    <a:tint val="75000"/>
                  </a:schemeClr>
                </a:solidFill>
              </a:defRPr>
            </a:lvl7pPr>
            <a:lvl8pPr marL="1999011" indent="0" algn="ctr">
              <a:buNone/>
              <a:defRPr>
                <a:solidFill>
                  <a:schemeClr val="tx1">
                    <a:tint val="75000"/>
                  </a:schemeClr>
                </a:solidFill>
              </a:defRPr>
            </a:lvl8pPr>
            <a:lvl9pPr marL="2284583" indent="0" algn="ctr">
              <a:buNone/>
              <a:defRPr>
                <a:solidFill>
                  <a:schemeClr val="tx1">
                    <a:tint val="75000"/>
                  </a:schemeClr>
                </a:solidFill>
              </a:defRPr>
            </a:lvl9pPr>
          </a:lstStyle>
          <a:p>
            <a:r>
              <a:rPr lang="en-US" dirty="0" smtClean="0"/>
              <a:t>Click to edit Master subtitle style</a:t>
            </a:r>
          </a:p>
        </p:txBody>
      </p:sp>
      <p:sp>
        <p:nvSpPr>
          <p:cNvPr id="8" name="Footer Placeholder 4"/>
          <p:cNvSpPr>
            <a:spLocks noGrp="1"/>
          </p:cNvSpPr>
          <p:nvPr>
            <p:ph type="ftr" sz="quarter" idx="10"/>
          </p:nvPr>
        </p:nvSpPr>
        <p:spPr>
          <a:xfrm>
            <a:off x="6105525" y="4868863"/>
            <a:ext cx="2895600" cy="274637"/>
          </a:xfrm>
        </p:spPr>
        <p:txBody>
          <a:bodyPr/>
          <a:lstStyle>
            <a:lvl1pPr>
              <a:defRPr/>
            </a:lvl1pPr>
          </a:lstStyle>
          <a:p>
            <a:pPr>
              <a:buClr>
                <a:srgbClr val="829E7E"/>
              </a:buClr>
              <a:defRPr/>
            </a:pPr>
            <a:endParaRPr lang="en-US" dirty="0">
              <a:solidFill>
                <a:srgbClr val="000000">
                  <a:tint val="75000"/>
                </a:srgbClr>
              </a:solidFill>
            </a:endParaRPr>
          </a:p>
        </p:txBody>
      </p:sp>
      <p:pic>
        <p:nvPicPr>
          <p:cNvPr id="9" name="Picture 16"/>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44588" y="3101679"/>
            <a:ext cx="22272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4" descr="Tall Red"/>
          <p:cNvPicPr>
            <a:picLocks noChangeArrowheads="1"/>
          </p:cNvPicPr>
          <p:nvPr userDrawn="1"/>
        </p:nvPicPr>
        <p:blipFill>
          <a:blip r:embed="rId4">
            <a:alphaModFix amt="0"/>
            <a:extLst>
              <a:ext uri="{28A0092B-C50C-407E-A947-70E740481C1C}">
                <a14:useLocalDpi xmlns:a14="http://schemas.microsoft.com/office/drawing/2010/main" val="0"/>
              </a:ext>
            </a:extLst>
          </a:blip>
          <a:srcRect/>
          <a:stretch>
            <a:fillRect/>
          </a:stretch>
        </p:blipFill>
        <p:spPr bwMode="auto">
          <a:xfrm>
            <a:off x="0" y="685800"/>
            <a:ext cx="1144588" cy="2117725"/>
          </a:xfrm>
          <a:prstGeom prst="rect">
            <a:avLst/>
          </a:prstGeom>
          <a:solidFill>
            <a:schemeClr val="tx2"/>
          </a:solidFill>
          <a:ln>
            <a:noFill/>
          </a:ln>
          <a:extLst/>
        </p:spPr>
      </p:pic>
      <p:pic>
        <p:nvPicPr>
          <p:cNvPr id="11" name="Picture 75" descr="Wide Red"/>
          <p:cNvPicPr>
            <a:picLocks noChangeArrowheads="1"/>
          </p:cNvPicPr>
          <p:nvPr userDrawn="1"/>
        </p:nvPicPr>
        <p:blipFill>
          <a:blip r:embed="rId5">
            <a:alphaModFix amt="0"/>
            <a:extLst>
              <a:ext uri="{28A0092B-C50C-407E-A947-70E740481C1C}">
                <a14:useLocalDpi xmlns:a14="http://schemas.microsoft.com/office/drawing/2010/main" val="0"/>
              </a:ext>
            </a:extLst>
          </a:blip>
          <a:srcRect/>
          <a:stretch>
            <a:fillRect/>
          </a:stretch>
        </p:blipFill>
        <p:spPr bwMode="auto">
          <a:xfrm>
            <a:off x="3262313" y="685800"/>
            <a:ext cx="5881687" cy="2117725"/>
          </a:xfrm>
          <a:prstGeom prst="rect">
            <a:avLst/>
          </a:prstGeom>
          <a:solidFill>
            <a:schemeClr val="tx2"/>
          </a:solidFill>
          <a:ln>
            <a:noFill/>
          </a:ln>
          <a:extLst/>
        </p:spPr>
      </p:pic>
    </p:spTree>
    <p:extLst>
      <p:ext uri="{BB962C8B-B14F-4D97-AF65-F5344CB8AC3E}">
        <p14:creationId xmlns:p14="http://schemas.microsoft.com/office/powerpoint/2010/main" val="335530169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08038" y="1164165"/>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808038" y="658572"/>
            <a:ext cx="8139112" cy="318691"/>
          </a:xfrm>
        </p:spPr>
        <p:txBody>
          <a:bodyPr/>
          <a:lstStyle>
            <a:lvl1pPr marL="0" indent="0">
              <a:buNone/>
              <a:defRPr sz="24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Subtitle</a:t>
            </a:r>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142268985"/>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p:nvPr>
        </p:nvSpPr>
        <p:spPr>
          <a:xfrm>
            <a:off x="808038" y="201076"/>
            <a:ext cx="6569039"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8038" y="1164165"/>
            <a:ext cx="8140700"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pic>
        <p:nvPicPr>
          <p:cNvPr id="6" name="Picture 24" descr="Small Red Square"/>
          <p:cNvPicPr>
            <a:picLocks noChangeAspect="1" noChangeArrowheads="1"/>
          </p:cNvPicPr>
          <p:nvPr userDrawn="1"/>
        </p:nvPicPr>
        <p:blipFill>
          <a:blip r:embed="rId2">
            <a:alphaModFix amt="0"/>
            <a:extLst>
              <a:ext uri="{28A0092B-C50C-407E-A947-70E740481C1C}">
                <a14:useLocalDpi xmlns:a14="http://schemas.microsoft.com/office/drawing/2010/main" val="0"/>
              </a:ext>
            </a:extLst>
          </a:blip>
          <a:srcRect/>
          <a:stretch>
            <a:fillRect/>
          </a:stretch>
        </p:blipFill>
        <p:spPr bwMode="auto">
          <a:xfrm>
            <a:off x="7535206" y="0"/>
            <a:ext cx="1608794" cy="55086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650997"/>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870882423"/>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1526970293"/>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obj" preserve="1">
  <p:cSld name="announcement">
    <p:spTree>
      <p:nvGrpSpPr>
        <p:cNvPr id="1" name=""/>
        <p:cNvGrpSpPr/>
        <p:nvPr/>
      </p:nvGrpSpPr>
      <p:grpSpPr>
        <a:xfrm>
          <a:off x="0" y="0"/>
          <a:ext cx="0" cy="0"/>
          <a:chOff x="0" y="0"/>
          <a:chExt cx="0" cy="0"/>
        </a:xfrm>
      </p:grpSpPr>
      <p:pic>
        <p:nvPicPr>
          <p:cNvPr id="6" name="Picture 24" descr="Small Red Square"/>
          <p:cNvPicPr>
            <a:picLocks noChangeAspect="1" noChangeArrowheads="1"/>
          </p:cNvPicPr>
          <p:nvPr userDrawn="1"/>
        </p:nvPicPr>
        <p:blipFill>
          <a:blip r:embed="rId2">
            <a:alphaModFix amt="0"/>
            <a:extLst>
              <a:ext uri="{28A0092B-C50C-407E-A947-70E740481C1C}">
                <a14:useLocalDpi xmlns:a14="http://schemas.microsoft.com/office/drawing/2010/main"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808038" y="318055"/>
            <a:ext cx="7779072" cy="504419"/>
          </a:xfrm>
        </p:spPr>
        <p:txBody>
          <a:bodyPr/>
          <a:lstStyle>
            <a:lvl1pPr>
              <a:defRPr>
                <a:solidFill>
                  <a:schemeClr val="bg1"/>
                </a:solidFill>
              </a:defRPr>
            </a:lvl1pPr>
          </a:lstStyle>
          <a:p>
            <a:r>
              <a:rPr lang="en-US" dirty="0" smtClean="0"/>
              <a:t>Click to edit Announcement </a:t>
            </a:r>
            <a:endParaRPr lang="en-US" dirty="0"/>
          </a:p>
        </p:txBody>
      </p:sp>
      <p:sp>
        <p:nvSpPr>
          <p:cNvPr id="3" name="Content Placeholder 2"/>
          <p:cNvSpPr>
            <a:spLocks noGrp="1"/>
          </p:cNvSpPr>
          <p:nvPr>
            <p:ph idx="1" hasCustomPrompt="1"/>
          </p:nvPr>
        </p:nvSpPr>
        <p:spPr>
          <a:xfrm>
            <a:off x="808038" y="858762"/>
            <a:ext cx="7792822" cy="1867582"/>
          </a:xfrm>
        </p:spPr>
        <p:txBody>
          <a:bodyPr/>
          <a:lstStyle>
            <a:lvl1pPr marL="0" indent="0">
              <a:buClr>
                <a:schemeClr val="bg1"/>
              </a:buClr>
              <a:buNone/>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800">
                <a:solidFill>
                  <a:schemeClr val="bg1"/>
                </a:solidFill>
              </a:defRPr>
            </a:lvl4pPr>
            <a:lvl5pPr>
              <a:buClr>
                <a:schemeClr val="bg1"/>
              </a:buClr>
              <a:defRPr sz="1800">
                <a:solidFill>
                  <a:schemeClr val="bg1"/>
                </a:solidFill>
              </a:defRPr>
            </a:lvl5pPr>
          </a:lstStyle>
          <a:p>
            <a:pPr lvl="0"/>
            <a:r>
              <a:rPr lang="en-US" dirty="0" smtClean="0"/>
              <a:t>Click to edit Product Name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2661609517"/>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obj" preserve="1">
  <p:cSld name="Quote">
    <p:spTree>
      <p:nvGrpSpPr>
        <p:cNvPr id="1" name=""/>
        <p:cNvGrpSpPr/>
        <p:nvPr/>
      </p:nvGrpSpPr>
      <p:grpSpPr>
        <a:xfrm>
          <a:off x="0" y="0"/>
          <a:ext cx="0" cy="0"/>
          <a:chOff x="0" y="0"/>
          <a:chExt cx="0" cy="0"/>
        </a:xfrm>
      </p:grpSpPr>
      <p:pic>
        <p:nvPicPr>
          <p:cNvPr id="8" name="Picture 24" descr="Small Red Square"/>
          <p:cNvPicPr>
            <a:picLocks noChangeAspect="1" noChangeArrowheads="1"/>
          </p:cNvPicPr>
          <p:nvPr userDrawn="1"/>
        </p:nvPicPr>
        <p:blipFill>
          <a:blip r:embed="rId2">
            <a:alphaModFix amt="0"/>
            <a:extLst>
              <a:ext uri="{28A0092B-C50C-407E-A947-70E740481C1C}">
                <a14:useLocalDpi xmlns:a14="http://schemas.microsoft.com/office/drawing/2010/main"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735468" y="357650"/>
            <a:ext cx="7779072" cy="1244269"/>
          </a:xfrm>
        </p:spPr>
        <p:txBody>
          <a:bodyPr/>
          <a:lstStyle>
            <a:lvl1pPr marL="91440" indent="-91440">
              <a:defRPr sz="2400" b="0">
                <a:solidFill>
                  <a:schemeClr val="bg1"/>
                </a:solidFill>
              </a:defRPr>
            </a:lvl1pPr>
          </a:lstStyle>
          <a:p>
            <a:r>
              <a:rPr lang="en-US" dirty="0" smtClean="0"/>
              <a:t>Click to edit Quote</a:t>
            </a:r>
            <a:endParaRPr lang="en-US" dirty="0"/>
          </a:p>
        </p:txBody>
      </p:sp>
      <p:sp>
        <p:nvSpPr>
          <p:cNvPr id="3" name="Content Placeholder 2"/>
          <p:cNvSpPr>
            <a:spLocks noGrp="1"/>
          </p:cNvSpPr>
          <p:nvPr>
            <p:ph idx="1" hasCustomPrompt="1"/>
          </p:nvPr>
        </p:nvSpPr>
        <p:spPr>
          <a:xfrm>
            <a:off x="808038" y="1817688"/>
            <a:ext cx="7792822" cy="854637"/>
          </a:xfrm>
        </p:spPr>
        <p:txBody>
          <a:bodyPr/>
          <a:lstStyle>
            <a:lvl1pPr marL="0" indent="0">
              <a:buNone/>
              <a:defRPr sz="2000" b="1">
                <a:solidFill>
                  <a:schemeClr val="bg1"/>
                </a:solidFill>
              </a:defRPr>
            </a:lvl1pPr>
            <a:lvl2pPr marL="285750" indent="0">
              <a:buNone/>
              <a:defRPr sz="1600">
                <a:solidFill>
                  <a:schemeClr val="bg1"/>
                </a:solidFill>
              </a:defRPr>
            </a:lvl2pPr>
            <a:lvl3pPr>
              <a:buClr>
                <a:schemeClr val="tx2"/>
              </a:buCl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smtClean="0"/>
              <a:t>Click to edit name</a:t>
            </a:r>
          </a:p>
          <a:p>
            <a:pPr lvl="1"/>
            <a:r>
              <a:rPr lang="en-US" dirty="0" smtClean="0"/>
              <a:t>Second level</a:t>
            </a:r>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2728546652"/>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grpSp>
        <p:nvGrpSpPr>
          <p:cNvPr id="3" name="Group 2"/>
          <p:cNvGrpSpPr/>
          <p:nvPr userDrawn="1"/>
        </p:nvGrpSpPr>
        <p:grpSpPr>
          <a:xfrm>
            <a:off x="-1587" y="0"/>
            <a:ext cx="9145587" cy="3625850"/>
            <a:chOff x="-1587" y="0"/>
            <a:chExt cx="9145587" cy="3625850"/>
          </a:xfrm>
        </p:grpSpPr>
        <p:pic>
          <p:nvPicPr>
            <p:cNvPr id="7"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4" descr="Small Red Square"/>
            <p:cNvPicPr>
              <a:picLocks noChangeAspect="1" noChangeArrowheads="1"/>
            </p:cNvPicPr>
            <p:nvPr userDrawn="1"/>
          </p:nvPicPr>
          <p:blipFill>
            <a:blip r:embed="rId3">
              <a:alphaModFix amt="0"/>
              <a:extLst>
                <a:ext uri="{28A0092B-C50C-407E-A947-70E740481C1C}">
                  <a14:useLocalDpi xmlns:a14="http://schemas.microsoft.com/office/drawing/2010/main" val="0"/>
                </a:ext>
              </a:extLst>
            </a:blip>
            <a:srcRect/>
            <a:stretch>
              <a:fillRect/>
            </a:stretch>
          </p:blipFill>
          <p:spPr bwMode="auto">
            <a:xfrm>
              <a:off x="-1587" y="1041400"/>
              <a:ext cx="9144000" cy="25844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userDrawn="1">
            <p:ph type="title" hasCustomPrompt="1"/>
          </p:nvPr>
        </p:nvSpPr>
        <p:spPr>
          <a:xfrm>
            <a:off x="0" y="1821925"/>
            <a:ext cx="9142413" cy="900649"/>
          </a:xfrm>
          <a:noFill/>
          <a:ln>
            <a:noFill/>
          </a:ln>
        </p:spPr>
        <p:txBody>
          <a:bodyPr/>
          <a:lstStyle>
            <a:lvl1pPr algn="ctr">
              <a:defRPr sz="6000" b="0">
                <a:solidFill>
                  <a:schemeClr val="bg1"/>
                </a:solidFill>
              </a:defRPr>
            </a:lvl1pPr>
          </a:lstStyle>
          <a:p>
            <a:r>
              <a:rPr lang="en-US" dirty="0" smtClean="0"/>
              <a:t>Q&amp;A</a:t>
            </a:r>
            <a:endParaRPr lang="en-US" dirty="0"/>
          </a:p>
        </p:txBody>
      </p:sp>
      <p:sp>
        <p:nvSpPr>
          <p:cNvPr id="4" name="Footer Placeholder 4"/>
          <p:cNvSpPr>
            <a:spLocks noGrp="1"/>
          </p:cNvSpPr>
          <p:nvPr userDrawn="1">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829113709"/>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Opening/Closing slide">
    <p:spTree>
      <p:nvGrpSpPr>
        <p:cNvPr id="1" name=""/>
        <p:cNvGrpSpPr/>
        <p:nvPr/>
      </p:nvGrpSpPr>
      <p:grpSpPr>
        <a:xfrm>
          <a:off x="0" y="0"/>
          <a:ext cx="0" cy="0"/>
          <a:chOff x="0" y="0"/>
          <a:chExt cx="0" cy="0"/>
        </a:xfrm>
      </p:grpSpPr>
      <p:grpSp>
        <p:nvGrpSpPr>
          <p:cNvPr id="2" name="Group 10"/>
          <p:cNvGrpSpPr>
            <a:grpSpLocks/>
          </p:cNvGrpSpPr>
          <p:nvPr userDrawn="1"/>
        </p:nvGrpSpPr>
        <p:grpSpPr bwMode="auto">
          <a:xfrm>
            <a:off x="0" y="0"/>
            <a:ext cx="9144000" cy="5143500"/>
            <a:chOff x="0" y="0"/>
            <a:chExt cx="9144000" cy="5143500"/>
          </a:xfrm>
        </p:grpSpPr>
        <p:pic>
          <p:nvPicPr>
            <p:cNvPr id="3" name="Picture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8180" y="2094112"/>
              <a:ext cx="5998766" cy="750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98208049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3304977"/>
            <a:ext cx="7772797" cy="1021953"/>
          </a:xfrm>
        </p:spPr>
        <p:txBody>
          <a:bodyPr/>
          <a:lstStyle>
            <a:lvl1pPr algn="l">
              <a:defRPr sz="24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5" y="2179839"/>
            <a:ext cx="7772797" cy="1125141"/>
          </a:xfrm>
        </p:spPr>
        <p:txBody>
          <a:bodyPr anchor="b"/>
          <a:lstStyle>
            <a:lvl1pPr marL="0" indent="0">
              <a:buNone/>
              <a:defRPr sz="1200">
                <a:solidFill>
                  <a:schemeClr val="tx1">
                    <a:tint val="75000"/>
                  </a:schemeClr>
                </a:solidFill>
              </a:defRPr>
            </a:lvl1pPr>
            <a:lvl2pPr marL="285573" indent="0">
              <a:buNone/>
              <a:defRPr sz="1100">
                <a:solidFill>
                  <a:schemeClr val="tx1">
                    <a:tint val="75000"/>
                  </a:schemeClr>
                </a:solidFill>
              </a:defRPr>
            </a:lvl2pPr>
            <a:lvl3pPr marL="571145" indent="0">
              <a:buNone/>
              <a:defRPr sz="1000">
                <a:solidFill>
                  <a:schemeClr val="tx1">
                    <a:tint val="75000"/>
                  </a:schemeClr>
                </a:solidFill>
              </a:defRPr>
            </a:lvl3pPr>
            <a:lvl4pPr marL="856718" indent="0">
              <a:buNone/>
              <a:defRPr sz="900">
                <a:solidFill>
                  <a:schemeClr val="tx1">
                    <a:tint val="75000"/>
                  </a:schemeClr>
                </a:solidFill>
              </a:defRPr>
            </a:lvl4pPr>
            <a:lvl5pPr marL="1142291" indent="0">
              <a:buNone/>
              <a:defRPr sz="900">
                <a:solidFill>
                  <a:schemeClr val="tx1">
                    <a:tint val="75000"/>
                  </a:schemeClr>
                </a:solidFill>
              </a:defRPr>
            </a:lvl5pPr>
            <a:lvl6pPr marL="1427864" indent="0">
              <a:buNone/>
              <a:defRPr sz="900">
                <a:solidFill>
                  <a:schemeClr val="tx1">
                    <a:tint val="75000"/>
                  </a:schemeClr>
                </a:solidFill>
              </a:defRPr>
            </a:lvl6pPr>
            <a:lvl7pPr marL="1713437" indent="0">
              <a:buNone/>
              <a:defRPr sz="900">
                <a:solidFill>
                  <a:schemeClr val="tx1">
                    <a:tint val="75000"/>
                  </a:schemeClr>
                </a:solidFill>
              </a:defRPr>
            </a:lvl7pPr>
            <a:lvl8pPr marL="1999011" indent="0">
              <a:buNone/>
              <a:defRPr sz="900">
                <a:solidFill>
                  <a:schemeClr val="tx1">
                    <a:tint val="75000"/>
                  </a:schemeClr>
                </a:solidFill>
              </a:defRPr>
            </a:lvl8pPr>
            <a:lvl9pPr marL="2284583" indent="0">
              <a:buNone/>
              <a:defRPr sz="900">
                <a:solidFill>
                  <a:schemeClr val="tx1">
                    <a:tint val="75000"/>
                  </a:schemeClr>
                </a:solidFill>
              </a:defRPr>
            </a:lvl9pPr>
          </a:lstStyle>
          <a:p>
            <a:pPr lvl="0"/>
            <a:r>
              <a:rPr lang="en-US" dirty="0" smtClean="0"/>
              <a:t>Click to edit Master text styles</a:t>
            </a:r>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1009408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08038" y="1164166"/>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808038" y="658593"/>
            <a:ext cx="8139112" cy="318691"/>
          </a:xfrm>
        </p:spPr>
        <p:txBody>
          <a:bodyPr/>
          <a:lstStyle>
            <a:lvl1pPr marL="0" indent="0">
              <a:buNone/>
              <a:defRPr sz="24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Master text styles</a:t>
            </a:r>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399" y="1200547"/>
            <a:ext cx="4066976"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25" y="1200547"/>
            <a:ext cx="4066977"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907787414"/>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01" y="1150938"/>
            <a:ext cx="4040187"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01" y="1631157"/>
            <a:ext cx="4040187"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2" y="1150938"/>
            <a:ext cx="4041180"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2115574234"/>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04393"/>
            <a:ext cx="3008312" cy="872133"/>
          </a:xfrm>
        </p:spPr>
        <p:txBody>
          <a:bodyPr/>
          <a:lstStyle>
            <a:lvl1pPr algn="l">
              <a:defRPr sz="1200" b="1"/>
            </a:lvl1pPr>
          </a:lstStyle>
          <a:p>
            <a:r>
              <a:rPr lang="en-US" smtClean="0"/>
              <a:t>Click to edit Master title style</a:t>
            </a:r>
            <a:endParaRPr lang="en-US"/>
          </a:p>
        </p:txBody>
      </p:sp>
      <p:sp>
        <p:nvSpPr>
          <p:cNvPr id="3" name="Content Placeholder 2"/>
          <p:cNvSpPr>
            <a:spLocks noGrp="1"/>
          </p:cNvSpPr>
          <p:nvPr>
            <p:ph idx="1"/>
          </p:nvPr>
        </p:nvSpPr>
        <p:spPr>
          <a:xfrm>
            <a:off x="3574852" y="204391"/>
            <a:ext cx="5111750" cy="4390430"/>
          </a:xfrm>
        </p:spPr>
        <p:txBody>
          <a:bodyPr/>
          <a:lstStyle>
            <a:lvl1pPr>
              <a:defRPr sz="2000"/>
            </a:lvl1pPr>
            <a:lvl2pPr>
              <a:defRPr sz="18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076526"/>
            <a:ext cx="3008312" cy="3518297"/>
          </a:xfrm>
        </p:spPr>
        <p:txBody>
          <a:bodyPr/>
          <a:lstStyle>
            <a:lvl1pPr marL="0" indent="0">
              <a:buNone/>
              <a:defRPr sz="900"/>
            </a:lvl1pPr>
            <a:lvl2pPr marL="285573" indent="0">
              <a:buNone/>
              <a:defRPr sz="700"/>
            </a:lvl2pPr>
            <a:lvl3pPr marL="571145" indent="0">
              <a:buNone/>
              <a:defRPr sz="600"/>
            </a:lvl3pPr>
            <a:lvl4pPr marL="856718" indent="0">
              <a:buNone/>
              <a:defRPr sz="600"/>
            </a:lvl4pPr>
            <a:lvl5pPr marL="1142291" indent="0">
              <a:buNone/>
              <a:defRPr sz="600"/>
            </a:lvl5pPr>
            <a:lvl6pPr marL="1427864" indent="0">
              <a:buNone/>
              <a:defRPr sz="600"/>
            </a:lvl6pPr>
            <a:lvl7pPr marL="1713437" indent="0">
              <a:buNone/>
              <a:defRPr sz="600"/>
            </a:lvl7pPr>
            <a:lvl8pPr marL="1999011" indent="0">
              <a:buNone/>
              <a:defRPr sz="600"/>
            </a:lvl8pPr>
            <a:lvl9pPr marL="2284583" indent="0">
              <a:buNone/>
              <a:defRPr sz="6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321933726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2905283090"/>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798" y="206375"/>
            <a:ext cx="2056805" cy="43884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99" y="206375"/>
            <a:ext cx="6077148" cy="43884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dirty="0">
              <a:solidFill>
                <a:srgbClr val="000000">
                  <a:tint val="75000"/>
                </a:srgbClr>
              </a:solidFill>
            </a:endParaRPr>
          </a:p>
        </p:txBody>
      </p:sp>
    </p:spTree>
    <p:extLst>
      <p:ext uri="{BB962C8B-B14F-4D97-AF65-F5344CB8AC3E}">
        <p14:creationId xmlns:p14="http://schemas.microsoft.com/office/powerpoint/2010/main" val="3167639711"/>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pic>
        <p:nvPicPr>
          <p:cNvPr id="9"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08038" y="201075"/>
            <a:ext cx="7950200" cy="473075"/>
          </a:xfrm>
        </p:spPr>
        <p:txBody>
          <a:bodyPr wrap="square"/>
          <a:lstStyle/>
          <a:p>
            <a:r>
              <a:rPr lang="en-US" dirty="0" smtClean="0"/>
              <a:t>Click to edit Master title style</a:t>
            </a:r>
            <a:endParaRPr lang="en-US" dirty="0"/>
          </a:p>
        </p:txBody>
      </p:sp>
      <p:sp>
        <p:nvSpPr>
          <p:cNvPr id="3" name="Content Placeholder 2"/>
          <p:cNvSpPr>
            <a:spLocks noGrp="1"/>
          </p:cNvSpPr>
          <p:nvPr>
            <p:ph idx="1"/>
          </p:nvPr>
        </p:nvSpPr>
        <p:spPr>
          <a:xfrm>
            <a:off x="806451" y="1111250"/>
            <a:ext cx="7900974" cy="3648075"/>
          </a:xfrm>
        </p:spPr>
        <p:txBody>
          <a:bodyPr wrap="square"/>
          <a:lstStyle>
            <a:lvl1pPr marL="117475" indent="-117475">
              <a:spcBef>
                <a:spcPts val="400"/>
              </a:spcBef>
              <a:spcAft>
                <a:spcPts val="200"/>
              </a:spcAft>
              <a:buFont typeface="Arial" pitchFamily="34" charset="0"/>
              <a:buChar char="•"/>
              <a:defRPr sz="1200" b="0"/>
            </a:lvl1pPr>
            <a:lvl2pPr marL="344488" indent="-177800">
              <a:spcAft>
                <a:spcPts val="0"/>
              </a:spcAft>
              <a:buClr>
                <a:schemeClr val="tx1"/>
              </a:buClr>
              <a:buFont typeface="Arial" pitchFamily="34" charset="0"/>
              <a:buChar char="–"/>
              <a:defRPr sz="1100"/>
            </a:lvl2pPr>
            <a:lvl3pPr marL="574675" indent="-171450">
              <a:buClr>
                <a:schemeClr val="tx2"/>
              </a:buClr>
              <a:buFont typeface="Arial" pitchFamily="34" charset="0"/>
              <a:buChar char="•"/>
              <a:defRPr sz="1100">
                <a:solidFill>
                  <a:schemeClr val="tx1"/>
                </a:solidFill>
              </a:defRPr>
            </a:lvl3pPr>
            <a:lvl4pPr marL="855663" indent="-107950">
              <a:buClr>
                <a:schemeClr val="tx1"/>
              </a:buClr>
              <a:buFont typeface="Arial" pitchFamily="34" charset="0"/>
              <a:buChar char="–"/>
              <a:defRPr lang="en-US" sz="1100" kern="1200" dirty="0" smtClean="0">
                <a:solidFill>
                  <a:schemeClr val="tx1"/>
                </a:solidFill>
                <a:latin typeface="Arial" pitchFamily="34" charset="0"/>
                <a:ea typeface="ＭＳ Ｐゴシック" pitchFamily="127" charset="-128"/>
                <a:cs typeface="ＭＳ Ｐゴシック" pitchFamily="127" charset="-128"/>
              </a:defRPr>
            </a:lvl4pPr>
            <a:lvl5pPr marL="1200150" indent="-166688">
              <a:buClr>
                <a:schemeClr val="tx2"/>
              </a:buClr>
              <a:buFont typeface="Arial" pitchFamily="34" charset="0"/>
              <a:buChar char="•"/>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0"/>
          </p:nvPr>
        </p:nvSpPr>
        <p:spPr>
          <a:xfrm>
            <a:off x="5824267" y="4758191"/>
            <a:ext cx="2895600" cy="274637"/>
          </a:xfrm>
        </p:spPr>
        <p:txBody>
          <a:bodyPr wrap="square"/>
          <a:lstStyle>
            <a:lvl1pPr>
              <a:defRPr/>
            </a:lvl1pPr>
          </a:lstStyle>
          <a:p>
            <a:pPr>
              <a:buClr>
                <a:srgbClr val="829E7E"/>
              </a:buClr>
              <a:defRPr/>
            </a:pPr>
            <a:endParaRPr lang="en-US" dirty="0">
              <a:solidFill>
                <a:srgbClr val="000000">
                  <a:tint val="75000"/>
                </a:srgbClr>
              </a:solidFill>
            </a:endParaRPr>
          </a:p>
        </p:txBody>
      </p:sp>
      <p:sp>
        <p:nvSpPr>
          <p:cNvPr id="12" name="Text Box 14"/>
          <p:cNvSpPr txBox="1">
            <a:spLocks noChangeArrowheads="1"/>
          </p:cNvSpPr>
          <p:nvPr userDrawn="1"/>
        </p:nvSpPr>
        <p:spPr bwMode="auto">
          <a:xfrm>
            <a:off x="596686" y="4874548"/>
            <a:ext cx="195028" cy="21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16" name="Text Box 14"/>
          <p:cNvSpPr txBox="1">
            <a:spLocks noChangeArrowheads="1"/>
          </p:cNvSpPr>
          <p:nvPr userDrawn="1"/>
        </p:nvSpPr>
        <p:spPr bwMode="auto">
          <a:xfrm>
            <a:off x="858448" y="4875874"/>
            <a:ext cx="2814649"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17" name="Straight Connector 16"/>
          <p:cNvCxnSpPr/>
          <p:nvPr userDrawn="1"/>
        </p:nvCxnSpPr>
        <p:spPr>
          <a:xfrm flipH="1">
            <a:off x="824370" y="4897874"/>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77361700"/>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instructions blank">
    <p:spTree>
      <p:nvGrpSpPr>
        <p:cNvPr id="1" name=""/>
        <p:cNvGrpSpPr/>
        <p:nvPr/>
      </p:nvGrpSpPr>
      <p:grpSpPr>
        <a:xfrm>
          <a:off x="0" y="0"/>
          <a:ext cx="0" cy="0"/>
          <a:chOff x="0" y="0"/>
          <a:chExt cx="0" cy="0"/>
        </a:xfrm>
      </p:grpSpPr>
      <p:pic>
        <p:nvPicPr>
          <p:cNvPr id="8"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808038" y="201076"/>
            <a:ext cx="7950200" cy="530224"/>
          </a:xfrm>
        </p:spPr>
        <p:txBody>
          <a:bodyPr wrap="square"/>
          <a:lstStyle/>
          <a:p>
            <a:r>
              <a:rPr lang="en-US" dirty="0" smtClean="0"/>
              <a:t>Click to edit Master title style</a:t>
            </a:r>
            <a:endParaRPr lang="en-US" dirty="0"/>
          </a:p>
        </p:txBody>
      </p:sp>
      <p:sp>
        <p:nvSpPr>
          <p:cNvPr id="6" name="Footer Placeholder 4"/>
          <p:cNvSpPr>
            <a:spLocks noGrp="1"/>
          </p:cNvSpPr>
          <p:nvPr>
            <p:ph type="ftr" sz="quarter" idx="10"/>
          </p:nvPr>
        </p:nvSpPr>
        <p:spPr>
          <a:xfrm>
            <a:off x="5858211" y="4800037"/>
            <a:ext cx="2895600" cy="274637"/>
          </a:xfrm>
        </p:spPr>
        <p:txBody>
          <a:bodyPr wrap="square"/>
          <a:lstStyle>
            <a:lvl1pPr>
              <a:defRPr/>
            </a:lvl1pPr>
          </a:lstStyle>
          <a:p>
            <a:pPr>
              <a:buClr>
                <a:srgbClr val="829E7E"/>
              </a:buClr>
              <a:defRPr/>
            </a:pPr>
            <a:endParaRPr lang="en-US" dirty="0">
              <a:solidFill>
                <a:srgbClr val="000000">
                  <a:tint val="75000"/>
                </a:srgbClr>
              </a:solidFill>
            </a:endParaRPr>
          </a:p>
        </p:txBody>
      </p:sp>
      <p:sp>
        <p:nvSpPr>
          <p:cNvPr id="10" name="Text Box 14"/>
          <p:cNvSpPr txBox="1">
            <a:spLocks noChangeArrowheads="1"/>
          </p:cNvSpPr>
          <p:nvPr userDrawn="1"/>
        </p:nvSpPr>
        <p:spPr bwMode="auto">
          <a:xfrm>
            <a:off x="581186" y="4874548"/>
            <a:ext cx="210527" cy="21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15" name="Text Box 14"/>
          <p:cNvSpPr txBox="1">
            <a:spLocks noChangeArrowheads="1"/>
          </p:cNvSpPr>
          <p:nvPr userDrawn="1"/>
        </p:nvSpPr>
        <p:spPr bwMode="auto">
          <a:xfrm>
            <a:off x="858449" y="4875874"/>
            <a:ext cx="2737158"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16" name="Straight Connector 15"/>
          <p:cNvCxnSpPr/>
          <p:nvPr userDrawn="1"/>
        </p:nvCxnSpPr>
        <p:spPr>
          <a:xfrm flipH="1">
            <a:off x="824370" y="4897874"/>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8192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08038" y="1164166"/>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hasCustomPrompt="1"/>
          </p:nvPr>
        </p:nvSpPr>
        <p:spPr>
          <a:xfrm>
            <a:off x="808038" y="658596"/>
            <a:ext cx="8139112" cy="318691"/>
          </a:xfrm>
        </p:spPr>
        <p:txBody>
          <a:bodyPr/>
          <a:lstStyle>
            <a:lvl1pPr marL="0" indent="0">
              <a:buNone/>
              <a:defRPr sz="24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Subtitle</a:t>
            </a:r>
          </a:p>
        </p:txBody>
      </p:sp>
      <p:sp>
        <p:nvSpPr>
          <p:cNvPr id="5" name="Footer Placeholder 4"/>
          <p:cNvSpPr>
            <a:spLocks noGrp="1"/>
          </p:cNvSpPr>
          <p:nvPr>
            <p:ph type="ftr" sz="quarter" idx="10"/>
          </p:nvPr>
        </p:nvSpPr>
        <p:spPr/>
        <p:txBody>
          <a:bodyPr/>
          <a:lstStyle>
            <a:lvl1pPr>
              <a:defRPr/>
            </a:lvl1pPr>
          </a:lstStyle>
          <a:p>
            <a:pPr>
              <a:defRPr/>
            </a:pPr>
            <a:endParaRPr lang="en-US" dirty="0"/>
          </a:p>
        </p:txBody>
      </p:sp>
    </p:spTree>
    <p:extLst>
      <p:ext uri="{BB962C8B-B14F-4D97-AF65-F5344CB8AC3E}">
        <p14:creationId xmlns:p14="http://schemas.microsoft.com/office/powerpoint/2010/main" val="142268985"/>
      </p:ext>
    </p:extLst>
  </p:cSld>
  <p:clrMapOvr>
    <a:masterClrMapping/>
  </p:clrMapOvr>
  <p:transition xmlns:p14="http://schemas.microsoft.com/office/powerpoint/2010/main" spd="slow">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 preserve="1">
  <p:cSld name="announcement">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p:nvPicPr>
        <p:blipFill>
          <a:blip r:embed="rId2"/>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5" name="Group 5"/>
          <p:cNvGrpSpPr>
            <a:grpSpLocks/>
          </p:cNvGrpSpPr>
          <p:nvPr/>
        </p:nvGrpSpPr>
        <p:grpSpPr bwMode="auto">
          <a:xfrm>
            <a:off x="0" y="4629171"/>
            <a:ext cx="9144000" cy="168275"/>
            <a:chOff x="0" y="4629150"/>
            <a:chExt cx="9144000" cy="168275"/>
          </a:xfrm>
        </p:grpSpPr>
        <p:pic>
          <p:nvPicPr>
            <p:cNvPr id="6" name="Picture 25" descr="Red Bar"/>
            <p:cNvPicPr>
              <a:picLocks noChangeAspect="1" noChangeArrowheads="1"/>
            </p:cNvPicPr>
            <p:nvPr/>
          </p:nvPicPr>
          <p:blipFill>
            <a:blip r:embed="rId3"/>
            <a:srcRect/>
            <a:stretch>
              <a:fillRect/>
            </a:stretch>
          </p:blipFill>
          <p:spPr bwMode="auto">
            <a:xfrm>
              <a:off x="0" y="4629150"/>
              <a:ext cx="9144000" cy="168275"/>
            </a:xfrm>
            <a:prstGeom prst="rect">
              <a:avLst/>
            </a:prstGeom>
            <a:noFill/>
            <a:ln w="9525">
              <a:noFill/>
              <a:miter lim="800000"/>
              <a:headEnd/>
              <a:tailEnd/>
            </a:ln>
          </p:spPr>
        </p:pic>
        <p:pic>
          <p:nvPicPr>
            <p:cNvPr id="7" name="Picture 3" descr="O_redbox_clr_rgb.jpg"/>
            <p:cNvPicPr>
              <a:picLocks noChangeAspect="1"/>
            </p:cNvPicPr>
            <p:nvPr/>
          </p:nvPicPr>
          <p:blipFill>
            <a:blip r:embed="rId4"/>
            <a:srcRect/>
            <a:stretch>
              <a:fillRect/>
            </a:stretch>
          </p:blipFill>
          <p:spPr bwMode="auto">
            <a:xfrm>
              <a:off x="7989654" y="4651456"/>
              <a:ext cx="755707" cy="118628"/>
            </a:xfrm>
            <a:prstGeom prst="rect">
              <a:avLst/>
            </a:prstGeom>
            <a:noFill/>
            <a:ln w="9525">
              <a:noFill/>
              <a:miter lim="800000"/>
              <a:headEnd/>
              <a:tailEnd/>
            </a:ln>
          </p:spPr>
        </p:pic>
      </p:grpSp>
      <p:sp>
        <p:nvSpPr>
          <p:cNvPr id="8" name="Text Box 14"/>
          <p:cNvSpPr txBox="1">
            <a:spLocks noChangeArrowheads="1"/>
          </p:cNvSpPr>
          <p:nvPr userDrawn="1"/>
        </p:nvSpPr>
        <p:spPr bwMode="auto">
          <a:xfrm>
            <a:off x="512379" y="4875215"/>
            <a:ext cx="279789"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FE3A6D3C-6729-4DE3-B7E6-F079E40B786E}"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9" name="Text Box 14"/>
          <p:cNvSpPr txBox="1">
            <a:spLocks noChangeArrowheads="1"/>
          </p:cNvSpPr>
          <p:nvPr userDrawn="1"/>
        </p:nvSpPr>
        <p:spPr bwMode="auto">
          <a:xfrm>
            <a:off x="858838" y="4875215"/>
            <a:ext cx="2719934"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2013, Oracle and/or its affiliates. All rights reserved.</a:t>
            </a:r>
          </a:p>
        </p:txBody>
      </p:sp>
      <p:cxnSp>
        <p:nvCxnSpPr>
          <p:cNvPr id="10" name="Straight Connector 9"/>
          <p:cNvCxnSpPr>
            <a:cxnSpLocks noChangeShapeType="1"/>
          </p:cNvCxnSpPr>
          <p:nvPr userDrawn="1"/>
        </p:nvCxnSpPr>
        <p:spPr bwMode="auto">
          <a:xfrm>
            <a:off x="825503" y="4897439"/>
            <a:ext cx="4763" cy="96837"/>
          </a:xfrm>
          <a:prstGeom prst="line">
            <a:avLst/>
          </a:prstGeom>
          <a:noFill/>
          <a:ln w="6350" algn="ctr">
            <a:solidFill>
              <a:srgbClr val="262626"/>
            </a:solidFill>
            <a:round/>
            <a:headEnd/>
            <a:tailEnd/>
          </a:ln>
        </p:spPr>
      </p:cxnSp>
      <p:cxnSp>
        <p:nvCxnSpPr>
          <p:cNvPr id="13" name="Straight Connector 12"/>
          <p:cNvCxnSpPr/>
          <p:nvPr userDrawn="1"/>
        </p:nvCxnSpPr>
        <p:spPr bwMode="auto">
          <a:xfrm flipH="1">
            <a:off x="3094080"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pic>
        <p:nvPicPr>
          <p:cNvPr id="14" name="Picture 24" descr="Small Red Square"/>
          <p:cNvPicPr>
            <a:picLocks noChangeAspect="1" noChangeArrowheads="1"/>
          </p:cNvPicPr>
          <p:nvPr userDrawn="1"/>
        </p:nvPicPr>
        <p:blipFill>
          <a:blip r:embed="rId2"/>
          <a:srcRect/>
          <a:stretch>
            <a:fillRect/>
          </a:stretch>
        </p:blipFill>
        <p:spPr bwMode="auto">
          <a:xfrm>
            <a:off x="0" y="1"/>
            <a:ext cx="9144000" cy="2738438"/>
          </a:xfrm>
          <a:prstGeom prst="rect">
            <a:avLst/>
          </a:prstGeom>
          <a:solidFill>
            <a:schemeClr val="tx2"/>
          </a:solidFill>
          <a:ln w="9525">
            <a:noFill/>
            <a:miter lim="800000"/>
            <a:headEnd/>
            <a:tailEnd/>
          </a:ln>
        </p:spPr>
      </p:pic>
      <p:sp>
        <p:nvSpPr>
          <p:cNvPr id="2" name="Title 1"/>
          <p:cNvSpPr>
            <a:spLocks noGrp="1"/>
          </p:cNvSpPr>
          <p:nvPr>
            <p:ph type="title"/>
          </p:nvPr>
        </p:nvSpPr>
        <p:spPr>
          <a:xfrm>
            <a:off x="808038" y="318076"/>
            <a:ext cx="7779072" cy="504419"/>
          </a:xfrm>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08038" y="858762"/>
            <a:ext cx="7792822" cy="1867582"/>
          </a:xfrm>
        </p:spPr>
        <p:txBody>
          <a:bodyPr/>
          <a:lstStyle>
            <a:lvl1pPr marL="0" indent="0">
              <a:buClr>
                <a:schemeClr val="bg1"/>
              </a:buClr>
              <a:buNone/>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800">
                <a:solidFill>
                  <a:schemeClr val="bg1"/>
                </a:solidFill>
              </a:defRPr>
            </a:lvl4pPr>
            <a:lvl5pPr>
              <a:buClr>
                <a:schemeClr val="bg1"/>
              </a:buClr>
              <a:defRPr sz="180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Opening/Closing slide">
    <p:spTree>
      <p:nvGrpSpPr>
        <p:cNvPr id="1" name=""/>
        <p:cNvGrpSpPr/>
        <p:nvPr/>
      </p:nvGrpSpPr>
      <p:grpSpPr>
        <a:xfrm>
          <a:off x="0" y="0"/>
          <a:ext cx="0" cy="0"/>
          <a:chOff x="0" y="0"/>
          <a:chExt cx="0" cy="0"/>
        </a:xfrm>
      </p:grpSpPr>
      <p:pic>
        <p:nvPicPr>
          <p:cNvPr id="2" name="Picture 24" descr="Small Red Square"/>
          <p:cNvPicPr>
            <a:picLocks noChangeAspect="1" noChangeArrowheads="1"/>
          </p:cNvPicPr>
          <p:nvPr/>
        </p:nvPicPr>
        <p:blipFill>
          <a:blip r:embed="rId2"/>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3" name="Group 5"/>
          <p:cNvGrpSpPr>
            <a:grpSpLocks/>
          </p:cNvGrpSpPr>
          <p:nvPr/>
        </p:nvGrpSpPr>
        <p:grpSpPr bwMode="auto">
          <a:xfrm>
            <a:off x="0" y="4629171"/>
            <a:ext cx="9144000" cy="168275"/>
            <a:chOff x="0" y="4629150"/>
            <a:chExt cx="9144000" cy="168275"/>
          </a:xfrm>
        </p:grpSpPr>
        <p:pic>
          <p:nvPicPr>
            <p:cNvPr id="4" name="Picture 25" descr="Red Bar"/>
            <p:cNvPicPr>
              <a:picLocks noChangeAspect="1" noChangeArrowheads="1"/>
            </p:cNvPicPr>
            <p:nvPr/>
          </p:nvPicPr>
          <p:blipFill>
            <a:blip r:embed="rId3"/>
            <a:srcRect/>
            <a:stretch>
              <a:fillRect/>
            </a:stretch>
          </p:blipFill>
          <p:spPr bwMode="auto">
            <a:xfrm>
              <a:off x="0" y="4629150"/>
              <a:ext cx="9144000" cy="168275"/>
            </a:xfrm>
            <a:prstGeom prst="rect">
              <a:avLst/>
            </a:prstGeom>
            <a:noFill/>
            <a:ln w="9525">
              <a:noFill/>
              <a:miter lim="800000"/>
              <a:headEnd/>
              <a:tailEnd/>
            </a:ln>
          </p:spPr>
        </p:pic>
        <p:pic>
          <p:nvPicPr>
            <p:cNvPr id="5" name="Picture 3" descr="O_redbox_clr_rgb.jpg"/>
            <p:cNvPicPr>
              <a:picLocks noChangeAspect="1"/>
            </p:cNvPicPr>
            <p:nvPr/>
          </p:nvPicPr>
          <p:blipFill>
            <a:blip r:embed="rId4"/>
            <a:srcRect/>
            <a:stretch>
              <a:fillRect/>
            </a:stretch>
          </p:blipFill>
          <p:spPr bwMode="auto">
            <a:xfrm>
              <a:off x="7989654" y="4651456"/>
              <a:ext cx="755707" cy="118628"/>
            </a:xfrm>
            <a:prstGeom prst="rect">
              <a:avLst/>
            </a:prstGeom>
            <a:noFill/>
            <a:ln w="9525">
              <a:noFill/>
              <a:miter lim="800000"/>
              <a:headEnd/>
              <a:tailEnd/>
            </a:ln>
          </p:spPr>
        </p:pic>
      </p:grpSp>
      <p:sp>
        <p:nvSpPr>
          <p:cNvPr id="6" name="Text Box 14"/>
          <p:cNvSpPr txBox="1">
            <a:spLocks noChangeArrowheads="1"/>
          </p:cNvSpPr>
          <p:nvPr userDrawn="1"/>
        </p:nvSpPr>
        <p:spPr bwMode="auto">
          <a:xfrm>
            <a:off x="635005" y="4875215"/>
            <a:ext cx="157163"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47589D59-44B6-4524-A68E-AFA08C564D0A}"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7" name="Text Box 14"/>
          <p:cNvSpPr txBox="1">
            <a:spLocks noChangeArrowheads="1"/>
          </p:cNvSpPr>
          <p:nvPr userDrawn="1"/>
        </p:nvSpPr>
        <p:spPr bwMode="auto">
          <a:xfrm>
            <a:off x="858838" y="4875215"/>
            <a:ext cx="2228850"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8" name="Straight Connector 7"/>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nvGrpSpPr>
          <p:cNvPr id="9" name="Group 19"/>
          <p:cNvGrpSpPr>
            <a:grpSpLocks/>
          </p:cNvGrpSpPr>
          <p:nvPr userDrawn="1"/>
        </p:nvGrpSpPr>
        <p:grpSpPr bwMode="auto">
          <a:xfrm>
            <a:off x="3094080" y="4875215"/>
            <a:ext cx="2289175" cy="219075"/>
            <a:chOff x="3094495" y="4875691"/>
            <a:chExt cx="2289387" cy="219168"/>
          </a:xfrm>
        </p:grpSpPr>
        <p:sp>
          <p:nvSpPr>
            <p:cNvPr id="10" name="Text Box 14"/>
            <p:cNvSpPr txBox="1">
              <a:spLocks noChangeArrowheads="1"/>
            </p:cNvSpPr>
            <p:nvPr userDrawn="1"/>
          </p:nvSpPr>
          <p:spPr bwMode="auto">
            <a:xfrm>
              <a:off x="3124660" y="4875691"/>
              <a:ext cx="2259222" cy="219168"/>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Insert Information Protection Policy Classification from Slide 8</a:t>
              </a:r>
              <a:endParaRPr lang="en-US" sz="800" dirty="0" smtClean="0">
                <a:solidFill>
                  <a:srgbClr val="292929"/>
                </a:solidFill>
              </a:endParaRPr>
            </a:p>
          </p:txBody>
        </p:sp>
        <p:cxnSp>
          <p:nvCxnSpPr>
            <p:cNvPr id="11" name="Straight Connector 10"/>
            <p:cNvCxnSpPr/>
            <p:nvPr userDrawn="1"/>
          </p:nvCxnSpPr>
          <p:spPr>
            <a:xfrm flipH="1">
              <a:off x="3094495" y="4897925"/>
              <a:ext cx="1587" cy="96878"/>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grpSp>
        <p:nvGrpSpPr>
          <p:cNvPr id="12" name="Group 10"/>
          <p:cNvGrpSpPr>
            <a:grpSpLocks/>
          </p:cNvGrpSpPr>
          <p:nvPr userDrawn="1"/>
        </p:nvGrpSpPr>
        <p:grpSpPr bwMode="auto">
          <a:xfrm>
            <a:off x="0" y="0"/>
            <a:ext cx="9144000" cy="5143500"/>
            <a:chOff x="0" y="0"/>
            <a:chExt cx="9144000" cy="5143500"/>
          </a:xfrm>
        </p:grpSpPr>
        <p:pic>
          <p:nvPicPr>
            <p:cNvPr id="13" name="Picture 11"/>
            <p:cNvPicPr>
              <a:picLocks noChangeAspect="1"/>
            </p:cNvPicPr>
            <p:nvPr/>
          </p:nvPicPr>
          <p:blipFill>
            <a:blip r:embed="rId5"/>
            <a:srcRect/>
            <a:stretch>
              <a:fillRect/>
            </a:stretch>
          </p:blipFill>
          <p:spPr bwMode="auto">
            <a:xfrm>
              <a:off x="0" y="0"/>
              <a:ext cx="9144000" cy="5143500"/>
            </a:xfrm>
            <a:prstGeom prst="rect">
              <a:avLst/>
            </a:prstGeom>
            <a:noFill/>
            <a:ln w="9525">
              <a:noFill/>
              <a:miter lim="800000"/>
              <a:headEnd/>
              <a:tailEnd/>
            </a:ln>
          </p:spPr>
        </p:pic>
        <p:pic>
          <p:nvPicPr>
            <p:cNvPr id="14" name="Picture 9"/>
            <p:cNvPicPr>
              <a:picLocks noChangeAspect="1" noChangeArrowheads="1"/>
            </p:cNvPicPr>
            <p:nvPr/>
          </p:nvPicPr>
          <p:blipFill>
            <a:blip r:embed="rId6"/>
            <a:srcRect/>
            <a:stretch>
              <a:fillRect/>
            </a:stretch>
          </p:blipFill>
          <p:spPr bwMode="auto">
            <a:xfrm>
              <a:off x="1628180" y="2094112"/>
              <a:ext cx="5998766" cy="750094"/>
            </a:xfrm>
            <a:prstGeom prst="rect">
              <a:avLst/>
            </a:prstGeom>
            <a:noFill/>
            <a:ln w="9525">
              <a:noFill/>
              <a:miter lim="800000"/>
              <a:headEnd/>
              <a:tailEnd/>
            </a:ln>
          </p:spPr>
        </p:pic>
      </p:grpSp>
    </p:spTree>
  </p:cSld>
  <p:clrMapOvr>
    <a:masterClrMapping/>
  </p:clrMapOvr>
  <p:transition xmlns:p14="http://schemas.microsoft.com/office/powerpoint/2010/main" spd="slow">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3304979"/>
            <a:ext cx="7772797" cy="1021953"/>
          </a:xfrm>
        </p:spPr>
        <p:txBody>
          <a:bodyPr/>
          <a:lstStyle>
            <a:lvl1pPr algn="l">
              <a:defRPr sz="24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5" y="2179841"/>
            <a:ext cx="7772797" cy="1125141"/>
          </a:xfrm>
        </p:spPr>
        <p:txBody>
          <a:bodyPr anchor="b"/>
          <a:lstStyle>
            <a:lvl1pPr marL="0" indent="0">
              <a:buNone/>
              <a:defRPr sz="1200">
                <a:solidFill>
                  <a:schemeClr val="tx1">
                    <a:tint val="75000"/>
                  </a:schemeClr>
                </a:solidFill>
              </a:defRPr>
            </a:lvl1pPr>
            <a:lvl2pPr marL="285573" indent="0">
              <a:buNone/>
              <a:defRPr sz="1100">
                <a:solidFill>
                  <a:schemeClr val="tx1">
                    <a:tint val="75000"/>
                  </a:schemeClr>
                </a:solidFill>
              </a:defRPr>
            </a:lvl2pPr>
            <a:lvl3pPr marL="571145" indent="0">
              <a:buNone/>
              <a:defRPr sz="1000">
                <a:solidFill>
                  <a:schemeClr val="tx1">
                    <a:tint val="75000"/>
                  </a:schemeClr>
                </a:solidFill>
              </a:defRPr>
            </a:lvl3pPr>
            <a:lvl4pPr marL="856718" indent="0">
              <a:buNone/>
              <a:defRPr sz="900">
                <a:solidFill>
                  <a:schemeClr val="tx1">
                    <a:tint val="75000"/>
                  </a:schemeClr>
                </a:solidFill>
              </a:defRPr>
            </a:lvl4pPr>
            <a:lvl5pPr marL="1142291" indent="0">
              <a:buNone/>
              <a:defRPr sz="900">
                <a:solidFill>
                  <a:schemeClr val="tx1">
                    <a:tint val="75000"/>
                  </a:schemeClr>
                </a:solidFill>
              </a:defRPr>
            </a:lvl5pPr>
            <a:lvl6pPr marL="1427864" indent="0">
              <a:buNone/>
              <a:defRPr sz="900">
                <a:solidFill>
                  <a:schemeClr val="tx1">
                    <a:tint val="75000"/>
                  </a:schemeClr>
                </a:solidFill>
              </a:defRPr>
            </a:lvl6pPr>
            <a:lvl7pPr marL="1713437" indent="0">
              <a:buNone/>
              <a:defRPr sz="900">
                <a:solidFill>
                  <a:schemeClr val="tx1">
                    <a:tint val="75000"/>
                  </a:schemeClr>
                </a:solidFill>
              </a:defRPr>
            </a:lvl7pPr>
            <a:lvl8pPr marL="1999011" indent="0">
              <a:buNone/>
              <a:defRPr sz="900">
                <a:solidFill>
                  <a:schemeClr val="tx1">
                    <a:tint val="75000"/>
                  </a:schemeClr>
                </a:solidFill>
              </a:defRPr>
            </a:lvl8pPr>
            <a:lvl9pPr marL="2284583" indent="0">
              <a:buNone/>
              <a:defRPr sz="900">
                <a:solidFill>
                  <a:schemeClr val="tx1">
                    <a:tint val="75000"/>
                  </a:schemeClr>
                </a:solidFill>
              </a:defRPr>
            </a:lvl9pPr>
          </a:lstStyle>
          <a:p>
            <a:pPr lvl="0"/>
            <a:r>
              <a:rPr lang="en-US" dirty="0" smtClean="0"/>
              <a:t>Click to edit Master text styles</a:t>
            </a:r>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399" y="1200547"/>
            <a:ext cx="4066976"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54" y="1200547"/>
            <a:ext cx="4066977"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04" y="1150940"/>
            <a:ext cx="4040187"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04" y="1631157"/>
            <a:ext cx="4040187"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2" y="1150940"/>
            <a:ext cx="4041180"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04395"/>
            <a:ext cx="3008312" cy="872133"/>
          </a:xfrm>
        </p:spPr>
        <p:txBody>
          <a:bodyPr/>
          <a:lstStyle>
            <a:lvl1pPr algn="l">
              <a:defRPr sz="1200" b="1"/>
            </a:lvl1pPr>
          </a:lstStyle>
          <a:p>
            <a:r>
              <a:rPr lang="en-US" smtClean="0"/>
              <a:t>Click to edit Master title style</a:t>
            </a:r>
            <a:endParaRPr lang="en-US"/>
          </a:p>
        </p:txBody>
      </p:sp>
      <p:sp>
        <p:nvSpPr>
          <p:cNvPr id="3" name="Content Placeholder 2"/>
          <p:cNvSpPr>
            <a:spLocks noGrp="1"/>
          </p:cNvSpPr>
          <p:nvPr>
            <p:ph idx="1"/>
          </p:nvPr>
        </p:nvSpPr>
        <p:spPr>
          <a:xfrm>
            <a:off x="3574852" y="204391"/>
            <a:ext cx="5111750" cy="4390430"/>
          </a:xfrm>
        </p:spPr>
        <p:txBody>
          <a:bodyPr/>
          <a:lstStyle>
            <a:lvl1pPr>
              <a:defRPr sz="2000"/>
            </a:lvl1pPr>
            <a:lvl2pPr>
              <a:defRPr sz="18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076542"/>
            <a:ext cx="3008312" cy="3518297"/>
          </a:xfrm>
        </p:spPr>
        <p:txBody>
          <a:bodyPr/>
          <a:lstStyle>
            <a:lvl1pPr marL="0" indent="0">
              <a:buNone/>
              <a:defRPr sz="900"/>
            </a:lvl1pPr>
            <a:lvl2pPr marL="285573" indent="0">
              <a:buNone/>
              <a:defRPr sz="700"/>
            </a:lvl2pPr>
            <a:lvl3pPr marL="571145" indent="0">
              <a:buNone/>
              <a:defRPr sz="600"/>
            </a:lvl3pPr>
            <a:lvl4pPr marL="856718" indent="0">
              <a:buNone/>
              <a:defRPr sz="600"/>
            </a:lvl4pPr>
            <a:lvl5pPr marL="1142291" indent="0">
              <a:buNone/>
              <a:defRPr sz="600"/>
            </a:lvl5pPr>
            <a:lvl6pPr marL="1427864" indent="0">
              <a:buNone/>
              <a:defRPr sz="600"/>
            </a:lvl6pPr>
            <a:lvl7pPr marL="1713437" indent="0">
              <a:buNone/>
              <a:defRPr sz="600"/>
            </a:lvl7pPr>
            <a:lvl8pPr marL="1999011" indent="0">
              <a:buNone/>
              <a:defRPr sz="600"/>
            </a:lvl8pPr>
            <a:lvl9pPr marL="2284583" indent="0">
              <a:buNone/>
              <a:defRPr sz="6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811" y="206376"/>
            <a:ext cx="2056805" cy="43884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99" y="206376"/>
            <a:ext cx="6077148" cy="43884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p:nvPr>
        </p:nvSpPr>
        <p:spPr>
          <a:xfrm>
            <a:off x="808054" y="201076"/>
            <a:ext cx="6569039"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8038" y="1164166"/>
            <a:ext cx="8140700"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defRPr/>
            </a:pPr>
            <a:endParaRPr lang="en-US" dirty="0"/>
          </a:p>
        </p:txBody>
      </p:sp>
      <p:pic>
        <p:nvPicPr>
          <p:cNvPr id="6" name="Picture 24" descr="Small Red Square"/>
          <p:cNvPicPr>
            <a:picLocks noChangeAspect="1" noChangeArrowheads="1"/>
          </p:cNvPicPr>
          <p:nvPr userDrawn="1"/>
        </p:nvPicPr>
        <p:blipFill>
          <a:blip r:embed="rId2">
            <a:alphaModFix amt="0"/>
            <a:extLst>
              <a:ext uri="{28A0092B-C50C-407E-A947-70E740481C1C}">
                <a14:useLocalDpi xmlns:a14="http://schemas.microsoft.com/office/drawing/2010/main" val="0"/>
              </a:ext>
            </a:extLst>
          </a:blip>
          <a:srcRect/>
          <a:stretch>
            <a:fillRect/>
          </a:stretch>
        </p:blipFill>
        <p:spPr bwMode="auto">
          <a:xfrm>
            <a:off x="7535206" y="2"/>
            <a:ext cx="1608794" cy="55086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650997"/>
      </p:ext>
    </p:extLst>
  </p:cSld>
  <p:clrMapOvr>
    <a:masterClrMapping/>
  </p:clrMapOvr>
  <p:transition xmlns:p14="http://schemas.microsoft.com/office/powerpoint/2010/main" spd="slow">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08038" y="201615"/>
            <a:ext cx="8132762" cy="431800"/>
          </a:xfrm>
        </p:spPr>
        <p:txBody>
          <a:bodyPr/>
          <a:lstStyle/>
          <a:p>
            <a:r>
              <a:rPr lang="en-US" smtClean="0"/>
              <a:t>Click to edit Master title style</a:t>
            </a:r>
            <a:endParaRPr lang="en-US"/>
          </a:p>
        </p:txBody>
      </p:sp>
      <p:sp>
        <p:nvSpPr>
          <p:cNvPr id="3" name="Content Placeholder 2"/>
          <p:cNvSpPr>
            <a:spLocks noGrp="1"/>
          </p:cNvSpPr>
          <p:nvPr>
            <p:ph idx="1"/>
          </p:nvPr>
        </p:nvSpPr>
        <p:spPr>
          <a:xfrm>
            <a:off x="808038" y="1163638"/>
            <a:ext cx="8126412" cy="3478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p:nvPicPr>
        <p:blipFill>
          <a:blip r:embed="rId2"/>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5" name="Group 5"/>
          <p:cNvGrpSpPr>
            <a:grpSpLocks/>
          </p:cNvGrpSpPr>
          <p:nvPr/>
        </p:nvGrpSpPr>
        <p:grpSpPr bwMode="auto">
          <a:xfrm>
            <a:off x="0" y="4629171"/>
            <a:ext cx="9144000" cy="168275"/>
            <a:chOff x="0" y="4629150"/>
            <a:chExt cx="9144000" cy="168275"/>
          </a:xfrm>
        </p:grpSpPr>
        <p:pic>
          <p:nvPicPr>
            <p:cNvPr id="6" name="Picture 25" descr="Red Bar"/>
            <p:cNvPicPr>
              <a:picLocks noChangeAspect="1" noChangeArrowheads="1"/>
            </p:cNvPicPr>
            <p:nvPr/>
          </p:nvPicPr>
          <p:blipFill>
            <a:blip r:embed="rId3"/>
            <a:srcRect/>
            <a:stretch>
              <a:fillRect/>
            </a:stretch>
          </p:blipFill>
          <p:spPr bwMode="auto">
            <a:xfrm>
              <a:off x="0" y="4629150"/>
              <a:ext cx="9144000" cy="168275"/>
            </a:xfrm>
            <a:prstGeom prst="rect">
              <a:avLst/>
            </a:prstGeom>
            <a:noFill/>
            <a:ln w="9525">
              <a:noFill/>
              <a:miter lim="800000"/>
              <a:headEnd/>
              <a:tailEnd/>
            </a:ln>
          </p:spPr>
        </p:pic>
        <p:pic>
          <p:nvPicPr>
            <p:cNvPr id="7" name="Picture 3" descr="O_redbox_clr_rgb.jpg"/>
            <p:cNvPicPr>
              <a:picLocks noChangeAspect="1"/>
            </p:cNvPicPr>
            <p:nvPr/>
          </p:nvPicPr>
          <p:blipFill>
            <a:blip r:embed="rId4"/>
            <a:srcRect/>
            <a:stretch>
              <a:fillRect/>
            </a:stretch>
          </p:blipFill>
          <p:spPr bwMode="auto">
            <a:xfrm>
              <a:off x="7989654" y="4651456"/>
              <a:ext cx="755707" cy="118628"/>
            </a:xfrm>
            <a:prstGeom prst="rect">
              <a:avLst/>
            </a:prstGeom>
            <a:noFill/>
            <a:ln w="9525">
              <a:noFill/>
              <a:miter lim="800000"/>
              <a:headEnd/>
              <a:tailEnd/>
            </a:ln>
          </p:spPr>
        </p:pic>
      </p:grpSp>
      <p:sp>
        <p:nvSpPr>
          <p:cNvPr id="8" name="Text Box 14"/>
          <p:cNvSpPr txBox="1">
            <a:spLocks noChangeArrowheads="1"/>
          </p:cNvSpPr>
          <p:nvPr userDrawn="1"/>
        </p:nvSpPr>
        <p:spPr bwMode="auto">
          <a:xfrm>
            <a:off x="635005" y="4875215"/>
            <a:ext cx="157163"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F1A7BCB2-8FA3-4459-BFA4-CA026123A5E7}"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9" name="Text Box 14"/>
          <p:cNvSpPr txBox="1">
            <a:spLocks noChangeArrowheads="1"/>
          </p:cNvSpPr>
          <p:nvPr userDrawn="1"/>
        </p:nvSpPr>
        <p:spPr bwMode="auto">
          <a:xfrm>
            <a:off x="858838" y="4875215"/>
            <a:ext cx="2228850"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10" name="Straight Connector 9"/>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nvGrpSpPr>
          <p:cNvPr id="11" name="Group 19"/>
          <p:cNvGrpSpPr>
            <a:grpSpLocks/>
          </p:cNvGrpSpPr>
          <p:nvPr userDrawn="1"/>
        </p:nvGrpSpPr>
        <p:grpSpPr bwMode="auto">
          <a:xfrm>
            <a:off x="3094080" y="4875215"/>
            <a:ext cx="2289175" cy="219075"/>
            <a:chOff x="3094495" y="4875691"/>
            <a:chExt cx="2289387" cy="219168"/>
          </a:xfrm>
        </p:grpSpPr>
        <p:sp>
          <p:nvSpPr>
            <p:cNvPr id="12" name="Text Box 14"/>
            <p:cNvSpPr txBox="1">
              <a:spLocks noChangeArrowheads="1"/>
            </p:cNvSpPr>
            <p:nvPr userDrawn="1"/>
          </p:nvSpPr>
          <p:spPr bwMode="auto">
            <a:xfrm>
              <a:off x="3124660" y="4875691"/>
              <a:ext cx="2259222" cy="219168"/>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Insert Information Protection Policy Classification from Slide 8</a:t>
              </a:r>
              <a:endParaRPr lang="en-US" sz="800" dirty="0" smtClean="0">
                <a:solidFill>
                  <a:srgbClr val="292929"/>
                </a:solidFill>
              </a:endParaRPr>
            </a:p>
          </p:txBody>
        </p:sp>
        <p:cxnSp>
          <p:nvCxnSpPr>
            <p:cNvPr id="13" name="Straight Connector 12"/>
            <p:cNvCxnSpPr/>
            <p:nvPr userDrawn="1"/>
          </p:nvCxnSpPr>
          <p:spPr>
            <a:xfrm flipH="1">
              <a:off x="3094495" y="4897925"/>
              <a:ext cx="1587" cy="96878"/>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pic>
        <p:nvPicPr>
          <p:cNvPr id="14" name="Picture 10"/>
          <p:cNvPicPr>
            <a:picLocks noChangeAspect="1"/>
          </p:cNvPicPr>
          <p:nvPr/>
        </p:nvPicPr>
        <p:blipFill>
          <a:blip r:embed="rId5"/>
          <a:srcRect/>
          <a:stretch>
            <a:fillRect/>
          </a:stretch>
        </p:blipFill>
        <p:spPr bwMode="auto">
          <a:xfrm>
            <a:off x="0" y="0"/>
            <a:ext cx="9144000" cy="5143500"/>
          </a:xfrm>
          <a:prstGeom prst="rect">
            <a:avLst/>
          </a:prstGeom>
          <a:noFill/>
          <a:ln w="9525">
            <a:noFill/>
            <a:miter lim="800000"/>
            <a:headEnd/>
            <a:tailEnd/>
          </a:ln>
        </p:spPr>
      </p:pic>
      <p:pic>
        <p:nvPicPr>
          <p:cNvPr id="15" name="Picture 16"/>
          <p:cNvPicPr>
            <a:picLocks noChangeAspect="1" noChangeArrowheads="1"/>
          </p:cNvPicPr>
          <p:nvPr userDrawn="1"/>
        </p:nvPicPr>
        <p:blipFill>
          <a:blip r:embed="rId6"/>
          <a:srcRect/>
          <a:stretch>
            <a:fillRect/>
          </a:stretch>
        </p:blipFill>
        <p:spPr bwMode="auto">
          <a:xfrm>
            <a:off x="1144588" y="3101996"/>
            <a:ext cx="2227262" cy="277813"/>
          </a:xfrm>
          <a:prstGeom prst="rect">
            <a:avLst/>
          </a:prstGeom>
          <a:noFill/>
          <a:ln w="9525">
            <a:noFill/>
            <a:miter lim="800000"/>
            <a:headEnd/>
            <a:tailEnd/>
          </a:ln>
        </p:spPr>
      </p:pic>
      <p:pic>
        <p:nvPicPr>
          <p:cNvPr id="16" name="Picture 74" descr="Tall Red"/>
          <p:cNvPicPr>
            <a:picLocks noChangeArrowheads="1"/>
          </p:cNvPicPr>
          <p:nvPr userDrawn="1"/>
        </p:nvPicPr>
        <p:blipFill>
          <a:blip r:embed="rId7"/>
          <a:srcRect/>
          <a:stretch>
            <a:fillRect/>
          </a:stretch>
        </p:blipFill>
        <p:spPr bwMode="auto">
          <a:xfrm>
            <a:off x="0" y="685821"/>
            <a:ext cx="1144588" cy="2117725"/>
          </a:xfrm>
          <a:prstGeom prst="rect">
            <a:avLst/>
          </a:prstGeom>
          <a:solidFill>
            <a:schemeClr val="tx2"/>
          </a:solidFill>
          <a:ln w="9525">
            <a:noFill/>
            <a:miter lim="800000"/>
            <a:headEnd/>
            <a:tailEnd/>
          </a:ln>
        </p:spPr>
      </p:pic>
      <p:pic>
        <p:nvPicPr>
          <p:cNvPr id="17" name="Picture 75" descr="Wide Red"/>
          <p:cNvPicPr>
            <a:picLocks noChangeArrowheads="1"/>
          </p:cNvPicPr>
          <p:nvPr userDrawn="1"/>
        </p:nvPicPr>
        <p:blipFill>
          <a:blip r:embed="rId8"/>
          <a:srcRect/>
          <a:stretch>
            <a:fillRect/>
          </a:stretch>
        </p:blipFill>
        <p:spPr bwMode="auto">
          <a:xfrm>
            <a:off x="3262316" y="685821"/>
            <a:ext cx="5881687" cy="2117725"/>
          </a:xfrm>
          <a:prstGeom prst="rect">
            <a:avLst/>
          </a:prstGeom>
          <a:solidFill>
            <a:schemeClr val="tx2"/>
          </a:solidFill>
          <a:ln w="9525">
            <a:noFill/>
            <a:miter lim="800000"/>
            <a:headEnd/>
            <a:tailEnd/>
          </a:ln>
        </p:spPr>
      </p:pic>
      <p:sp>
        <p:nvSpPr>
          <p:cNvPr id="2" name="Title 1"/>
          <p:cNvSpPr>
            <a:spLocks noGrp="1"/>
          </p:cNvSpPr>
          <p:nvPr>
            <p:ph type="ctrTitle"/>
          </p:nvPr>
        </p:nvSpPr>
        <p:spPr>
          <a:xfrm>
            <a:off x="1152934" y="3596169"/>
            <a:ext cx="7772797" cy="670855"/>
          </a:xfrm>
        </p:spPr>
        <p:txBody>
          <a:bodyPr anchor="b"/>
          <a:lstStyle>
            <a:lvl1pPr>
              <a:defRPr sz="2400"/>
            </a:lvl1pPr>
          </a:lstStyle>
          <a:p>
            <a:r>
              <a:rPr lang="en-US" dirty="0" smtClean="0"/>
              <a:t>Click to edit Master title style</a:t>
            </a:r>
            <a:endParaRPr lang="en-US" dirty="0"/>
          </a:p>
        </p:txBody>
      </p:sp>
      <p:sp>
        <p:nvSpPr>
          <p:cNvPr id="3" name="Subtitle 2"/>
          <p:cNvSpPr>
            <a:spLocks noGrp="1"/>
          </p:cNvSpPr>
          <p:nvPr>
            <p:ph type="subTitle" idx="1"/>
          </p:nvPr>
        </p:nvSpPr>
        <p:spPr>
          <a:xfrm>
            <a:off x="1152933" y="4410273"/>
            <a:ext cx="7075289" cy="532642"/>
          </a:xfrm>
        </p:spPr>
        <p:txBody>
          <a:bodyPr/>
          <a:lstStyle>
            <a:lvl1pPr marL="0" marR="0" indent="0" algn="l" defTabSz="914400"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573" indent="0" algn="ctr">
              <a:buNone/>
              <a:defRPr>
                <a:solidFill>
                  <a:schemeClr val="tx1">
                    <a:tint val="75000"/>
                  </a:schemeClr>
                </a:solidFill>
              </a:defRPr>
            </a:lvl2pPr>
            <a:lvl3pPr marL="571145" indent="0" algn="ctr">
              <a:buNone/>
              <a:defRPr>
                <a:solidFill>
                  <a:schemeClr val="tx1">
                    <a:tint val="75000"/>
                  </a:schemeClr>
                </a:solidFill>
              </a:defRPr>
            </a:lvl3pPr>
            <a:lvl4pPr marL="856718" indent="0" algn="ctr">
              <a:buNone/>
              <a:defRPr>
                <a:solidFill>
                  <a:schemeClr val="tx1">
                    <a:tint val="75000"/>
                  </a:schemeClr>
                </a:solidFill>
              </a:defRPr>
            </a:lvl4pPr>
            <a:lvl5pPr marL="1142291" indent="0" algn="ctr">
              <a:buNone/>
              <a:defRPr>
                <a:solidFill>
                  <a:schemeClr val="tx1">
                    <a:tint val="75000"/>
                  </a:schemeClr>
                </a:solidFill>
              </a:defRPr>
            </a:lvl5pPr>
            <a:lvl6pPr marL="1427864" indent="0" algn="ctr">
              <a:buNone/>
              <a:defRPr>
                <a:solidFill>
                  <a:schemeClr val="tx1">
                    <a:tint val="75000"/>
                  </a:schemeClr>
                </a:solidFill>
              </a:defRPr>
            </a:lvl6pPr>
            <a:lvl7pPr marL="1713437" indent="0" algn="ctr">
              <a:buNone/>
              <a:defRPr>
                <a:solidFill>
                  <a:schemeClr val="tx1">
                    <a:tint val="75000"/>
                  </a:schemeClr>
                </a:solidFill>
              </a:defRPr>
            </a:lvl7pPr>
            <a:lvl8pPr marL="1999011" indent="0" algn="ctr">
              <a:buNone/>
              <a:defRPr>
                <a:solidFill>
                  <a:schemeClr val="tx1">
                    <a:tint val="75000"/>
                  </a:schemeClr>
                </a:solidFill>
              </a:defRPr>
            </a:lvl8pPr>
            <a:lvl9pPr marL="2284583" indent="0" algn="ctr">
              <a:buNone/>
              <a:defRPr>
                <a:solidFill>
                  <a:schemeClr val="tx1">
                    <a:tint val="75000"/>
                  </a:schemeClr>
                </a:solidFill>
              </a:defRPr>
            </a:lvl9pPr>
          </a:lstStyle>
          <a:p>
            <a:r>
              <a:rPr lang="en-US" dirty="0" smtClean="0"/>
              <a:t>Click to edit Master subtitle style</a:t>
            </a:r>
          </a:p>
        </p:txBody>
      </p:sp>
      <p:sp>
        <p:nvSpPr>
          <p:cNvPr id="18" name="Footer Placeholder 4"/>
          <p:cNvSpPr>
            <a:spLocks noGrp="1"/>
          </p:cNvSpPr>
          <p:nvPr>
            <p:ph type="ftr" sz="quarter" idx="10"/>
          </p:nvPr>
        </p:nvSpPr>
        <p:spPr>
          <a:xfrm>
            <a:off x="6105525" y="4868884"/>
            <a:ext cx="2895600" cy="274637"/>
          </a:xfrm>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08038" y="1164166"/>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808038" y="658593"/>
            <a:ext cx="8139112" cy="318691"/>
          </a:xfrm>
        </p:spPr>
        <p:txBody>
          <a:bodyPr/>
          <a:lstStyle>
            <a:lvl1pPr marL="0" indent="0">
              <a:buNone/>
              <a:defRPr sz="24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dirty="0" smtClean="0"/>
              <a:t>Click to edit Master text styles</a:t>
            </a:r>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announcement">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p:nvPicPr>
        <p:blipFill>
          <a:blip r:embed="rId2"/>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5" name="Group 5"/>
          <p:cNvGrpSpPr>
            <a:grpSpLocks/>
          </p:cNvGrpSpPr>
          <p:nvPr/>
        </p:nvGrpSpPr>
        <p:grpSpPr bwMode="auto">
          <a:xfrm>
            <a:off x="0" y="4629171"/>
            <a:ext cx="9144000" cy="168275"/>
            <a:chOff x="0" y="4629150"/>
            <a:chExt cx="9144000" cy="168275"/>
          </a:xfrm>
        </p:grpSpPr>
        <p:pic>
          <p:nvPicPr>
            <p:cNvPr id="6" name="Picture 25" descr="Red Bar"/>
            <p:cNvPicPr>
              <a:picLocks noChangeAspect="1" noChangeArrowheads="1"/>
            </p:cNvPicPr>
            <p:nvPr/>
          </p:nvPicPr>
          <p:blipFill>
            <a:blip r:embed="rId3"/>
            <a:srcRect/>
            <a:stretch>
              <a:fillRect/>
            </a:stretch>
          </p:blipFill>
          <p:spPr bwMode="auto">
            <a:xfrm>
              <a:off x="0" y="4629150"/>
              <a:ext cx="9144000" cy="168275"/>
            </a:xfrm>
            <a:prstGeom prst="rect">
              <a:avLst/>
            </a:prstGeom>
            <a:noFill/>
            <a:ln w="9525">
              <a:noFill/>
              <a:miter lim="800000"/>
              <a:headEnd/>
              <a:tailEnd/>
            </a:ln>
          </p:spPr>
        </p:pic>
        <p:pic>
          <p:nvPicPr>
            <p:cNvPr id="7" name="Picture 3" descr="O_redbox_clr_rgb.jpg"/>
            <p:cNvPicPr>
              <a:picLocks noChangeAspect="1"/>
            </p:cNvPicPr>
            <p:nvPr/>
          </p:nvPicPr>
          <p:blipFill>
            <a:blip r:embed="rId4"/>
            <a:srcRect/>
            <a:stretch>
              <a:fillRect/>
            </a:stretch>
          </p:blipFill>
          <p:spPr bwMode="auto">
            <a:xfrm>
              <a:off x="7989654" y="4651456"/>
              <a:ext cx="755707" cy="118628"/>
            </a:xfrm>
            <a:prstGeom prst="rect">
              <a:avLst/>
            </a:prstGeom>
            <a:noFill/>
            <a:ln w="9525">
              <a:noFill/>
              <a:miter lim="800000"/>
              <a:headEnd/>
              <a:tailEnd/>
            </a:ln>
          </p:spPr>
        </p:pic>
      </p:grpSp>
      <p:sp>
        <p:nvSpPr>
          <p:cNvPr id="8" name="Text Box 14"/>
          <p:cNvSpPr txBox="1">
            <a:spLocks noChangeArrowheads="1"/>
          </p:cNvSpPr>
          <p:nvPr userDrawn="1"/>
        </p:nvSpPr>
        <p:spPr bwMode="auto">
          <a:xfrm>
            <a:off x="635005" y="4875215"/>
            <a:ext cx="157163"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FE3A6D3C-6729-4DE3-B7E6-F079E40B786E}"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9" name="Text Box 14"/>
          <p:cNvSpPr txBox="1">
            <a:spLocks noChangeArrowheads="1"/>
          </p:cNvSpPr>
          <p:nvPr userDrawn="1"/>
        </p:nvSpPr>
        <p:spPr bwMode="auto">
          <a:xfrm>
            <a:off x="858838" y="4875215"/>
            <a:ext cx="2228850"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2012 Oracle and/or its affiliates. All rights reserved.</a:t>
            </a:r>
          </a:p>
        </p:txBody>
      </p:sp>
      <p:cxnSp>
        <p:nvCxnSpPr>
          <p:cNvPr id="10" name="Straight Connector 9"/>
          <p:cNvCxnSpPr>
            <a:cxnSpLocks noChangeShapeType="1"/>
          </p:cNvCxnSpPr>
          <p:nvPr userDrawn="1"/>
        </p:nvCxnSpPr>
        <p:spPr bwMode="auto">
          <a:xfrm>
            <a:off x="825503" y="4897439"/>
            <a:ext cx="4763" cy="96837"/>
          </a:xfrm>
          <a:prstGeom prst="line">
            <a:avLst/>
          </a:prstGeom>
          <a:noFill/>
          <a:ln w="6350" algn="ctr">
            <a:solidFill>
              <a:srgbClr val="262626"/>
            </a:solidFill>
            <a:round/>
            <a:headEnd/>
            <a:tailEnd/>
          </a:ln>
        </p:spPr>
      </p:cxnSp>
      <p:cxnSp>
        <p:nvCxnSpPr>
          <p:cNvPr id="13" name="Straight Connector 12"/>
          <p:cNvCxnSpPr/>
          <p:nvPr userDrawn="1"/>
        </p:nvCxnSpPr>
        <p:spPr bwMode="auto">
          <a:xfrm flipH="1">
            <a:off x="3094080" y="4897442"/>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pic>
        <p:nvPicPr>
          <p:cNvPr id="14" name="Picture 24" descr="Small Red Square"/>
          <p:cNvPicPr>
            <a:picLocks noChangeAspect="1" noChangeArrowheads="1"/>
          </p:cNvPicPr>
          <p:nvPr userDrawn="1"/>
        </p:nvPicPr>
        <p:blipFill>
          <a:blip r:embed="rId2"/>
          <a:srcRect/>
          <a:stretch>
            <a:fillRect/>
          </a:stretch>
        </p:blipFill>
        <p:spPr bwMode="auto">
          <a:xfrm>
            <a:off x="0" y="1"/>
            <a:ext cx="9144000" cy="2738438"/>
          </a:xfrm>
          <a:prstGeom prst="rect">
            <a:avLst/>
          </a:prstGeom>
          <a:solidFill>
            <a:schemeClr val="tx2"/>
          </a:solidFill>
          <a:ln w="9525">
            <a:noFill/>
            <a:miter lim="800000"/>
            <a:headEnd/>
            <a:tailEnd/>
          </a:ln>
        </p:spPr>
      </p:pic>
      <p:sp>
        <p:nvSpPr>
          <p:cNvPr id="2" name="Title 1"/>
          <p:cNvSpPr>
            <a:spLocks noGrp="1"/>
          </p:cNvSpPr>
          <p:nvPr>
            <p:ph type="title"/>
          </p:nvPr>
        </p:nvSpPr>
        <p:spPr>
          <a:xfrm>
            <a:off x="808038" y="318076"/>
            <a:ext cx="7779072" cy="504419"/>
          </a:xfrm>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08038" y="858762"/>
            <a:ext cx="7792822" cy="1867582"/>
          </a:xfrm>
        </p:spPr>
        <p:txBody>
          <a:bodyPr/>
          <a:lstStyle>
            <a:lvl1pPr marL="0" indent="0">
              <a:buClr>
                <a:schemeClr val="bg1"/>
              </a:buClr>
              <a:buNone/>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800">
                <a:solidFill>
                  <a:schemeClr val="bg1"/>
                </a:solidFill>
              </a:defRPr>
            </a:lvl4pPr>
            <a:lvl5pPr>
              <a:buClr>
                <a:schemeClr val="bg1"/>
              </a:buClr>
              <a:defRPr sz="180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Opening/Closing slide">
    <p:spTree>
      <p:nvGrpSpPr>
        <p:cNvPr id="1" name=""/>
        <p:cNvGrpSpPr/>
        <p:nvPr/>
      </p:nvGrpSpPr>
      <p:grpSpPr>
        <a:xfrm>
          <a:off x="0" y="0"/>
          <a:ext cx="0" cy="0"/>
          <a:chOff x="0" y="0"/>
          <a:chExt cx="0" cy="0"/>
        </a:xfrm>
      </p:grpSpPr>
      <p:pic>
        <p:nvPicPr>
          <p:cNvPr id="2" name="Picture 24" descr="Small Red Square"/>
          <p:cNvPicPr>
            <a:picLocks noChangeAspect="1" noChangeArrowheads="1"/>
          </p:cNvPicPr>
          <p:nvPr/>
        </p:nvPicPr>
        <p:blipFill>
          <a:blip r:embed="rId2"/>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3" name="Group 5"/>
          <p:cNvGrpSpPr>
            <a:grpSpLocks/>
          </p:cNvGrpSpPr>
          <p:nvPr/>
        </p:nvGrpSpPr>
        <p:grpSpPr bwMode="auto">
          <a:xfrm>
            <a:off x="0" y="4629171"/>
            <a:ext cx="9144000" cy="168275"/>
            <a:chOff x="0" y="4629150"/>
            <a:chExt cx="9144000" cy="168275"/>
          </a:xfrm>
        </p:grpSpPr>
        <p:pic>
          <p:nvPicPr>
            <p:cNvPr id="4" name="Picture 25" descr="Red Bar"/>
            <p:cNvPicPr>
              <a:picLocks noChangeAspect="1" noChangeArrowheads="1"/>
            </p:cNvPicPr>
            <p:nvPr/>
          </p:nvPicPr>
          <p:blipFill>
            <a:blip r:embed="rId3"/>
            <a:srcRect/>
            <a:stretch>
              <a:fillRect/>
            </a:stretch>
          </p:blipFill>
          <p:spPr bwMode="auto">
            <a:xfrm>
              <a:off x="0" y="4629150"/>
              <a:ext cx="9144000" cy="168275"/>
            </a:xfrm>
            <a:prstGeom prst="rect">
              <a:avLst/>
            </a:prstGeom>
            <a:noFill/>
            <a:ln w="9525">
              <a:noFill/>
              <a:miter lim="800000"/>
              <a:headEnd/>
              <a:tailEnd/>
            </a:ln>
          </p:spPr>
        </p:pic>
        <p:pic>
          <p:nvPicPr>
            <p:cNvPr id="5" name="Picture 3" descr="O_redbox_clr_rgb.jpg"/>
            <p:cNvPicPr>
              <a:picLocks noChangeAspect="1"/>
            </p:cNvPicPr>
            <p:nvPr/>
          </p:nvPicPr>
          <p:blipFill>
            <a:blip r:embed="rId4"/>
            <a:srcRect/>
            <a:stretch>
              <a:fillRect/>
            </a:stretch>
          </p:blipFill>
          <p:spPr bwMode="auto">
            <a:xfrm>
              <a:off x="7989654" y="4651456"/>
              <a:ext cx="755707" cy="118628"/>
            </a:xfrm>
            <a:prstGeom prst="rect">
              <a:avLst/>
            </a:prstGeom>
            <a:noFill/>
            <a:ln w="9525">
              <a:noFill/>
              <a:miter lim="800000"/>
              <a:headEnd/>
              <a:tailEnd/>
            </a:ln>
          </p:spPr>
        </p:pic>
      </p:grpSp>
      <p:sp>
        <p:nvSpPr>
          <p:cNvPr id="6" name="Text Box 14"/>
          <p:cNvSpPr txBox="1">
            <a:spLocks noChangeArrowheads="1"/>
          </p:cNvSpPr>
          <p:nvPr userDrawn="1"/>
        </p:nvSpPr>
        <p:spPr bwMode="auto">
          <a:xfrm>
            <a:off x="635005" y="4875215"/>
            <a:ext cx="157163"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47589D59-44B6-4524-A68E-AFA08C564D0A}"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7" name="Text Box 14"/>
          <p:cNvSpPr txBox="1">
            <a:spLocks noChangeArrowheads="1"/>
          </p:cNvSpPr>
          <p:nvPr userDrawn="1"/>
        </p:nvSpPr>
        <p:spPr bwMode="auto">
          <a:xfrm>
            <a:off x="858838" y="4875215"/>
            <a:ext cx="2228850"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8" name="Straight Connector 7"/>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nvGrpSpPr>
          <p:cNvPr id="9" name="Group 19"/>
          <p:cNvGrpSpPr>
            <a:grpSpLocks/>
          </p:cNvGrpSpPr>
          <p:nvPr userDrawn="1"/>
        </p:nvGrpSpPr>
        <p:grpSpPr bwMode="auto">
          <a:xfrm>
            <a:off x="3094080" y="4875215"/>
            <a:ext cx="2289175" cy="219075"/>
            <a:chOff x="3094495" y="4875691"/>
            <a:chExt cx="2289387" cy="219168"/>
          </a:xfrm>
        </p:grpSpPr>
        <p:sp>
          <p:nvSpPr>
            <p:cNvPr id="10" name="Text Box 14"/>
            <p:cNvSpPr txBox="1">
              <a:spLocks noChangeArrowheads="1"/>
            </p:cNvSpPr>
            <p:nvPr userDrawn="1"/>
          </p:nvSpPr>
          <p:spPr bwMode="auto">
            <a:xfrm>
              <a:off x="3124660" y="4875691"/>
              <a:ext cx="2259222" cy="219168"/>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Insert Information Protection Policy Classification from Slide 8</a:t>
              </a:r>
              <a:endParaRPr lang="en-US" sz="800" dirty="0" smtClean="0">
                <a:solidFill>
                  <a:srgbClr val="292929"/>
                </a:solidFill>
              </a:endParaRPr>
            </a:p>
          </p:txBody>
        </p:sp>
        <p:cxnSp>
          <p:nvCxnSpPr>
            <p:cNvPr id="11" name="Straight Connector 10"/>
            <p:cNvCxnSpPr/>
            <p:nvPr userDrawn="1"/>
          </p:nvCxnSpPr>
          <p:spPr>
            <a:xfrm flipH="1">
              <a:off x="3094495" y="4897925"/>
              <a:ext cx="1587" cy="96878"/>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grpSp>
        <p:nvGrpSpPr>
          <p:cNvPr id="12" name="Group 10"/>
          <p:cNvGrpSpPr>
            <a:grpSpLocks/>
          </p:cNvGrpSpPr>
          <p:nvPr userDrawn="1"/>
        </p:nvGrpSpPr>
        <p:grpSpPr bwMode="auto">
          <a:xfrm>
            <a:off x="0" y="0"/>
            <a:ext cx="9144000" cy="5143500"/>
            <a:chOff x="0" y="0"/>
            <a:chExt cx="9144000" cy="5143500"/>
          </a:xfrm>
        </p:grpSpPr>
        <p:pic>
          <p:nvPicPr>
            <p:cNvPr id="13" name="Picture 11"/>
            <p:cNvPicPr>
              <a:picLocks noChangeAspect="1"/>
            </p:cNvPicPr>
            <p:nvPr/>
          </p:nvPicPr>
          <p:blipFill>
            <a:blip r:embed="rId5"/>
            <a:srcRect/>
            <a:stretch>
              <a:fillRect/>
            </a:stretch>
          </p:blipFill>
          <p:spPr bwMode="auto">
            <a:xfrm>
              <a:off x="0" y="0"/>
              <a:ext cx="9144000" cy="5143500"/>
            </a:xfrm>
            <a:prstGeom prst="rect">
              <a:avLst/>
            </a:prstGeom>
            <a:noFill/>
            <a:ln w="9525">
              <a:noFill/>
              <a:miter lim="800000"/>
              <a:headEnd/>
              <a:tailEnd/>
            </a:ln>
          </p:spPr>
        </p:pic>
        <p:pic>
          <p:nvPicPr>
            <p:cNvPr id="14" name="Picture 9"/>
            <p:cNvPicPr>
              <a:picLocks noChangeAspect="1" noChangeArrowheads="1"/>
            </p:cNvPicPr>
            <p:nvPr/>
          </p:nvPicPr>
          <p:blipFill>
            <a:blip r:embed="rId6"/>
            <a:srcRect/>
            <a:stretch>
              <a:fillRect/>
            </a:stretch>
          </p:blipFill>
          <p:spPr bwMode="auto">
            <a:xfrm>
              <a:off x="1628180" y="2094112"/>
              <a:ext cx="5998766" cy="750094"/>
            </a:xfrm>
            <a:prstGeom prst="rect">
              <a:avLst/>
            </a:prstGeom>
            <a:noFill/>
            <a:ln w="9525">
              <a:noFill/>
              <a:miter lim="800000"/>
              <a:headEnd/>
              <a:tailEnd/>
            </a:ln>
          </p:spPr>
        </p:pic>
      </p:grpSp>
    </p:spTree>
  </p:cSld>
  <p:clrMapOvr>
    <a:masterClrMapping/>
  </p:clrMapOvr>
  <p:transition xmlns:p14="http://schemas.microsoft.com/office/powerpoint/2010/main" spd="slow">
    <p:wipe dir="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3304979"/>
            <a:ext cx="7772797" cy="1021953"/>
          </a:xfrm>
        </p:spPr>
        <p:txBody>
          <a:bodyPr/>
          <a:lstStyle>
            <a:lvl1pPr algn="l">
              <a:defRPr sz="24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5" y="2179841"/>
            <a:ext cx="7772797" cy="1125141"/>
          </a:xfrm>
        </p:spPr>
        <p:txBody>
          <a:bodyPr anchor="b"/>
          <a:lstStyle>
            <a:lvl1pPr marL="0" indent="0">
              <a:buNone/>
              <a:defRPr sz="1200">
                <a:solidFill>
                  <a:schemeClr val="tx1">
                    <a:tint val="75000"/>
                  </a:schemeClr>
                </a:solidFill>
              </a:defRPr>
            </a:lvl1pPr>
            <a:lvl2pPr marL="285573" indent="0">
              <a:buNone/>
              <a:defRPr sz="1100">
                <a:solidFill>
                  <a:schemeClr val="tx1">
                    <a:tint val="75000"/>
                  </a:schemeClr>
                </a:solidFill>
              </a:defRPr>
            </a:lvl2pPr>
            <a:lvl3pPr marL="571145" indent="0">
              <a:buNone/>
              <a:defRPr sz="1000">
                <a:solidFill>
                  <a:schemeClr val="tx1">
                    <a:tint val="75000"/>
                  </a:schemeClr>
                </a:solidFill>
              </a:defRPr>
            </a:lvl3pPr>
            <a:lvl4pPr marL="856718" indent="0">
              <a:buNone/>
              <a:defRPr sz="900">
                <a:solidFill>
                  <a:schemeClr val="tx1">
                    <a:tint val="75000"/>
                  </a:schemeClr>
                </a:solidFill>
              </a:defRPr>
            </a:lvl4pPr>
            <a:lvl5pPr marL="1142291" indent="0">
              <a:buNone/>
              <a:defRPr sz="900">
                <a:solidFill>
                  <a:schemeClr val="tx1">
                    <a:tint val="75000"/>
                  </a:schemeClr>
                </a:solidFill>
              </a:defRPr>
            </a:lvl5pPr>
            <a:lvl6pPr marL="1427864" indent="0">
              <a:buNone/>
              <a:defRPr sz="900">
                <a:solidFill>
                  <a:schemeClr val="tx1">
                    <a:tint val="75000"/>
                  </a:schemeClr>
                </a:solidFill>
              </a:defRPr>
            </a:lvl6pPr>
            <a:lvl7pPr marL="1713437" indent="0">
              <a:buNone/>
              <a:defRPr sz="900">
                <a:solidFill>
                  <a:schemeClr val="tx1">
                    <a:tint val="75000"/>
                  </a:schemeClr>
                </a:solidFill>
              </a:defRPr>
            </a:lvl7pPr>
            <a:lvl8pPr marL="1999011" indent="0">
              <a:buNone/>
              <a:defRPr sz="900">
                <a:solidFill>
                  <a:schemeClr val="tx1">
                    <a:tint val="75000"/>
                  </a:schemeClr>
                </a:solidFill>
              </a:defRPr>
            </a:lvl8pPr>
            <a:lvl9pPr marL="2284583" indent="0">
              <a:buNone/>
              <a:defRPr sz="900">
                <a:solidFill>
                  <a:schemeClr val="tx1">
                    <a:tint val="75000"/>
                  </a:schemeClr>
                </a:solidFill>
              </a:defRPr>
            </a:lvl9pPr>
          </a:lstStyle>
          <a:p>
            <a:pPr lvl="0"/>
            <a:r>
              <a:rPr lang="en-US" dirty="0" smtClean="0"/>
              <a:t>Click to edit Master text styles</a:t>
            </a:r>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399" y="1200547"/>
            <a:ext cx="4066976"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54" y="1200547"/>
            <a:ext cx="4066977"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04" y="1150940"/>
            <a:ext cx="4040187"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04" y="1631157"/>
            <a:ext cx="4040187"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2" y="1150940"/>
            <a:ext cx="4041180"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Footer Placeholder 4"/>
          <p:cNvSpPr>
            <a:spLocks noGrp="1"/>
          </p:cNvSpPr>
          <p:nvPr>
            <p:ph type="ftr" sz="quarter" idx="10"/>
          </p:nvPr>
        </p:nvSpPr>
        <p:spPr/>
        <p:txBody>
          <a:bodyPr/>
          <a:lstStyle>
            <a:lvl1pPr>
              <a:defRPr/>
            </a:lvl1pPr>
          </a:lstStyle>
          <a:p>
            <a:pPr>
              <a:defRPr/>
            </a:pPr>
            <a:endParaRPr lang="en-US" dirty="0"/>
          </a:p>
        </p:txBody>
      </p:sp>
    </p:spTree>
    <p:extLst>
      <p:ext uri="{BB962C8B-B14F-4D97-AF65-F5344CB8AC3E}">
        <p14:creationId xmlns:p14="http://schemas.microsoft.com/office/powerpoint/2010/main" val="870882423"/>
      </p:ext>
    </p:extLst>
  </p:cSld>
  <p:clrMapOvr>
    <a:masterClrMapping/>
  </p:clrMapOvr>
  <p:transition xmlns:p14="http://schemas.microsoft.com/office/powerpoint/2010/main" spd="slow">
    <p:wipe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04395"/>
            <a:ext cx="3008312" cy="872133"/>
          </a:xfrm>
        </p:spPr>
        <p:txBody>
          <a:bodyPr/>
          <a:lstStyle>
            <a:lvl1pPr algn="l">
              <a:defRPr sz="1200" b="1"/>
            </a:lvl1pPr>
          </a:lstStyle>
          <a:p>
            <a:r>
              <a:rPr lang="en-US" smtClean="0"/>
              <a:t>Click to edit Master title style</a:t>
            </a:r>
            <a:endParaRPr lang="en-US"/>
          </a:p>
        </p:txBody>
      </p:sp>
      <p:sp>
        <p:nvSpPr>
          <p:cNvPr id="3" name="Content Placeholder 2"/>
          <p:cNvSpPr>
            <a:spLocks noGrp="1"/>
          </p:cNvSpPr>
          <p:nvPr>
            <p:ph idx="1"/>
          </p:nvPr>
        </p:nvSpPr>
        <p:spPr>
          <a:xfrm>
            <a:off x="3574852" y="204391"/>
            <a:ext cx="5111750" cy="4390430"/>
          </a:xfrm>
        </p:spPr>
        <p:txBody>
          <a:bodyPr/>
          <a:lstStyle>
            <a:lvl1pPr>
              <a:defRPr sz="2000"/>
            </a:lvl1pPr>
            <a:lvl2pPr>
              <a:defRPr sz="18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076542"/>
            <a:ext cx="3008312" cy="3518297"/>
          </a:xfrm>
        </p:spPr>
        <p:txBody>
          <a:bodyPr/>
          <a:lstStyle>
            <a:lvl1pPr marL="0" indent="0">
              <a:buNone/>
              <a:defRPr sz="900"/>
            </a:lvl1pPr>
            <a:lvl2pPr marL="285573" indent="0">
              <a:buNone/>
              <a:defRPr sz="700"/>
            </a:lvl2pPr>
            <a:lvl3pPr marL="571145" indent="0">
              <a:buNone/>
              <a:defRPr sz="600"/>
            </a:lvl3pPr>
            <a:lvl4pPr marL="856718" indent="0">
              <a:buNone/>
              <a:defRPr sz="600"/>
            </a:lvl4pPr>
            <a:lvl5pPr marL="1142291" indent="0">
              <a:buNone/>
              <a:defRPr sz="600"/>
            </a:lvl5pPr>
            <a:lvl6pPr marL="1427864" indent="0">
              <a:buNone/>
              <a:defRPr sz="600"/>
            </a:lvl6pPr>
            <a:lvl7pPr marL="1713437" indent="0">
              <a:buNone/>
              <a:defRPr sz="600"/>
            </a:lvl7pPr>
            <a:lvl8pPr marL="1999011" indent="0">
              <a:buNone/>
              <a:defRPr sz="600"/>
            </a:lvl8pPr>
            <a:lvl9pPr marL="2284583" indent="0">
              <a:buNone/>
              <a:defRPr sz="6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811" y="206376"/>
            <a:ext cx="2056805" cy="43884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99" y="206376"/>
            <a:ext cx="6077148" cy="43884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08038" y="201615"/>
            <a:ext cx="8132762" cy="431800"/>
          </a:xfrm>
        </p:spPr>
        <p:txBody>
          <a:bodyPr/>
          <a:lstStyle/>
          <a:p>
            <a:r>
              <a:rPr lang="en-US" smtClean="0"/>
              <a:t>Click to edit Master title style</a:t>
            </a:r>
            <a:endParaRPr lang="en-US"/>
          </a:p>
        </p:txBody>
      </p:sp>
      <p:sp>
        <p:nvSpPr>
          <p:cNvPr id="3" name="Content Placeholder 2"/>
          <p:cNvSpPr>
            <a:spLocks noGrp="1"/>
          </p:cNvSpPr>
          <p:nvPr>
            <p:ph idx="1"/>
          </p:nvPr>
        </p:nvSpPr>
        <p:spPr>
          <a:xfrm>
            <a:off x="808038" y="1163638"/>
            <a:ext cx="8126412" cy="3478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buClr>
                <a:srgbClr val="829E7E"/>
              </a:buClr>
              <a:defRPr/>
            </a:pPr>
            <a:endParaRPr lang="en-US">
              <a:solidFill>
                <a:srgbClr val="000000">
                  <a:tint val="75000"/>
                </a:srgbClr>
              </a:solidFill>
            </a:endParaRPr>
          </a:p>
        </p:txBody>
      </p:sp>
    </p:spTree>
  </p:cSld>
  <p:clrMapOvr>
    <a:masterClrMapping/>
  </p:clrMapOvr>
  <p:transition xmlns:p14="http://schemas.microsoft.com/office/powerpoint/2010/main" spd="slow">
    <p:wipe dir="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46"/>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543911" y="4875215"/>
            <a:ext cx="248258"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667263"/>
              </a:buClr>
              <a:buFont typeface="Arial"/>
              <a:buNone/>
              <a:defRPr/>
            </a:pPr>
            <a:fld id="{EED3EEA2-6B3F-462D-8997-85EF83A7B081}" type="slidenum">
              <a:rPr lang="en-US" sz="600" smtClean="0">
                <a:solidFill>
                  <a:srgbClr val="000000"/>
                </a:solidFill>
              </a:rPr>
              <a:pPr algn="r" defTabSz="342777" eaLnBrk="1" hangingPunct="1">
                <a:spcBef>
                  <a:spcPts val="0"/>
                </a:spcBef>
                <a:buClr>
                  <a:srgbClr val="667263"/>
                </a:buClr>
                <a:buFont typeface="Arial"/>
                <a:buNone/>
                <a:defRPr/>
              </a:pPr>
              <a:t>‹#›</a:t>
            </a:fld>
            <a:endParaRPr lang="en-US" sz="600" dirty="0" smtClean="0">
              <a:solidFill>
                <a:srgbClr val="292929"/>
              </a:solidFill>
            </a:endParaRPr>
          </a:p>
        </p:txBody>
      </p:sp>
      <p:sp>
        <p:nvSpPr>
          <p:cNvPr id="5" name="Text Box 14"/>
          <p:cNvSpPr txBox="1">
            <a:spLocks noChangeArrowheads="1"/>
          </p:cNvSpPr>
          <p:nvPr userDrawn="1"/>
        </p:nvSpPr>
        <p:spPr bwMode="auto">
          <a:xfrm>
            <a:off x="858838" y="4875215"/>
            <a:ext cx="2444038"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667263"/>
              </a:buClr>
              <a:buFont typeface="Arial"/>
              <a:buNone/>
              <a:defRPr/>
            </a:pPr>
            <a:r>
              <a:rPr lang="en-US" sz="600" dirty="0" smtClean="0">
                <a:solidFill>
                  <a:srgbClr val="292929"/>
                </a:solidFill>
              </a:rPr>
              <a:t>Copyright © 2013, Oracle and/or its affiliates. All rights reserved.</a:t>
            </a:r>
          </a:p>
        </p:txBody>
      </p:sp>
      <p:cxnSp>
        <p:nvCxnSpPr>
          <p:cNvPr id="6" name="Straight Connector 5"/>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spd="slow">
    <p:wipe dir="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76322"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1231"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endParaRPr lang="en-US" dirty="0"/>
          </a:p>
        </p:txBody>
      </p:sp>
    </p:spTree>
    <p:extLst>
      <p:ext uri="{BB962C8B-B14F-4D97-AF65-F5344CB8AC3E}">
        <p14:creationId xmlns:p14="http://schemas.microsoft.com/office/powerpoint/2010/main" val="1526970293"/>
      </p:ext>
    </p:extLst>
  </p:cSld>
  <p:clrMapOvr>
    <a:masterClrMapping/>
  </p:clrMapOvr>
  <p:transition xmlns:p14="http://schemas.microsoft.com/office/powerpoint/2010/main" spd="slow">
    <p:wipe dir="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813"/>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1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4025530"/>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259557"/>
            <a:ext cx="1898650" cy="41981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76300" y="259557"/>
            <a:ext cx="5543550" cy="41981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46"/>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76322"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21231" y="1200150"/>
            <a:ext cx="3692525" cy="325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3"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announcement">
    <p:spTree>
      <p:nvGrpSpPr>
        <p:cNvPr id="1" name=""/>
        <p:cNvGrpSpPr/>
        <p:nvPr/>
      </p:nvGrpSpPr>
      <p:grpSpPr>
        <a:xfrm>
          <a:off x="0" y="0"/>
          <a:ext cx="0" cy="0"/>
          <a:chOff x="0" y="0"/>
          <a:chExt cx="0" cy="0"/>
        </a:xfrm>
      </p:grpSpPr>
      <p:pic>
        <p:nvPicPr>
          <p:cNvPr id="6" name="Picture 24" descr="Small Red Square"/>
          <p:cNvPicPr>
            <a:picLocks noChangeAspect="1" noChangeArrowheads="1"/>
          </p:cNvPicPr>
          <p:nvPr userDrawn="1"/>
        </p:nvPicPr>
        <p:blipFill>
          <a:blip r:embed="rId2">
            <a:alphaModFix amt="0"/>
            <a:extLst>
              <a:ext uri="{28A0092B-C50C-407E-A947-70E740481C1C}">
                <a14:useLocalDpi xmlns:a14="http://schemas.microsoft.com/office/drawing/2010/main"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808038" y="318079"/>
            <a:ext cx="7779072" cy="504419"/>
          </a:xfrm>
        </p:spPr>
        <p:txBody>
          <a:bodyPr/>
          <a:lstStyle>
            <a:lvl1pPr>
              <a:defRPr>
                <a:solidFill>
                  <a:schemeClr val="bg1"/>
                </a:solidFill>
              </a:defRPr>
            </a:lvl1pPr>
          </a:lstStyle>
          <a:p>
            <a:r>
              <a:rPr lang="en-US" dirty="0" smtClean="0"/>
              <a:t>Click to edit Announcement </a:t>
            </a:r>
            <a:endParaRPr lang="en-US" dirty="0"/>
          </a:p>
        </p:txBody>
      </p:sp>
      <p:sp>
        <p:nvSpPr>
          <p:cNvPr id="3" name="Content Placeholder 2"/>
          <p:cNvSpPr>
            <a:spLocks noGrp="1"/>
          </p:cNvSpPr>
          <p:nvPr>
            <p:ph idx="1" hasCustomPrompt="1"/>
          </p:nvPr>
        </p:nvSpPr>
        <p:spPr>
          <a:xfrm>
            <a:off x="808038" y="858762"/>
            <a:ext cx="7792822" cy="1867582"/>
          </a:xfrm>
        </p:spPr>
        <p:txBody>
          <a:bodyPr/>
          <a:lstStyle>
            <a:lvl1pPr marL="0" indent="0">
              <a:buClr>
                <a:schemeClr val="bg1"/>
              </a:buClr>
              <a:buNone/>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800">
                <a:solidFill>
                  <a:schemeClr val="bg1"/>
                </a:solidFill>
              </a:defRPr>
            </a:lvl4pPr>
            <a:lvl5pPr>
              <a:buClr>
                <a:schemeClr val="bg1"/>
              </a:buClr>
              <a:defRPr sz="1800">
                <a:solidFill>
                  <a:schemeClr val="bg1"/>
                </a:solidFill>
              </a:defRPr>
            </a:lvl5pPr>
          </a:lstStyle>
          <a:p>
            <a:pPr lvl="0"/>
            <a:r>
              <a:rPr lang="en-US" dirty="0" smtClean="0"/>
              <a:t>Click to edit Product Name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4"/>
          <p:cNvSpPr>
            <a:spLocks noGrp="1"/>
          </p:cNvSpPr>
          <p:nvPr>
            <p:ph type="ftr" sz="quarter" idx="10"/>
          </p:nvPr>
        </p:nvSpPr>
        <p:spPr/>
        <p:txBody>
          <a:bodyPr/>
          <a:lstStyle>
            <a:lvl1pPr>
              <a:defRPr/>
            </a:lvl1pPr>
          </a:lstStyle>
          <a:p>
            <a:pPr>
              <a:defRPr/>
            </a:pPr>
            <a:endParaRPr lang="en-US" dirty="0"/>
          </a:p>
        </p:txBody>
      </p:sp>
    </p:spTree>
    <p:extLst>
      <p:ext uri="{BB962C8B-B14F-4D97-AF65-F5344CB8AC3E}">
        <p14:creationId xmlns:p14="http://schemas.microsoft.com/office/powerpoint/2010/main" val="2661609517"/>
      </p:ext>
    </p:extLst>
  </p:cSld>
  <p:clrMapOvr>
    <a:masterClrMapping/>
  </p:clrMapOvr>
  <p:transition xmlns:p14="http://schemas.microsoft.com/office/powerpoint/2010/main" spd="slow">
    <p:wipe dir="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 Box 14"/>
          <p:cNvSpPr txBox="1">
            <a:spLocks noChangeArrowheads="1"/>
          </p:cNvSpPr>
          <p:nvPr userDrawn="1"/>
        </p:nvSpPr>
        <p:spPr bwMode="auto">
          <a:xfrm>
            <a:off x="543911" y="4875215"/>
            <a:ext cx="248258"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667263"/>
              </a:buClr>
              <a:buFont typeface="Arial"/>
              <a:buNone/>
              <a:defRPr/>
            </a:pPr>
            <a:fld id="{AB8F2BC1-508F-4363-8261-38B08D2A657C}" type="slidenum">
              <a:rPr lang="en-US" sz="600" smtClean="0">
                <a:solidFill>
                  <a:srgbClr val="000000"/>
                </a:solidFill>
              </a:rPr>
              <a:pPr algn="r" defTabSz="342777" eaLnBrk="1" hangingPunct="1">
                <a:spcBef>
                  <a:spcPts val="0"/>
                </a:spcBef>
                <a:buClr>
                  <a:srgbClr val="667263"/>
                </a:buClr>
                <a:buFont typeface="Arial"/>
                <a:buNone/>
                <a:defRPr/>
              </a:pPr>
              <a:t>‹#›</a:t>
            </a:fld>
            <a:endParaRPr lang="en-US" sz="600" dirty="0" smtClean="0">
              <a:solidFill>
                <a:srgbClr val="292929"/>
              </a:solidFill>
            </a:endParaRPr>
          </a:p>
        </p:txBody>
      </p:sp>
      <p:sp>
        <p:nvSpPr>
          <p:cNvPr id="3" name="Text Box 14"/>
          <p:cNvSpPr txBox="1">
            <a:spLocks noChangeArrowheads="1"/>
          </p:cNvSpPr>
          <p:nvPr userDrawn="1"/>
        </p:nvSpPr>
        <p:spPr bwMode="auto">
          <a:xfrm>
            <a:off x="858837" y="4875215"/>
            <a:ext cx="2830293"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667263"/>
              </a:buClr>
              <a:buFont typeface="Arial"/>
              <a:buNone/>
              <a:defRPr/>
            </a:pPr>
            <a:r>
              <a:rPr lang="en-US" sz="600" dirty="0" smtClean="0">
                <a:solidFill>
                  <a:srgbClr val="292929"/>
                </a:solidFill>
              </a:rPr>
              <a:t>Copyright © 2013, Oracle and/or its affiliates. All rights reserved.</a:t>
            </a:r>
          </a:p>
        </p:txBody>
      </p:sp>
      <p:cxnSp>
        <p:nvCxnSpPr>
          <p:cNvPr id="4" name="Straight Connector 3"/>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cSld>
  <p:clrMapOvr>
    <a:masterClrMapping/>
  </p:clrMapOvr>
  <p:transition xmlns:p14="http://schemas.microsoft.com/office/powerpoint/2010/main" spd="slow">
    <p:wipe dir="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19"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813"/>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19"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4025530"/>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259557"/>
            <a:ext cx="1898650" cy="41981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76300" y="259557"/>
            <a:ext cx="5543550" cy="41981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itle Subtitl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08038" y="1164166"/>
            <a:ext cx="7910512" cy="3297237"/>
          </a:xfrm>
        </p:spPr>
        <p:txBody>
          <a:bodyPr/>
          <a:lstStyle>
            <a:lvl1pPr>
              <a:defRPr sz="2400"/>
            </a:lvl1pPr>
            <a:lvl2pPr>
              <a:defRPr sz="2000"/>
            </a:lvl2pPr>
            <a:lvl3pPr>
              <a:defRPr sz="1800"/>
            </a:lvl3pPr>
            <a:lvl4pPr>
              <a:defRPr sz="1800"/>
            </a:lvl4pPr>
            <a:lvl5pP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808038" y="658604"/>
            <a:ext cx="8139112" cy="318691"/>
          </a:xfrm>
        </p:spPr>
        <p:txBody>
          <a:bodyPr/>
          <a:lstStyle>
            <a:lvl1pPr marL="0" indent="0">
              <a:buNone/>
              <a:defRPr sz="2400">
                <a:solidFill>
                  <a:schemeClr val="accent2"/>
                </a:solidFill>
              </a:defRPr>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5" y="3304979"/>
            <a:ext cx="7772797" cy="1021953"/>
          </a:xfrm>
        </p:spPr>
        <p:txBody>
          <a:bodyPr/>
          <a:lstStyle>
            <a:lvl1pPr algn="l">
              <a:defRPr sz="24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5" y="2179841"/>
            <a:ext cx="7772797" cy="1125141"/>
          </a:xfrm>
        </p:spPr>
        <p:txBody>
          <a:bodyPr anchor="b"/>
          <a:lstStyle>
            <a:lvl1pPr marL="0" indent="0">
              <a:buNone/>
              <a:defRPr sz="1200">
                <a:solidFill>
                  <a:schemeClr val="tx1">
                    <a:tint val="75000"/>
                  </a:schemeClr>
                </a:solidFill>
              </a:defRPr>
            </a:lvl1pPr>
            <a:lvl2pPr marL="285573" indent="0">
              <a:buNone/>
              <a:defRPr sz="1100">
                <a:solidFill>
                  <a:schemeClr val="tx1">
                    <a:tint val="75000"/>
                  </a:schemeClr>
                </a:solidFill>
              </a:defRPr>
            </a:lvl2pPr>
            <a:lvl3pPr marL="571145" indent="0">
              <a:buNone/>
              <a:defRPr sz="1000">
                <a:solidFill>
                  <a:schemeClr val="tx1">
                    <a:tint val="75000"/>
                  </a:schemeClr>
                </a:solidFill>
              </a:defRPr>
            </a:lvl3pPr>
            <a:lvl4pPr marL="856718" indent="0">
              <a:buNone/>
              <a:defRPr sz="900">
                <a:solidFill>
                  <a:schemeClr val="tx1">
                    <a:tint val="75000"/>
                  </a:schemeClr>
                </a:solidFill>
              </a:defRPr>
            </a:lvl4pPr>
            <a:lvl5pPr marL="1142291" indent="0">
              <a:buNone/>
              <a:defRPr sz="900">
                <a:solidFill>
                  <a:schemeClr val="tx1">
                    <a:tint val="75000"/>
                  </a:schemeClr>
                </a:solidFill>
              </a:defRPr>
            </a:lvl5pPr>
            <a:lvl6pPr marL="1427864" indent="0">
              <a:buNone/>
              <a:defRPr sz="900">
                <a:solidFill>
                  <a:schemeClr val="tx1">
                    <a:tint val="75000"/>
                  </a:schemeClr>
                </a:solidFill>
              </a:defRPr>
            </a:lvl6pPr>
            <a:lvl7pPr marL="1713437" indent="0">
              <a:buNone/>
              <a:defRPr sz="900">
                <a:solidFill>
                  <a:schemeClr val="tx1">
                    <a:tint val="75000"/>
                  </a:schemeClr>
                </a:solidFill>
              </a:defRPr>
            </a:lvl7pPr>
            <a:lvl8pPr marL="1999011" indent="0">
              <a:buNone/>
              <a:defRPr sz="900">
                <a:solidFill>
                  <a:schemeClr val="tx1">
                    <a:tint val="75000"/>
                  </a:schemeClr>
                </a:solidFill>
              </a:defRPr>
            </a:lvl8pPr>
            <a:lvl9pPr marL="2284583" indent="0">
              <a:buNone/>
              <a:defRPr sz="900">
                <a:solidFill>
                  <a:schemeClr val="tx1">
                    <a:tint val="75000"/>
                  </a:schemeClr>
                </a:solidFill>
              </a:defRPr>
            </a:lvl9pPr>
          </a:lstStyle>
          <a:p>
            <a:pPr lvl="0"/>
            <a:r>
              <a:rPr lang="en-US" dirty="0" smtClean="0"/>
              <a:t>Click to edit Master text styles</a:t>
            </a:r>
          </a:p>
        </p:txBody>
      </p:sp>
      <p:sp>
        <p:nvSpPr>
          <p:cNvPr id="4"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Quote">
    <p:spTree>
      <p:nvGrpSpPr>
        <p:cNvPr id="1" name=""/>
        <p:cNvGrpSpPr/>
        <p:nvPr/>
      </p:nvGrpSpPr>
      <p:grpSpPr>
        <a:xfrm>
          <a:off x="0" y="0"/>
          <a:ext cx="0" cy="0"/>
          <a:chOff x="0" y="0"/>
          <a:chExt cx="0" cy="0"/>
        </a:xfrm>
      </p:grpSpPr>
      <p:pic>
        <p:nvPicPr>
          <p:cNvPr id="8" name="Picture 24" descr="Small Red Square"/>
          <p:cNvPicPr>
            <a:picLocks noChangeAspect="1" noChangeArrowheads="1"/>
          </p:cNvPicPr>
          <p:nvPr userDrawn="1"/>
        </p:nvPicPr>
        <p:blipFill>
          <a:blip r:embed="rId2">
            <a:alphaModFix amt="0"/>
            <a:extLst>
              <a:ext uri="{28A0092B-C50C-407E-A947-70E740481C1C}">
                <a14:useLocalDpi xmlns:a14="http://schemas.microsoft.com/office/drawing/2010/main" val="0"/>
              </a:ext>
            </a:extLst>
          </a:blip>
          <a:srcRect/>
          <a:stretch>
            <a:fillRect/>
          </a:stretch>
        </p:blipFill>
        <p:spPr bwMode="auto">
          <a:xfrm>
            <a:off x="0" y="1"/>
            <a:ext cx="9144000" cy="2738438"/>
          </a:xfrm>
          <a:prstGeom prst="rect">
            <a:avLst/>
          </a:prstGeom>
          <a:solidFill>
            <a:schemeClr val="tx2"/>
          </a:solidFill>
          <a:ln>
            <a:noFill/>
          </a:ln>
          <a:extLst/>
        </p:spPr>
      </p:pic>
      <p:sp>
        <p:nvSpPr>
          <p:cNvPr id="2" name="Title 1"/>
          <p:cNvSpPr>
            <a:spLocks noGrp="1"/>
          </p:cNvSpPr>
          <p:nvPr>
            <p:ph type="title" hasCustomPrompt="1"/>
          </p:nvPr>
        </p:nvSpPr>
        <p:spPr>
          <a:xfrm>
            <a:off x="735468" y="357669"/>
            <a:ext cx="7779072" cy="1244269"/>
          </a:xfrm>
        </p:spPr>
        <p:txBody>
          <a:bodyPr/>
          <a:lstStyle>
            <a:lvl1pPr marL="91380" indent="-91380">
              <a:defRPr sz="2400" b="0">
                <a:solidFill>
                  <a:schemeClr val="bg1"/>
                </a:solidFill>
              </a:defRPr>
            </a:lvl1pPr>
          </a:lstStyle>
          <a:p>
            <a:r>
              <a:rPr lang="en-US" dirty="0" smtClean="0"/>
              <a:t>Click to edit Quote</a:t>
            </a:r>
            <a:endParaRPr lang="en-US" dirty="0"/>
          </a:p>
        </p:txBody>
      </p:sp>
      <p:sp>
        <p:nvSpPr>
          <p:cNvPr id="3" name="Content Placeholder 2"/>
          <p:cNvSpPr>
            <a:spLocks noGrp="1"/>
          </p:cNvSpPr>
          <p:nvPr>
            <p:ph idx="1" hasCustomPrompt="1"/>
          </p:nvPr>
        </p:nvSpPr>
        <p:spPr>
          <a:xfrm>
            <a:off x="808038" y="1817690"/>
            <a:ext cx="7792822" cy="854637"/>
          </a:xfrm>
        </p:spPr>
        <p:txBody>
          <a:bodyPr/>
          <a:lstStyle>
            <a:lvl1pPr marL="0" indent="0">
              <a:buNone/>
              <a:defRPr sz="2000" b="1">
                <a:solidFill>
                  <a:schemeClr val="bg1"/>
                </a:solidFill>
              </a:defRPr>
            </a:lvl1pPr>
            <a:lvl2pPr marL="285564" indent="0">
              <a:buNone/>
              <a:defRPr sz="1600">
                <a:solidFill>
                  <a:schemeClr val="bg1"/>
                </a:solidFill>
              </a:defRPr>
            </a:lvl2pPr>
            <a:lvl3pPr>
              <a:buClr>
                <a:schemeClr val="tx2"/>
              </a:buCl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smtClean="0"/>
              <a:t>Click to edit name</a:t>
            </a:r>
          </a:p>
          <a:p>
            <a:pPr lvl="1"/>
            <a:r>
              <a:rPr lang="en-US" dirty="0" smtClean="0"/>
              <a:t>Second level</a:t>
            </a:r>
          </a:p>
        </p:txBody>
      </p:sp>
      <p:sp>
        <p:nvSpPr>
          <p:cNvPr id="4" name="Footer Placeholder 4"/>
          <p:cNvSpPr>
            <a:spLocks noGrp="1"/>
          </p:cNvSpPr>
          <p:nvPr>
            <p:ph type="ftr" sz="quarter" idx="10"/>
          </p:nvPr>
        </p:nvSpPr>
        <p:spPr/>
        <p:txBody>
          <a:bodyPr/>
          <a:lstStyle>
            <a:lvl1pPr>
              <a:defRPr/>
            </a:lvl1pPr>
          </a:lstStyle>
          <a:p>
            <a:pPr>
              <a:defRPr/>
            </a:pPr>
            <a:endParaRPr lang="en-US" dirty="0"/>
          </a:p>
        </p:txBody>
      </p:sp>
    </p:spTree>
    <p:extLst>
      <p:ext uri="{BB962C8B-B14F-4D97-AF65-F5344CB8AC3E}">
        <p14:creationId xmlns:p14="http://schemas.microsoft.com/office/powerpoint/2010/main" val="2728546652"/>
      </p:ext>
    </p:extLst>
  </p:cSld>
  <p:clrMapOvr>
    <a:masterClrMapping/>
  </p:clrMapOvr>
  <p:transition xmlns:p14="http://schemas.microsoft.com/office/powerpoint/2010/main" spd="slow">
    <p:wipe dir="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399" y="1200547"/>
            <a:ext cx="4066976"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9654" y="1200547"/>
            <a:ext cx="4066977" cy="3394274"/>
          </a:xfrm>
        </p:spPr>
        <p:txBody>
          <a:bodyPr/>
          <a:lstStyle>
            <a:lvl1pPr>
              <a:defRPr sz="1800"/>
            </a:lvl1pPr>
            <a:lvl2pPr>
              <a:defRPr sz="1500"/>
            </a:lvl2pPr>
            <a:lvl3pPr>
              <a:defRPr sz="12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404" y="1150940"/>
            <a:ext cx="4040187"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4" name="Content Placeholder 3"/>
          <p:cNvSpPr>
            <a:spLocks noGrp="1"/>
          </p:cNvSpPr>
          <p:nvPr>
            <p:ph sz="half" idx="2"/>
          </p:nvPr>
        </p:nvSpPr>
        <p:spPr>
          <a:xfrm>
            <a:off x="457404" y="1631157"/>
            <a:ext cx="4040187"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2" y="1150940"/>
            <a:ext cx="4041180" cy="480219"/>
          </a:xfrm>
        </p:spPr>
        <p:txBody>
          <a:bodyPr anchor="b"/>
          <a:lstStyle>
            <a:lvl1pPr marL="0" indent="0">
              <a:buNone/>
              <a:defRPr sz="1500" b="1"/>
            </a:lvl1pPr>
            <a:lvl2pPr marL="285573" indent="0">
              <a:buNone/>
              <a:defRPr sz="1200" b="1"/>
            </a:lvl2pPr>
            <a:lvl3pPr marL="571145" indent="0">
              <a:buNone/>
              <a:defRPr sz="1100" b="1"/>
            </a:lvl3pPr>
            <a:lvl4pPr marL="856718" indent="0">
              <a:buNone/>
              <a:defRPr sz="1000" b="1"/>
            </a:lvl4pPr>
            <a:lvl5pPr marL="1142291" indent="0">
              <a:buNone/>
              <a:defRPr sz="1000" b="1"/>
            </a:lvl5pPr>
            <a:lvl6pPr marL="1427864" indent="0">
              <a:buNone/>
              <a:defRPr sz="1000" b="1"/>
            </a:lvl6pPr>
            <a:lvl7pPr marL="1713437" indent="0">
              <a:buNone/>
              <a:defRPr sz="1000" b="1"/>
            </a:lvl7pPr>
            <a:lvl8pPr marL="1999011" indent="0">
              <a:buNone/>
              <a:defRPr sz="1000" b="1"/>
            </a:lvl8pPr>
            <a:lvl9pPr marL="2284583" indent="0">
              <a:buNone/>
              <a:defRPr sz="1000" b="1"/>
            </a:lvl9pPr>
          </a:lstStyle>
          <a:p>
            <a:pPr lvl="0"/>
            <a:r>
              <a:rPr lang="en-US" smtClean="0"/>
              <a:t>Click to edit Master text styles</a:t>
            </a:r>
          </a:p>
        </p:txBody>
      </p:sp>
      <p:sp>
        <p:nvSpPr>
          <p:cNvPr id="6" name="Content Placeholder 5"/>
          <p:cNvSpPr>
            <a:spLocks noGrp="1"/>
          </p:cNvSpPr>
          <p:nvPr>
            <p:ph sz="quarter" idx="4"/>
          </p:nvPr>
        </p:nvSpPr>
        <p:spPr>
          <a:xfrm>
            <a:off x="4645422" y="1631157"/>
            <a:ext cx="4041180" cy="2963664"/>
          </a:xfrm>
        </p:spPr>
        <p:txBody>
          <a:bodyPr/>
          <a:lstStyle>
            <a:lvl1pPr>
              <a:defRPr sz="1500"/>
            </a:lvl1pPr>
            <a:lvl2pPr>
              <a:defRPr sz="1200"/>
            </a:lvl2pPr>
            <a:lvl3pPr>
              <a:defRPr sz="1100"/>
            </a:lvl3pPr>
            <a:lvl4pPr>
              <a:defRPr sz="1000"/>
            </a:lvl4pPr>
            <a:lvl5pPr>
              <a:defRPr sz="1000"/>
            </a:lvl5pPr>
            <a:lvl6pPr>
              <a:defRPr sz="1000"/>
            </a:lvl6pPr>
            <a:lvl7pPr>
              <a:defRPr sz="1000"/>
            </a:lvl7pPr>
            <a:lvl8pPr>
              <a:defRPr sz="1000"/>
            </a:lvl8pPr>
            <a:lvl9pPr>
              <a:defRPr sz="1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04395"/>
            <a:ext cx="3008312" cy="872133"/>
          </a:xfrm>
        </p:spPr>
        <p:txBody>
          <a:bodyPr/>
          <a:lstStyle>
            <a:lvl1pPr algn="l">
              <a:defRPr sz="1200" b="1"/>
            </a:lvl1pPr>
          </a:lstStyle>
          <a:p>
            <a:r>
              <a:rPr lang="en-US" smtClean="0"/>
              <a:t>Click to edit Master title style</a:t>
            </a:r>
            <a:endParaRPr lang="en-US"/>
          </a:p>
        </p:txBody>
      </p:sp>
      <p:sp>
        <p:nvSpPr>
          <p:cNvPr id="3" name="Content Placeholder 2"/>
          <p:cNvSpPr>
            <a:spLocks noGrp="1"/>
          </p:cNvSpPr>
          <p:nvPr>
            <p:ph idx="1"/>
          </p:nvPr>
        </p:nvSpPr>
        <p:spPr>
          <a:xfrm>
            <a:off x="3574852" y="204391"/>
            <a:ext cx="5111750" cy="4390430"/>
          </a:xfrm>
        </p:spPr>
        <p:txBody>
          <a:bodyPr/>
          <a:lstStyle>
            <a:lvl1pPr>
              <a:defRPr sz="2000"/>
            </a:lvl1pPr>
            <a:lvl2pPr>
              <a:defRPr sz="1800"/>
            </a:lvl2pPr>
            <a:lvl3pPr>
              <a:defRPr sz="15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076554"/>
            <a:ext cx="3008312" cy="3518297"/>
          </a:xfrm>
        </p:spPr>
        <p:txBody>
          <a:bodyPr/>
          <a:lstStyle>
            <a:lvl1pPr marL="0" indent="0">
              <a:buNone/>
              <a:defRPr sz="900"/>
            </a:lvl1pPr>
            <a:lvl2pPr marL="285573" indent="0">
              <a:buNone/>
              <a:defRPr sz="700"/>
            </a:lvl2pPr>
            <a:lvl3pPr marL="571145" indent="0">
              <a:buNone/>
              <a:defRPr sz="600"/>
            </a:lvl3pPr>
            <a:lvl4pPr marL="856718" indent="0">
              <a:buNone/>
              <a:defRPr sz="600"/>
            </a:lvl4pPr>
            <a:lvl5pPr marL="1142291" indent="0">
              <a:buNone/>
              <a:defRPr sz="600"/>
            </a:lvl5pPr>
            <a:lvl6pPr marL="1427864" indent="0">
              <a:buNone/>
              <a:defRPr sz="600"/>
            </a:lvl6pPr>
            <a:lvl7pPr marL="1713437" indent="0">
              <a:buNone/>
              <a:defRPr sz="600"/>
            </a:lvl7pPr>
            <a:lvl8pPr marL="1999011" indent="0">
              <a:buNone/>
              <a:defRPr sz="600"/>
            </a:lvl8pPr>
            <a:lvl9pPr marL="2284583" indent="0">
              <a:buNone/>
              <a:defRPr sz="6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811" y="206376"/>
            <a:ext cx="2056805" cy="438844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399" y="206376"/>
            <a:ext cx="6077148" cy="438844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25" descr="Red Bar"/>
          <p:cNvPicPr>
            <a:picLocks noChangeAspect="1" noChangeArrowheads="1"/>
          </p:cNvPicPr>
          <p:nvPr userDrawn="1"/>
        </p:nvPicPr>
        <p:blipFill>
          <a:blip r:embed="rId2"/>
          <a:srcRect/>
          <a:stretch>
            <a:fillRect/>
          </a:stretch>
        </p:blipFill>
        <p:spPr bwMode="auto">
          <a:xfrm>
            <a:off x="0" y="4629152"/>
            <a:ext cx="9144000" cy="169863"/>
          </a:xfrm>
          <a:prstGeom prst="rect">
            <a:avLst/>
          </a:prstGeom>
          <a:noFill/>
          <a:ln w="9525">
            <a:noFill/>
            <a:miter lim="800000"/>
            <a:headEnd/>
            <a:tailEnd/>
          </a:ln>
        </p:spPr>
      </p:pic>
      <p:pic>
        <p:nvPicPr>
          <p:cNvPr id="5" name="Picture 24" descr="Small Red Square"/>
          <p:cNvPicPr>
            <a:picLocks noChangeAspect="1" noChangeArrowheads="1"/>
          </p:cNvPicPr>
          <p:nvPr userDrawn="1"/>
        </p:nvPicPr>
        <p:blipFill>
          <a:blip r:embed="rId3"/>
          <a:srcRect/>
          <a:stretch>
            <a:fillRect/>
          </a:stretch>
        </p:blipFill>
        <p:spPr bwMode="auto">
          <a:xfrm>
            <a:off x="30" y="0"/>
            <a:ext cx="688975" cy="514350"/>
          </a:xfrm>
          <a:prstGeom prst="rect">
            <a:avLst/>
          </a:prstGeom>
          <a:noFill/>
          <a:ln w="9525">
            <a:noFill/>
            <a:miter lim="800000"/>
            <a:headEnd/>
            <a:tailEnd/>
          </a:ln>
        </p:spPr>
      </p:pic>
      <p:sp>
        <p:nvSpPr>
          <p:cNvPr id="6" name="Rectangle 9"/>
          <p:cNvSpPr>
            <a:spLocks noChangeArrowheads="1"/>
          </p:cNvSpPr>
          <p:nvPr userDrawn="1"/>
        </p:nvSpPr>
        <p:spPr bwMode="auto">
          <a:xfrm>
            <a:off x="0" y="4629150"/>
            <a:ext cx="9144000" cy="228600"/>
          </a:xfrm>
          <a:prstGeom prst="rect">
            <a:avLst/>
          </a:prstGeom>
          <a:noFill/>
          <a:ln w="9525">
            <a:noFill/>
            <a:miter lim="800000"/>
            <a:headEnd type="none" w="sm" len="sm"/>
            <a:tailEnd type="none" w="sm" len="sm"/>
          </a:ln>
        </p:spPr>
        <p:txBody>
          <a:bodyPr wrap="none" anchor="ctr"/>
          <a:lstStyle/>
          <a:p>
            <a:pPr algn="ctr">
              <a:lnSpc>
                <a:spcPct val="90000"/>
              </a:lnSpc>
              <a:spcBef>
                <a:spcPct val="50000"/>
              </a:spcBef>
              <a:buClr>
                <a:srgbClr val="667263"/>
              </a:buClr>
              <a:defRPr/>
            </a:pPr>
            <a:endParaRPr lang="en-US" sz="2000" b="1">
              <a:solidFill>
                <a:srgbClr val="000000"/>
              </a:solidFill>
              <a:cs typeface="+mn-cs"/>
            </a:endParaRPr>
          </a:p>
        </p:txBody>
      </p:sp>
      <p:pic>
        <p:nvPicPr>
          <p:cNvPr id="7" name="Picture 20" descr="Oracle WHITE"/>
          <p:cNvPicPr>
            <a:picLocks noChangeAspect="1" noChangeArrowheads="1"/>
          </p:cNvPicPr>
          <p:nvPr userDrawn="1"/>
        </p:nvPicPr>
        <p:blipFill>
          <a:blip r:embed="rId4"/>
          <a:srcRect/>
          <a:stretch>
            <a:fillRect/>
          </a:stretch>
        </p:blipFill>
        <p:spPr bwMode="auto">
          <a:xfrm>
            <a:off x="7620000" y="4670427"/>
            <a:ext cx="947738" cy="88900"/>
          </a:xfrm>
          <a:prstGeom prst="rect">
            <a:avLst/>
          </a:prstGeom>
          <a:noFill/>
          <a:ln w="9525">
            <a:noFill/>
            <a:miter lim="800000"/>
            <a:headEnd/>
            <a:tailEnd/>
          </a:ln>
        </p:spPr>
      </p:pic>
      <p:sp>
        <p:nvSpPr>
          <p:cNvPr id="8" name="Text Box 14"/>
          <p:cNvSpPr txBox="1">
            <a:spLocks noChangeArrowheads="1"/>
          </p:cNvSpPr>
          <p:nvPr userDrawn="1"/>
        </p:nvSpPr>
        <p:spPr bwMode="auto">
          <a:xfrm>
            <a:off x="488731" y="4875215"/>
            <a:ext cx="303437"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667263"/>
              </a:buClr>
              <a:buFont typeface="Arial"/>
              <a:buNone/>
              <a:defRPr/>
            </a:pPr>
            <a:fld id="{A5D71389-49EA-45DC-A5BA-273EC39A712B}" type="slidenum">
              <a:rPr lang="en-US" sz="600" smtClean="0">
                <a:solidFill>
                  <a:srgbClr val="000000"/>
                </a:solidFill>
              </a:rPr>
              <a:pPr algn="r" defTabSz="342777" eaLnBrk="1" hangingPunct="1">
                <a:spcBef>
                  <a:spcPts val="0"/>
                </a:spcBef>
                <a:buClr>
                  <a:srgbClr val="667263"/>
                </a:buClr>
                <a:buFont typeface="Arial"/>
                <a:buNone/>
                <a:defRPr/>
              </a:pPr>
              <a:t>‹#›</a:t>
            </a:fld>
            <a:endParaRPr lang="en-US" sz="600" dirty="0" smtClean="0">
              <a:solidFill>
                <a:srgbClr val="292929"/>
              </a:solidFill>
            </a:endParaRPr>
          </a:p>
        </p:txBody>
      </p:sp>
      <p:sp>
        <p:nvSpPr>
          <p:cNvPr id="9" name="Text Box 14"/>
          <p:cNvSpPr txBox="1">
            <a:spLocks noChangeArrowheads="1"/>
          </p:cNvSpPr>
          <p:nvPr userDrawn="1"/>
        </p:nvSpPr>
        <p:spPr bwMode="auto">
          <a:xfrm>
            <a:off x="858837" y="4875215"/>
            <a:ext cx="2538631"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667263"/>
              </a:buClr>
              <a:buFont typeface="Arial"/>
              <a:buNone/>
              <a:defRPr/>
            </a:pPr>
            <a:r>
              <a:rPr lang="en-US" sz="600" dirty="0" smtClean="0">
                <a:solidFill>
                  <a:srgbClr val="292929"/>
                </a:solidFill>
              </a:rPr>
              <a:t>Copyright © 2013, Oracle and/or its affiliates. All rights reserved.</a:t>
            </a:r>
          </a:p>
        </p:txBody>
      </p:sp>
      <p:cxnSp>
        <p:nvCxnSpPr>
          <p:cNvPr id="10" name="Straight Connector 9"/>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xmlns:p14="http://schemas.microsoft.com/office/powerpoint/2010/main" spd="slow">
    <p:wipe dir="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25" descr="Red Bar"/>
          <p:cNvPicPr>
            <a:picLocks noChangeAspect="1" noChangeArrowheads="1"/>
          </p:cNvPicPr>
          <p:nvPr userDrawn="1"/>
        </p:nvPicPr>
        <p:blipFill>
          <a:blip r:embed="rId2"/>
          <a:srcRect/>
          <a:stretch>
            <a:fillRect/>
          </a:stretch>
        </p:blipFill>
        <p:spPr bwMode="auto">
          <a:xfrm>
            <a:off x="0" y="4629152"/>
            <a:ext cx="9144000" cy="169863"/>
          </a:xfrm>
          <a:prstGeom prst="rect">
            <a:avLst/>
          </a:prstGeom>
          <a:noFill/>
          <a:ln w="9525">
            <a:noFill/>
            <a:miter lim="800000"/>
            <a:headEnd/>
            <a:tailEnd/>
          </a:ln>
        </p:spPr>
      </p:pic>
      <p:pic>
        <p:nvPicPr>
          <p:cNvPr id="5" name="Picture 24" descr="Small Red Square"/>
          <p:cNvPicPr>
            <a:picLocks noChangeAspect="1" noChangeArrowheads="1"/>
          </p:cNvPicPr>
          <p:nvPr userDrawn="1"/>
        </p:nvPicPr>
        <p:blipFill>
          <a:blip r:embed="rId3"/>
          <a:srcRect/>
          <a:stretch>
            <a:fillRect/>
          </a:stretch>
        </p:blipFill>
        <p:spPr bwMode="auto">
          <a:xfrm>
            <a:off x="30" y="0"/>
            <a:ext cx="688975" cy="514350"/>
          </a:xfrm>
          <a:prstGeom prst="rect">
            <a:avLst/>
          </a:prstGeom>
          <a:noFill/>
          <a:ln w="9525">
            <a:noFill/>
            <a:miter lim="800000"/>
            <a:headEnd/>
            <a:tailEnd/>
          </a:ln>
        </p:spPr>
      </p:pic>
      <p:sp>
        <p:nvSpPr>
          <p:cNvPr id="6" name="Rectangle 9"/>
          <p:cNvSpPr>
            <a:spLocks noChangeArrowheads="1"/>
          </p:cNvSpPr>
          <p:nvPr userDrawn="1"/>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algn="ctr">
              <a:lnSpc>
                <a:spcPct val="90000"/>
              </a:lnSpc>
              <a:spcBef>
                <a:spcPct val="50000"/>
              </a:spcBef>
              <a:buClr>
                <a:srgbClr val="667263"/>
              </a:buClr>
              <a:defRPr/>
            </a:pPr>
            <a:endParaRPr lang="en-US" sz="2000" b="1">
              <a:solidFill>
                <a:srgbClr val="000000"/>
              </a:solidFill>
            </a:endParaRPr>
          </a:p>
        </p:txBody>
      </p:sp>
      <p:pic>
        <p:nvPicPr>
          <p:cNvPr id="7" name="Picture 20" descr="Oracle WHITE"/>
          <p:cNvPicPr>
            <a:picLocks noChangeAspect="1" noChangeArrowheads="1"/>
          </p:cNvPicPr>
          <p:nvPr userDrawn="1"/>
        </p:nvPicPr>
        <p:blipFill>
          <a:blip r:embed="rId4"/>
          <a:srcRect/>
          <a:stretch>
            <a:fillRect/>
          </a:stretch>
        </p:blipFill>
        <p:spPr bwMode="auto">
          <a:xfrm>
            <a:off x="7620000" y="4670427"/>
            <a:ext cx="947738" cy="889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3"/>
          <p:cNvSpPr txBox="1">
            <a:spLocks noGrp="1"/>
          </p:cNvSpPr>
          <p:nvPr userDrawn="1">
            <p:ph type="ftr" sz="quarter" idx="10"/>
          </p:nvPr>
        </p:nvSpPr>
        <p:spPr>
          <a:xfrm>
            <a:off x="914400" y="4914921"/>
            <a:ext cx="8077200" cy="100013"/>
          </a:xfrm>
          <a:prstGeom prst="rect">
            <a:avLst/>
          </a:prstGeom>
        </p:spPr>
        <p:txBody>
          <a:bodyPr/>
          <a:lstStyle>
            <a:lvl1pPr algn="ctr" eaLnBrk="0" hangingPunct="0">
              <a:defRPr>
                <a:ea typeface="ＭＳ Ｐゴシック" pitchFamily="34" charset="-128"/>
              </a:defRPr>
            </a:lvl1pPr>
          </a:lstStyle>
          <a:p>
            <a:pPr>
              <a:defRPr/>
            </a:pPr>
            <a:r>
              <a:rPr lang="en-US"/>
              <a:t>Forward looking information is subject to change without notice at Oracle's sole decretion.</a:t>
            </a:r>
          </a:p>
        </p:txBody>
      </p:sp>
    </p:spTree>
  </p:cSld>
  <p:clrMapOvr>
    <a:masterClrMapping/>
  </p:clrMapOvr>
  <p:transition xmlns:p14="http://schemas.microsoft.com/office/powerpoint/2010/main" spd="slow">
    <p:wipe dir="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71"/>
          <p:cNvSpPr>
            <a:spLocks noChangeArrowheads="1"/>
          </p:cNvSpPr>
          <p:nvPr userDrawn="1"/>
        </p:nvSpPr>
        <p:spPr bwMode="auto">
          <a:xfrm>
            <a:off x="914407" y="685800"/>
            <a:ext cx="2824163" cy="2116138"/>
          </a:xfrm>
          <a:prstGeom prst="rect">
            <a:avLst/>
          </a:prstGeom>
          <a:solidFill>
            <a:srgbClr val="ADADAD"/>
          </a:solidFill>
          <a:ln w="12700">
            <a:noFill/>
            <a:miter lim="800000"/>
            <a:headEnd/>
            <a:tailEnd/>
          </a:ln>
          <a:effectLst/>
        </p:spPr>
        <p:txBody>
          <a:bodyPr wrap="none" lIns="81621" tIns="40810" rIns="81621" bIns="40810" anchor="ctr" anchorCtr="1"/>
          <a:lstStyle/>
          <a:p>
            <a:pPr algn="ctr" eaLnBrk="0" hangingPunct="0">
              <a:defRPr/>
            </a:pPr>
            <a:r>
              <a:rPr lang="en-US" sz="1300" b="1" dirty="0">
                <a:solidFill>
                  <a:srgbClr val="000000"/>
                </a:solidFill>
                <a:latin typeface="Arial" charset="0"/>
              </a:rPr>
              <a:t>&lt;Insert Picture Here&gt;</a:t>
            </a:r>
          </a:p>
        </p:txBody>
      </p:sp>
      <p:pic>
        <p:nvPicPr>
          <p:cNvPr id="5" name="Picture 74" descr="Tall Red"/>
          <p:cNvPicPr>
            <a:picLocks noChangeAspect="1" noChangeArrowheads="1"/>
          </p:cNvPicPr>
          <p:nvPr userDrawn="1"/>
        </p:nvPicPr>
        <p:blipFill>
          <a:blip r:embed="rId2"/>
          <a:srcRect/>
          <a:stretch>
            <a:fillRect/>
          </a:stretch>
        </p:blipFill>
        <p:spPr bwMode="auto">
          <a:xfrm>
            <a:off x="0" y="685821"/>
            <a:ext cx="914400" cy="2117725"/>
          </a:xfrm>
          <a:prstGeom prst="rect">
            <a:avLst/>
          </a:prstGeom>
          <a:noFill/>
          <a:ln w="9525">
            <a:noFill/>
            <a:miter lim="800000"/>
            <a:headEnd/>
            <a:tailEnd/>
          </a:ln>
        </p:spPr>
      </p:pic>
      <p:pic>
        <p:nvPicPr>
          <p:cNvPr id="6" name="Picture 75" descr="Wide Red"/>
          <p:cNvPicPr>
            <a:picLocks noChangeAspect="1" noChangeArrowheads="1"/>
          </p:cNvPicPr>
          <p:nvPr userDrawn="1"/>
        </p:nvPicPr>
        <p:blipFill>
          <a:blip r:embed="rId3"/>
          <a:srcRect/>
          <a:stretch>
            <a:fillRect/>
          </a:stretch>
        </p:blipFill>
        <p:spPr bwMode="auto">
          <a:xfrm>
            <a:off x="3736987" y="685821"/>
            <a:ext cx="5407025" cy="2117725"/>
          </a:xfrm>
          <a:prstGeom prst="rect">
            <a:avLst/>
          </a:prstGeom>
          <a:noFill/>
          <a:ln w="9525">
            <a:noFill/>
            <a:miter lim="800000"/>
            <a:headEnd/>
            <a:tailEnd/>
          </a:ln>
        </p:spPr>
      </p:pic>
      <p:pic>
        <p:nvPicPr>
          <p:cNvPr id="7" name="Picture 16"/>
          <p:cNvPicPr>
            <a:picLocks noChangeAspect="1" noChangeArrowheads="1"/>
          </p:cNvPicPr>
          <p:nvPr userDrawn="1"/>
        </p:nvPicPr>
        <p:blipFill>
          <a:blip r:embed="rId4"/>
          <a:srcRect/>
          <a:stretch>
            <a:fillRect/>
          </a:stretch>
        </p:blipFill>
        <p:spPr bwMode="auto">
          <a:xfrm>
            <a:off x="1144588" y="3255963"/>
            <a:ext cx="2227262" cy="277812"/>
          </a:xfrm>
          <a:prstGeom prst="rect">
            <a:avLst/>
          </a:prstGeom>
          <a:noFill/>
          <a:ln w="9525">
            <a:noFill/>
            <a:miter lim="800000"/>
            <a:headEnd/>
            <a:tailEnd/>
          </a:ln>
        </p:spPr>
      </p:pic>
      <p:pic>
        <p:nvPicPr>
          <p:cNvPr id="8" name="Picture 74" descr="Tall Red"/>
          <p:cNvPicPr>
            <a:picLocks noChangeArrowheads="1"/>
          </p:cNvPicPr>
          <p:nvPr userDrawn="1"/>
        </p:nvPicPr>
        <p:blipFill>
          <a:blip r:embed="rId2"/>
          <a:srcRect/>
          <a:stretch>
            <a:fillRect/>
          </a:stretch>
        </p:blipFill>
        <p:spPr bwMode="auto">
          <a:xfrm>
            <a:off x="0" y="685821"/>
            <a:ext cx="1144588" cy="2117725"/>
          </a:xfrm>
          <a:prstGeom prst="rect">
            <a:avLst/>
          </a:prstGeom>
          <a:noFill/>
          <a:ln w="9525">
            <a:noFill/>
            <a:miter lim="800000"/>
            <a:headEnd/>
            <a:tailEnd/>
          </a:ln>
        </p:spPr>
      </p:pic>
      <p:sp>
        <p:nvSpPr>
          <p:cNvPr id="262220" name="Rectangle 76"/>
          <p:cNvSpPr>
            <a:spLocks noGrp="1" noChangeArrowheads="1"/>
          </p:cNvSpPr>
          <p:nvPr>
            <p:ph type="ctrTitle" sz="quarter"/>
          </p:nvPr>
        </p:nvSpPr>
        <p:spPr>
          <a:xfrm>
            <a:off x="1073914" y="3600493"/>
            <a:ext cx="7772400" cy="645319"/>
          </a:xfrm>
        </p:spPr>
        <p:txBody>
          <a:bodyPr lIns="81621" tIns="40810" rIns="81621" bIns="40810" anchor="b"/>
          <a:lstStyle>
            <a:lvl1pPr>
              <a:defRPr sz="1600"/>
            </a:lvl1pPr>
          </a:lstStyle>
          <a:p>
            <a:r>
              <a:rPr lang="en-US" dirty="0"/>
              <a:t>Click to edit Master title style</a:t>
            </a:r>
          </a:p>
        </p:txBody>
      </p:sp>
      <p:sp>
        <p:nvSpPr>
          <p:cNvPr id="262221" name="Rectangle 77"/>
          <p:cNvSpPr>
            <a:spLocks noGrp="1" noChangeArrowheads="1"/>
          </p:cNvSpPr>
          <p:nvPr>
            <p:ph type="subTitle" sz="quarter" idx="1"/>
          </p:nvPr>
        </p:nvSpPr>
        <p:spPr>
          <a:xfrm>
            <a:off x="1073914" y="4286250"/>
            <a:ext cx="6400800" cy="571500"/>
          </a:xfrm>
        </p:spPr>
        <p:txBody>
          <a:bodyPr lIns="81621" tIns="40810" rIns="81621" bIns="40810"/>
          <a:lstStyle>
            <a:lvl1pPr marL="0" indent="0">
              <a:spcBef>
                <a:spcPct val="0"/>
              </a:spcBef>
              <a:buFont typeface="Times"/>
              <a:buNone/>
              <a:defRPr sz="1400"/>
            </a:lvl1pPr>
          </a:lstStyle>
          <a:p>
            <a:r>
              <a:rPr lang="en-US" dirty="0"/>
              <a:t>Click to edit Master subtitle style</a:t>
            </a:r>
          </a:p>
        </p:txBody>
      </p:sp>
    </p:spTree>
  </p:cSld>
  <p:clrMapOvr>
    <a:masterClrMapping/>
  </p:clrMapOvr>
  <p:transition xmlns:p14="http://schemas.microsoft.com/office/powerpoint/2010/main" spd="slow">
    <p:wipe dir="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635005" y="4875215"/>
            <a:ext cx="157163"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5623ECF7-4C03-418B-9947-DD9BFAE44116}"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5" name="Text Box 14"/>
          <p:cNvSpPr txBox="1">
            <a:spLocks noChangeArrowheads="1"/>
          </p:cNvSpPr>
          <p:nvPr userDrawn="1"/>
        </p:nvSpPr>
        <p:spPr bwMode="auto">
          <a:xfrm>
            <a:off x="858838" y="4875215"/>
            <a:ext cx="2228850"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2012, Oracle and/or its affiliates. All rights reserved.</a:t>
            </a:r>
          </a:p>
        </p:txBody>
      </p:sp>
      <p:cxnSp>
        <p:nvCxnSpPr>
          <p:cNvPr id="6" name="Straight Connector 13"/>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916277" y="1182291"/>
            <a:ext cx="7537450" cy="32575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xmlns:p14="http://schemas.microsoft.com/office/powerpoint/2010/main" spd="slow">
    <p:wipe dir="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4" name="Picture 2" descr="Right Red"/>
          <p:cNvPicPr>
            <a:picLocks noChangeAspect="1" noChangeArrowheads="1"/>
          </p:cNvPicPr>
          <p:nvPr userDrawn="1"/>
        </p:nvPicPr>
        <p:blipFill>
          <a:blip r:embed="rId2"/>
          <a:srcRect/>
          <a:stretch>
            <a:fillRect/>
          </a:stretch>
        </p:blipFill>
        <p:spPr bwMode="auto">
          <a:xfrm>
            <a:off x="7010400" y="0"/>
            <a:ext cx="2133600" cy="514350"/>
          </a:xfrm>
          <a:prstGeom prst="rect">
            <a:avLst/>
          </a:prstGeom>
          <a:noFill/>
          <a:ln w="9525">
            <a:noFill/>
            <a:miter lim="800000"/>
            <a:headEnd/>
            <a:tailEnd/>
          </a:ln>
        </p:spPr>
      </p:pic>
      <p:sp>
        <p:nvSpPr>
          <p:cNvPr id="5" name="Rectangle 4"/>
          <p:cNvSpPr/>
          <p:nvPr userDrawn="1"/>
        </p:nvSpPr>
        <p:spPr bwMode="auto">
          <a:xfrm>
            <a:off x="7013577" y="515939"/>
            <a:ext cx="2130425" cy="1601787"/>
          </a:xfrm>
          <a:prstGeom prst="rect">
            <a:avLst/>
          </a:prstGeom>
          <a:solidFill>
            <a:schemeClr val="accent6"/>
          </a:solidFill>
          <a:ln w="9525" cap="flat" cmpd="sng" algn="ctr">
            <a:noFill/>
            <a:prstDash val="solid"/>
            <a:round/>
            <a:headEnd type="none" w="med" len="med"/>
            <a:tailEnd type="none" w="med" len="med"/>
          </a:ln>
          <a:effectLst/>
        </p:spPr>
        <p:txBody>
          <a:bodyPr lIns="82188" tIns="41094" rIns="82188" bIns="41094" anchor="ctr"/>
          <a:lstStyle/>
          <a:p>
            <a:pPr marL="106278" indent="-106278" algn="ctr" defTabSz="816211">
              <a:lnSpc>
                <a:spcPct val="90000"/>
              </a:lnSpc>
              <a:spcBef>
                <a:spcPct val="50000"/>
              </a:spcBef>
              <a:buClr>
                <a:srgbClr val="667263"/>
              </a:buClr>
              <a:defRPr/>
            </a:pPr>
            <a:r>
              <a:rPr lang="en-US" sz="1300" b="1" dirty="0">
                <a:solidFill>
                  <a:srgbClr val="000000"/>
                </a:solidFill>
                <a:latin typeface="Arial" charset="0"/>
              </a:rPr>
              <a:t>&lt;Insert Picture Here&gt;</a:t>
            </a:r>
          </a:p>
        </p:txBody>
      </p:sp>
      <p:sp>
        <p:nvSpPr>
          <p:cNvPr id="2" name="Title 1"/>
          <p:cNvSpPr>
            <a:spLocks noGrp="1"/>
          </p:cNvSpPr>
          <p:nvPr>
            <p:ph type="title"/>
          </p:nvPr>
        </p:nvSpPr>
        <p:spPr>
          <a:xfrm>
            <a:off x="910438" y="255988"/>
            <a:ext cx="5500225" cy="64293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916284" y="1182291"/>
            <a:ext cx="5444505" cy="325755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3"/>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grpSp>
        <p:nvGrpSpPr>
          <p:cNvPr id="3" name="Group 2"/>
          <p:cNvGrpSpPr/>
          <p:nvPr userDrawn="1"/>
        </p:nvGrpSpPr>
        <p:grpSpPr>
          <a:xfrm>
            <a:off x="-1586" y="0"/>
            <a:ext cx="9145587" cy="3625850"/>
            <a:chOff x="-1587" y="0"/>
            <a:chExt cx="9145587" cy="3625850"/>
          </a:xfrm>
        </p:grpSpPr>
        <p:pic>
          <p:nvPicPr>
            <p:cNvPr id="7"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4" descr="Small Red Square"/>
            <p:cNvPicPr>
              <a:picLocks noChangeAspect="1" noChangeArrowheads="1"/>
            </p:cNvPicPr>
            <p:nvPr userDrawn="1"/>
          </p:nvPicPr>
          <p:blipFill>
            <a:blip r:embed="rId3">
              <a:alphaModFix amt="0"/>
              <a:extLst>
                <a:ext uri="{28A0092B-C50C-407E-A947-70E740481C1C}">
                  <a14:useLocalDpi xmlns:a14="http://schemas.microsoft.com/office/drawing/2010/main" val="0"/>
                </a:ext>
              </a:extLst>
            </a:blip>
            <a:srcRect/>
            <a:stretch>
              <a:fillRect/>
            </a:stretch>
          </p:blipFill>
          <p:spPr bwMode="auto">
            <a:xfrm>
              <a:off x="-1587" y="1041400"/>
              <a:ext cx="9144000" cy="258445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2" name="Title 1"/>
          <p:cNvSpPr>
            <a:spLocks noGrp="1"/>
          </p:cNvSpPr>
          <p:nvPr userDrawn="1">
            <p:ph type="title" hasCustomPrompt="1"/>
          </p:nvPr>
        </p:nvSpPr>
        <p:spPr>
          <a:xfrm>
            <a:off x="33" y="1821949"/>
            <a:ext cx="9142413" cy="900649"/>
          </a:xfrm>
          <a:noFill/>
          <a:ln>
            <a:noFill/>
          </a:ln>
        </p:spPr>
        <p:txBody>
          <a:bodyPr/>
          <a:lstStyle>
            <a:lvl1pPr algn="ctr">
              <a:defRPr sz="6000" b="0">
                <a:solidFill>
                  <a:schemeClr val="bg1"/>
                </a:solidFill>
              </a:defRPr>
            </a:lvl1pPr>
          </a:lstStyle>
          <a:p>
            <a:r>
              <a:rPr lang="en-US" dirty="0" smtClean="0"/>
              <a:t>Q&amp;A</a:t>
            </a:r>
            <a:endParaRPr lang="en-US" dirty="0"/>
          </a:p>
        </p:txBody>
      </p:sp>
      <p:sp>
        <p:nvSpPr>
          <p:cNvPr id="4" name="Footer Placeholder 4"/>
          <p:cNvSpPr>
            <a:spLocks noGrp="1"/>
          </p:cNvSpPr>
          <p:nvPr userDrawn="1">
            <p:ph type="ftr" sz="quarter" idx="10"/>
          </p:nvPr>
        </p:nvSpPr>
        <p:spPr/>
        <p:txBody>
          <a:bodyPr/>
          <a:lstStyle>
            <a:lvl1pPr>
              <a:defRPr/>
            </a:lvl1pPr>
          </a:lstStyle>
          <a:p>
            <a:pPr>
              <a:defRPr/>
            </a:pPr>
            <a:endParaRPr lang="en-US" dirty="0"/>
          </a:p>
        </p:txBody>
      </p:sp>
    </p:spTree>
    <p:extLst>
      <p:ext uri="{BB962C8B-B14F-4D97-AF65-F5344CB8AC3E}">
        <p14:creationId xmlns:p14="http://schemas.microsoft.com/office/powerpoint/2010/main" val="829113709"/>
      </p:ext>
    </p:extLst>
  </p:cSld>
  <p:clrMapOvr>
    <a:masterClrMapping/>
  </p:clrMapOvr>
  <p:transition xmlns:p14="http://schemas.microsoft.com/office/powerpoint/2010/main" spd="slow">
    <p:wipe dir="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Rectangle 2"/>
          <p:cNvSpPr/>
          <p:nvPr userDrawn="1"/>
        </p:nvSpPr>
        <p:spPr bwMode="auto">
          <a:xfrm>
            <a:off x="7013577" y="515939"/>
            <a:ext cx="2130425" cy="1601787"/>
          </a:xfrm>
          <a:prstGeom prst="rect">
            <a:avLst/>
          </a:prstGeom>
          <a:solidFill>
            <a:schemeClr val="accent6"/>
          </a:solidFill>
          <a:ln w="9525" cap="flat" cmpd="sng" algn="ctr">
            <a:noFill/>
            <a:prstDash val="solid"/>
            <a:round/>
            <a:headEnd type="none" w="med" len="med"/>
            <a:tailEnd type="none" w="med" len="med"/>
          </a:ln>
          <a:effectLst/>
        </p:spPr>
        <p:txBody>
          <a:bodyPr lIns="82188" tIns="41094" rIns="82188" bIns="41094" anchor="ctr"/>
          <a:lstStyle/>
          <a:p>
            <a:pPr marL="106278" indent="-106278" algn="ctr" defTabSz="816211">
              <a:lnSpc>
                <a:spcPct val="90000"/>
              </a:lnSpc>
              <a:spcBef>
                <a:spcPct val="50000"/>
              </a:spcBef>
              <a:buClr>
                <a:srgbClr val="667263"/>
              </a:buClr>
              <a:defRPr/>
            </a:pPr>
            <a:r>
              <a:rPr lang="en-US" sz="1300" b="1" dirty="0">
                <a:solidFill>
                  <a:srgbClr val="000000"/>
                </a:solidFill>
                <a:latin typeface="Arial" charset="0"/>
              </a:rPr>
              <a:t>&lt;Insert Picture Here&gt;</a:t>
            </a:r>
          </a:p>
        </p:txBody>
      </p:sp>
      <p:pic>
        <p:nvPicPr>
          <p:cNvPr id="4" name="Picture 2" descr="Right Red"/>
          <p:cNvPicPr>
            <a:picLocks noChangeAspect="1" noChangeArrowheads="1"/>
          </p:cNvPicPr>
          <p:nvPr userDrawn="1"/>
        </p:nvPicPr>
        <p:blipFill>
          <a:blip r:embed="rId2"/>
          <a:srcRect/>
          <a:stretch>
            <a:fillRect/>
          </a:stretch>
        </p:blipFill>
        <p:spPr bwMode="auto">
          <a:xfrm>
            <a:off x="7010400" y="0"/>
            <a:ext cx="2133600" cy="514350"/>
          </a:xfrm>
          <a:prstGeom prst="rect">
            <a:avLst/>
          </a:prstGeom>
          <a:noFill/>
          <a:ln w="9525">
            <a:noFill/>
            <a:miter lim="800000"/>
            <a:headEnd/>
            <a:tailEnd/>
          </a:ln>
        </p:spPr>
      </p:pic>
      <p:sp>
        <p:nvSpPr>
          <p:cNvPr id="2" name="Title 1"/>
          <p:cNvSpPr>
            <a:spLocks noGrp="1"/>
          </p:cNvSpPr>
          <p:nvPr>
            <p:ph type="title"/>
          </p:nvPr>
        </p:nvSpPr>
        <p:spPr>
          <a:xfrm>
            <a:off x="889001" y="1600144"/>
            <a:ext cx="4978400" cy="642938"/>
          </a:xfrm>
        </p:spPr>
        <p:txBody>
          <a:bodyPr/>
          <a:lstStyle>
            <a:lvl1pPr>
              <a:defRPr sz="2900"/>
            </a:lvl1pPr>
          </a:lstStyle>
          <a:p>
            <a:r>
              <a:rPr lang="en-US" dirty="0" smtClean="0"/>
              <a:t>Click to edit Master title style</a:t>
            </a:r>
            <a:endParaRPr lang="en-US" dirty="0"/>
          </a:p>
        </p:txBody>
      </p:sp>
      <p:sp>
        <p:nvSpPr>
          <p:cNvPr id="5" name="Footer Placeholder 3"/>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4" name="Rectangle 3"/>
          <p:cNvSpPr/>
          <p:nvPr userDrawn="1"/>
        </p:nvSpPr>
        <p:spPr bwMode="auto">
          <a:xfrm>
            <a:off x="901714" y="18"/>
            <a:ext cx="2836863" cy="2117725"/>
          </a:xfrm>
          <a:prstGeom prst="rect">
            <a:avLst/>
          </a:prstGeom>
          <a:solidFill>
            <a:schemeClr val="accent6"/>
          </a:solidFill>
          <a:ln w="9525" cap="flat" cmpd="sng" algn="ctr">
            <a:noFill/>
            <a:prstDash val="solid"/>
            <a:round/>
            <a:headEnd type="none" w="med" len="med"/>
            <a:tailEnd type="none" w="med" len="med"/>
          </a:ln>
          <a:effectLst/>
        </p:spPr>
        <p:txBody>
          <a:bodyPr lIns="82188" tIns="41094" rIns="82188" bIns="41094" anchor="ctr"/>
          <a:lstStyle/>
          <a:p>
            <a:pPr marL="106278" indent="-106278" algn="ctr" defTabSz="816211">
              <a:lnSpc>
                <a:spcPct val="90000"/>
              </a:lnSpc>
              <a:spcBef>
                <a:spcPct val="50000"/>
              </a:spcBef>
              <a:buClr>
                <a:srgbClr val="667263"/>
              </a:buClr>
              <a:defRPr/>
            </a:pPr>
            <a:r>
              <a:rPr lang="en-US" sz="1400" b="1" dirty="0">
                <a:solidFill>
                  <a:srgbClr val="000000"/>
                </a:solidFill>
                <a:latin typeface="Arial" charset="0"/>
              </a:rPr>
              <a:t>&lt;Insert Picture Here&gt;</a:t>
            </a:r>
          </a:p>
        </p:txBody>
      </p:sp>
      <p:pic>
        <p:nvPicPr>
          <p:cNvPr id="5" name="Picture 20" descr="Tall Red"/>
          <p:cNvPicPr>
            <a:picLocks noChangeAspect="1" noChangeArrowheads="1"/>
          </p:cNvPicPr>
          <p:nvPr userDrawn="1"/>
        </p:nvPicPr>
        <p:blipFill>
          <a:blip r:embed="rId2"/>
          <a:srcRect/>
          <a:stretch>
            <a:fillRect/>
          </a:stretch>
        </p:blipFill>
        <p:spPr bwMode="auto">
          <a:xfrm>
            <a:off x="0" y="18"/>
            <a:ext cx="1143000" cy="2117725"/>
          </a:xfrm>
          <a:prstGeom prst="rect">
            <a:avLst/>
          </a:prstGeom>
          <a:noFill/>
          <a:ln w="9525">
            <a:noFill/>
            <a:miter lim="800000"/>
            <a:headEnd/>
            <a:tailEnd/>
          </a:ln>
        </p:spPr>
      </p:pic>
      <p:pic>
        <p:nvPicPr>
          <p:cNvPr id="6" name="Picture 22" descr="Wide Red"/>
          <p:cNvPicPr>
            <a:picLocks noChangeAspect="1" noChangeArrowheads="1"/>
          </p:cNvPicPr>
          <p:nvPr userDrawn="1"/>
        </p:nvPicPr>
        <p:blipFill>
          <a:blip r:embed="rId3"/>
          <a:srcRect/>
          <a:stretch>
            <a:fillRect/>
          </a:stretch>
        </p:blipFill>
        <p:spPr bwMode="auto">
          <a:xfrm>
            <a:off x="3276600" y="-3175"/>
            <a:ext cx="5867400" cy="2117725"/>
          </a:xfrm>
          <a:prstGeom prst="rect">
            <a:avLst/>
          </a:prstGeom>
          <a:noFill/>
          <a:ln w="9525">
            <a:noFill/>
            <a:miter lim="800000"/>
            <a:headEnd/>
            <a:tailEnd/>
          </a:ln>
        </p:spPr>
      </p:pic>
      <p:sp>
        <p:nvSpPr>
          <p:cNvPr id="3" name="Content Placeholder 2"/>
          <p:cNvSpPr>
            <a:spLocks noGrp="1"/>
          </p:cNvSpPr>
          <p:nvPr>
            <p:ph idx="1"/>
          </p:nvPr>
        </p:nvSpPr>
        <p:spPr>
          <a:xfrm>
            <a:off x="3721413" y="2300467"/>
            <a:ext cx="4526583" cy="2013998"/>
          </a:xfrm>
        </p:spPr>
        <p:txBody>
          <a:bodyPr/>
          <a:lstStyle>
            <a:lvl1pPr algn="r">
              <a:buNone/>
              <a:defRPr sz="1900"/>
            </a:lvl1pPr>
            <a:lvl2pPr>
              <a:buNone/>
              <a:defRPr/>
            </a:lvl2pPr>
            <a:lvl3pPr>
              <a:buNone/>
              <a:defRPr/>
            </a:lvl3pPr>
            <a:lvl4pPr>
              <a:buNone/>
              <a:defRPr/>
            </a:lvl4pPr>
            <a:lvl5pPr>
              <a:buNone/>
              <a:defRPr/>
            </a:lvl5pPr>
          </a:lstStyle>
          <a:p>
            <a:pPr lvl="0"/>
            <a:r>
              <a:rPr lang="en-US" dirty="0" smtClean="0"/>
              <a:t>Click to edit Master text styles</a:t>
            </a:r>
          </a:p>
        </p:txBody>
      </p:sp>
      <p:sp>
        <p:nvSpPr>
          <p:cNvPr id="2" name="Title 1"/>
          <p:cNvSpPr>
            <a:spLocks noGrp="1"/>
          </p:cNvSpPr>
          <p:nvPr>
            <p:ph type="title"/>
          </p:nvPr>
        </p:nvSpPr>
        <p:spPr>
          <a:xfrm>
            <a:off x="4452381" y="1178719"/>
            <a:ext cx="3819003" cy="708422"/>
          </a:xfrm>
        </p:spPr>
        <p:txBody>
          <a:bodyPr anchor="b"/>
          <a:lstStyle>
            <a:lvl1pPr algn="r">
              <a:defRPr sz="1900">
                <a:solidFill>
                  <a:schemeClr val="bg1"/>
                </a:solidFill>
              </a:defRPr>
            </a:lvl1pPr>
          </a:lstStyle>
          <a:p>
            <a:r>
              <a:rPr lang="en-US" dirty="0" smtClean="0"/>
              <a:t>Click to edit Master title style</a:t>
            </a:r>
            <a:endParaRPr lang="en-US" dirty="0"/>
          </a:p>
        </p:txBody>
      </p:sp>
      <p:sp>
        <p:nvSpPr>
          <p:cNvPr id="7" name="Footer Placeholder 3"/>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921540" y="1173956"/>
            <a:ext cx="3761553" cy="3257550"/>
          </a:xfrm>
        </p:spPr>
        <p:txBody>
          <a:bodyPr/>
          <a:lstStyle>
            <a:lvl1pPr>
              <a:lnSpc>
                <a:spcPct val="100000"/>
              </a:lnSpc>
              <a:spcBef>
                <a:spcPts val="536"/>
              </a:spcBef>
              <a:defRPr sz="2100"/>
            </a:lvl1pPr>
            <a:lvl2pPr>
              <a:lnSpc>
                <a:spcPct val="100000"/>
              </a:lnSpc>
              <a:spcBef>
                <a:spcPts val="536"/>
              </a:spcBef>
              <a:defRPr sz="1800"/>
            </a:lvl2pPr>
            <a:lvl3pPr>
              <a:lnSpc>
                <a:spcPct val="100000"/>
              </a:lnSpc>
              <a:spcBef>
                <a:spcPts val="536"/>
              </a:spcBef>
              <a:defRPr sz="1800"/>
            </a:lvl3pPr>
            <a:lvl4pPr>
              <a:lnSpc>
                <a:spcPct val="100000"/>
              </a:lnSpc>
              <a:spcBef>
                <a:spcPts val="536"/>
              </a:spcBef>
              <a:defRPr sz="1800"/>
            </a:lvl4pPr>
            <a:lvl5pPr>
              <a:lnSpc>
                <a:spcPct val="100000"/>
              </a:lnSpc>
              <a:spcBef>
                <a:spcPts val="536"/>
              </a:spcBef>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892676" y="1173956"/>
            <a:ext cx="3821573" cy="3257550"/>
          </a:xfrm>
        </p:spPr>
        <p:txBody>
          <a:bodyPr/>
          <a:lstStyle>
            <a:lvl1pPr>
              <a:lnSpc>
                <a:spcPct val="100000"/>
              </a:lnSpc>
              <a:spcBef>
                <a:spcPts val="536"/>
              </a:spcBef>
              <a:defRPr sz="2100"/>
            </a:lvl1pPr>
            <a:lvl2pPr>
              <a:lnSpc>
                <a:spcPct val="100000"/>
              </a:lnSpc>
              <a:spcBef>
                <a:spcPts val="536"/>
              </a:spcBef>
              <a:defRPr sz="1800"/>
            </a:lvl2pPr>
            <a:lvl3pPr>
              <a:lnSpc>
                <a:spcPct val="100000"/>
              </a:lnSpc>
              <a:spcBef>
                <a:spcPts val="536"/>
              </a:spcBef>
              <a:defRPr sz="1800"/>
            </a:lvl3pPr>
            <a:lvl4pPr>
              <a:lnSpc>
                <a:spcPct val="100000"/>
              </a:lnSpc>
              <a:spcBef>
                <a:spcPts val="536"/>
              </a:spcBef>
              <a:defRPr sz="1800"/>
            </a:lvl4pPr>
            <a:lvl5pPr>
              <a:lnSpc>
                <a:spcPct val="100000"/>
              </a:lnSpc>
              <a:spcBef>
                <a:spcPts val="536"/>
              </a:spcBef>
              <a:defRPr sz="18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1"/>
          <p:cNvSpPr/>
          <p:nvPr userDrawn="1"/>
        </p:nvSpPr>
        <p:spPr bwMode="auto">
          <a:xfrm>
            <a:off x="0" y="0"/>
            <a:ext cx="706438" cy="744538"/>
          </a:xfrm>
          <a:prstGeom prst="rect">
            <a:avLst/>
          </a:prstGeom>
          <a:solidFill>
            <a:schemeClr val="bg1"/>
          </a:solidFill>
          <a:ln w="9525" cap="flat" cmpd="sng" algn="ctr">
            <a:noFill/>
            <a:prstDash val="solid"/>
            <a:round/>
            <a:headEnd type="none" w="med" len="med"/>
            <a:tailEnd type="none" w="med" len="med"/>
          </a:ln>
          <a:effectLst/>
        </p:spPr>
        <p:txBody>
          <a:bodyPr lIns="82188" tIns="41094" rIns="82188" bIns="41094"/>
          <a:lstStyle/>
          <a:p>
            <a:pPr marL="106278" indent="-106278" algn="ctr" defTabSz="816211">
              <a:lnSpc>
                <a:spcPct val="90000"/>
              </a:lnSpc>
              <a:spcBef>
                <a:spcPct val="50000"/>
              </a:spcBef>
              <a:buClr>
                <a:srgbClr val="667263"/>
              </a:buClr>
              <a:defRPr/>
            </a:pPr>
            <a:endParaRPr lang="en-US" sz="1800" b="1" dirty="0">
              <a:solidFill>
                <a:srgbClr val="000000"/>
              </a:solidFill>
              <a:latin typeface="Arial" charset="0"/>
            </a:endParaRPr>
          </a:p>
        </p:txBody>
      </p:sp>
      <p:sp>
        <p:nvSpPr>
          <p:cNvPr id="3" name="Footer Placeholder 1"/>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889000" y="291706"/>
            <a:ext cx="7581900" cy="642938"/>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895350" y="1200150"/>
            <a:ext cx="7537450" cy="3257550"/>
          </a:xfrm>
        </p:spPr>
        <p:txBody>
          <a:bodyPr/>
          <a:lstStyle/>
          <a:p>
            <a:pPr lvl="0"/>
            <a:endParaRPr lang="en-US" noProof="0"/>
          </a:p>
        </p:txBody>
      </p:sp>
      <p:sp>
        <p:nvSpPr>
          <p:cNvPr id="4" name="Rectangle 23"/>
          <p:cNvSpPr>
            <a:spLocks noGrp="1" noChangeArrowheads="1"/>
          </p:cNvSpPr>
          <p:nvPr>
            <p:ph type="ftr" sz="quarter" idx="10"/>
          </p:nvPr>
        </p:nvSpPr>
        <p:spPr>
          <a:ln/>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p:nvPicPr>
        <p:blipFill>
          <a:blip r:embed="rId2"/>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5" name="Group 5"/>
          <p:cNvGrpSpPr>
            <a:grpSpLocks/>
          </p:cNvGrpSpPr>
          <p:nvPr/>
        </p:nvGrpSpPr>
        <p:grpSpPr bwMode="auto">
          <a:xfrm>
            <a:off x="0" y="4629171"/>
            <a:ext cx="9144000" cy="168275"/>
            <a:chOff x="0" y="4629150"/>
            <a:chExt cx="9144000" cy="168275"/>
          </a:xfrm>
        </p:grpSpPr>
        <p:pic>
          <p:nvPicPr>
            <p:cNvPr id="6" name="Picture 25" descr="Red Bar"/>
            <p:cNvPicPr>
              <a:picLocks noChangeAspect="1" noChangeArrowheads="1"/>
            </p:cNvPicPr>
            <p:nvPr/>
          </p:nvPicPr>
          <p:blipFill>
            <a:blip r:embed="rId3"/>
            <a:srcRect/>
            <a:stretch>
              <a:fillRect/>
            </a:stretch>
          </p:blipFill>
          <p:spPr bwMode="auto">
            <a:xfrm>
              <a:off x="0" y="4629150"/>
              <a:ext cx="9144000" cy="168275"/>
            </a:xfrm>
            <a:prstGeom prst="rect">
              <a:avLst/>
            </a:prstGeom>
            <a:noFill/>
            <a:ln w="9525">
              <a:noFill/>
              <a:miter lim="800000"/>
              <a:headEnd/>
              <a:tailEnd/>
            </a:ln>
          </p:spPr>
        </p:pic>
        <p:pic>
          <p:nvPicPr>
            <p:cNvPr id="7" name="Picture 3" descr="O_redbox_clr_rgb.jpg"/>
            <p:cNvPicPr>
              <a:picLocks noChangeAspect="1"/>
            </p:cNvPicPr>
            <p:nvPr/>
          </p:nvPicPr>
          <p:blipFill>
            <a:blip r:embed="rId4"/>
            <a:srcRect/>
            <a:stretch>
              <a:fillRect/>
            </a:stretch>
          </p:blipFill>
          <p:spPr bwMode="auto">
            <a:xfrm>
              <a:off x="7989654" y="4651456"/>
              <a:ext cx="755707" cy="118628"/>
            </a:xfrm>
            <a:prstGeom prst="rect">
              <a:avLst/>
            </a:prstGeom>
            <a:noFill/>
            <a:ln w="9525">
              <a:noFill/>
              <a:miter lim="800000"/>
              <a:headEnd/>
              <a:tailEnd/>
            </a:ln>
          </p:spPr>
        </p:pic>
      </p:grpSp>
      <p:sp>
        <p:nvSpPr>
          <p:cNvPr id="8" name="Text Box 14"/>
          <p:cNvSpPr txBox="1">
            <a:spLocks noChangeArrowheads="1"/>
          </p:cNvSpPr>
          <p:nvPr userDrawn="1"/>
        </p:nvSpPr>
        <p:spPr bwMode="auto">
          <a:xfrm>
            <a:off x="635005" y="4875215"/>
            <a:ext cx="157163"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65F39BAE-CE92-43C2-B102-9231F0E6BF2A}"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9" name="Text Box 14"/>
          <p:cNvSpPr txBox="1">
            <a:spLocks noChangeArrowheads="1"/>
          </p:cNvSpPr>
          <p:nvPr userDrawn="1"/>
        </p:nvSpPr>
        <p:spPr bwMode="auto">
          <a:xfrm>
            <a:off x="858838" y="4875215"/>
            <a:ext cx="2228850"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10" name="Straight Connector 9"/>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nvGrpSpPr>
          <p:cNvPr id="11" name="Group 19"/>
          <p:cNvGrpSpPr>
            <a:grpSpLocks/>
          </p:cNvGrpSpPr>
          <p:nvPr userDrawn="1"/>
        </p:nvGrpSpPr>
        <p:grpSpPr bwMode="auto">
          <a:xfrm>
            <a:off x="3094080" y="4875215"/>
            <a:ext cx="2289175" cy="219075"/>
            <a:chOff x="3094495" y="4875691"/>
            <a:chExt cx="2289387" cy="219168"/>
          </a:xfrm>
        </p:grpSpPr>
        <p:sp>
          <p:nvSpPr>
            <p:cNvPr id="12" name="Text Box 14"/>
            <p:cNvSpPr txBox="1">
              <a:spLocks noChangeArrowheads="1"/>
            </p:cNvSpPr>
            <p:nvPr userDrawn="1"/>
          </p:nvSpPr>
          <p:spPr bwMode="auto">
            <a:xfrm>
              <a:off x="3124660" y="4875691"/>
              <a:ext cx="2259222" cy="219168"/>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Insert Information Protection Policy Classification from Slide 8</a:t>
              </a:r>
              <a:endParaRPr lang="en-US" sz="800" dirty="0" smtClean="0">
                <a:solidFill>
                  <a:srgbClr val="292929"/>
                </a:solidFill>
              </a:endParaRPr>
            </a:p>
          </p:txBody>
        </p:sp>
        <p:cxnSp>
          <p:nvCxnSpPr>
            <p:cNvPr id="13" name="Straight Connector 12"/>
            <p:cNvCxnSpPr/>
            <p:nvPr userDrawn="1"/>
          </p:nvCxnSpPr>
          <p:spPr>
            <a:xfrm flipH="1">
              <a:off x="3094495" y="4897925"/>
              <a:ext cx="1587" cy="96878"/>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pic>
        <p:nvPicPr>
          <p:cNvPr id="14" name="Picture 10"/>
          <p:cNvPicPr>
            <a:picLocks noChangeAspect="1"/>
          </p:cNvPicPr>
          <p:nvPr/>
        </p:nvPicPr>
        <p:blipFill>
          <a:blip r:embed="rId5"/>
          <a:srcRect/>
          <a:stretch>
            <a:fillRect/>
          </a:stretch>
        </p:blipFill>
        <p:spPr bwMode="auto">
          <a:xfrm>
            <a:off x="0" y="0"/>
            <a:ext cx="9144000" cy="5143500"/>
          </a:xfrm>
          <a:prstGeom prst="rect">
            <a:avLst/>
          </a:prstGeom>
          <a:noFill/>
          <a:ln w="9525">
            <a:noFill/>
            <a:miter lim="800000"/>
            <a:headEnd/>
            <a:tailEnd/>
          </a:ln>
        </p:spPr>
      </p:pic>
      <p:pic>
        <p:nvPicPr>
          <p:cNvPr id="15" name="Picture 16"/>
          <p:cNvPicPr>
            <a:picLocks noChangeAspect="1" noChangeArrowheads="1"/>
          </p:cNvPicPr>
          <p:nvPr userDrawn="1"/>
        </p:nvPicPr>
        <p:blipFill>
          <a:blip r:embed="rId6"/>
          <a:srcRect/>
          <a:stretch>
            <a:fillRect/>
          </a:stretch>
        </p:blipFill>
        <p:spPr bwMode="auto">
          <a:xfrm>
            <a:off x="1144588" y="3101996"/>
            <a:ext cx="2227262" cy="277813"/>
          </a:xfrm>
          <a:prstGeom prst="rect">
            <a:avLst/>
          </a:prstGeom>
          <a:noFill/>
          <a:ln w="9525">
            <a:noFill/>
            <a:miter lim="800000"/>
            <a:headEnd/>
            <a:tailEnd/>
          </a:ln>
        </p:spPr>
      </p:pic>
      <p:pic>
        <p:nvPicPr>
          <p:cNvPr id="16" name="Picture 74" descr="Tall Red"/>
          <p:cNvPicPr>
            <a:picLocks noChangeArrowheads="1"/>
          </p:cNvPicPr>
          <p:nvPr userDrawn="1"/>
        </p:nvPicPr>
        <p:blipFill>
          <a:blip r:embed="rId7"/>
          <a:srcRect/>
          <a:stretch>
            <a:fillRect/>
          </a:stretch>
        </p:blipFill>
        <p:spPr bwMode="auto">
          <a:xfrm>
            <a:off x="0" y="685821"/>
            <a:ext cx="1144588" cy="2117725"/>
          </a:xfrm>
          <a:prstGeom prst="rect">
            <a:avLst/>
          </a:prstGeom>
          <a:solidFill>
            <a:schemeClr val="tx2"/>
          </a:solidFill>
          <a:ln w="9525">
            <a:noFill/>
            <a:miter lim="800000"/>
            <a:headEnd/>
            <a:tailEnd/>
          </a:ln>
        </p:spPr>
      </p:pic>
      <p:pic>
        <p:nvPicPr>
          <p:cNvPr id="17" name="Picture 75" descr="Wide Red"/>
          <p:cNvPicPr>
            <a:picLocks noChangeArrowheads="1"/>
          </p:cNvPicPr>
          <p:nvPr userDrawn="1"/>
        </p:nvPicPr>
        <p:blipFill>
          <a:blip r:embed="rId8"/>
          <a:srcRect/>
          <a:stretch>
            <a:fillRect/>
          </a:stretch>
        </p:blipFill>
        <p:spPr bwMode="auto">
          <a:xfrm>
            <a:off x="3262316" y="685821"/>
            <a:ext cx="5881687" cy="2117725"/>
          </a:xfrm>
          <a:prstGeom prst="rect">
            <a:avLst/>
          </a:prstGeom>
          <a:solidFill>
            <a:schemeClr val="tx2"/>
          </a:solidFill>
          <a:ln w="9525">
            <a:noFill/>
            <a:miter lim="800000"/>
            <a:headEnd/>
            <a:tailEnd/>
          </a:ln>
        </p:spPr>
      </p:pic>
      <p:sp>
        <p:nvSpPr>
          <p:cNvPr id="2" name="Title 1"/>
          <p:cNvSpPr>
            <a:spLocks noGrp="1"/>
          </p:cNvSpPr>
          <p:nvPr>
            <p:ph type="ctrTitle"/>
          </p:nvPr>
        </p:nvSpPr>
        <p:spPr>
          <a:xfrm>
            <a:off x="1152934" y="3596174"/>
            <a:ext cx="7772797" cy="670855"/>
          </a:xfrm>
        </p:spPr>
        <p:txBody>
          <a:bodyPr anchor="b"/>
          <a:lstStyle>
            <a:lvl1pPr>
              <a:defRPr sz="2400"/>
            </a:lvl1pPr>
          </a:lstStyle>
          <a:p>
            <a:r>
              <a:rPr lang="en-US" dirty="0" smtClean="0"/>
              <a:t>Click to edit Master title style</a:t>
            </a:r>
            <a:endParaRPr lang="en-US" dirty="0"/>
          </a:p>
        </p:txBody>
      </p:sp>
      <p:sp>
        <p:nvSpPr>
          <p:cNvPr id="3" name="Subtitle 2"/>
          <p:cNvSpPr>
            <a:spLocks noGrp="1"/>
          </p:cNvSpPr>
          <p:nvPr>
            <p:ph type="subTitle" idx="1"/>
          </p:nvPr>
        </p:nvSpPr>
        <p:spPr>
          <a:xfrm>
            <a:off x="1152933" y="4410273"/>
            <a:ext cx="7075289" cy="532642"/>
          </a:xfrm>
        </p:spPr>
        <p:txBody>
          <a:bodyPr/>
          <a:lstStyle>
            <a:lvl1pPr marL="0" marR="0" indent="0" algn="l" defTabSz="914202" rtl="0" eaLnBrk="1" fontAlgn="base" latinLnBrk="0" hangingPunct="1">
              <a:lnSpc>
                <a:spcPct val="100000"/>
              </a:lnSpc>
              <a:spcBef>
                <a:spcPts val="0"/>
              </a:spcBef>
              <a:spcAft>
                <a:spcPts val="300"/>
              </a:spcAft>
              <a:buClr>
                <a:srgbClr val="FF0000"/>
              </a:buClr>
              <a:buSzTx/>
              <a:buFont typeface="Arial" pitchFamily="127" charset="0"/>
              <a:buNone/>
              <a:tabLst/>
              <a:defRPr sz="1800">
                <a:solidFill>
                  <a:schemeClr val="tx1"/>
                </a:solidFill>
              </a:defRPr>
            </a:lvl1pPr>
            <a:lvl2pPr marL="285511" indent="0" algn="ctr">
              <a:buNone/>
              <a:defRPr>
                <a:solidFill>
                  <a:schemeClr val="tx1">
                    <a:tint val="75000"/>
                  </a:schemeClr>
                </a:solidFill>
              </a:defRPr>
            </a:lvl2pPr>
            <a:lvl3pPr marL="571021" indent="0" algn="ctr">
              <a:buNone/>
              <a:defRPr>
                <a:solidFill>
                  <a:schemeClr val="tx1">
                    <a:tint val="75000"/>
                  </a:schemeClr>
                </a:solidFill>
              </a:defRPr>
            </a:lvl3pPr>
            <a:lvl4pPr marL="856533" indent="0" algn="ctr">
              <a:buNone/>
              <a:defRPr>
                <a:solidFill>
                  <a:schemeClr val="tx1">
                    <a:tint val="75000"/>
                  </a:schemeClr>
                </a:solidFill>
              </a:defRPr>
            </a:lvl4pPr>
            <a:lvl5pPr marL="1142044" indent="0" algn="ctr">
              <a:buNone/>
              <a:defRPr>
                <a:solidFill>
                  <a:schemeClr val="tx1">
                    <a:tint val="75000"/>
                  </a:schemeClr>
                </a:solidFill>
              </a:defRPr>
            </a:lvl5pPr>
            <a:lvl6pPr marL="1427555" indent="0" algn="ctr">
              <a:buNone/>
              <a:defRPr>
                <a:solidFill>
                  <a:schemeClr val="tx1">
                    <a:tint val="75000"/>
                  </a:schemeClr>
                </a:solidFill>
              </a:defRPr>
            </a:lvl6pPr>
            <a:lvl7pPr marL="1713066" indent="0" algn="ctr">
              <a:buNone/>
              <a:defRPr>
                <a:solidFill>
                  <a:schemeClr val="tx1">
                    <a:tint val="75000"/>
                  </a:schemeClr>
                </a:solidFill>
              </a:defRPr>
            </a:lvl7pPr>
            <a:lvl8pPr marL="1998578" indent="0" algn="ctr">
              <a:buNone/>
              <a:defRPr>
                <a:solidFill>
                  <a:schemeClr val="tx1">
                    <a:tint val="75000"/>
                  </a:schemeClr>
                </a:solidFill>
              </a:defRPr>
            </a:lvl8pPr>
            <a:lvl9pPr marL="2284088" indent="0" algn="ctr">
              <a:buNone/>
              <a:defRPr>
                <a:solidFill>
                  <a:schemeClr val="tx1">
                    <a:tint val="75000"/>
                  </a:schemeClr>
                </a:solidFill>
              </a:defRPr>
            </a:lvl9pPr>
          </a:lstStyle>
          <a:p>
            <a:r>
              <a:rPr lang="en-US" dirty="0" smtClean="0"/>
              <a:t>Click to edit Master subtitle style</a:t>
            </a:r>
          </a:p>
        </p:txBody>
      </p:sp>
      <p:sp>
        <p:nvSpPr>
          <p:cNvPr id="18" name="Footer Placeholder 4"/>
          <p:cNvSpPr>
            <a:spLocks noGrp="1"/>
          </p:cNvSpPr>
          <p:nvPr>
            <p:ph type="ftr" sz="quarter" idx="10"/>
          </p:nvPr>
        </p:nvSpPr>
        <p:spPr>
          <a:xfrm>
            <a:off x="6105525" y="4868884"/>
            <a:ext cx="2895600" cy="274637"/>
          </a:xfrm>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p:nvPicPr>
        <p:blipFill>
          <a:blip r:embed="rId2"/>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5" name="Group 5"/>
          <p:cNvGrpSpPr>
            <a:grpSpLocks/>
          </p:cNvGrpSpPr>
          <p:nvPr/>
        </p:nvGrpSpPr>
        <p:grpSpPr bwMode="auto">
          <a:xfrm>
            <a:off x="0" y="4629171"/>
            <a:ext cx="9144000" cy="168275"/>
            <a:chOff x="0" y="4629150"/>
            <a:chExt cx="9144000" cy="168275"/>
          </a:xfrm>
        </p:grpSpPr>
        <p:pic>
          <p:nvPicPr>
            <p:cNvPr id="6" name="Picture 25" descr="Red Bar"/>
            <p:cNvPicPr>
              <a:picLocks noChangeAspect="1" noChangeArrowheads="1"/>
            </p:cNvPicPr>
            <p:nvPr/>
          </p:nvPicPr>
          <p:blipFill>
            <a:blip r:embed="rId3"/>
            <a:srcRect/>
            <a:stretch>
              <a:fillRect/>
            </a:stretch>
          </p:blipFill>
          <p:spPr bwMode="auto">
            <a:xfrm>
              <a:off x="0" y="4629150"/>
              <a:ext cx="9144000" cy="168275"/>
            </a:xfrm>
            <a:prstGeom prst="rect">
              <a:avLst/>
            </a:prstGeom>
            <a:noFill/>
            <a:ln w="9525">
              <a:noFill/>
              <a:miter lim="800000"/>
              <a:headEnd/>
              <a:tailEnd/>
            </a:ln>
          </p:spPr>
        </p:pic>
        <p:pic>
          <p:nvPicPr>
            <p:cNvPr id="7" name="Picture 3" descr="O_redbox_clr_rgb.jpg"/>
            <p:cNvPicPr>
              <a:picLocks noChangeAspect="1"/>
            </p:cNvPicPr>
            <p:nvPr/>
          </p:nvPicPr>
          <p:blipFill>
            <a:blip r:embed="rId4"/>
            <a:srcRect/>
            <a:stretch>
              <a:fillRect/>
            </a:stretch>
          </p:blipFill>
          <p:spPr bwMode="auto">
            <a:xfrm>
              <a:off x="7989654" y="4651456"/>
              <a:ext cx="755707" cy="118628"/>
            </a:xfrm>
            <a:prstGeom prst="rect">
              <a:avLst/>
            </a:prstGeom>
            <a:noFill/>
            <a:ln w="9525">
              <a:noFill/>
              <a:miter lim="800000"/>
              <a:headEnd/>
              <a:tailEnd/>
            </a:ln>
          </p:spPr>
        </p:pic>
      </p:grpSp>
      <p:sp>
        <p:nvSpPr>
          <p:cNvPr id="8" name="Text Box 14"/>
          <p:cNvSpPr txBox="1">
            <a:spLocks noChangeArrowheads="1"/>
          </p:cNvSpPr>
          <p:nvPr userDrawn="1"/>
        </p:nvSpPr>
        <p:spPr bwMode="auto">
          <a:xfrm>
            <a:off x="635005" y="4875215"/>
            <a:ext cx="157163"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D0F11BAB-748D-4AFE-9F2E-F40878E1D640}"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9" name="Text Box 14"/>
          <p:cNvSpPr txBox="1">
            <a:spLocks noChangeArrowheads="1"/>
          </p:cNvSpPr>
          <p:nvPr userDrawn="1"/>
        </p:nvSpPr>
        <p:spPr bwMode="auto">
          <a:xfrm>
            <a:off x="858838" y="4875215"/>
            <a:ext cx="2228850"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2012, Oracle and/or its affiliates. All rights reserved.</a:t>
            </a:r>
          </a:p>
        </p:txBody>
      </p:sp>
      <p:cxnSp>
        <p:nvCxnSpPr>
          <p:cNvPr id="10" name="Straight Connector 9"/>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userDrawn="1"/>
        </p:nvCxnSpPr>
        <p:spPr bwMode="auto">
          <a:xfrm flipH="1">
            <a:off x="3094080" y="4897442"/>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pic>
        <p:nvPicPr>
          <p:cNvPr id="14" name="Picture 24" descr="Small Red Square"/>
          <p:cNvPicPr>
            <a:picLocks noChangeAspect="1" noChangeArrowheads="1"/>
          </p:cNvPicPr>
          <p:nvPr userDrawn="1"/>
        </p:nvPicPr>
        <p:blipFill>
          <a:blip r:embed="rId2"/>
          <a:srcRect/>
          <a:stretch>
            <a:fillRect/>
          </a:stretch>
        </p:blipFill>
        <p:spPr bwMode="auto">
          <a:xfrm>
            <a:off x="7535866" y="2"/>
            <a:ext cx="1608137" cy="550863"/>
          </a:xfrm>
          <a:prstGeom prst="rect">
            <a:avLst/>
          </a:prstGeom>
          <a:solidFill>
            <a:schemeClr val="tx2"/>
          </a:solidFill>
          <a:ln w="9525">
            <a:noFill/>
            <a:miter lim="800000"/>
            <a:headEnd/>
            <a:tailEnd/>
          </a:ln>
        </p:spPr>
      </p:pic>
      <p:sp>
        <p:nvSpPr>
          <p:cNvPr id="2" name="Title 1"/>
          <p:cNvSpPr>
            <a:spLocks noGrp="1"/>
          </p:cNvSpPr>
          <p:nvPr>
            <p:ph type="title"/>
          </p:nvPr>
        </p:nvSpPr>
        <p:spPr>
          <a:xfrm>
            <a:off x="808054" y="201076"/>
            <a:ext cx="6569039" cy="446088"/>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8038" y="1164166"/>
            <a:ext cx="8140700" cy="3325358"/>
          </a:xfrm>
        </p:spPr>
        <p:txBody>
          <a:bodyPr/>
          <a:lstStyle>
            <a:lvl1pPr>
              <a:defRPr>
                <a:solidFill>
                  <a:schemeClr val="tx1"/>
                </a:solidFill>
              </a:defRPr>
            </a:lvl1pPr>
            <a:lvl2pPr>
              <a:defRPr sz="2000">
                <a:solidFill>
                  <a:schemeClr val="tx1"/>
                </a:solidFill>
              </a:defRPr>
            </a:lvl2pPr>
            <a:lvl3pPr>
              <a:buClr>
                <a:schemeClr val="tx2"/>
              </a:buClr>
              <a:defRPr sz="1800">
                <a:solidFill>
                  <a:schemeClr val="tx1"/>
                </a:solidFill>
              </a:defRPr>
            </a:lvl3pPr>
            <a:lvl4pPr>
              <a:defRPr sz="1800">
                <a:solidFill>
                  <a:schemeClr val="tx1"/>
                </a:solidFill>
              </a:defRPr>
            </a:lvl4pPr>
            <a:lvl5pPr>
              <a:defRPr sz="1800">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Footer Placeholder 4"/>
          <p:cNvSpPr>
            <a:spLocks noGrp="1"/>
          </p:cNvSpPr>
          <p:nvPr>
            <p:ph type="ftr" sz="quarter" idx="10"/>
          </p:nvPr>
        </p:nvSpPr>
        <p:spPr>
          <a:xfrm>
            <a:off x="6037263" y="4791075"/>
            <a:ext cx="2895600" cy="274638"/>
          </a:xfrm>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announcement">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p:nvPicPr>
        <p:blipFill>
          <a:blip r:embed="rId2"/>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5" name="Group 5"/>
          <p:cNvGrpSpPr>
            <a:grpSpLocks/>
          </p:cNvGrpSpPr>
          <p:nvPr/>
        </p:nvGrpSpPr>
        <p:grpSpPr bwMode="auto">
          <a:xfrm>
            <a:off x="0" y="4629171"/>
            <a:ext cx="9144000" cy="168275"/>
            <a:chOff x="0" y="4629150"/>
            <a:chExt cx="9144000" cy="168275"/>
          </a:xfrm>
        </p:grpSpPr>
        <p:pic>
          <p:nvPicPr>
            <p:cNvPr id="6" name="Picture 25" descr="Red Bar"/>
            <p:cNvPicPr>
              <a:picLocks noChangeAspect="1" noChangeArrowheads="1"/>
            </p:cNvPicPr>
            <p:nvPr/>
          </p:nvPicPr>
          <p:blipFill>
            <a:blip r:embed="rId3"/>
            <a:srcRect/>
            <a:stretch>
              <a:fillRect/>
            </a:stretch>
          </p:blipFill>
          <p:spPr bwMode="auto">
            <a:xfrm>
              <a:off x="0" y="4629150"/>
              <a:ext cx="9144000" cy="168275"/>
            </a:xfrm>
            <a:prstGeom prst="rect">
              <a:avLst/>
            </a:prstGeom>
            <a:noFill/>
            <a:ln w="9525">
              <a:noFill/>
              <a:miter lim="800000"/>
              <a:headEnd/>
              <a:tailEnd/>
            </a:ln>
          </p:spPr>
        </p:pic>
        <p:pic>
          <p:nvPicPr>
            <p:cNvPr id="7" name="Picture 3" descr="O_redbox_clr_rgb.jpg"/>
            <p:cNvPicPr>
              <a:picLocks noChangeAspect="1"/>
            </p:cNvPicPr>
            <p:nvPr/>
          </p:nvPicPr>
          <p:blipFill>
            <a:blip r:embed="rId4"/>
            <a:srcRect/>
            <a:stretch>
              <a:fillRect/>
            </a:stretch>
          </p:blipFill>
          <p:spPr bwMode="auto">
            <a:xfrm>
              <a:off x="7989654" y="4651456"/>
              <a:ext cx="755707" cy="118628"/>
            </a:xfrm>
            <a:prstGeom prst="rect">
              <a:avLst/>
            </a:prstGeom>
            <a:noFill/>
            <a:ln w="9525">
              <a:noFill/>
              <a:miter lim="800000"/>
              <a:headEnd/>
              <a:tailEnd/>
            </a:ln>
          </p:spPr>
        </p:pic>
      </p:grpSp>
      <p:sp>
        <p:nvSpPr>
          <p:cNvPr id="8" name="Text Box 14"/>
          <p:cNvSpPr txBox="1">
            <a:spLocks noChangeArrowheads="1"/>
          </p:cNvSpPr>
          <p:nvPr userDrawn="1"/>
        </p:nvSpPr>
        <p:spPr bwMode="auto">
          <a:xfrm>
            <a:off x="512379" y="4875215"/>
            <a:ext cx="279789"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5EC4EEF4-4B9C-45AE-9B8F-878FAF074C1F}"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9" name="Text Box 14"/>
          <p:cNvSpPr txBox="1">
            <a:spLocks noChangeArrowheads="1"/>
          </p:cNvSpPr>
          <p:nvPr userDrawn="1"/>
        </p:nvSpPr>
        <p:spPr bwMode="auto">
          <a:xfrm>
            <a:off x="858838" y="4875215"/>
            <a:ext cx="2483452"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2013, Oracle and/or its affiliates. All rights reserved.</a:t>
            </a:r>
          </a:p>
        </p:txBody>
      </p:sp>
      <p:cxnSp>
        <p:nvCxnSpPr>
          <p:cNvPr id="10" name="Straight Connector 9"/>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userDrawn="1"/>
        </p:nvCxnSpPr>
        <p:spPr bwMode="auto">
          <a:xfrm flipH="1">
            <a:off x="3094080" y="4897442"/>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pic>
        <p:nvPicPr>
          <p:cNvPr id="14" name="Picture 24" descr="Small Red Square"/>
          <p:cNvPicPr>
            <a:picLocks noChangeAspect="1" noChangeArrowheads="1"/>
          </p:cNvPicPr>
          <p:nvPr userDrawn="1"/>
        </p:nvPicPr>
        <p:blipFill>
          <a:blip r:embed="rId2"/>
          <a:srcRect/>
          <a:stretch>
            <a:fillRect/>
          </a:stretch>
        </p:blipFill>
        <p:spPr bwMode="auto">
          <a:xfrm>
            <a:off x="0" y="1"/>
            <a:ext cx="9144000" cy="2738438"/>
          </a:xfrm>
          <a:prstGeom prst="rect">
            <a:avLst/>
          </a:prstGeom>
          <a:solidFill>
            <a:schemeClr val="tx2"/>
          </a:solidFill>
          <a:ln w="9525">
            <a:noFill/>
            <a:miter lim="800000"/>
            <a:headEnd/>
            <a:tailEnd/>
          </a:ln>
        </p:spPr>
      </p:pic>
      <p:sp>
        <p:nvSpPr>
          <p:cNvPr id="2" name="Title 1"/>
          <p:cNvSpPr>
            <a:spLocks noGrp="1"/>
          </p:cNvSpPr>
          <p:nvPr>
            <p:ph type="title"/>
          </p:nvPr>
        </p:nvSpPr>
        <p:spPr>
          <a:xfrm>
            <a:off x="808038" y="318081"/>
            <a:ext cx="7779072" cy="504419"/>
          </a:xfrm>
        </p:spPr>
        <p:txBody>
          <a:bodyPr/>
          <a:lstStyle>
            <a:lvl1pPr>
              <a:defRPr>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08038" y="858762"/>
            <a:ext cx="7792822" cy="1867582"/>
          </a:xfrm>
        </p:spPr>
        <p:txBody>
          <a:bodyPr/>
          <a:lstStyle>
            <a:lvl1pPr marL="0" indent="0">
              <a:buClr>
                <a:schemeClr val="bg1"/>
              </a:buClr>
              <a:buNone/>
              <a:defRPr sz="2400">
                <a:solidFill>
                  <a:schemeClr val="bg1"/>
                </a:solidFill>
              </a:defRPr>
            </a:lvl1pPr>
            <a:lvl2pPr>
              <a:buClr>
                <a:schemeClr val="bg1"/>
              </a:buClr>
              <a:defRPr sz="2000">
                <a:solidFill>
                  <a:schemeClr val="bg1"/>
                </a:solidFill>
              </a:defRPr>
            </a:lvl2pPr>
            <a:lvl3pPr>
              <a:buClr>
                <a:schemeClr val="bg1"/>
              </a:buClr>
              <a:defRPr sz="1800">
                <a:solidFill>
                  <a:schemeClr val="bg1"/>
                </a:solidFill>
              </a:defRPr>
            </a:lvl3pPr>
            <a:lvl4pPr>
              <a:buClr>
                <a:schemeClr val="bg1"/>
              </a:buClr>
              <a:defRPr sz="1800">
                <a:solidFill>
                  <a:schemeClr val="bg1"/>
                </a:solidFill>
              </a:defRPr>
            </a:lvl4pPr>
            <a:lvl5pPr>
              <a:buClr>
                <a:schemeClr val="bg1"/>
              </a:buClr>
              <a:defRPr sz="180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Footer Placeholder 4"/>
          <p:cNvSpPr>
            <a:spLocks noGrp="1"/>
          </p:cNvSpPr>
          <p:nvPr>
            <p:ph type="ftr" sz="quarter" idx="10"/>
          </p:nvPr>
        </p:nvSpPr>
        <p:spPr>
          <a:xfrm>
            <a:off x="6037263" y="4791075"/>
            <a:ext cx="2895600" cy="274638"/>
          </a:xfrm>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pening/Closing slide">
    <p:spTree>
      <p:nvGrpSpPr>
        <p:cNvPr id="1" name=""/>
        <p:cNvGrpSpPr/>
        <p:nvPr/>
      </p:nvGrpSpPr>
      <p:grpSpPr>
        <a:xfrm>
          <a:off x="0" y="0"/>
          <a:ext cx="0" cy="0"/>
          <a:chOff x="0" y="0"/>
          <a:chExt cx="0" cy="0"/>
        </a:xfrm>
      </p:grpSpPr>
      <p:grpSp>
        <p:nvGrpSpPr>
          <p:cNvPr id="2" name="Group 10"/>
          <p:cNvGrpSpPr>
            <a:grpSpLocks/>
          </p:cNvGrpSpPr>
          <p:nvPr userDrawn="1"/>
        </p:nvGrpSpPr>
        <p:grpSpPr bwMode="auto">
          <a:xfrm>
            <a:off x="0" y="0"/>
            <a:ext cx="9144000" cy="5143500"/>
            <a:chOff x="0" y="0"/>
            <a:chExt cx="9144000" cy="5143500"/>
          </a:xfrm>
        </p:grpSpPr>
        <p:pic>
          <p:nvPicPr>
            <p:cNvPr id="3" name="Picture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8180" y="2094112"/>
              <a:ext cx="5998766" cy="750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982080499"/>
      </p:ext>
    </p:extLst>
  </p:cSld>
  <p:clrMapOvr>
    <a:masterClrMapping/>
  </p:clrMapOvr>
  <p:transition xmlns:p14="http://schemas.microsoft.com/office/powerpoint/2010/main" spd="slow">
    <p:wipe dir="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Quote">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p:nvPicPr>
        <p:blipFill>
          <a:blip r:embed="rId2"/>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5" name="Group 5"/>
          <p:cNvGrpSpPr>
            <a:grpSpLocks/>
          </p:cNvGrpSpPr>
          <p:nvPr/>
        </p:nvGrpSpPr>
        <p:grpSpPr bwMode="auto">
          <a:xfrm>
            <a:off x="0" y="4629171"/>
            <a:ext cx="9144000" cy="168275"/>
            <a:chOff x="0" y="4629150"/>
            <a:chExt cx="9144000" cy="168275"/>
          </a:xfrm>
        </p:grpSpPr>
        <p:pic>
          <p:nvPicPr>
            <p:cNvPr id="6" name="Picture 25" descr="Red Bar"/>
            <p:cNvPicPr>
              <a:picLocks noChangeAspect="1" noChangeArrowheads="1"/>
            </p:cNvPicPr>
            <p:nvPr/>
          </p:nvPicPr>
          <p:blipFill>
            <a:blip r:embed="rId3"/>
            <a:srcRect/>
            <a:stretch>
              <a:fillRect/>
            </a:stretch>
          </p:blipFill>
          <p:spPr bwMode="auto">
            <a:xfrm>
              <a:off x="0" y="4629150"/>
              <a:ext cx="9144000" cy="168275"/>
            </a:xfrm>
            <a:prstGeom prst="rect">
              <a:avLst/>
            </a:prstGeom>
            <a:noFill/>
            <a:ln w="9525">
              <a:noFill/>
              <a:miter lim="800000"/>
              <a:headEnd/>
              <a:tailEnd/>
            </a:ln>
          </p:spPr>
        </p:pic>
        <p:pic>
          <p:nvPicPr>
            <p:cNvPr id="7" name="Picture 3" descr="O_redbox_clr_rgb.jpg"/>
            <p:cNvPicPr>
              <a:picLocks noChangeAspect="1"/>
            </p:cNvPicPr>
            <p:nvPr/>
          </p:nvPicPr>
          <p:blipFill>
            <a:blip r:embed="rId4"/>
            <a:srcRect/>
            <a:stretch>
              <a:fillRect/>
            </a:stretch>
          </p:blipFill>
          <p:spPr bwMode="auto">
            <a:xfrm>
              <a:off x="7989654" y="4651456"/>
              <a:ext cx="755707" cy="118628"/>
            </a:xfrm>
            <a:prstGeom prst="rect">
              <a:avLst/>
            </a:prstGeom>
            <a:noFill/>
            <a:ln w="9525">
              <a:noFill/>
              <a:miter lim="800000"/>
              <a:headEnd/>
              <a:tailEnd/>
            </a:ln>
          </p:spPr>
        </p:pic>
      </p:grpSp>
      <p:sp>
        <p:nvSpPr>
          <p:cNvPr id="8" name="Text Box 14"/>
          <p:cNvSpPr txBox="1">
            <a:spLocks noChangeArrowheads="1"/>
          </p:cNvSpPr>
          <p:nvPr userDrawn="1"/>
        </p:nvSpPr>
        <p:spPr bwMode="auto">
          <a:xfrm>
            <a:off x="635005" y="4875215"/>
            <a:ext cx="157163"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FD96E10D-AECD-4BCB-AEA5-DC4AC6F0FCB5}"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9" name="Text Box 14"/>
          <p:cNvSpPr txBox="1">
            <a:spLocks noChangeArrowheads="1"/>
          </p:cNvSpPr>
          <p:nvPr userDrawn="1"/>
        </p:nvSpPr>
        <p:spPr bwMode="auto">
          <a:xfrm>
            <a:off x="858838" y="4875215"/>
            <a:ext cx="2228850"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2012, Oracle and/or its affiliates. All rights reserved.</a:t>
            </a:r>
          </a:p>
        </p:txBody>
      </p:sp>
      <p:cxnSp>
        <p:nvCxnSpPr>
          <p:cNvPr id="10" name="Straight Connector 9"/>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userDrawn="1"/>
        </p:nvCxnSpPr>
        <p:spPr bwMode="auto">
          <a:xfrm flipH="1">
            <a:off x="3094080" y="4897442"/>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pic>
        <p:nvPicPr>
          <p:cNvPr id="14" name="Picture 24" descr="Small Red Square"/>
          <p:cNvPicPr>
            <a:picLocks noChangeAspect="1" noChangeArrowheads="1"/>
          </p:cNvPicPr>
          <p:nvPr userDrawn="1"/>
        </p:nvPicPr>
        <p:blipFill>
          <a:blip r:embed="rId2"/>
          <a:srcRect/>
          <a:stretch>
            <a:fillRect/>
          </a:stretch>
        </p:blipFill>
        <p:spPr bwMode="auto">
          <a:xfrm>
            <a:off x="0" y="1"/>
            <a:ext cx="9144000" cy="2738438"/>
          </a:xfrm>
          <a:prstGeom prst="rect">
            <a:avLst/>
          </a:prstGeom>
          <a:solidFill>
            <a:schemeClr val="tx2"/>
          </a:solidFill>
          <a:ln w="9525">
            <a:noFill/>
            <a:miter lim="800000"/>
            <a:headEnd/>
            <a:tailEnd/>
          </a:ln>
        </p:spPr>
      </p:pic>
      <p:sp>
        <p:nvSpPr>
          <p:cNvPr id="2" name="Title 1"/>
          <p:cNvSpPr>
            <a:spLocks noGrp="1"/>
          </p:cNvSpPr>
          <p:nvPr>
            <p:ph type="title"/>
          </p:nvPr>
        </p:nvSpPr>
        <p:spPr>
          <a:xfrm>
            <a:off x="735468" y="357669"/>
            <a:ext cx="7779072" cy="1244269"/>
          </a:xfrm>
        </p:spPr>
        <p:txBody>
          <a:bodyPr/>
          <a:lstStyle>
            <a:lvl1pPr marL="91420" indent="-91420">
              <a:defRPr sz="2400" b="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808038" y="1817690"/>
            <a:ext cx="7792822" cy="854637"/>
          </a:xfrm>
        </p:spPr>
        <p:txBody>
          <a:bodyPr/>
          <a:lstStyle>
            <a:lvl1pPr marL="0" indent="0">
              <a:buNone/>
              <a:defRPr sz="2000" b="1">
                <a:solidFill>
                  <a:schemeClr val="bg1"/>
                </a:solidFill>
              </a:defRPr>
            </a:lvl1pPr>
            <a:lvl2pPr marL="285688" indent="0">
              <a:buNone/>
              <a:defRPr sz="1600">
                <a:solidFill>
                  <a:schemeClr val="bg1"/>
                </a:solidFill>
              </a:defRPr>
            </a:lvl2pPr>
            <a:lvl3pPr>
              <a:buClr>
                <a:schemeClr val="tx2"/>
              </a:buClr>
              <a:defRPr sz="1800">
                <a:solidFill>
                  <a:schemeClr val="bg1"/>
                </a:solidFill>
              </a:defRPr>
            </a:lvl3pPr>
            <a:lvl4pPr>
              <a:defRPr sz="1800">
                <a:solidFill>
                  <a:schemeClr val="bg1"/>
                </a:solidFill>
              </a:defRPr>
            </a:lvl4pPr>
            <a:lvl5pPr>
              <a:defRPr sz="1800">
                <a:solidFill>
                  <a:schemeClr val="bg1"/>
                </a:solidFill>
              </a:defRPr>
            </a:lvl5pPr>
          </a:lstStyle>
          <a:p>
            <a:pPr lvl="0"/>
            <a:r>
              <a:rPr lang="en-US" dirty="0" smtClean="0"/>
              <a:t>Click to edit Master text styles</a:t>
            </a:r>
          </a:p>
          <a:p>
            <a:pPr lvl="1"/>
            <a:r>
              <a:rPr lang="en-US" dirty="0" smtClean="0"/>
              <a:t>Second level</a:t>
            </a:r>
          </a:p>
        </p:txBody>
      </p:sp>
      <p:sp>
        <p:nvSpPr>
          <p:cNvPr id="15" name="Footer Placeholder 4"/>
          <p:cNvSpPr>
            <a:spLocks noGrp="1"/>
          </p:cNvSpPr>
          <p:nvPr>
            <p:ph type="ftr" sz="quarter" idx="10"/>
          </p:nvPr>
        </p:nvSpPr>
        <p:spPr>
          <a:xfrm>
            <a:off x="6037263" y="4791075"/>
            <a:ext cx="2895600" cy="274638"/>
          </a:xfrm>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Q&amp;A">
    <p:spTree>
      <p:nvGrpSpPr>
        <p:cNvPr id="1" name=""/>
        <p:cNvGrpSpPr/>
        <p:nvPr/>
      </p:nvGrpSpPr>
      <p:grpSpPr>
        <a:xfrm>
          <a:off x="0" y="0"/>
          <a:ext cx="0" cy="0"/>
          <a:chOff x="0" y="0"/>
          <a:chExt cx="0" cy="0"/>
        </a:xfrm>
      </p:grpSpPr>
      <p:pic>
        <p:nvPicPr>
          <p:cNvPr id="3" name="Picture 24" descr="Small Red Square"/>
          <p:cNvPicPr>
            <a:picLocks noChangeAspect="1" noChangeArrowheads="1"/>
          </p:cNvPicPr>
          <p:nvPr/>
        </p:nvPicPr>
        <p:blipFill>
          <a:blip r:embed="rId2"/>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4" name="Group 5"/>
          <p:cNvGrpSpPr>
            <a:grpSpLocks/>
          </p:cNvGrpSpPr>
          <p:nvPr/>
        </p:nvGrpSpPr>
        <p:grpSpPr bwMode="auto">
          <a:xfrm>
            <a:off x="0" y="4629171"/>
            <a:ext cx="9144000" cy="168275"/>
            <a:chOff x="0" y="4629150"/>
            <a:chExt cx="9144000" cy="168275"/>
          </a:xfrm>
        </p:grpSpPr>
        <p:pic>
          <p:nvPicPr>
            <p:cNvPr id="5" name="Picture 25" descr="Red Bar"/>
            <p:cNvPicPr>
              <a:picLocks noChangeAspect="1" noChangeArrowheads="1"/>
            </p:cNvPicPr>
            <p:nvPr/>
          </p:nvPicPr>
          <p:blipFill>
            <a:blip r:embed="rId3"/>
            <a:srcRect/>
            <a:stretch>
              <a:fillRect/>
            </a:stretch>
          </p:blipFill>
          <p:spPr bwMode="auto">
            <a:xfrm>
              <a:off x="0" y="4629150"/>
              <a:ext cx="9144000" cy="168275"/>
            </a:xfrm>
            <a:prstGeom prst="rect">
              <a:avLst/>
            </a:prstGeom>
            <a:noFill/>
            <a:ln w="9525">
              <a:noFill/>
              <a:miter lim="800000"/>
              <a:headEnd/>
              <a:tailEnd/>
            </a:ln>
          </p:spPr>
        </p:pic>
        <p:pic>
          <p:nvPicPr>
            <p:cNvPr id="6" name="Picture 3" descr="O_redbox_clr_rgb.jpg"/>
            <p:cNvPicPr>
              <a:picLocks noChangeAspect="1"/>
            </p:cNvPicPr>
            <p:nvPr/>
          </p:nvPicPr>
          <p:blipFill>
            <a:blip r:embed="rId4"/>
            <a:srcRect/>
            <a:stretch>
              <a:fillRect/>
            </a:stretch>
          </p:blipFill>
          <p:spPr bwMode="auto">
            <a:xfrm>
              <a:off x="7989654" y="4651456"/>
              <a:ext cx="755707" cy="118628"/>
            </a:xfrm>
            <a:prstGeom prst="rect">
              <a:avLst/>
            </a:prstGeom>
            <a:noFill/>
            <a:ln w="9525">
              <a:noFill/>
              <a:miter lim="800000"/>
              <a:headEnd/>
              <a:tailEnd/>
            </a:ln>
          </p:spPr>
        </p:pic>
      </p:grpSp>
      <p:sp>
        <p:nvSpPr>
          <p:cNvPr id="7" name="Text Box 14"/>
          <p:cNvSpPr txBox="1">
            <a:spLocks noChangeArrowheads="1"/>
          </p:cNvSpPr>
          <p:nvPr userDrawn="1"/>
        </p:nvSpPr>
        <p:spPr bwMode="auto">
          <a:xfrm>
            <a:off x="635005" y="4875215"/>
            <a:ext cx="157163"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04BFB651-93CE-4C44-9E04-94028E3132D9}"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8" name="Text Box 14"/>
          <p:cNvSpPr txBox="1">
            <a:spLocks noChangeArrowheads="1"/>
          </p:cNvSpPr>
          <p:nvPr userDrawn="1"/>
        </p:nvSpPr>
        <p:spPr bwMode="auto">
          <a:xfrm>
            <a:off x="858838" y="4875215"/>
            <a:ext cx="2228850"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2012 Oracle and/or its affiliates. All rights reserved.</a:t>
            </a:r>
          </a:p>
        </p:txBody>
      </p:sp>
      <p:cxnSp>
        <p:nvCxnSpPr>
          <p:cNvPr id="9" name="Straight Connector 8"/>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userDrawn="1"/>
        </p:nvCxnSpPr>
        <p:spPr bwMode="auto">
          <a:xfrm flipH="1">
            <a:off x="3094080" y="4897442"/>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nvGrpSpPr>
          <p:cNvPr id="13" name="Group 2"/>
          <p:cNvGrpSpPr>
            <a:grpSpLocks/>
          </p:cNvGrpSpPr>
          <p:nvPr userDrawn="1"/>
        </p:nvGrpSpPr>
        <p:grpSpPr bwMode="auto">
          <a:xfrm>
            <a:off x="-1588" y="0"/>
            <a:ext cx="9145588" cy="3625850"/>
            <a:chOff x="-1587" y="0"/>
            <a:chExt cx="9145587" cy="3625850"/>
          </a:xfrm>
        </p:grpSpPr>
        <p:pic>
          <p:nvPicPr>
            <p:cNvPr id="14" name="Picture 10"/>
            <p:cNvPicPr>
              <a:picLocks noChangeAspect="1"/>
            </p:cNvPicPr>
            <p:nvPr userDrawn="1"/>
          </p:nvPicPr>
          <p:blipFill>
            <a:blip r:embed="rId5"/>
            <a:srcRect/>
            <a:stretch>
              <a:fillRect/>
            </a:stretch>
          </p:blipFill>
          <p:spPr bwMode="auto">
            <a:xfrm>
              <a:off x="0" y="0"/>
              <a:ext cx="9144000" cy="1041400"/>
            </a:xfrm>
            <a:prstGeom prst="rect">
              <a:avLst/>
            </a:prstGeom>
            <a:noFill/>
            <a:ln w="9525">
              <a:noFill/>
              <a:miter lim="800000"/>
              <a:headEnd/>
              <a:tailEnd/>
            </a:ln>
          </p:spPr>
        </p:pic>
        <p:pic>
          <p:nvPicPr>
            <p:cNvPr id="15" name="Picture 24" descr="Small Red Square"/>
            <p:cNvPicPr>
              <a:picLocks noChangeAspect="1" noChangeArrowheads="1"/>
            </p:cNvPicPr>
            <p:nvPr userDrawn="1"/>
          </p:nvPicPr>
          <p:blipFill>
            <a:blip r:embed="rId2"/>
            <a:srcRect/>
            <a:stretch>
              <a:fillRect/>
            </a:stretch>
          </p:blipFill>
          <p:spPr bwMode="auto">
            <a:xfrm>
              <a:off x="-1587" y="1041400"/>
              <a:ext cx="9144000" cy="2584450"/>
            </a:xfrm>
            <a:prstGeom prst="rect">
              <a:avLst/>
            </a:prstGeom>
            <a:solidFill>
              <a:schemeClr val="tx2"/>
            </a:solidFill>
            <a:ln w="9525">
              <a:noFill/>
              <a:miter lim="800000"/>
              <a:headEnd/>
              <a:tailEnd/>
            </a:ln>
          </p:spPr>
        </p:pic>
      </p:grpSp>
      <p:sp>
        <p:nvSpPr>
          <p:cNvPr id="2" name="Title 1"/>
          <p:cNvSpPr>
            <a:spLocks noGrp="1"/>
          </p:cNvSpPr>
          <p:nvPr>
            <p:ph type="title"/>
          </p:nvPr>
        </p:nvSpPr>
        <p:spPr>
          <a:xfrm>
            <a:off x="33" y="1821951"/>
            <a:ext cx="9142413" cy="900649"/>
          </a:xfrm>
          <a:noFill/>
          <a:ln>
            <a:noFill/>
          </a:ln>
        </p:spPr>
        <p:txBody>
          <a:bodyPr/>
          <a:lstStyle>
            <a:lvl1pPr algn="ctr">
              <a:defRPr sz="6000" b="0">
                <a:solidFill>
                  <a:schemeClr val="bg1"/>
                </a:solidFill>
              </a:defRPr>
            </a:lvl1pPr>
          </a:lstStyle>
          <a:p>
            <a:r>
              <a:rPr lang="en-US" dirty="0" smtClean="0"/>
              <a:t>Click to edit Master title style</a:t>
            </a:r>
            <a:endParaRPr lang="en-US" dirty="0"/>
          </a:p>
        </p:txBody>
      </p:sp>
      <p:sp>
        <p:nvSpPr>
          <p:cNvPr id="16" name="Footer Placeholder 4"/>
          <p:cNvSpPr>
            <a:spLocks noGrp="1"/>
          </p:cNvSpPr>
          <p:nvPr userDrawn="1">
            <p:ph type="ftr" sz="quarter" idx="10"/>
          </p:nvPr>
        </p:nvSpPr>
        <p:spPr>
          <a:xfrm>
            <a:off x="6037263" y="4791075"/>
            <a:ext cx="2895600" cy="274638"/>
          </a:xfrm>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Opening/Closing slide">
    <p:spTree>
      <p:nvGrpSpPr>
        <p:cNvPr id="1" name=""/>
        <p:cNvGrpSpPr/>
        <p:nvPr/>
      </p:nvGrpSpPr>
      <p:grpSpPr>
        <a:xfrm>
          <a:off x="0" y="0"/>
          <a:ext cx="0" cy="0"/>
          <a:chOff x="0" y="0"/>
          <a:chExt cx="0" cy="0"/>
        </a:xfrm>
      </p:grpSpPr>
      <p:pic>
        <p:nvPicPr>
          <p:cNvPr id="2" name="Picture 24" descr="Small Red Square"/>
          <p:cNvPicPr>
            <a:picLocks noChangeAspect="1" noChangeArrowheads="1"/>
          </p:cNvPicPr>
          <p:nvPr/>
        </p:nvPicPr>
        <p:blipFill>
          <a:blip r:embed="rId2"/>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3" name="Group 5"/>
          <p:cNvGrpSpPr>
            <a:grpSpLocks/>
          </p:cNvGrpSpPr>
          <p:nvPr/>
        </p:nvGrpSpPr>
        <p:grpSpPr bwMode="auto">
          <a:xfrm>
            <a:off x="0" y="4629171"/>
            <a:ext cx="9144000" cy="168275"/>
            <a:chOff x="0" y="4629150"/>
            <a:chExt cx="9144000" cy="168275"/>
          </a:xfrm>
        </p:grpSpPr>
        <p:pic>
          <p:nvPicPr>
            <p:cNvPr id="4" name="Picture 25" descr="Red Bar"/>
            <p:cNvPicPr>
              <a:picLocks noChangeAspect="1" noChangeArrowheads="1"/>
            </p:cNvPicPr>
            <p:nvPr/>
          </p:nvPicPr>
          <p:blipFill>
            <a:blip r:embed="rId3"/>
            <a:srcRect/>
            <a:stretch>
              <a:fillRect/>
            </a:stretch>
          </p:blipFill>
          <p:spPr bwMode="auto">
            <a:xfrm>
              <a:off x="0" y="4629150"/>
              <a:ext cx="9144000" cy="168275"/>
            </a:xfrm>
            <a:prstGeom prst="rect">
              <a:avLst/>
            </a:prstGeom>
            <a:noFill/>
            <a:ln w="9525">
              <a:noFill/>
              <a:miter lim="800000"/>
              <a:headEnd/>
              <a:tailEnd/>
            </a:ln>
          </p:spPr>
        </p:pic>
        <p:pic>
          <p:nvPicPr>
            <p:cNvPr id="5" name="Picture 3" descr="O_redbox_clr_rgb.jpg"/>
            <p:cNvPicPr>
              <a:picLocks noChangeAspect="1"/>
            </p:cNvPicPr>
            <p:nvPr/>
          </p:nvPicPr>
          <p:blipFill>
            <a:blip r:embed="rId4"/>
            <a:srcRect/>
            <a:stretch>
              <a:fillRect/>
            </a:stretch>
          </p:blipFill>
          <p:spPr bwMode="auto">
            <a:xfrm>
              <a:off x="7989654" y="4651456"/>
              <a:ext cx="755707" cy="118628"/>
            </a:xfrm>
            <a:prstGeom prst="rect">
              <a:avLst/>
            </a:prstGeom>
            <a:noFill/>
            <a:ln w="9525">
              <a:noFill/>
              <a:miter lim="800000"/>
              <a:headEnd/>
              <a:tailEnd/>
            </a:ln>
          </p:spPr>
        </p:pic>
      </p:grpSp>
      <p:sp>
        <p:nvSpPr>
          <p:cNvPr id="6" name="Text Box 14"/>
          <p:cNvSpPr txBox="1">
            <a:spLocks noChangeArrowheads="1"/>
          </p:cNvSpPr>
          <p:nvPr userDrawn="1"/>
        </p:nvSpPr>
        <p:spPr bwMode="auto">
          <a:xfrm>
            <a:off x="635005" y="4875215"/>
            <a:ext cx="157163"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7BBACDC3-E1BA-4927-AB8F-483787CDB7D6}"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7" name="Text Box 14"/>
          <p:cNvSpPr txBox="1">
            <a:spLocks noChangeArrowheads="1"/>
          </p:cNvSpPr>
          <p:nvPr userDrawn="1"/>
        </p:nvSpPr>
        <p:spPr bwMode="auto">
          <a:xfrm>
            <a:off x="858838" y="4875215"/>
            <a:ext cx="2228850"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8" name="Straight Connector 7"/>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nvGrpSpPr>
          <p:cNvPr id="9" name="Group 19"/>
          <p:cNvGrpSpPr>
            <a:grpSpLocks/>
          </p:cNvGrpSpPr>
          <p:nvPr userDrawn="1"/>
        </p:nvGrpSpPr>
        <p:grpSpPr bwMode="auto">
          <a:xfrm>
            <a:off x="3094080" y="4875215"/>
            <a:ext cx="2289175" cy="219075"/>
            <a:chOff x="3094495" y="4875691"/>
            <a:chExt cx="2289387" cy="219168"/>
          </a:xfrm>
        </p:grpSpPr>
        <p:sp>
          <p:nvSpPr>
            <p:cNvPr id="10" name="Text Box 14"/>
            <p:cNvSpPr txBox="1">
              <a:spLocks noChangeArrowheads="1"/>
            </p:cNvSpPr>
            <p:nvPr userDrawn="1"/>
          </p:nvSpPr>
          <p:spPr bwMode="auto">
            <a:xfrm>
              <a:off x="3124660" y="4875691"/>
              <a:ext cx="2259222" cy="219168"/>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Insert Information Protection Policy Classification from Slide 8</a:t>
              </a:r>
              <a:endParaRPr lang="en-US" sz="800" dirty="0" smtClean="0">
                <a:solidFill>
                  <a:srgbClr val="292929"/>
                </a:solidFill>
              </a:endParaRPr>
            </a:p>
          </p:txBody>
        </p:sp>
        <p:cxnSp>
          <p:nvCxnSpPr>
            <p:cNvPr id="11" name="Straight Connector 10"/>
            <p:cNvCxnSpPr/>
            <p:nvPr userDrawn="1"/>
          </p:nvCxnSpPr>
          <p:spPr>
            <a:xfrm flipH="1">
              <a:off x="3094495" y="4897925"/>
              <a:ext cx="1587" cy="96878"/>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grpSp>
        <p:nvGrpSpPr>
          <p:cNvPr id="12" name="Group 10"/>
          <p:cNvGrpSpPr>
            <a:grpSpLocks/>
          </p:cNvGrpSpPr>
          <p:nvPr userDrawn="1"/>
        </p:nvGrpSpPr>
        <p:grpSpPr bwMode="auto">
          <a:xfrm>
            <a:off x="0" y="0"/>
            <a:ext cx="9144000" cy="5143500"/>
            <a:chOff x="0" y="0"/>
            <a:chExt cx="9144000" cy="5143500"/>
          </a:xfrm>
        </p:grpSpPr>
        <p:pic>
          <p:nvPicPr>
            <p:cNvPr id="13" name="Picture 11"/>
            <p:cNvPicPr>
              <a:picLocks noChangeAspect="1"/>
            </p:cNvPicPr>
            <p:nvPr/>
          </p:nvPicPr>
          <p:blipFill>
            <a:blip r:embed="rId5"/>
            <a:srcRect/>
            <a:stretch>
              <a:fillRect/>
            </a:stretch>
          </p:blipFill>
          <p:spPr bwMode="auto">
            <a:xfrm>
              <a:off x="0" y="0"/>
              <a:ext cx="9144000" cy="5143500"/>
            </a:xfrm>
            <a:prstGeom prst="rect">
              <a:avLst/>
            </a:prstGeom>
            <a:noFill/>
            <a:ln w="9525">
              <a:noFill/>
              <a:miter lim="800000"/>
              <a:headEnd/>
              <a:tailEnd/>
            </a:ln>
          </p:spPr>
        </p:pic>
        <p:pic>
          <p:nvPicPr>
            <p:cNvPr id="14" name="Picture 9"/>
            <p:cNvPicPr>
              <a:picLocks noChangeAspect="1" noChangeArrowheads="1"/>
            </p:cNvPicPr>
            <p:nvPr/>
          </p:nvPicPr>
          <p:blipFill>
            <a:blip r:embed="rId6"/>
            <a:srcRect/>
            <a:stretch>
              <a:fillRect/>
            </a:stretch>
          </p:blipFill>
          <p:spPr bwMode="auto">
            <a:xfrm>
              <a:off x="1628180" y="2094112"/>
              <a:ext cx="5998766" cy="750094"/>
            </a:xfrm>
            <a:prstGeom prst="rect">
              <a:avLst/>
            </a:prstGeom>
            <a:noFill/>
            <a:ln w="9525">
              <a:noFill/>
              <a:miter lim="800000"/>
              <a:headEnd/>
              <a:tailEnd/>
            </a:ln>
          </p:spPr>
        </p:pic>
      </p:grpSp>
    </p:spTree>
  </p:cSld>
  <p:clrMapOvr>
    <a:masterClrMapping/>
  </p:clrMapOvr>
  <p:transition xmlns:p14="http://schemas.microsoft.com/office/powerpoint/2010/main" spd="slow">
    <p:wipe dir="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p:nvPicPr>
        <p:blipFill>
          <a:blip r:embed="rId2"/>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5" name="Group 5"/>
          <p:cNvGrpSpPr>
            <a:grpSpLocks/>
          </p:cNvGrpSpPr>
          <p:nvPr/>
        </p:nvGrpSpPr>
        <p:grpSpPr bwMode="auto">
          <a:xfrm>
            <a:off x="0" y="4629171"/>
            <a:ext cx="9144000" cy="168275"/>
            <a:chOff x="0" y="4629150"/>
            <a:chExt cx="9144000" cy="168275"/>
          </a:xfrm>
        </p:grpSpPr>
        <p:pic>
          <p:nvPicPr>
            <p:cNvPr id="6" name="Picture 25" descr="Red Bar"/>
            <p:cNvPicPr>
              <a:picLocks noChangeAspect="1" noChangeArrowheads="1"/>
            </p:cNvPicPr>
            <p:nvPr/>
          </p:nvPicPr>
          <p:blipFill>
            <a:blip r:embed="rId3"/>
            <a:srcRect/>
            <a:stretch>
              <a:fillRect/>
            </a:stretch>
          </p:blipFill>
          <p:spPr bwMode="auto">
            <a:xfrm>
              <a:off x="0" y="4629150"/>
              <a:ext cx="9144000" cy="168275"/>
            </a:xfrm>
            <a:prstGeom prst="rect">
              <a:avLst/>
            </a:prstGeom>
            <a:noFill/>
            <a:ln w="9525">
              <a:noFill/>
              <a:miter lim="800000"/>
              <a:headEnd/>
              <a:tailEnd/>
            </a:ln>
          </p:spPr>
        </p:pic>
        <p:pic>
          <p:nvPicPr>
            <p:cNvPr id="7" name="Picture 3" descr="O_redbox_clr_rgb.jpg"/>
            <p:cNvPicPr>
              <a:picLocks noChangeAspect="1"/>
            </p:cNvPicPr>
            <p:nvPr/>
          </p:nvPicPr>
          <p:blipFill>
            <a:blip r:embed="rId4"/>
            <a:srcRect/>
            <a:stretch>
              <a:fillRect/>
            </a:stretch>
          </p:blipFill>
          <p:spPr bwMode="auto">
            <a:xfrm>
              <a:off x="7989654" y="4651456"/>
              <a:ext cx="755707" cy="118628"/>
            </a:xfrm>
            <a:prstGeom prst="rect">
              <a:avLst/>
            </a:prstGeom>
            <a:noFill/>
            <a:ln w="9525">
              <a:noFill/>
              <a:miter lim="800000"/>
              <a:headEnd/>
              <a:tailEnd/>
            </a:ln>
          </p:spPr>
        </p:pic>
      </p:grpSp>
      <p:sp>
        <p:nvSpPr>
          <p:cNvPr id="8" name="Text Box 14"/>
          <p:cNvSpPr txBox="1">
            <a:spLocks noChangeArrowheads="1"/>
          </p:cNvSpPr>
          <p:nvPr userDrawn="1"/>
        </p:nvSpPr>
        <p:spPr bwMode="auto">
          <a:xfrm>
            <a:off x="635005" y="4875215"/>
            <a:ext cx="157163"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C089AFDA-1AE9-4BC6-82DA-F1F0348C0DD1}"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9" name="Text Box 14"/>
          <p:cNvSpPr txBox="1">
            <a:spLocks noChangeArrowheads="1"/>
          </p:cNvSpPr>
          <p:nvPr userDrawn="1"/>
        </p:nvSpPr>
        <p:spPr bwMode="auto">
          <a:xfrm>
            <a:off x="858838" y="4875215"/>
            <a:ext cx="2228850"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10" name="Straight Connector 9"/>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nvGrpSpPr>
          <p:cNvPr id="11" name="Group 19"/>
          <p:cNvGrpSpPr>
            <a:grpSpLocks/>
          </p:cNvGrpSpPr>
          <p:nvPr userDrawn="1"/>
        </p:nvGrpSpPr>
        <p:grpSpPr bwMode="auto">
          <a:xfrm>
            <a:off x="3094080" y="4875215"/>
            <a:ext cx="2289175" cy="219075"/>
            <a:chOff x="3094495" y="4875691"/>
            <a:chExt cx="2289387" cy="219168"/>
          </a:xfrm>
        </p:grpSpPr>
        <p:sp>
          <p:nvSpPr>
            <p:cNvPr id="12" name="Text Box 14"/>
            <p:cNvSpPr txBox="1">
              <a:spLocks noChangeArrowheads="1"/>
            </p:cNvSpPr>
            <p:nvPr userDrawn="1"/>
          </p:nvSpPr>
          <p:spPr bwMode="auto">
            <a:xfrm>
              <a:off x="3124660" y="4875691"/>
              <a:ext cx="2259222" cy="219168"/>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Insert Information Protection Policy Classification from Slide 8</a:t>
              </a:r>
              <a:endParaRPr lang="en-US" sz="800" dirty="0" smtClean="0">
                <a:solidFill>
                  <a:srgbClr val="292929"/>
                </a:solidFill>
              </a:endParaRPr>
            </a:p>
          </p:txBody>
        </p:sp>
        <p:cxnSp>
          <p:nvCxnSpPr>
            <p:cNvPr id="13" name="Straight Connector 12"/>
            <p:cNvCxnSpPr/>
            <p:nvPr userDrawn="1"/>
          </p:nvCxnSpPr>
          <p:spPr>
            <a:xfrm flipH="1">
              <a:off x="3094495" y="4897925"/>
              <a:ext cx="1587" cy="96878"/>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pic>
        <p:nvPicPr>
          <p:cNvPr id="14" name="Picture 10"/>
          <p:cNvPicPr>
            <a:picLocks noChangeAspect="1"/>
          </p:cNvPicPr>
          <p:nvPr userDrawn="1"/>
        </p:nvPicPr>
        <p:blipFill>
          <a:blip r:embed="rId5"/>
          <a:srcRect/>
          <a:stretch>
            <a:fillRect/>
          </a:stretch>
        </p:blipFill>
        <p:spPr bwMode="auto">
          <a:xfrm>
            <a:off x="0" y="0"/>
            <a:ext cx="9144000" cy="5143500"/>
          </a:xfrm>
          <a:prstGeom prst="rect">
            <a:avLst/>
          </a:prstGeom>
          <a:noFill/>
          <a:ln w="9525">
            <a:noFill/>
            <a:miter lim="800000"/>
            <a:headEnd/>
            <a:tailEnd/>
          </a:ln>
        </p:spPr>
      </p:pic>
      <p:sp>
        <p:nvSpPr>
          <p:cNvPr id="15" name="Text Box 14"/>
          <p:cNvSpPr txBox="1">
            <a:spLocks noChangeArrowheads="1"/>
          </p:cNvSpPr>
          <p:nvPr userDrawn="1"/>
        </p:nvSpPr>
        <p:spPr bwMode="auto">
          <a:xfrm>
            <a:off x="635005" y="4875215"/>
            <a:ext cx="157163"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864524C8-8EFA-4681-BDAF-E612D53AE5F1}"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16" name="Text Box 14"/>
          <p:cNvSpPr txBox="1">
            <a:spLocks noChangeArrowheads="1"/>
          </p:cNvSpPr>
          <p:nvPr userDrawn="1"/>
        </p:nvSpPr>
        <p:spPr bwMode="auto">
          <a:xfrm>
            <a:off x="858838" y="4875215"/>
            <a:ext cx="2228850"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2012, Oracle and/or its affiliates. All rights reserved.</a:t>
            </a:r>
          </a:p>
        </p:txBody>
      </p:sp>
      <p:cxnSp>
        <p:nvCxnSpPr>
          <p:cNvPr id="17" name="Straight Connector 16"/>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20" name="Straight Connector 19"/>
          <p:cNvCxnSpPr/>
          <p:nvPr userDrawn="1"/>
        </p:nvCxnSpPr>
        <p:spPr bwMode="auto">
          <a:xfrm flipH="1">
            <a:off x="3094080" y="4897442"/>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a:xfrm>
            <a:off x="808038" y="201097"/>
            <a:ext cx="7950200" cy="473075"/>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806451" y="1111253"/>
            <a:ext cx="7900974" cy="3648075"/>
          </a:xfrm>
        </p:spPr>
        <p:txBody>
          <a:bodyPr/>
          <a:lstStyle>
            <a:lvl1pPr marL="117449" indent="-117449">
              <a:spcBef>
                <a:spcPts val="400"/>
              </a:spcBef>
              <a:spcAft>
                <a:spcPts val="200"/>
              </a:spcAft>
              <a:buFont typeface="Arial" pitchFamily="34" charset="0"/>
              <a:buChar char="•"/>
              <a:defRPr sz="1200" b="0"/>
            </a:lvl1pPr>
            <a:lvl2pPr marL="344414" indent="-177761">
              <a:spcAft>
                <a:spcPts val="0"/>
              </a:spcAft>
              <a:buClr>
                <a:schemeClr val="tx1"/>
              </a:buClr>
              <a:buFont typeface="Arial" pitchFamily="34" charset="0"/>
              <a:buChar char="–"/>
              <a:defRPr sz="1100"/>
            </a:lvl2pPr>
            <a:lvl3pPr marL="574550" indent="-171413">
              <a:buClr>
                <a:schemeClr val="tx2"/>
              </a:buClr>
              <a:buFont typeface="Arial" pitchFamily="34" charset="0"/>
              <a:buChar char="•"/>
              <a:defRPr sz="1100">
                <a:solidFill>
                  <a:schemeClr val="tx1"/>
                </a:solidFill>
              </a:defRPr>
            </a:lvl3pPr>
            <a:lvl4pPr marL="855478" indent="-107927">
              <a:buClr>
                <a:schemeClr val="tx1"/>
              </a:buClr>
              <a:buFont typeface="Arial" pitchFamily="34" charset="0"/>
              <a:buChar char="–"/>
              <a:defRPr lang="en-US" sz="1100" kern="1200" dirty="0" smtClean="0">
                <a:solidFill>
                  <a:schemeClr val="tx1"/>
                </a:solidFill>
                <a:latin typeface="Arial" pitchFamily="34" charset="0"/>
                <a:ea typeface="ＭＳ Ｐゴシック" pitchFamily="127" charset="-128"/>
                <a:cs typeface="ＭＳ Ｐゴシック" pitchFamily="127" charset="-128"/>
              </a:defRPr>
            </a:lvl4pPr>
            <a:lvl5pPr marL="1199890" indent="-166652">
              <a:buClr>
                <a:schemeClr val="tx2"/>
              </a:buClr>
              <a:buFont typeface="Arial" pitchFamily="34" charset="0"/>
              <a:buChar char="•"/>
              <a:defRPr sz="11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1" name="Footer Placeholder 4"/>
          <p:cNvSpPr>
            <a:spLocks noGrp="1"/>
          </p:cNvSpPr>
          <p:nvPr>
            <p:ph type="ftr" sz="quarter" idx="10"/>
          </p:nvPr>
        </p:nvSpPr>
        <p:spPr>
          <a:xfrm>
            <a:off x="5824538" y="4757759"/>
            <a:ext cx="2895600" cy="274637"/>
          </a:xfrm>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instructions blank">
    <p:spTree>
      <p:nvGrpSpPr>
        <p:cNvPr id="1" name=""/>
        <p:cNvGrpSpPr/>
        <p:nvPr/>
      </p:nvGrpSpPr>
      <p:grpSpPr>
        <a:xfrm>
          <a:off x="0" y="0"/>
          <a:ext cx="0" cy="0"/>
          <a:chOff x="0" y="0"/>
          <a:chExt cx="0" cy="0"/>
        </a:xfrm>
      </p:grpSpPr>
      <p:pic>
        <p:nvPicPr>
          <p:cNvPr id="3" name="Picture 24" descr="Small Red Square"/>
          <p:cNvPicPr>
            <a:picLocks noChangeAspect="1" noChangeArrowheads="1"/>
          </p:cNvPicPr>
          <p:nvPr/>
        </p:nvPicPr>
        <p:blipFill>
          <a:blip r:embed="rId2"/>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4" name="Group 5"/>
          <p:cNvGrpSpPr>
            <a:grpSpLocks/>
          </p:cNvGrpSpPr>
          <p:nvPr/>
        </p:nvGrpSpPr>
        <p:grpSpPr bwMode="auto">
          <a:xfrm>
            <a:off x="0" y="4629171"/>
            <a:ext cx="9144000" cy="168275"/>
            <a:chOff x="0" y="4629150"/>
            <a:chExt cx="9144000" cy="168275"/>
          </a:xfrm>
        </p:grpSpPr>
        <p:pic>
          <p:nvPicPr>
            <p:cNvPr id="5" name="Picture 25" descr="Red Bar"/>
            <p:cNvPicPr>
              <a:picLocks noChangeAspect="1" noChangeArrowheads="1"/>
            </p:cNvPicPr>
            <p:nvPr/>
          </p:nvPicPr>
          <p:blipFill>
            <a:blip r:embed="rId3"/>
            <a:srcRect/>
            <a:stretch>
              <a:fillRect/>
            </a:stretch>
          </p:blipFill>
          <p:spPr bwMode="auto">
            <a:xfrm>
              <a:off x="0" y="4629150"/>
              <a:ext cx="9144000" cy="168275"/>
            </a:xfrm>
            <a:prstGeom prst="rect">
              <a:avLst/>
            </a:prstGeom>
            <a:noFill/>
            <a:ln w="9525">
              <a:noFill/>
              <a:miter lim="800000"/>
              <a:headEnd/>
              <a:tailEnd/>
            </a:ln>
          </p:spPr>
        </p:pic>
        <p:pic>
          <p:nvPicPr>
            <p:cNvPr id="6" name="Picture 3" descr="O_redbox_clr_rgb.jpg"/>
            <p:cNvPicPr>
              <a:picLocks noChangeAspect="1"/>
            </p:cNvPicPr>
            <p:nvPr/>
          </p:nvPicPr>
          <p:blipFill>
            <a:blip r:embed="rId4"/>
            <a:srcRect/>
            <a:stretch>
              <a:fillRect/>
            </a:stretch>
          </p:blipFill>
          <p:spPr bwMode="auto">
            <a:xfrm>
              <a:off x="7989654" y="4651456"/>
              <a:ext cx="755707" cy="118628"/>
            </a:xfrm>
            <a:prstGeom prst="rect">
              <a:avLst/>
            </a:prstGeom>
            <a:noFill/>
            <a:ln w="9525">
              <a:noFill/>
              <a:miter lim="800000"/>
              <a:headEnd/>
              <a:tailEnd/>
            </a:ln>
          </p:spPr>
        </p:pic>
      </p:grpSp>
      <p:sp>
        <p:nvSpPr>
          <p:cNvPr id="7" name="Text Box 14"/>
          <p:cNvSpPr txBox="1">
            <a:spLocks noChangeArrowheads="1"/>
          </p:cNvSpPr>
          <p:nvPr userDrawn="1"/>
        </p:nvSpPr>
        <p:spPr bwMode="auto">
          <a:xfrm>
            <a:off x="635005" y="4875215"/>
            <a:ext cx="157163"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AA5703A3-905A-43E0-916C-9DA6016AB23C}"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8" name="Text Box 14"/>
          <p:cNvSpPr txBox="1">
            <a:spLocks noChangeArrowheads="1"/>
          </p:cNvSpPr>
          <p:nvPr userDrawn="1"/>
        </p:nvSpPr>
        <p:spPr bwMode="auto">
          <a:xfrm>
            <a:off x="858838" y="4875215"/>
            <a:ext cx="2228850"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2011, Oracle and/or its affiliates. All rights reserved.</a:t>
            </a:r>
          </a:p>
        </p:txBody>
      </p:sp>
      <p:cxnSp>
        <p:nvCxnSpPr>
          <p:cNvPr id="9" name="Straight Connector 8"/>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nvGrpSpPr>
          <p:cNvPr id="10" name="Group 19"/>
          <p:cNvGrpSpPr>
            <a:grpSpLocks/>
          </p:cNvGrpSpPr>
          <p:nvPr userDrawn="1"/>
        </p:nvGrpSpPr>
        <p:grpSpPr bwMode="auto">
          <a:xfrm>
            <a:off x="3094080" y="4875215"/>
            <a:ext cx="2289175" cy="219075"/>
            <a:chOff x="3094495" y="4875691"/>
            <a:chExt cx="2289387" cy="219168"/>
          </a:xfrm>
        </p:grpSpPr>
        <p:sp>
          <p:nvSpPr>
            <p:cNvPr id="11" name="Text Box 14"/>
            <p:cNvSpPr txBox="1">
              <a:spLocks noChangeArrowheads="1"/>
            </p:cNvSpPr>
            <p:nvPr userDrawn="1"/>
          </p:nvSpPr>
          <p:spPr bwMode="auto">
            <a:xfrm>
              <a:off x="3124660" y="4875691"/>
              <a:ext cx="2259222" cy="219168"/>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Insert Information Protection Policy Classification from Slide 8</a:t>
              </a:r>
              <a:endParaRPr lang="en-US" sz="800" dirty="0" smtClean="0">
                <a:solidFill>
                  <a:srgbClr val="292929"/>
                </a:solidFill>
              </a:endParaRPr>
            </a:p>
          </p:txBody>
        </p:sp>
        <p:cxnSp>
          <p:nvCxnSpPr>
            <p:cNvPr id="12" name="Straight Connector 11"/>
            <p:cNvCxnSpPr/>
            <p:nvPr userDrawn="1"/>
          </p:nvCxnSpPr>
          <p:spPr>
            <a:xfrm flipH="1">
              <a:off x="3094495" y="4897925"/>
              <a:ext cx="1587" cy="96878"/>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grpSp>
      <p:pic>
        <p:nvPicPr>
          <p:cNvPr id="13" name="Picture 10"/>
          <p:cNvPicPr>
            <a:picLocks noChangeAspect="1"/>
          </p:cNvPicPr>
          <p:nvPr userDrawn="1"/>
        </p:nvPicPr>
        <p:blipFill>
          <a:blip r:embed="rId5"/>
          <a:srcRect/>
          <a:stretch>
            <a:fillRect/>
          </a:stretch>
        </p:blipFill>
        <p:spPr bwMode="auto">
          <a:xfrm>
            <a:off x="0" y="0"/>
            <a:ext cx="9144000" cy="5143500"/>
          </a:xfrm>
          <a:prstGeom prst="rect">
            <a:avLst/>
          </a:prstGeom>
          <a:noFill/>
          <a:ln w="9525">
            <a:noFill/>
            <a:miter lim="800000"/>
            <a:headEnd/>
            <a:tailEnd/>
          </a:ln>
        </p:spPr>
      </p:pic>
      <p:sp>
        <p:nvSpPr>
          <p:cNvPr id="14" name="Text Box 14"/>
          <p:cNvSpPr txBox="1">
            <a:spLocks noChangeArrowheads="1"/>
          </p:cNvSpPr>
          <p:nvPr userDrawn="1"/>
        </p:nvSpPr>
        <p:spPr bwMode="auto">
          <a:xfrm>
            <a:off x="635005" y="4875215"/>
            <a:ext cx="157163"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4C710907-75B4-444A-B376-4A9A9DF74E47}"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15" name="Text Box 14"/>
          <p:cNvSpPr txBox="1">
            <a:spLocks noChangeArrowheads="1"/>
          </p:cNvSpPr>
          <p:nvPr userDrawn="1"/>
        </p:nvSpPr>
        <p:spPr bwMode="auto">
          <a:xfrm>
            <a:off x="858838" y="4875215"/>
            <a:ext cx="2228850" cy="219075"/>
          </a:xfrm>
          <a:prstGeom prst="rect">
            <a:avLst/>
          </a:prstGeom>
          <a:noFill/>
          <a:ln>
            <a:noFill/>
          </a:ln>
          <a:extLst/>
        </p:spPr>
        <p:txBody>
          <a:bodyPr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2012, Oracle and/or its affiliates. All rights reserved.</a:t>
            </a:r>
          </a:p>
        </p:txBody>
      </p:sp>
      <p:cxnSp>
        <p:nvCxnSpPr>
          <p:cNvPr id="16" name="Straight Connector 15"/>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userDrawn="1"/>
        </p:nvCxnSpPr>
        <p:spPr bwMode="auto">
          <a:xfrm flipH="1">
            <a:off x="3094080" y="4897442"/>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2" name="Title 1"/>
          <p:cNvSpPr>
            <a:spLocks noGrp="1"/>
          </p:cNvSpPr>
          <p:nvPr>
            <p:ph type="title"/>
          </p:nvPr>
        </p:nvSpPr>
        <p:spPr>
          <a:xfrm>
            <a:off x="808038" y="201078"/>
            <a:ext cx="7950200" cy="530224"/>
          </a:xfrm>
        </p:spPr>
        <p:txBody>
          <a:bodyPr/>
          <a:lstStyle/>
          <a:p>
            <a:r>
              <a:rPr lang="en-US" dirty="0" smtClean="0"/>
              <a:t>Click to edit Master title style</a:t>
            </a:r>
            <a:endParaRPr lang="en-US" dirty="0"/>
          </a:p>
        </p:txBody>
      </p:sp>
      <p:sp>
        <p:nvSpPr>
          <p:cNvPr id="20"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25" descr="Red Bar"/>
          <p:cNvPicPr>
            <a:picLocks noChangeAspect="1" noChangeArrowheads="1"/>
          </p:cNvPicPr>
          <p:nvPr userDrawn="1"/>
        </p:nvPicPr>
        <p:blipFill>
          <a:blip r:embed="rId2"/>
          <a:srcRect/>
          <a:stretch>
            <a:fillRect/>
          </a:stretch>
        </p:blipFill>
        <p:spPr bwMode="auto">
          <a:xfrm>
            <a:off x="0" y="4629152"/>
            <a:ext cx="9144000" cy="169863"/>
          </a:xfrm>
          <a:prstGeom prst="rect">
            <a:avLst/>
          </a:prstGeom>
          <a:noFill/>
          <a:ln w="9525">
            <a:noFill/>
            <a:miter lim="800000"/>
            <a:headEnd/>
            <a:tailEnd/>
          </a:ln>
        </p:spPr>
      </p:pic>
      <p:pic>
        <p:nvPicPr>
          <p:cNvPr id="5" name="Picture 24" descr="Small Red Square"/>
          <p:cNvPicPr>
            <a:picLocks noChangeAspect="1" noChangeArrowheads="1"/>
          </p:cNvPicPr>
          <p:nvPr userDrawn="1"/>
        </p:nvPicPr>
        <p:blipFill>
          <a:blip r:embed="rId3"/>
          <a:srcRect/>
          <a:stretch>
            <a:fillRect/>
          </a:stretch>
        </p:blipFill>
        <p:spPr bwMode="auto">
          <a:xfrm>
            <a:off x="30" y="0"/>
            <a:ext cx="688975" cy="514350"/>
          </a:xfrm>
          <a:prstGeom prst="rect">
            <a:avLst/>
          </a:prstGeom>
          <a:noFill/>
          <a:ln w="9525">
            <a:noFill/>
            <a:miter lim="800000"/>
            <a:headEnd/>
            <a:tailEnd/>
          </a:ln>
        </p:spPr>
      </p:pic>
      <p:sp>
        <p:nvSpPr>
          <p:cNvPr id="6" name="Rectangle 9"/>
          <p:cNvSpPr>
            <a:spLocks noChangeArrowheads="1"/>
          </p:cNvSpPr>
          <p:nvPr userDrawn="1"/>
        </p:nvSpPr>
        <p:spPr bwMode="auto">
          <a:xfrm>
            <a:off x="0" y="4629150"/>
            <a:ext cx="9144000" cy="228600"/>
          </a:xfrm>
          <a:prstGeom prst="rect">
            <a:avLst/>
          </a:prstGeom>
          <a:noFill/>
          <a:ln w="9525">
            <a:noFill/>
            <a:miter lim="800000"/>
            <a:headEnd type="none" w="sm" len="sm"/>
            <a:tailEnd type="none" w="sm" len="sm"/>
          </a:ln>
        </p:spPr>
        <p:txBody>
          <a:bodyPr wrap="none" anchor="ctr"/>
          <a:lstStyle/>
          <a:p>
            <a:pPr algn="ctr">
              <a:lnSpc>
                <a:spcPct val="90000"/>
              </a:lnSpc>
              <a:spcBef>
                <a:spcPct val="50000"/>
              </a:spcBef>
              <a:buClr>
                <a:srgbClr val="667263"/>
              </a:buClr>
              <a:defRPr/>
            </a:pPr>
            <a:endParaRPr lang="en-US" sz="2000" b="1">
              <a:solidFill>
                <a:srgbClr val="000000"/>
              </a:solidFill>
            </a:endParaRPr>
          </a:p>
        </p:txBody>
      </p:sp>
      <p:pic>
        <p:nvPicPr>
          <p:cNvPr id="7" name="Picture 20" descr="Oracle WHITE"/>
          <p:cNvPicPr>
            <a:picLocks noChangeAspect="1" noChangeArrowheads="1"/>
          </p:cNvPicPr>
          <p:nvPr userDrawn="1"/>
        </p:nvPicPr>
        <p:blipFill>
          <a:blip r:embed="rId4"/>
          <a:srcRect/>
          <a:stretch>
            <a:fillRect/>
          </a:stretch>
        </p:blipFill>
        <p:spPr bwMode="auto">
          <a:xfrm>
            <a:off x="7620000" y="4670427"/>
            <a:ext cx="947738" cy="889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3"/>
          <p:cNvSpPr txBox="1">
            <a:spLocks noGrp="1"/>
          </p:cNvSpPr>
          <p:nvPr userDrawn="1">
            <p:ph type="ftr" sz="quarter" idx="10"/>
          </p:nvPr>
        </p:nvSpPr>
        <p:spPr>
          <a:xfrm>
            <a:off x="914400" y="4914921"/>
            <a:ext cx="8077200" cy="100013"/>
          </a:xfrm>
          <a:prstGeom prst="rect">
            <a:avLst/>
          </a:prstGeom>
        </p:spPr>
        <p:txBody>
          <a:bodyPr/>
          <a:lstStyle>
            <a:lvl1pPr eaLnBrk="0" hangingPunct="0">
              <a:defRPr>
                <a:ea typeface="MS PGothic" pitchFamily="34" charset="-128"/>
                <a:cs typeface="Arial" pitchFamily="34" charset="0"/>
              </a:defRPr>
            </a:lvl1pPr>
          </a:lstStyle>
          <a:p>
            <a:pPr>
              <a:defRPr/>
            </a:pPr>
            <a:r>
              <a:rPr lang="en-US"/>
              <a:t>Forward looking information is subject to change without notice at Oracle's sole decretion.</a:t>
            </a:r>
          </a:p>
        </p:txBody>
      </p:sp>
    </p:spTree>
  </p:cSld>
  <p:clrMapOvr>
    <a:masterClrMapping/>
  </p:clrMapOvr>
  <p:transition xmlns:p14="http://schemas.microsoft.com/office/powerpoint/2010/main" spd="slow">
    <p:wipe dir="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3_Title Subtitle Content">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userDrawn="1"/>
        </p:nvPicPr>
        <p:blipFill>
          <a:blip r:embed="rId2"/>
          <a:srcRect/>
          <a:stretch>
            <a:fillRect/>
          </a:stretch>
        </p:blipFill>
        <p:spPr bwMode="auto">
          <a:xfrm>
            <a:off x="30" y="0"/>
            <a:ext cx="688975" cy="514350"/>
          </a:xfrm>
          <a:prstGeom prst="rect">
            <a:avLst/>
          </a:prstGeom>
          <a:noFill/>
          <a:ln w="9525">
            <a:noFill/>
            <a:miter lim="800000"/>
            <a:headEnd/>
            <a:tailEnd/>
          </a:ln>
        </p:spPr>
      </p:pic>
      <p:pic>
        <p:nvPicPr>
          <p:cNvPr id="5" name="Picture 25" descr="Red Bar"/>
          <p:cNvPicPr>
            <a:picLocks noChangeAspect="1" noChangeArrowheads="1"/>
          </p:cNvPicPr>
          <p:nvPr userDrawn="1"/>
        </p:nvPicPr>
        <p:blipFill>
          <a:blip r:embed="rId3"/>
          <a:srcRect/>
          <a:stretch>
            <a:fillRect/>
          </a:stretch>
        </p:blipFill>
        <p:spPr bwMode="auto">
          <a:xfrm>
            <a:off x="0" y="4629152"/>
            <a:ext cx="9144000" cy="169863"/>
          </a:xfrm>
          <a:prstGeom prst="rect">
            <a:avLst/>
          </a:prstGeom>
          <a:noFill/>
          <a:ln w="9525">
            <a:noFill/>
            <a:miter lim="800000"/>
            <a:headEnd/>
            <a:tailEnd/>
          </a:ln>
        </p:spPr>
      </p:pic>
      <p:pic>
        <p:nvPicPr>
          <p:cNvPr id="7" name="Picture 20" descr="Oracle WHITE"/>
          <p:cNvPicPr>
            <a:picLocks noChangeAspect="1" noChangeArrowheads="1"/>
          </p:cNvPicPr>
          <p:nvPr userDrawn="1"/>
        </p:nvPicPr>
        <p:blipFill>
          <a:blip r:embed="rId4"/>
          <a:srcRect/>
          <a:stretch>
            <a:fillRect/>
          </a:stretch>
        </p:blipFill>
        <p:spPr bwMode="auto">
          <a:xfrm>
            <a:off x="7620000" y="4670427"/>
            <a:ext cx="947738" cy="88900"/>
          </a:xfrm>
          <a:prstGeom prst="rect">
            <a:avLst/>
          </a:prstGeom>
          <a:noFill/>
          <a:ln w="9525">
            <a:noFill/>
            <a:miter lim="800000"/>
            <a:headEnd/>
            <a:tailEnd/>
          </a:ln>
        </p:spPr>
      </p:pic>
      <p:sp>
        <p:nvSpPr>
          <p:cNvPr id="3" name="Content Placeholder 2"/>
          <p:cNvSpPr>
            <a:spLocks noGrp="1"/>
          </p:cNvSpPr>
          <p:nvPr>
            <p:ph sz="half" idx="1"/>
          </p:nvPr>
        </p:nvSpPr>
        <p:spPr>
          <a:xfrm>
            <a:off x="808038" y="1164166"/>
            <a:ext cx="7910512" cy="3297237"/>
          </a:xfrm>
        </p:spPr>
        <p:txBody>
          <a:bodyPr/>
          <a:lstStyle>
            <a:lvl1pPr>
              <a:buClr>
                <a:schemeClr val="tx2"/>
              </a:buClr>
              <a:buFont typeface="Arial" pitchFamily="34" charset="0"/>
              <a:buChar char="•"/>
              <a:defRPr sz="2400"/>
            </a:lvl1pPr>
            <a:lvl2pPr>
              <a:buClr>
                <a:schemeClr val="tx2"/>
              </a:buClr>
              <a:buFont typeface="Arial" pitchFamily="34" charset="0"/>
              <a:buChar char="•"/>
              <a:defRPr sz="2000"/>
            </a:lvl2pPr>
            <a:lvl3pPr>
              <a:buClr>
                <a:schemeClr val="tx2"/>
              </a:buClr>
              <a:buFont typeface="Arial" pitchFamily="34" charset="0"/>
              <a:buChar char="•"/>
              <a:defRPr sz="1800"/>
            </a:lvl3pPr>
            <a:lvl4pPr>
              <a:buClr>
                <a:schemeClr val="tx2"/>
              </a:buClr>
              <a:buFont typeface="Arial" pitchFamily="34" charset="0"/>
              <a:buChar char="•"/>
              <a:defRPr sz="1800"/>
            </a:lvl4pPr>
            <a:lvl5pPr>
              <a:buClr>
                <a:schemeClr val="tx2"/>
              </a:buClr>
              <a:buFont typeface="Arial" pitchFamily="34" charset="0"/>
              <a:buChar cha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1"/>
          <p:cNvSpPr>
            <a:spLocks noGrp="1"/>
          </p:cNvSpPr>
          <p:nvPr>
            <p:ph type="title"/>
          </p:nvPr>
        </p:nvSpPr>
        <p:spPr>
          <a:xfrm>
            <a:off x="808038" y="201615"/>
            <a:ext cx="8132762" cy="431800"/>
          </a:xfrm>
        </p:spPr>
        <p:txBody>
          <a:bodyPr/>
          <a:lstStyle/>
          <a:p>
            <a:r>
              <a:rPr lang="en-US" dirty="0" smtClean="0"/>
              <a:t>Click to edit Master title style</a:t>
            </a:r>
            <a:endParaRPr lang="en-US" dirty="0"/>
          </a:p>
        </p:txBody>
      </p:sp>
      <p:sp>
        <p:nvSpPr>
          <p:cNvPr id="8" name="Footer Placeholder 4"/>
          <p:cNvSpPr>
            <a:spLocks noGrp="1"/>
          </p:cNvSpPr>
          <p:nvPr>
            <p:ph type="ftr" sz="quarter" idx="10"/>
          </p:nvPr>
        </p:nvSpPr>
        <p:spPr>
          <a:xfrm>
            <a:off x="914400" y="4914921"/>
            <a:ext cx="8077200" cy="100013"/>
          </a:xfrm>
          <a:prstGeom prst="rect">
            <a:avLst/>
          </a:prstGeom>
        </p:spPr>
        <p:txBody>
          <a:bodyPr/>
          <a:lstStyle>
            <a:lvl1pPr>
              <a:defRPr/>
            </a:lvl1pPr>
          </a:lstStyle>
          <a:p>
            <a:pPr>
              <a:defRPr/>
            </a:pPr>
            <a:fld id="{533FEB0F-26CF-4489-A9AC-1A03CC3EB44A}" type="slidenum">
              <a:rPr lang="en-US"/>
              <a:pPr>
                <a:defRPr/>
              </a:pPr>
              <a:t>‹#›</a:t>
            </a:fld>
            <a:endParaRPr lang="en-US" dirty="0"/>
          </a:p>
        </p:txBody>
      </p:sp>
    </p:spTree>
  </p:cSld>
  <p:clrMapOvr>
    <a:masterClrMapping/>
  </p:clrMapOvr>
  <p:transition xmlns:p14="http://schemas.microsoft.com/office/powerpoint/2010/main" spd="slow">
    <p:wipe dir="r"/>
  </p:transition>
  <p:hf sldNum="0" hdr="0" ftr="0" dt="0"/>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4_Title Subtitle Content">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userDrawn="1"/>
        </p:nvPicPr>
        <p:blipFill>
          <a:blip r:embed="rId2"/>
          <a:srcRect/>
          <a:stretch>
            <a:fillRect/>
          </a:stretch>
        </p:blipFill>
        <p:spPr bwMode="auto">
          <a:xfrm>
            <a:off x="30" y="0"/>
            <a:ext cx="688975" cy="514350"/>
          </a:xfrm>
          <a:prstGeom prst="rect">
            <a:avLst/>
          </a:prstGeom>
          <a:noFill/>
          <a:ln w="9525">
            <a:noFill/>
            <a:miter lim="800000"/>
            <a:headEnd/>
            <a:tailEnd/>
          </a:ln>
        </p:spPr>
      </p:pic>
      <p:pic>
        <p:nvPicPr>
          <p:cNvPr id="5" name="Picture 25" descr="Red Bar"/>
          <p:cNvPicPr>
            <a:picLocks noChangeAspect="1" noChangeArrowheads="1"/>
          </p:cNvPicPr>
          <p:nvPr userDrawn="1"/>
        </p:nvPicPr>
        <p:blipFill>
          <a:blip r:embed="rId3"/>
          <a:srcRect/>
          <a:stretch>
            <a:fillRect/>
          </a:stretch>
        </p:blipFill>
        <p:spPr bwMode="auto">
          <a:xfrm>
            <a:off x="0" y="4629152"/>
            <a:ext cx="9144000" cy="169863"/>
          </a:xfrm>
          <a:prstGeom prst="rect">
            <a:avLst/>
          </a:prstGeom>
          <a:noFill/>
          <a:ln w="9525">
            <a:noFill/>
            <a:miter lim="800000"/>
            <a:headEnd/>
            <a:tailEnd/>
          </a:ln>
        </p:spPr>
      </p:pic>
      <p:pic>
        <p:nvPicPr>
          <p:cNvPr id="7" name="Picture 20" descr="Oracle WHITE"/>
          <p:cNvPicPr>
            <a:picLocks noChangeAspect="1" noChangeArrowheads="1"/>
          </p:cNvPicPr>
          <p:nvPr userDrawn="1"/>
        </p:nvPicPr>
        <p:blipFill>
          <a:blip r:embed="rId4"/>
          <a:srcRect/>
          <a:stretch>
            <a:fillRect/>
          </a:stretch>
        </p:blipFill>
        <p:spPr bwMode="auto">
          <a:xfrm>
            <a:off x="7620000" y="4670427"/>
            <a:ext cx="947738" cy="88900"/>
          </a:xfrm>
          <a:prstGeom prst="rect">
            <a:avLst/>
          </a:prstGeom>
          <a:noFill/>
          <a:ln w="9525">
            <a:noFill/>
            <a:miter lim="800000"/>
            <a:headEnd/>
            <a:tailEnd/>
          </a:ln>
        </p:spPr>
      </p:pic>
      <p:sp>
        <p:nvSpPr>
          <p:cNvPr id="3" name="Content Placeholder 2"/>
          <p:cNvSpPr>
            <a:spLocks noGrp="1"/>
          </p:cNvSpPr>
          <p:nvPr>
            <p:ph sz="half" idx="1"/>
          </p:nvPr>
        </p:nvSpPr>
        <p:spPr>
          <a:xfrm>
            <a:off x="808038" y="1164166"/>
            <a:ext cx="7910512" cy="3297237"/>
          </a:xfrm>
        </p:spPr>
        <p:txBody>
          <a:bodyPr/>
          <a:lstStyle>
            <a:lvl1pPr>
              <a:buClr>
                <a:schemeClr val="tx2"/>
              </a:buClr>
              <a:buFont typeface="Arial" pitchFamily="34" charset="0"/>
              <a:buChar char="•"/>
              <a:defRPr sz="2400"/>
            </a:lvl1pPr>
            <a:lvl2pPr>
              <a:buClr>
                <a:schemeClr val="tx2"/>
              </a:buClr>
              <a:buFont typeface="Arial" pitchFamily="34" charset="0"/>
              <a:buChar char="•"/>
              <a:defRPr sz="2000"/>
            </a:lvl2pPr>
            <a:lvl3pPr>
              <a:buClr>
                <a:schemeClr val="tx2"/>
              </a:buClr>
              <a:buFont typeface="Arial" pitchFamily="34" charset="0"/>
              <a:buChar char="•"/>
              <a:defRPr sz="1800"/>
            </a:lvl3pPr>
            <a:lvl4pPr>
              <a:buClr>
                <a:schemeClr val="tx2"/>
              </a:buClr>
              <a:buFont typeface="Arial" pitchFamily="34" charset="0"/>
              <a:buChar char="•"/>
              <a:defRPr sz="1800"/>
            </a:lvl4pPr>
            <a:lvl5pPr>
              <a:buClr>
                <a:schemeClr val="tx2"/>
              </a:buClr>
              <a:buFont typeface="Arial" pitchFamily="34" charset="0"/>
              <a:buChar cha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1"/>
          <p:cNvSpPr>
            <a:spLocks noGrp="1"/>
          </p:cNvSpPr>
          <p:nvPr>
            <p:ph type="title"/>
          </p:nvPr>
        </p:nvSpPr>
        <p:spPr>
          <a:xfrm>
            <a:off x="808038" y="201615"/>
            <a:ext cx="8132762" cy="431800"/>
          </a:xfrm>
        </p:spPr>
        <p:txBody>
          <a:bodyPr/>
          <a:lstStyle/>
          <a:p>
            <a:r>
              <a:rPr lang="en-US" dirty="0" smtClean="0"/>
              <a:t>Click to edit Master title style</a:t>
            </a:r>
            <a:endParaRPr lang="en-US" dirty="0"/>
          </a:p>
        </p:txBody>
      </p:sp>
      <p:sp>
        <p:nvSpPr>
          <p:cNvPr id="8" name="Footer Placeholder 4"/>
          <p:cNvSpPr>
            <a:spLocks noGrp="1"/>
          </p:cNvSpPr>
          <p:nvPr>
            <p:ph type="ftr" sz="quarter" idx="10"/>
          </p:nvPr>
        </p:nvSpPr>
        <p:spPr>
          <a:xfrm>
            <a:off x="914400" y="4914921"/>
            <a:ext cx="8077200" cy="100013"/>
          </a:xfrm>
          <a:prstGeom prst="rect">
            <a:avLst/>
          </a:prstGeom>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hf sldNum="0" hdr="0" ftr="0" dt="0"/>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8_Title Subtitle Content">
    <p:spTree>
      <p:nvGrpSpPr>
        <p:cNvPr id="1" name=""/>
        <p:cNvGrpSpPr/>
        <p:nvPr/>
      </p:nvGrpSpPr>
      <p:grpSpPr>
        <a:xfrm>
          <a:off x="0" y="0"/>
          <a:ext cx="0" cy="0"/>
          <a:chOff x="0" y="0"/>
          <a:chExt cx="0" cy="0"/>
        </a:xfrm>
      </p:grpSpPr>
      <p:pic>
        <p:nvPicPr>
          <p:cNvPr id="4" name="Picture 24" descr="Small Red Square"/>
          <p:cNvPicPr>
            <a:picLocks noChangeAspect="1" noChangeArrowheads="1"/>
          </p:cNvPicPr>
          <p:nvPr userDrawn="1"/>
        </p:nvPicPr>
        <p:blipFill>
          <a:blip r:embed="rId2"/>
          <a:srcRect/>
          <a:stretch>
            <a:fillRect/>
          </a:stretch>
        </p:blipFill>
        <p:spPr bwMode="auto">
          <a:xfrm>
            <a:off x="30" y="0"/>
            <a:ext cx="688975" cy="514350"/>
          </a:xfrm>
          <a:prstGeom prst="rect">
            <a:avLst/>
          </a:prstGeom>
          <a:noFill/>
          <a:ln w="9525">
            <a:noFill/>
            <a:miter lim="800000"/>
            <a:headEnd/>
            <a:tailEnd/>
          </a:ln>
        </p:spPr>
      </p:pic>
      <p:pic>
        <p:nvPicPr>
          <p:cNvPr id="5" name="Picture 25" descr="Red Bar"/>
          <p:cNvPicPr>
            <a:picLocks noChangeAspect="1" noChangeArrowheads="1"/>
          </p:cNvPicPr>
          <p:nvPr userDrawn="1"/>
        </p:nvPicPr>
        <p:blipFill>
          <a:blip r:embed="rId3"/>
          <a:srcRect/>
          <a:stretch>
            <a:fillRect/>
          </a:stretch>
        </p:blipFill>
        <p:spPr bwMode="auto">
          <a:xfrm>
            <a:off x="0" y="4629152"/>
            <a:ext cx="9144000" cy="169863"/>
          </a:xfrm>
          <a:prstGeom prst="rect">
            <a:avLst/>
          </a:prstGeom>
          <a:noFill/>
          <a:ln w="9525">
            <a:noFill/>
            <a:miter lim="800000"/>
            <a:headEnd/>
            <a:tailEnd/>
          </a:ln>
        </p:spPr>
      </p:pic>
      <p:pic>
        <p:nvPicPr>
          <p:cNvPr id="7" name="Picture 20" descr="Oracle WHITE"/>
          <p:cNvPicPr>
            <a:picLocks noChangeAspect="1" noChangeArrowheads="1"/>
          </p:cNvPicPr>
          <p:nvPr userDrawn="1"/>
        </p:nvPicPr>
        <p:blipFill>
          <a:blip r:embed="rId4"/>
          <a:srcRect/>
          <a:stretch>
            <a:fillRect/>
          </a:stretch>
        </p:blipFill>
        <p:spPr bwMode="auto">
          <a:xfrm>
            <a:off x="7620000" y="4670427"/>
            <a:ext cx="947738" cy="88900"/>
          </a:xfrm>
          <a:prstGeom prst="rect">
            <a:avLst/>
          </a:prstGeom>
          <a:noFill/>
          <a:ln w="9525">
            <a:noFill/>
            <a:miter lim="800000"/>
            <a:headEnd/>
            <a:tailEnd/>
          </a:ln>
        </p:spPr>
      </p:pic>
      <p:sp>
        <p:nvSpPr>
          <p:cNvPr id="3" name="Content Placeholder 2"/>
          <p:cNvSpPr>
            <a:spLocks noGrp="1"/>
          </p:cNvSpPr>
          <p:nvPr>
            <p:ph sz="half" idx="1"/>
          </p:nvPr>
        </p:nvSpPr>
        <p:spPr>
          <a:xfrm>
            <a:off x="808038" y="1164166"/>
            <a:ext cx="7910512" cy="3297237"/>
          </a:xfrm>
        </p:spPr>
        <p:txBody>
          <a:bodyPr/>
          <a:lstStyle>
            <a:lvl1pPr>
              <a:buClr>
                <a:schemeClr val="tx2"/>
              </a:buClr>
              <a:buFont typeface="Arial" pitchFamily="34" charset="0"/>
              <a:buChar char="•"/>
              <a:defRPr sz="2400"/>
            </a:lvl1pPr>
            <a:lvl2pPr>
              <a:buClr>
                <a:schemeClr val="tx2"/>
              </a:buClr>
              <a:buFont typeface="Arial" pitchFamily="34" charset="0"/>
              <a:buChar char="•"/>
              <a:defRPr sz="2000"/>
            </a:lvl2pPr>
            <a:lvl3pPr>
              <a:buClr>
                <a:schemeClr val="tx2"/>
              </a:buClr>
              <a:buFont typeface="Arial" pitchFamily="34" charset="0"/>
              <a:buChar char="•"/>
              <a:defRPr sz="1800"/>
            </a:lvl3pPr>
            <a:lvl4pPr>
              <a:buClr>
                <a:schemeClr val="tx2"/>
              </a:buClr>
              <a:buFont typeface="Arial" pitchFamily="34" charset="0"/>
              <a:buChar char="•"/>
              <a:defRPr sz="1800"/>
            </a:lvl4pPr>
            <a:lvl5pPr>
              <a:buClr>
                <a:schemeClr val="tx2"/>
              </a:buClr>
              <a:buFont typeface="Arial" pitchFamily="34" charset="0"/>
              <a:buChar char="•"/>
              <a:defRPr sz="1800"/>
            </a:lvl5pPr>
            <a:lvl6pPr>
              <a:defRPr sz="1100"/>
            </a:lvl6pPr>
            <a:lvl7pPr>
              <a:defRPr sz="1100"/>
            </a:lvl7pPr>
            <a:lvl8pPr>
              <a:defRPr sz="1100"/>
            </a:lvl8pPr>
            <a:lvl9pPr>
              <a:defRPr sz="11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1"/>
          <p:cNvSpPr>
            <a:spLocks noGrp="1"/>
          </p:cNvSpPr>
          <p:nvPr>
            <p:ph type="title"/>
          </p:nvPr>
        </p:nvSpPr>
        <p:spPr>
          <a:xfrm>
            <a:off x="808038" y="201615"/>
            <a:ext cx="8132762" cy="431800"/>
          </a:xfrm>
        </p:spPr>
        <p:txBody>
          <a:bodyPr/>
          <a:lstStyle/>
          <a:p>
            <a:r>
              <a:rPr lang="en-US" dirty="0" smtClean="0"/>
              <a:t>Click to edit Master title style</a:t>
            </a:r>
            <a:endParaRPr lang="en-US" dirty="0"/>
          </a:p>
        </p:txBody>
      </p:sp>
      <p:sp>
        <p:nvSpPr>
          <p:cNvPr id="8" name="Footer Placeholder 4"/>
          <p:cNvSpPr>
            <a:spLocks noGrp="1"/>
          </p:cNvSpPr>
          <p:nvPr>
            <p:ph type="ftr" sz="quarter" idx="10"/>
          </p:nvPr>
        </p:nvSpPr>
        <p:spPr>
          <a:xfrm>
            <a:off x="914400" y="4914921"/>
            <a:ext cx="8077200" cy="100013"/>
          </a:xfrm>
          <a:prstGeom prst="rect">
            <a:avLst/>
          </a:prstGeom>
        </p:spPr>
        <p:txBody>
          <a:bodyPr/>
          <a:lstStyle>
            <a:lvl1pPr>
              <a:defRPr/>
            </a:lvl1pPr>
          </a:lstStyle>
          <a:p>
            <a:pPr>
              <a:defRPr/>
            </a:pPr>
            <a:endParaRPr lang="en-US"/>
          </a:p>
        </p:txBody>
      </p:sp>
    </p:spTree>
  </p:cSld>
  <p:clrMapOvr>
    <a:masterClrMapping/>
  </p:clrMapOvr>
  <p:transition xmlns:p14="http://schemas.microsoft.com/office/powerpoint/2010/main" spd="slow">
    <p:wipe dir="r"/>
  </p:transition>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2.jpeg"/><Relationship Id="rId21" Type="http://schemas.openxmlformats.org/officeDocument/2006/relationships/image" Target="../media/image3.jpe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89.xml"/><Relationship Id="rId4" Type="http://schemas.openxmlformats.org/officeDocument/2006/relationships/slideLayout" Target="../slideLayouts/slideLayout90.xml"/><Relationship Id="rId5" Type="http://schemas.openxmlformats.org/officeDocument/2006/relationships/slideLayout" Target="../slideLayouts/slideLayout91.xml"/><Relationship Id="rId6" Type="http://schemas.openxmlformats.org/officeDocument/2006/relationships/slideLayout" Target="../slideLayouts/slideLayout92.xml"/><Relationship Id="rId7" Type="http://schemas.openxmlformats.org/officeDocument/2006/relationships/slideLayout" Target="../slideLayouts/slideLayout93.xml"/><Relationship Id="rId8" Type="http://schemas.openxmlformats.org/officeDocument/2006/relationships/slideLayout" Target="../slideLayouts/slideLayout94.xml"/><Relationship Id="rId9" Type="http://schemas.openxmlformats.org/officeDocument/2006/relationships/slideLayout" Target="../slideLayouts/slideLayout95.xml"/><Relationship Id="rId10" Type="http://schemas.openxmlformats.org/officeDocument/2006/relationships/theme" Target="../theme/theme10.xml"/><Relationship Id="rId1" Type="http://schemas.openxmlformats.org/officeDocument/2006/relationships/slideLayout" Target="../slideLayouts/slideLayout87.xml"/><Relationship Id="rId2" Type="http://schemas.openxmlformats.org/officeDocument/2006/relationships/slideLayout" Target="../slideLayouts/slideLayout88.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98.xml"/><Relationship Id="rId4" Type="http://schemas.openxmlformats.org/officeDocument/2006/relationships/slideLayout" Target="../slideLayouts/slideLayout99.xml"/><Relationship Id="rId5" Type="http://schemas.openxmlformats.org/officeDocument/2006/relationships/theme" Target="../theme/theme11.xml"/><Relationship Id="rId1" Type="http://schemas.openxmlformats.org/officeDocument/2006/relationships/slideLayout" Target="../slideLayouts/slideLayout96.xml"/><Relationship Id="rId2" Type="http://schemas.openxmlformats.org/officeDocument/2006/relationships/slideLayout" Target="../slideLayouts/slideLayout97.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08.xml"/><Relationship Id="rId20" Type="http://schemas.openxmlformats.org/officeDocument/2006/relationships/theme" Target="../theme/theme12.xml"/><Relationship Id="rId21" Type="http://schemas.openxmlformats.org/officeDocument/2006/relationships/image" Target="../media/image1.jpeg"/><Relationship Id="rId22" Type="http://schemas.openxmlformats.org/officeDocument/2006/relationships/image" Target="../media/image2.jpeg"/><Relationship Id="rId23" Type="http://schemas.openxmlformats.org/officeDocument/2006/relationships/image" Target="../media/image3.jpeg"/><Relationship Id="rId10" Type="http://schemas.openxmlformats.org/officeDocument/2006/relationships/slideLayout" Target="../slideLayouts/slideLayout109.xml"/><Relationship Id="rId11" Type="http://schemas.openxmlformats.org/officeDocument/2006/relationships/slideLayout" Target="../slideLayouts/slideLayout110.xml"/><Relationship Id="rId12" Type="http://schemas.openxmlformats.org/officeDocument/2006/relationships/slideLayout" Target="../slideLayouts/slideLayout111.xml"/><Relationship Id="rId13" Type="http://schemas.openxmlformats.org/officeDocument/2006/relationships/slideLayout" Target="../slideLayouts/slideLayout112.xml"/><Relationship Id="rId14" Type="http://schemas.openxmlformats.org/officeDocument/2006/relationships/slideLayout" Target="../slideLayouts/slideLayout113.xml"/><Relationship Id="rId15" Type="http://schemas.openxmlformats.org/officeDocument/2006/relationships/slideLayout" Target="../slideLayouts/slideLayout114.xml"/><Relationship Id="rId16" Type="http://schemas.openxmlformats.org/officeDocument/2006/relationships/slideLayout" Target="../slideLayouts/slideLayout115.xml"/><Relationship Id="rId17" Type="http://schemas.openxmlformats.org/officeDocument/2006/relationships/slideLayout" Target="../slideLayouts/slideLayout116.xml"/><Relationship Id="rId18" Type="http://schemas.openxmlformats.org/officeDocument/2006/relationships/slideLayout" Target="../slideLayouts/slideLayout117.xml"/><Relationship Id="rId19" Type="http://schemas.openxmlformats.org/officeDocument/2006/relationships/slideLayout" Target="../slideLayouts/slideLayout118.xml"/><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s>
</file>

<file path=ppt/slideMasters/_rels/slideMaster13.xml.rels><?xml version="1.0" encoding="UTF-8" standalone="yes"?>
<Relationships xmlns="http://schemas.openxmlformats.org/package/2006/relationships"><Relationship Id="rId1" Type="http://schemas.openxmlformats.org/officeDocument/2006/relationships/slideLayout" Target="../slideLayouts/slideLayout119.xml"/><Relationship Id="rId2"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30.xml"/><Relationship Id="rId12" Type="http://schemas.openxmlformats.org/officeDocument/2006/relationships/slideLayout" Target="../slideLayouts/slideLayout131.xml"/><Relationship Id="rId13" Type="http://schemas.openxmlformats.org/officeDocument/2006/relationships/theme" Target="../theme/theme14.xml"/><Relationship Id="rId14" Type="http://schemas.openxmlformats.org/officeDocument/2006/relationships/image" Target="../media/image2.jpeg"/><Relationship Id="rId15" Type="http://schemas.openxmlformats.org/officeDocument/2006/relationships/image" Target="../media/image1.jpeg"/><Relationship Id="rId16" Type="http://schemas.openxmlformats.org/officeDocument/2006/relationships/image" Target="../media/image13.wmf"/><Relationship Id="rId1" Type="http://schemas.openxmlformats.org/officeDocument/2006/relationships/slideLayout" Target="../slideLayouts/slideLayout120.xml"/><Relationship Id="rId2" Type="http://schemas.openxmlformats.org/officeDocument/2006/relationships/slideLayout" Target="../slideLayouts/slideLayout121.xml"/><Relationship Id="rId3" Type="http://schemas.openxmlformats.org/officeDocument/2006/relationships/slideLayout" Target="../slideLayouts/slideLayout122.xml"/><Relationship Id="rId4" Type="http://schemas.openxmlformats.org/officeDocument/2006/relationships/slideLayout" Target="../slideLayouts/slideLayout123.xml"/><Relationship Id="rId5" Type="http://schemas.openxmlformats.org/officeDocument/2006/relationships/slideLayout" Target="../slideLayouts/slideLayout124.xml"/><Relationship Id="rId6" Type="http://schemas.openxmlformats.org/officeDocument/2006/relationships/slideLayout" Target="../slideLayouts/slideLayout125.xml"/><Relationship Id="rId7" Type="http://schemas.openxmlformats.org/officeDocument/2006/relationships/slideLayout" Target="../slideLayouts/slideLayout126.xml"/><Relationship Id="rId8" Type="http://schemas.openxmlformats.org/officeDocument/2006/relationships/slideLayout" Target="../slideLayouts/slideLayout127.xml"/><Relationship Id="rId9" Type="http://schemas.openxmlformats.org/officeDocument/2006/relationships/slideLayout" Target="../slideLayouts/slideLayout128.xml"/><Relationship Id="rId10" Type="http://schemas.openxmlformats.org/officeDocument/2006/relationships/slideLayout" Target="../slideLayouts/slideLayout129.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40.xml"/><Relationship Id="rId20" Type="http://schemas.openxmlformats.org/officeDocument/2006/relationships/image" Target="../media/image1.jpeg"/><Relationship Id="rId21" Type="http://schemas.openxmlformats.org/officeDocument/2006/relationships/image" Target="../media/image2.jpeg"/><Relationship Id="rId22" Type="http://schemas.openxmlformats.org/officeDocument/2006/relationships/image" Target="../media/image15.jpeg"/><Relationship Id="rId10" Type="http://schemas.openxmlformats.org/officeDocument/2006/relationships/slideLayout" Target="../slideLayouts/slideLayout141.xml"/><Relationship Id="rId11" Type="http://schemas.openxmlformats.org/officeDocument/2006/relationships/slideLayout" Target="../slideLayouts/slideLayout142.xml"/><Relationship Id="rId12" Type="http://schemas.openxmlformats.org/officeDocument/2006/relationships/slideLayout" Target="../slideLayouts/slideLayout143.xml"/><Relationship Id="rId13" Type="http://schemas.openxmlformats.org/officeDocument/2006/relationships/slideLayout" Target="../slideLayouts/slideLayout144.xml"/><Relationship Id="rId14" Type="http://schemas.openxmlformats.org/officeDocument/2006/relationships/slideLayout" Target="../slideLayouts/slideLayout145.xml"/><Relationship Id="rId15" Type="http://schemas.openxmlformats.org/officeDocument/2006/relationships/slideLayout" Target="../slideLayouts/slideLayout146.xml"/><Relationship Id="rId16" Type="http://schemas.openxmlformats.org/officeDocument/2006/relationships/slideLayout" Target="../slideLayouts/slideLayout147.xml"/><Relationship Id="rId17" Type="http://schemas.openxmlformats.org/officeDocument/2006/relationships/slideLayout" Target="../slideLayouts/slideLayout148.xml"/><Relationship Id="rId18" Type="http://schemas.openxmlformats.org/officeDocument/2006/relationships/slideLayout" Target="../slideLayouts/slideLayout149.xml"/><Relationship Id="rId19" Type="http://schemas.openxmlformats.org/officeDocument/2006/relationships/theme" Target="../theme/theme15.xml"/><Relationship Id="rId1" Type="http://schemas.openxmlformats.org/officeDocument/2006/relationships/slideLayout" Target="../slideLayouts/slideLayout132.xml"/><Relationship Id="rId2" Type="http://schemas.openxmlformats.org/officeDocument/2006/relationships/slideLayout" Target="../slideLayouts/slideLayout133.xml"/><Relationship Id="rId3" Type="http://schemas.openxmlformats.org/officeDocument/2006/relationships/slideLayout" Target="../slideLayouts/slideLayout134.xml"/><Relationship Id="rId4" Type="http://schemas.openxmlformats.org/officeDocument/2006/relationships/slideLayout" Target="../slideLayouts/slideLayout135.xml"/><Relationship Id="rId5" Type="http://schemas.openxmlformats.org/officeDocument/2006/relationships/slideLayout" Target="../slideLayouts/slideLayout136.xml"/><Relationship Id="rId6" Type="http://schemas.openxmlformats.org/officeDocument/2006/relationships/slideLayout" Target="../slideLayouts/slideLayout137.xml"/><Relationship Id="rId7" Type="http://schemas.openxmlformats.org/officeDocument/2006/relationships/slideLayout" Target="../slideLayouts/slideLayout138.xml"/><Relationship Id="rId8" Type="http://schemas.openxmlformats.org/officeDocument/2006/relationships/slideLayout" Target="../slideLayouts/slideLayout139.xml"/></Relationships>
</file>

<file path=ppt/slideMasters/_rels/slideMaster16.xml.rels><?xml version="1.0" encoding="UTF-8" standalone="yes"?>
<Relationships xmlns="http://schemas.openxmlformats.org/package/2006/relationships"><Relationship Id="rId9" Type="http://schemas.openxmlformats.org/officeDocument/2006/relationships/slideLayout" Target="../slideLayouts/slideLayout158.xml"/><Relationship Id="rId20" Type="http://schemas.openxmlformats.org/officeDocument/2006/relationships/image" Target="../media/image2.jpeg"/><Relationship Id="rId21" Type="http://schemas.openxmlformats.org/officeDocument/2006/relationships/image" Target="../media/image15.jpeg"/><Relationship Id="rId10" Type="http://schemas.openxmlformats.org/officeDocument/2006/relationships/slideLayout" Target="../slideLayouts/slideLayout159.xml"/><Relationship Id="rId11" Type="http://schemas.openxmlformats.org/officeDocument/2006/relationships/slideLayout" Target="../slideLayouts/slideLayout160.xml"/><Relationship Id="rId12" Type="http://schemas.openxmlformats.org/officeDocument/2006/relationships/slideLayout" Target="../slideLayouts/slideLayout161.xml"/><Relationship Id="rId13" Type="http://schemas.openxmlformats.org/officeDocument/2006/relationships/slideLayout" Target="../slideLayouts/slideLayout162.xml"/><Relationship Id="rId14" Type="http://schemas.openxmlformats.org/officeDocument/2006/relationships/slideLayout" Target="../slideLayouts/slideLayout163.xml"/><Relationship Id="rId15" Type="http://schemas.openxmlformats.org/officeDocument/2006/relationships/slideLayout" Target="../slideLayouts/slideLayout164.xml"/><Relationship Id="rId16" Type="http://schemas.openxmlformats.org/officeDocument/2006/relationships/slideLayout" Target="../slideLayouts/slideLayout165.xml"/><Relationship Id="rId17" Type="http://schemas.openxmlformats.org/officeDocument/2006/relationships/slideLayout" Target="../slideLayouts/slideLayout166.xml"/><Relationship Id="rId18" Type="http://schemas.openxmlformats.org/officeDocument/2006/relationships/theme" Target="../theme/theme16.xml"/><Relationship Id="rId19" Type="http://schemas.openxmlformats.org/officeDocument/2006/relationships/image" Target="../media/image1.jpeg"/><Relationship Id="rId1" Type="http://schemas.openxmlformats.org/officeDocument/2006/relationships/slideLayout" Target="../slideLayouts/slideLayout150.xml"/><Relationship Id="rId2" Type="http://schemas.openxmlformats.org/officeDocument/2006/relationships/slideLayout" Target="../slideLayouts/slideLayout151.xml"/><Relationship Id="rId3" Type="http://schemas.openxmlformats.org/officeDocument/2006/relationships/slideLayout" Target="../slideLayouts/slideLayout152.xml"/><Relationship Id="rId4" Type="http://schemas.openxmlformats.org/officeDocument/2006/relationships/slideLayout" Target="../slideLayouts/slideLayout153.xml"/><Relationship Id="rId5" Type="http://schemas.openxmlformats.org/officeDocument/2006/relationships/slideLayout" Target="../slideLayouts/slideLayout154.xml"/><Relationship Id="rId6" Type="http://schemas.openxmlformats.org/officeDocument/2006/relationships/slideLayout" Target="../slideLayouts/slideLayout155.xml"/><Relationship Id="rId7" Type="http://schemas.openxmlformats.org/officeDocument/2006/relationships/slideLayout" Target="../slideLayouts/slideLayout156.xml"/><Relationship Id="rId8" Type="http://schemas.openxmlformats.org/officeDocument/2006/relationships/slideLayout" Target="../slideLayouts/slideLayout157.xml"/></Relationships>
</file>

<file path=ppt/slideMasters/_rels/slideMaster17.xml.rels><?xml version="1.0" encoding="UTF-8" standalone="yes"?>
<Relationships xmlns="http://schemas.openxmlformats.org/package/2006/relationships"><Relationship Id="rId11" Type="http://schemas.openxmlformats.org/officeDocument/2006/relationships/slideLayout" Target="../slideLayouts/slideLayout177.xml"/><Relationship Id="rId12" Type="http://schemas.openxmlformats.org/officeDocument/2006/relationships/slideLayout" Target="../slideLayouts/slideLayout178.xml"/><Relationship Id="rId13" Type="http://schemas.openxmlformats.org/officeDocument/2006/relationships/slideLayout" Target="../slideLayouts/slideLayout179.xml"/><Relationship Id="rId14" Type="http://schemas.openxmlformats.org/officeDocument/2006/relationships/theme" Target="../theme/theme17.xml"/><Relationship Id="rId15" Type="http://schemas.openxmlformats.org/officeDocument/2006/relationships/image" Target="../media/image1.jpeg"/><Relationship Id="rId16" Type="http://schemas.openxmlformats.org/officeDocument/2006/relationships/image" Target="../media/image2.jpeg"/><Relationship Id="rId17" Type="http://schemas.openxmlformats.org/officeDocument/2006/relationships/image" Target="../media/image15.jpeg"/><Relationship Id="rId1" Type="http://schemas.openxmlformats.org/officeDocument/2006/relationships/slideLayout" Target="../slideLayouts/slideLayout167.xml"/><Relationship Id="rId2" Type="http://schemas.openxmlformats.org/officeDocument/2006/relationships/slideLayout" Target="../slideLayouts/slideLayout168.xml"/><Relationship Id="rId3" Type="http://schemas.openxmlformats.org/officeDocument/2006/relationships/slideLayout" Target="../slideLayouts/slideLayout169.xml"/><Relationship Id="rId4" Type="http://schemas.openxmlformats.org/officeDocument/2006/relationships/slideLayout" Target="../slideLayouts/slideLayout170.xml"/><Relationship Id="rId5" Type="http://schemas.openxmlformats.org/officeDocument/2006/relationships/slideLayout" Target="../slideLayouts/slideLayout171.xml"/><Relationship Id="rId6" Type="http://schemas.openxmlformats.org/officeDocument/2006/relationships/slideLayout" Target="../slideLayouts/slideLayout172.xml"/><Relationship Id="rId7" Type="http://schemas.openxmlformats.org/officeDocument/2006/relationships/slideLayout" Target="../slideLayouts/slideLayout173.xml"/><Relationship Id="rId8" Type="http://schemas.openxmlformats.org/officeDocument/2006/relationships/slideLayout" Target="../slideLayouts/slideLayout174.xml"/><Relationship Id="rId9" Type="http://schemas.openxmlformats.org/officeDocument/2006/relationships/slideLayout" Target="../slideLayouts/slideLayout175.xml"/><Relationship Id="rId10" Type="http://schemas.openxmlformats.org/officeDocument/2006/relationships/slideLayout" Target="../slideLayouts/slideLayout176.xml"/></Relationships>
</file>

<file path=ppt/slideMasters/_rels/slideMaster18.xml.rels><?xml version="1.0" encoding="UTF-8" standalone="yes"?>
<Relationships xmlns="http://schemas.openxmlformats.org/package/2006/relationships"><Relationship Id="rId9" Type="http://schemas.openxmlformats.org/officeDocument/2006/relationships/slideLayout" Target="../slideLayouts/slideLayout188.xml"/><Relationship Id="rId20" Type="http://schemas.openxmlformats.org/officeDocument/2006/relationships/image" Target="../media/image2.jpeg"/><Relationship Id="rId21" Type="http://schemas.openxmlformats.org/officeDocument/2006/relationships/image" Target="../media/image3.jpeg"/><Relationship Id="rId10" Type="http://schemas.openxmlformats.org/officeDocument/2006/relationships/slideLayout" Target="../slideLayouts/slideLayout189.xml"/><Relationship Id="rId11" Type="http://schemas.openxmlformats.org/officeDocument/2006/relationships/slideLayout" Target="../slideLayouts/slideLayout190.xml"/><Relationship Id="rId12" Type="http://schemas.openxmlformats.org/officeDocument/2006/relationships/slideLayout" Target="../slideLayouts/slideLayout191.xml"/><Relationship Id="rId13" Type="http://schemas.openxmlformats.org/officeDocument/2006/relationships/slideLayout" Target="../slideLayouts/slideLayout192.xml"/><Relationship Id="rId14" Type="http://schemas.openxmlformats.org/officeDocument/2006/relationships/slideLayout" Target="../slideLayouts/slideLayout193.xml"/><Relationship Id="rId15" Type="http://schemas.openxmlformats.org/officeDocument/2006/relationships/slideLayout" Target="../slideLayouts/slideLayout194.xml"/><Relationship Id="rId16" Type="http://schemas.openxmlformats.org/officeDocument/2006/relationships/slideLayout" Target="../slideLayouts/slideLayout195.xml"/><Relationship Id="rId17" Type="http://schemas.openxmlformats.org/officeDocument/2006/relationships/slideLayout" Target="../slideLayouts/slideLayout196.xml"/><Relationship Id="rId18" Type="http://schemas.openxmlformats.org/officeDocument/2006/relationships/theme" Target="../theme/theme18.xml"/><Relationship Id="rId19" Type="http://schemas.openxmlformats.org/officeDocument/2006/relationships/image" Target="../media/image1.jpeg"/><Relationship Id="rId1" Type="http://schemas.openxmlformats.org/officeDocument/2006/relationships/slideLayout" Target="../slideLayouts/slideLayout180.xml"/><Relationship Id="rId2" Type="http://schemas.openxmlformats.org/officeDocument/2006/relationships/slideLayout" Target="../slideLayouts/slideLayout181.xml"/><Relationship Id="rId3" Type="http://schemas.openxmlformats.org/officeDocument/2006/relationships/slideLayout" Target="../slideLayouts/slideLayout182.xml"/><Relationship Id="rId4" Type="http://schemas.openxmlformats.org/officeDocument/2006/relationships/slideLayout" Target="../slideLayouts/slideLayout183.xml"/><Relationship Id="rId5" Type="http://schemas.openxmlformats.org/officeDocument/2006/relationships/slideLayout" Target="../slideLayouts/slideLayout184.xml"/><Relationship Id="rId6" Type="http://schemas.openxmlformats.org/officeDocument/2006/relationships/slideLayout" Target="../slideLayouts/slideLayout185.xml"/><Relationship Id="rId7" Type="http://schemas.openxmlformats.org/officeDocument/2006/relationships/slideLayout" Target="../slideLayouts/slideLayout186.xml"/><Relationship Id="rId8" Type="http://schemas.openxmlformats.org/officeDocument/2006/relationships/slideLayout" Target="../slideLayouts/slideLayout187.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8.xml"/><Relationship Id="rId12" Type="http://schemas.openxmlformats.org/officeDocument/2006/relationships/slideLayout" Target="../slideLayouts/slideLayout29.xml"/><Relationship Id="rId13" Type="http://schemas.openxmlformats.org/officeDocument/2006/relationships/slideLayout" Target="../slideLayouts/slideLayout30.xml"/><Relationship Id="rId14" Type="http://schemas.openxmlformats.org/officeDocument/2006/relationships/theme" Target="../theme/theme2.xml"/><Relationship Id="rId15" Type="http://schemas.openxmlformats.org/officeDocument/2006/relationships/image" Target="../media/image1.jpeg"/><Relationship Id="rId16" Type="http://schemas.openxmlformats.org/officeDocument/2006/relationships/image" Target="../media/image2.jpeg"/><Relationship Id="rId17" Type="http://schemas.openxmlformats.org/officeDocument/2006/relationships/image" Target="../media/image3.jpeg"/><Relationship Id="rId1" Type="http://schemas.openxmlformats.org/officeDocument/2006/relationships/slideLayout" Target="../slideLayouts/slideLayout18.xml"/><Relationship Id="rId2" Type="http://schemas.openxmlformats.org/officeDocument/2006/relationships/slideLayout" Target="../slideLayouts/slideLayout19.xml"/><Relationship Id="rId3" Type="http://schemas.openxmlformats.org/officeDocument/2006/relationships/slideLayout" Target="../slideLayouts/slideLayout20.xml"/><Relationship Id="rId4" Type="http://schemas.openxmlformats.org/officeDocument/2006/relationships/slideLayout" Target="../slideLayouts/slideLayout21.xml"/><Relationship Id="rId5" Type="http://schemas.openxmlformats.org/officeDocument/2006/relationships/slideLayout" Target="../slideLayouts/slideLayout22.xml"/><Relationship Id="rId6" Type="http://schemas.openxmlformats.org/officeDocument/2006/relationships/slideLayout" Target="../slideLayouts/slideLayout23.xml"/><Relationship Id="rId7" Type="http://schemas.openxmlformats.org/officeDocument/2006/relationships/slideLayout" Target="../slideLayouts/slideLayout24.xml"/><Relationship Id="rId8" Type="http://schemas.openxmlformats.org/officeDocument/2006/relationships/slideLayout" Target="../slideLayouts/slideLayout25.xml"/><Relationship Id="rId9" Type="http://schemas.openxmlformats.org/officeDocument/2006/relationships/slideLayout" Target="../slideLayouts/slideLayout26.xml"/><Relationship Id="rId10"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1.xml"/><Relationship Id="rId12" Type="http://schemas.openxmlformats.org/officeDocument/2006/relationships/slideLayout" Target="../slideLayouts/slideLayout42.xml"/><Relationship Id="rId13" Type="http://schemas.openxmlformats.org/officeDocument/2006/relationships/slideLayout" Target="../slideLayouts/slideLayout43.xml"/><Relationship Id="rId14" Type="http://schemas.openxmlformats.org/officeDocument/2006/relationships/theme" Target="../theme/theme3.xml"/><Relationship Id="rId15" Type="http://schemas.openxmlformats.org/officeDocument/2006/relationships/image" Target="../media/image1.jpeg"/><Relationship Id="rId16" Type="http://schemas.openxmlformats.org/officeDocument/2006/relationships/image" Target="../media/image2.jpeg"/><Relationship Id="rId17" Type="http://schemas.openxmlformats.org/officeDocument/2006/relationships/image" Target="../media/image3.jpeg"/><Relationship Id="rId1" Type="http://schemas.openxmlformats.org/officeDocument/2006/relationships/slideLayout" Target="../slideLayouts/slideLayout31.xml"/><Relationship Id="rId2" Type="http://schemas.openxmlformats.org/officeDocument/2006/relationships/slideLayout" Target="../slideLayouts/slideLayout32.xml"/><Relationship Id="rId3" Type="http://schemas.openxmlformats.org/officeDocument/2006/relationships/slideLayout" Target="../slideLayouts/slideLayout33.xml"/><Relationship Id="rId4" Type="http://schemas.openxmlformats.org/officeDocument/2006/relationships/slideLayout" Target="../slideLayouts/slideLayout34.xml"/><Relationship Id="rId5" Type="http://schemas.openxmlformats.org/officeDocument/2006/relationships/slideLayout" Target="../slideLayouts/slideLayout35.xml"/><Relationship Id="rId6" Type="http://schemas.openxmlformats.org/officeDocument/2006/relationships/slideLayout" Target="../slideLayouts/slideLayout36.xml"/><Relationship Id="rId7" Type="http://schemas.openxmlformats.org/officeDocument/2006/relationships/slideLayout" Target="../slideLayouts/slideLayout37.xml"/><Relationship Id="rId8" Type="http://schemas.openxmlformats.org/officeDocument/2006/relationships/slideLayout" Target="../slideLayouts/slideLayout38.xml"/><Relationship Id="rId9" Type="http://schemas.openxmlformats.org/officeDocument/2006/relationships/slideLayout" Target="../slideLayouts/slideLayout39.xml"/><Relationship Id="rId10"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4.xml"/><Relationship Id="rId12" Type="http://schemas.openxmlformats.org/officeDocument/2006/relationships/theme" Target="../theme/theme4.xml"/><Relationship Id="rId13" Type="http://schemas.openxmlformats.org/officeDocument/2006/relationships/image" Target="../media/image2.jpeg"/><Relationship Id="rId14" Type="http://schemas.openxmlformats.org/officeDocument/2006/relationships/image" Target="../media/image1.jpeg"/><Relationship Id="rId15" Type="http://schemas.openxmlformats.org/officeDocument/2006/relationships/image" Target="../media/image8.wmf"/><Relationship Id="rId1" Type="http://schemas.openxmlformats.org/officeDocument/2006/relationships/slideLayout" Target="../slideLayouts/slideLayout44.xml"/><Relationship Id="rId2" Type="http://schemas.openxmlformats.org/officeDocument/2006/relationships/slideLayout" Target="../slideLayouts/slideLayout45.xml"/><Relationship Id="rId3" Type="http://schemas.openxmlformats.org/officeDocument/2006/relationships/slideLayout" Target="../slideLayouts/slideLayout46.xml"/><Relationship Id="rId4" Type="http://schemas.openxmlformats.org/officeDocument/2006/relationships/slideLayout" Target="../slideLayouts/slideLayout47.xml"/><Relationship Id="rId5" Type="http://schemas.openxmlformats.org/officeDocument/2006/relationships/slideLayout" Target="../slideLayouts/slideLayout48.xml"/><Relationship Id="rId6" Type="http://schemas.openxmlformats.org/officeDocument/2006/relationships/slideLayout" Target="../slideLayouts/slideLayout49.xml"/><Relationship Id="rId7" Type="http://schemas.openxmlformats.org/officeDocument/2006/relationships/slideLayout" Target="../slideLayouts/slideLayout50.xml"/><Relationship Id="rId8" Type="http://schemas.openxmlformats.org/officeDocument/2006/relationships/slideLayout" Target="../slideLayouts/slideLayout51.xml"/><Relationship Id="rId9" Type="http://schemas.openxmlformats.org/officeDocument/2006/relationships/slideLayout" Target="../slideLayouts/slideLayout52.xml"/><Relationship Id="rId10"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5.xml"/><Relationship Id="rId12" Type="http://schemas.openxmlformats.org/officeDocument/2006/relationships/theme" Target="../theme/theme5.xml"/><Relationship Id="rId13" Type="http://schemas.openxmlformats.org/officeDocument/2006/relationships/image" Target="../media/image2.jpeg"/><Relationship Id="rId14" Type="http://schemas.openxmlformats.org/officeDocument/2006/relationships/image" Target="../media/image1.jpeg"/><Relationship Id="rId15" Type="http://schemas.openxmlformats.org/officeDocument/2006/relationships/image" Target="../media/image8.wmf"/><Relationship Id="rId1" Type="http://schemas.openxmlformats.org/officeDocument/2006/relationships/slideLayout" Target="../slideLayouts/slideLayout55.xml"/><Relationship Id="rId2" Type="http://schemas.openxmlformats.org/officeDocument/2006/relationships/slideLayout" Target="../slideLayouts/slideLayout56.xml"/><Relationship Id="rId3" Type="http://schemas.openxmlformats.org/officeDocument/2006/relationships/slideLayout" Target="../slideLayouts/slideLayout57.xml"/><Relationship Id="rId4" Type="http://schemas.openxmlformats.org/officeDocument/2006/relationships/slideLayout" Target="../slideLayouts/slideLayout58.xml"/><Relationship Id="rId5" Type="http://schemas.openxmlformats.org/officeDocument/2006/relationships/slideLayout" Target="../slideLayouts/slideLayout59.xml"/><Relationship Id="rId6" Type="http://schemas.openxmlformats.org/officeDocument/2006/relationships/slideLayout" Target="../slideLayouts/slideLayout60.xml"/><Relationship Id="rId7" Type="http://schemas.openxmlformats.org/officeDocument/2006/relationships/slideLayout" Target="../slideLayouts/slideLayout61.xml"/><Relationship Id="rId8" Type="http://schemas.openxmlformats.org/officeDocument/2006/relationships/slideLayout" Target="../slideLayouts/slideLayout62.xml"/><Relationship Id="rId9" Type="http://schemas.openxmlformats.org/officeDocument/2006/relationships/slideLayout" Target="../slideLayouts/slideLayout63.xml"/><Relationship Id="rId10"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11" Type="http://schemas.openxmlformats.org/officeDocument/2006/relationships/image" Target="../media/image1.jpeg"/><Relationship Id="rId12" Type="http://schemas.openxmlformats.org/officeDocument/2006/relationships/image" Target="../media/image2.jpeg"/><Relationship Id="rId13" Type="http://schemas.openxmlformats.org/officeDocument/2006/relationships/image" Target="../media/image3.jpeg"/><Relationship Id="rId1" Type="http://schemas.openxmlformats.org/officeDocument/2006/relationships/slideLayout" Target="../slideLayouts/slideLayout66.xml"/><Relationship Id="rId2" Type="http://schemas.openxmlformats.org/officeDocument/2006/relationships/slideLayout" Target="../slideLayouts/slideLayout67.xml"/><Relationship Id="rId3" Type="http://schemas.openxmlformats.org/officeDocument/2006/relationships/slideLayout" Target="../slideLayouts/slideLayout68.xml"/><Relationship Id="rId4" Type="http://schemas.openxmlformats.org/officeDocument/2006/relationships/slideLayout" Target="../slideLayouts/slideLayout69.xml"/><Relationship Id="rId5" Type="http://schemas.openxmlformats.org/officeDocument/2006/relationships/slideLayout" Target="../slideLayouts/slideLayout70.xml"/><Relationship Id="rId6" Type="http://schemas.openxmlformats.org/officeDocument/2006/relationships/slideLayout" Target="../slideLayouts/slideLayout71.xml"/><Relationship Id="rId7" Type="http://schemas.openxmlformats.org/officeDocument/2006/relationships/slideLayout" Target="../slideLayouts/slideLayout72.xml"/><Relationship Id="rId8" Type="http://schemas.openxmlformats.org/officeDocument/2006/relationships/slideLayout" Target="../slideLayouts/slideLayout73.xml"/><Relationship Id="rId9" Type="http://schemas.openxmlformats.org/officeDocument/2006/relationships/slideLayout" Target="../slideLayouts/slideLayout74.xml"/><Relationship Id="rId10"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1" Type="http://schemas.openxmlformats.org/officeDocument/2006/relationships/slideLayout" Target="../slideLayouts/slideLayout75.xml"/><Relationship Id="rId2"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1" Type="http://schemas.openxmlformats.org/officeDocument/2006/relationships/slideLayout" Target="../slideLayouts/slideLayout76.xml"/><Relationship Id="rId2"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11" Type="http://schemas.openxmlformats.org/officeDocument/2006/relationships/theme" Target="../theme/theme9.xml"/><Relationship Id="rId12" Type="http://schemas.openxmlformats.org/officeDocument/2006/relationships/image" Target="../media/image9.wmf"/><Relationship Id="rId13" Type="http://schemas.openxmlformats.org/officeDocument/2006/relationships/image" Target="../media/image1.jpeg"/><Relationship Id="rId14" Type="http://schemas.openxmlformats.org/officeDocument/2006/relationships/image" Target="../media/image2.jpeg"/><Relationship Id="rId15" Type="http://schemas.openxmlformats.org/officeDocument/2006/relationships/image" Target="../media/image10.wmf"/><Relationship Id="rId1" Type="http://schemas.openxmlformats.org/officeDocument/2006/relationships/slideLayout" Target="../slideLayouts/slideLayout77.xml"/><Relationship Id="rId2" Type="http://schemas.openxmlformats.org/officeDocument/2006/relationships/slideLayout" Target="../slideLayouts/slideLayout78.xml"/><Relationship Id="rId3" Type="http://schemas.openxmlformats.org/officeDocument/2006/relationships/slideLayout" Target="../slideLayouts/slideLayout79.xml"/><Relationship Id="rId4" Type="http://schemas.openxmlformats.org/officeDocument/2006/relationships/slideLayout" Target="../slideLayouts/slideLayout80.xml"/><Relationship Id="rId5" Type="http://schemas.openxmlformats.org/officeDocument/2006/relationships/slideLayout" Target="../slideLayouts/slideLayout81.xml"/><Relationship Id="rId6" Type="http://schemas.openxmlformats.org/officeDocument/2006/relationships/slideLayout" Target="../slideLayouts/slideLayout82.xml"/><Relationship Id="rId7" Type="http://schemas.openxmlformats.org/officeDocument/2006/relationships/slideLayout" Target="../slideLayouts/slideLayout83.xml"/><Relationship Id="rId8" Type="http://schemas.openxmlformats.org/officeDocument/2006/relationships/slideLayout" Target="../slideLayouts/slideLayout84.xml"/><Relationship Id="rId9" Type="http://schemas.openxmlformats.org/officeDocument/2006/relationships/slideLayout" Target="../slideLayouts/slideLayout85.xml"/><Relationship Id="rId10"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093"/>
            <a:ext cx="8132762" cy="432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808038" y="1164165"/>
            <a:ext cx="8126412" cy="347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Footer Placeholder 4"/>
          <p:cNvSpPr>
            <a:spLocks noGrp="1"/>
          </p:cNvSpPr>
          <p:nvPr>
            <p:ph type="ftr" sz="quarter" idx="3"/>
          </p:nvPr>
        </p:nvSpPr>
        <p:spPr>
          <a:xfrm>
            <a:off x="6037593" y="4791869"/>
            <a:ext cx="2895600" cy="274637"/>
          </a:xfrm>
          <a:prstGeom prst="rect">
            <a:avLst/>
          </a:prstGeom>
        </p:spPr>
        <p:txBody>
          <a:bodyPr vert="horz" wrap="square" lIns="57079" tIns="28540" rIns="57079" bIns="28540" rtlCol="0" anchor="ctr"/>
          <a:lstStyle>
            <a:lvl1pPr algn="ctr">
              <a:lnSpc>
                <a:spcPct val="90000"/>
              </a:lnSpc>
              <a:spcBef>
                <a:spcPct val="50000"/>
              </a:spcBef>
              <a:buClr>
                <a:schemeClr val="accent1"/>
              </a:buClr>
              <a:defRPr sz="700">
                <a:solidFill>
                  <a:schemeClr val="tx1">
                    <a:tint val="75000"/>
                  </a:schemeClr>
                </a:solidFill>
                <a:latin typeface="Arial" charset="0"/>
                <a:ea typeface="ＭＳ Ｐゴシック" charset="-128"/>
                <a:cs typeface="+mn-cs"/>
              </a:defRPr>
            </a:lvl1pPr>
          </a:lstStyle>
          <a:p>
            <a:pPr>
              <a:defRPr/>
            </a:pPr>
            <a:endParaRPr lang="en-US" dirty="0"/>
          </a:p>
        </p:txBody>
      </p:sp>
      <p:pic>
        <p:nvPicPr>
          <p:cNvPr id="1029" name="Picture 24" descr="Small Red Square"/>
          <p:cNvPicPr>
            <a:picLocks noChangeAspect="1" noChangeArrowheads="1"/>
          </p:cNvPicPr>
          <p:nvPr/>
        </p:nvPicPr>
        <p:blipFill>
          <a:blip r:embed="rId19">
            <a:alphaModFix amt="0"/>
            <a:extLst>
              <a:ext uri="{28A0092B-C50C-407E-A947-70E740481C1C}">
                <a14:useLocalDpi xmlns:a14="http://schemas.microsoft.com/office/drawing/2010/main" val="0"/>
              </a:ext>
            </a:extLst>
          </a:blip>
          <a:srcRect/>
          <a:stretch>
            <a:fillRect/>
          </a:stretch>
        </p:blipFill>
        <p:spPr bwMode="auto">
          <a:xfrm>
            <a:off x="0" y="2"/>
            <a:ext cx="573088" cy="55086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1031" name="Group 5"/>
          <p:cNvGrpSpPr>
            <a:grpSpLocks/>
          </p:cNvGrpSpPr>
          <p:nvPr/>
        </p:nvGrpSpPr>
        <p:grpSpPr bwMode="auto">
          <a:xfrm>
            <a:off x="0" y="4629174"/>
            <a:ext cx="9144000" cy="168275"/>
            <a:chOff x="0" y="4629150"/>
            <a:chExt cx="9144000" cy="168275"/>
          </a:xfrm>
        </p:grpSpPr>
        <p:pic>
          <p:nvPicPr>
            <p:cNvPr id="1033" name="Picture 25" descr="Red Ba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4629150"/>
              <a:ext cx="91440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3" descr="O_redbox_clr_rgb.jp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7989654" y="4651456"/>
              <a:ext cx="755707" cy="11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Text Box 14"/>
          <p:cNvSpPr txBox="1">
            <a:spLocks noChangeArrowheads="1"/>
          </p:cNvSpPr>
          <p:nvPr userDrawn="1"/>
        </p:nvSpPr>
        <p:spPr bwMode="auto">
          <a:xfrm>
            <a:off x="635264" y="4874548"/>
            <a:ext cx="156481" cy="21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marL="0" marR="0" indent="0" algn="r" defTabSz="342629" rtl="0" eaLnBrk="1" fontAlgn="base" latinLnBrk="0" hangingPunct="1">
              <a:lnSpc>
                <a:spcPct val="100000"/>
              </a:lnSpc>
              <a:spcBef>
                <a:spcPts val="0"/>
              </a:spcBef>
              <a:spcAft>
                <a:spcPct val="0"/>
              </a:spcAft>
              <a:buClr>
                <a:schemeClr val="accent1"/>
              </a:buClr>
              <a:buSzTx/>
              <a:buFont typeface="Arial"/>
              <a:buNone/>
              <a:tabLst/>
              <a:defRPr/>
            </a:pPr>
            <a:fld id="{DF43EDC1-DE77-47A3-B56B-F28176B942E3}" type="slidenum">
              <a:rPr lang="en-US" sz="600" smtClean="0">
                <a:solidFill>
                  <a:schemeClr val="tx1"/>
                </a:solidFill>
              </a:rPr>
              <a:pPr marL="0" marR="0" indent="0" algn="r" defTabSz="342629" rtl="0" eaLnBrk="1" fontAlgn="base" latinLnBrk="0" hangingPunct="1">
                <a:lnSpc>
                  <a:spcPct val="100000"/>
                </a:lnSpc>
                <a:spcBef>
                  <a:spcPts val="0"/>
                </a:spcBef>
                <a:spcAft>
                  <a:spcPct val="0"/>
                </a:spcAft>
                <a:buClr>
                  <a:schemeClr val="accent1"/>
                </a:buClr>
                <a:buSzTx/>
                <a:buFont typeface="Arial"/>
                <a:buNone/>
                <a:tabLst/>
                <a:defRPr/>
              </a:pPr>
              <a:t>‹#›</a:t>
            </a:fld>
            <a:endParaRPr lang="en-US" sz="600" dirty="0" smtClean="0">
              <a:solidFill>
                <a:srgbClr val="292929"/>
              </a:solidFill>
            </a:endParaRPr>
          </a:p>
        </p:txBody>
      </p:sp>
      <p:sp>
        <p:nvSpPr>
          <p:cNvPr id="12" name="Text Box 14"/>
          <p:cNvSpPr txBox="1">
            <a:spLocks noChangeArrowheads="1"/>
          </p:cNvSpPr>
          <p:nvPr userDrawn="1"/>
        </p:nvSpPr>
        <p:spPr bwMode="auto">
          <a:xfrm>
            <a:off x="858449" y="4875876"/>
            <a:ext cx="2229642"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01" tIns="17250" rIns="34501" bIns="17250"/>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marL="0" marR="0" indent="0" algn="l" defTabSz="342629" rtl="0" eaLnBrk="1" fontAlgn="base" latinLnBrk="0" hangingPunct="1">
              <a:lnSpc>
                <a:spcPct val="100000"/>
              </a:lnSpc>
              <a:spcBef>
                <a:spcPts val="0"/>
              </a:spcBef>
              <a:spcAft>
                <a:spcPct val="0"/>
              </a:spcAft>
              <a:buClr>
                <a:schemeClr val="accent1"/>
              </a:buClr>
              <a:buSzTx/>
              <a:buFont typeface="Arial"/>
              <a:buNone/>
              <a:tabLst/>
              <a:defRPr/>
            </a:pPr>
            <a:r>
              <a:rPr lang="en-US" sz="600" dirty="0" smtClean="0">
                <a:solidFill>
                  <a:srgbClr val="292929"/>
                </a:solidFill>
              </a:rPr>
              <a:t>Copyright</a:t>
            </a:r>
            <a:r>
              <a:rPr lang="en-US" sz="600" baseline="0" dirty="0" smtClean="0">
                <a:solidFill>
                  <a:srgbClr val="292929"/>
                </a:solidFill>
              </a:rPr>
              <a:t> </a:t>
            </a:r>
            <a:r>
              <a:rPr lang="en-US" sz="600" dirty="0" smtClean="0">
                <a:solidFill>
                  <a:srgbClr val="292929"/>
                </a:solidFill>
              </a:rPr>
              <a:t>©</a:t>
            </a:r>
            <a:r>
              <a:rPr lang="en-US" sz="600" baseline="0" dirty="0" smtClean="0">
                <a:solidFill>
                  <a:srgbClr val="292929"/>
                </a:solidFill>
              </a:rPr>
              <a:t> 2012, Oracle and/or its affiliates. All rights reserved.</a:t>
            </a:r>
            <a:endParaRPr lang="en-US" sz="600" dirty="0" smtClean="0">
              <a:solidFill>
                <a:srgbClr val="292929"/>
              </a:solidFill>
            </a:endParaRPr>
          </a:p>
        </p:txBody>
      </p:sp>
      <p:cxnSp>
        <p:nvCxnSpPr>
          <p:cNvPr id="16" name="Straight Connector 15"/>
          <p:cNvCxnSpPr/>
          <p:nvPr userDrawn="1"/>
        </p:nvCxnSpPr>
        <p:spPr>
          <a:xfrm flipH="1">
            <a:off x="824370" y="4897898"/>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userDrawn="1"/>
        </p:nvCxnSpPr>
        <p:spPr>
          <a:xfrm flipH="1">
            <a:off x="3094523" y="4897882"/>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3821" r:id="rId1"/>
    <p:sldLayoutId id="2147483826" r:id="rId2"/>
    <p:sldLayoutId id="2147483812" r:id="rId3"/>
    <p:sldLayoutId id="2147483816" r:id="rId4"/>
    <p:sldLayoutId id="2147483817" r:id="rId5"/>
    <p:sldLayoutId id="2147483827" r:id="rId6"/>
    <p:sldLayoutId id="2147483828" r:id="rId7"/>
    <p:sldLayoutId id="2147483829" r:id="rId8"/>
    <p:sldLayoutId id="2147483822" r:id="rId9"/>
    <p:sldLayoutId id="2147483813" r:id="rId10"/>
    <p:sldLayoutId id="2147483814" r:id="rId11"/>
    <p:sldLayoutId id="2147483815" r:id="rId12"/>
    <p:sldLayoutId id="2147483818" r:id="rId13"/>
    <p:sldLayoutId id="2147483819" r:id="rId14"/>
    <p:sldLayoutId id="2147483820" r:id="rId15"/>
    <p:sldLayoutId id="2147483824" r:id="rId16"/>
    <p:sldLayoutId id="2147483825" r:id="rId17"/>
  </p:sldLayoutIdLst>
  <p:transition xmlns:p14="http://schemas.microsoft.com/office/powerpoint/2010/main" spd="slow">
    <p:wipe dir="r"/>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2pPr>
      <a:lvl3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3pPr>
      <a:lvl4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4pPr>
      <a:lvl5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5pPr>
      <a:lvl6pPr marL="285387" algn="l" rtl="0" eaLnBrk="1" fontAlgn="base" hangingPunct="1">
        <a:spcBef>
          <a:spcPct val="0"/>
        </a:spcBef>
        <a:spcAft>
          <a:spcPct val="0"/>
        </a:spcAft>
        <a:defRPr sz="2200" b="1">
          <a:solidFill>
            <a:schemeClr val="tx1"/>
          </a:solidFill>
          <a:latin typeface="Arial" charset="0"/>
          <a:cs typeface="Arial" charset="0"/>
        </a:defRPr>
      </a:lvl6pPr>
      <a:lvl7pPr marL="570773" algn="l" rtl="0" eaLnBrk="1" fontAlgn="base" hangingPunct="1">
        <a:spcBef>
          <a:spcPct val="0"/>
        </a:spcBef>
        <a:spcAft>
          <a:spcPct val="0"/>
        </a:spcAft>
        <a:defRPr sz="2200" b="1">
          <a:solidFill>
            <a:schemeClr val="tx1"/>
          </a:solidFill>
          <a:latin typeface="Arial" charset="0"/>
          <a:cs typeface="Arial" charset="0"/>
        </a:defRPr>
      </a:lvl7pPr>
      <a:lvl8pPr marL="856161" algn="l" rtl="0" eaLnBrk="1" fontAlgn="base" hangingPunct="1">
        <a:spcBef>
          <a:spcPct val="0"/>
        </a:spcBef>
        <a:spcAft>
          <a:spcPct val="0"/>
        </a:spcAft>
        <a:defRPr sz="2200" b="1">
          <a:solidFill>
            <a:schemeClr val="tx1"/>
          </a:solidFill>
          <a:latin typeface="Arial" charset="0"/>
          <a:cs typeface="Arial" charset="0"/>
        </a:defRPr>
      </a:lvl8pPr>
      <a:lvl9pPr marL="1141550" algn="l" rtl="0" eaLnBrk="1" fontAlgn="base" hangingPunct="1">
        <a:spcBef>
          <a:spcPct val="0"/>
        </a:spcBef>
        <a:spcAft>
          <a:spcPct val="0"/>
        </a:spcAft>
        <a:defRPr sz="2200" b="1">
          <a:solidFill>
            <a:schemeClr val="tx1"/>
          </a:solidFill>
          <a:latin typeface="Arial" charset="0"/>
          <a:cs typeface="Arial" charset="0"/>
        </a:defRPr>
      </a:lvl9pPr>
    </p:titleStyle>
    <p:bodyStyle>
      <a:lvl1pPr marL="212587" indent="-212587" algn="l" rtl="0" eaLnBrk="0" fontAlgn="base" hangingPunct="0">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430" indent="-226866" algn="l" rtl="0" eaLnBrk="0" fontAlgn="base" hangingPunct="0">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325" indent="-141195"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5145" indent="-228451" algn="l" rtl="0" eaLnBrk="0" fontAlgn="base" hangingPunct="0">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3881" indent="-231625"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69631"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5018"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0405"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5791" indent="-142693" algn="l" defTabSz="570773"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0773" rtl="0" eaLnBrk="1" latinLnBrk="0" hangingPunct="1">
        <a:defRPr sz="1100" kern="1200">
          <a:solidFill>
            <a:schemeClr val="tx1"/>
          </a:solidFill>
          <a:latin typeface="+mn-lt"/>
          <a:ea typeface="+mn-ea"/>
          <a:cs typeface="+mn-cs"/>
        </a:defRPr>
      </a:lvl1pPr>
      <a:lvl2pPr marL="285387" algn="l" defTabSz="570773" rtl="0" eaLnBrk="1" latinLnBrk="0" hangingPunct="1">
        <a:defRPr sz="1100" kern="1200">
          <a:solidFill>
            <a:schemeClr val="tx1"/>
          </a:solidFill>
          <a:latin typeface="+mn-lt"/>
          <a:ea typeface="+mn-ea"/>
          <a:cs typeface="+mn-cs"/>
        </a:defRPr>
      </a:lvl2pPr>
      <a:lvl3pPr marL="570773" algn="l" defTabSz="570773" rtl="0" eaLnBrk="1" latinLnBrk="0" hangingPunct="1">
        <a:defRPr sz="1100" kern="1200">
          <a:solidFill>
            <a:schemeClr val="tx1"/>
          </a:solidFill>
          <a:latin typeface="+mn-lt"/>
          <a:ea typeface="+mn-ea"/>
          <a:cs typeface="+mn-cs"/>
        </a:defRPr>
      </a:lvl3pPr>
      <a:lvl4pPr marL="856161" algn="l" defTabSz="570773" rtl="0" eaLnBrk="1" latinLnBrk="0" hangingPunct="1">
        <a:defRPr sz="1100" kern="1200">
          <a:solidFill>
            <a:schemeClr val="tx1"/>
          </a:solidFill>
          <a:latin typeface="+mn-lt"/>
          <a:ea typeface="+mn-ea"/>
          <a:cs typeface="+mn-cs"/>
        </a:defRPr>
      </a:lvl4pPr>
      <a:lvl5pPr marL="1141550" algn="l" defTabSz="570773" rtl="0" eaLnBrk="1" latinLnBrk="0" hangingPunct="1">
        <a:defRPr sz="1100" kern="1200">
          <a:solidFill>
            <a:schemeClr val="tx1"/>
          </a:solidFill>
          <a:latin typeface="+mn-lt"/>
          <a:ea typeface="+mn-ea"/>
          <a:cs typeface="+mn-cs"/>
        </a:defRPr>
      </a:lvl5pPr>
      <a:lvl6pPr marL="1426937" algn="l" defTabSz="570773" rtl="0" eaLnBrk="1" latinLnBrk="0" hangingPunct="1">
        <a:defRPr sz="1100" kern="1200">
          <a:solidFill>
            <a:schemeClr val="tx1"/>
          </a:solidFill>
          <a:latin typeface="+mn-lt"/>
          <a:ea typeface="+mn-ea"/>
          <a:cs typeface="+mn-cs"/>
        </a:defRPr>
      </a:lvl6pPr>
      <a:lvl7pPr marL="1712324" algn="l" defTabSz="570773" rtl="0" eaLnBrk="1" latinLnBrk="0" hangingPunct="1">
        <a:defRPr sz="1100" kern="1200">
          <a:solidFill>
            <a:schemeClr val="tx1"/>
          </a:solidFill>
          <a:latin typeface="+mn-lt"/>
          <a:ea typeface="+mn-ea"/>
          <a:cs typeface="+mn-cs"/>
        </a:defRPr>
      </a:lvl7pPr>
      <a:lvl8pPr marL="1997712" algn="l" defTabSz="570773" rtl="0" eaLnBrk="1" latinLnBrk="0" hangingPunct="1">
        <a:defRPr sz="1100" kern="1200">
          <a:solidFill>
            <a:schemeClr val="tx1"/>
          </a:solidFill>
          <a:latin typeface="+mn-lt"/>
          <a:ea typeface="+mn-ea"/>
          <a:cs typeface="+mn-cs"/>
        </a:defRPr>
      </a:lvl8pPr>
      <a:lvl9pPr marL="2283098" algn="l" defTabSz="570773" rtl="0" eaLnBrk="1" latinLnBrk="0" hangingPunct="1">
        <a:defRPr sz="11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770" name="Title Placeholder 1"/>
          <p:cNvSpPr>
            <a:spLocks noGrp="1"/>
          </p:cNvSpPr>
          <p:nvPr>
            <p:ph type="title"/>
          </p:nvPr>
        </p:nvSpPr>
        <p:spPr bwMode="auto">
          <a:xfrm>
            <a:off x="808038" y="201615"/>
            <a:ext cx="8132762" cy="431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32771" name="Text Placeholder 2"/>
          <p:cNvSpPr>
            <a:spLocks noGrp="1"/>
          </p:cNvSpPr>
          <p:nvPr>
            <p:ph type="body" idx="1"/>
          </p:nvPr>
        </p:nvSpPr>
        <p:spPr bwMode="auto">
          <a:xfrm>
            <a:off x="808038" y="1163638"/>
            <a:ext cx="8126412" cy="34782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 name="Footer Placeholder 4"/>
          <p:cNvSpPr>
            <a:spLocks noGrp="1"/>
          </p:cNvSpPr>
          <p:nvPr>
            <p:ph type="ftr" sz="quarter" idx="3"/>
          </p:nvPr>
        </p:nvSpPr>
        <p:spPr>
          <a:xfrm>
            <a:off x="5857875" y="4800600"/>
            <a:ext cx="2895600" cy="274638"/>
          </a:xfrm>
          <a:prstGeom prst="rect">
            <a:avLst/>
          </a:prstGeom>
        </p:spPr>
        <p:txBody>
          <a:bodyPr vert="horz" wrap="square" lIns="57103" tIns="28552" rIns="57103" bIns="28552" rtlCol="0" anchor="ctr"/>
          <a:lstStyle>
            <a:lvl1pPr algn="ctr">
              <a:lnSpc>
                <a:spcPct val="90000"/>
              </a:lnSpc>
              <a:spcBef>
                <a:spcPct val="50000"/>
              </a:spcBef>
              <a:buClr>
                <a:srgbClr val="829E7E"/>
              </a:buClr>
              <a:defRPr>
                <a:solidFill>
                  <a:srgbClr val="000000">
                    <a:tint val="75000"/>
                  </a:srgbClr>
                </a:solidFill>
                <a:latin typeface="+mn-lt"/>
                <a:ea typeface="+mn-ea"/>
                <a:cs typeface="+mn-cs"/>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4137" r:id="rId1"/>
    <p:sldLayoutId id="2147484138" r:id="rId2"/>
    <p:sldLayoutId id="2147484139" r:id="rId3"/>
    <p:sldLayoutId id="2147484140" r:id="rId4"/>
    <p:sldLayoutId id="2147484141" r:id="rId5"/>
    <p:sldLayoutId id="2147484142" r:id="rId6"/>
    <p:sldLayoutId id="2147484143" r:id="rId7"/>
    <p:sldLayoutId id="2147484144" r:id="rId8"/>
    <p:sldLayoutId id="2147484145" r:id="rId9"/>
  </p:sldLayoutIdLst>
  <p:transition xmlns:p14="http://schemas.microsoft.com/office/powerpoint/2010/main" spd="slow">
    <p:wipe dir="r"/>
  </p:transition>
  <p:txStyles>
    <p:titleStyle>
      <a:lvl1pPr algn="l" rtl="0" eaLnBrk="0" fontAlgn="base" hangingPunct="0">
        <a:spcBef>
          <a:spcPct val="0"/>
        </a:spcBef>
        <a:spcAft>
          <a:spcPct val="0"/>
        </a:spcAft>
        <a:defRPr sz="2800" b="1" kern="1200">
          <a:solidFill>
            <a:schemeClr val="tx1"/>
          </a:solidFill>
          <a:latin typeface="+mj-lt"/>
          <a:ea typeface="ＭＳ Ｐゴシック" pitchFamily="34" charset="-128"/>
          <a:cs typeface="+mj-cs"/>
        </a:defRPr>
      </a:lvl1pPr>
      <a:lvl2pPr algn="l" rtl="0" eaLnBrk="0" fontAlgn="base" hangingPunct="0">
        <a:spcBef>
          <a:spcPct val="0"/>
        </a:spcBef>
        <a:spcAft>
          <a:spcPct val="0"/>
        </a:spcAft>
        <a:defRPr sz="2800" b="1">
          <a:solidFill>
            <a:schemeClr val="tx1"/>
          </a:solidFill>
          <a:latin typeface="Arial" charset="0"/>
          <a:ea typeface="ＭＳ Ｐゴシック" pitchFamily="34" charset="-128"/>
          <a:cs typeface="ＭＳ Ｐゴシック" pitchFamily="127" charset="-128"/>
        </a:defRPr>
      </a:lvl2pPr>
      <a:lvl3pPr algn="l" rtl="0" eaLnBrk="0" fontAlgn="base" hangingPunct="0">
        <a:spcBef>
          <a:spcPct val="0"/>
        </a:spcBef>
        <a:spcAft>
          <a:spcPct val="0"/>
        </a:spcAft>
        <a:defRPr sz="2800" b="1">
          <a:solidFill>
            <a:schemeClr val="tx1"/>
          </a:solidFill>
          <a:latin typeface="Arial" charset="0"/>
          <a:ea typeface="ＭＳ Ｐゴシック" pitchFamily="34" charset="-128"/>
          <a:cs typeface="ＭＳ Ｐゴシック" pitchFamily="127" charset="-128"/>
        </a:defRPr>
      </a:lvl3pPr>
      <a:lvl4pPr algn="l" rtl="0" eaLnBrk="0" fontAlgn="base" hangingPunct="0">
        <a:spcBef>
          <a:spcPct val="0"/>
        </a:spcBef>
        <a:spcAft>
          <a:spcPct val="0"/>
        </a:spcAft>
        <a:defRPr sz="2800" b="1">
          <a:solidFill>
            <a:schemeClr val="tx1"/>
          </a:solidFill>
          <a:latin typeface="Arial" charset="0"/>
          <a:ea typeface="ＭＳ Ｐゴシック" pitchFamily="34" charset="-128"/>
          <a:cs typeface="ＭＳ Ｐゴシック" pitchFamily="127" charset="-128"/>
        </a:defRPr>
      </a:lvl4pPr>
      <a:lvl5pPr algn="l" rtl="0" eaLnBrk="0" fontAlgn="base" hangingPunct="0">
        <a:spcBef>
          <a:spcPct val="0"/>
        </a:spcBef>
        <a:spcAft>
          <a:spcPct val="0"/>
        </a:spcAft>
        <a:defRPr sz="2800" b="1">
          <a:solidFill>
            <a:schemeClr val="tx1"/>
          </a:solidFill>
          <a:latin typeface="Arial" charset="0"/>
          <a:ea typeface="ＭＳ Ｐゴシック" pitchFamily="34" charset="-128"/>
          <a:cs typeface="ＭＳ Ｐゴシック" pitchFamily="127" charset="-128"/>
        </a:defRPr>
      </a:lvl5pPr>
      <a:lvl6pPr marL="285511" algn="l" rtl="0" eaLnBrk="1" fontAlgn="base" hangingPunct="1">
        <a:spcBef>
          <a:spcPct val="0"/>
        </a:spcBef>
        <a:spcAft>
          <a:spcPct val="0"/>
        </a:spcAft>
        <a:defRPr sz="2200" b="1">
          <a:solidFill>
            <a:schemeClr val="tx1"/>
          </a:solidFill>
          <a:latin typeface="Arial" charset="0"/>
          <a:cs typeface="Arial" charset="0"/>
        </a:defRPr>
      </a:lvl6pPr>
      <a:lvl7pPr marL="571021" algn="l" rtl="0" eaLnBrk="1" fontAlgn="base" hangingPunct="1">
        <a:spcBef>
          <a:spcPct val="0"/>
        </a:spcBef>
        <a:spcAft>
          <a:spcPct val="0"/>
        </a:spcAft>
        <a:defRPr sz="2200" b="1">
          <a:solidFill>
            <a:schemeClr val="tx1"/>
          </a:solidFill>
          <a:latin typeface="Arial" charset="0"/>
          <a:cs typeface="Arial" charset="0"/>
        </a:defRPr>
      </a:lvl7pPr>
      <a:lvl8pPr marL="856533" algn="l" rtl="0" eaLnBrk="1" fontAlgn="base" hangingPunct="1">
        <a:spcBef>
          <a:spcPct val="0"/>
        </a:spcBef>
        <a:spcAft>
          <a:spcPct val="0"/>
        </a:spcAft>
        <a:defRPr sz="2200" b="1">
          <a:solidFill>
            <a:schemeClr val="tx1"/>
          </a:solidFill>
          <a:latin typeface="Arial" charset="0"/>
          <a:cs typeface="Arial" charset="0"/>
        </a:defRPr>
      </a:lvl8pPr>
      <a:lvl9pPr marL="1142044" algn="l" rtl="0" eaLnBrk="1" fontAlgn="base" hangingPunct="1">
        <a:spcBef>
          <a:spcPct val="0"/>
        </a:spcBef>
        <a:spcAft>
          <a:spcPct val="0"/>
        </a:spcAft>
        <a:defRPr sz="2200" b="1">
          <a:solidFill>
            <a:schemeClr val="tx1"/>
          </a:solidFill>
          <a:latin typeface="Arial" charset="0"/>
          <a:cs typeface="Arial" charset="0"/>
        </a:defRPr>
      </a:lvl9pPr>
    </p:titleStyle>
    <p:bodyStyle>
      <a:lvl1pPr marL="211138" indent="-211138" algn="l" rtl="0" eaLnBrk="0" fontAlgn="base" hangingPunct="0">
        <a:spcBef>
          <a:spcPts val="500"/>
        </a:spcBef>
        <a:spcAft>
          <a:spcPts val="200"/>
        </a:spcAft>
        <a:buClr>
          <a:schemeClr val="tx2"/>
        </a:buClr>
        <a:buFont typeface="Arial" pitchFamily="34" charset="0"/>
        <a:buChar char="•"/>
        <a:defRPr sz="2400" kern="1200">
          <a:solidFill>
            <a:schemeClr val="tx1"/>
          </a:solidFill>
          <a:latin typeface="+mn-lt"/>
          <a:ea typeface="ＭＳ Ｐゴシック" pitchFamily="34" charset="-128"/>
          <a:cs typeface="+mn-cs"/>
        </a:defRPr>
      </a:lvl1pPr>
      <a:lvl2pPr marL="511175" indent="-225425" algn="l" rtl="0" eaLnBrk="0" fontAlgn="base" hangingPunct="0">
        <a:spcBef>
          <a:spcPts val="200"/>
        </a:spcBef>
        <a:spcAft>
          <a:spcPts val="200"/>
        </a:spcAft>
        <a:buFont typeface="Arial" pitchFamily="34" charset="0"/>
        <a:buChar char="–"/>
        <a:defRPr sz="2000" kern="1200">
          <a:solidFill>
            <a:schemeClr val="tx1"/>
          </a:solidFill>
          <a:latin typeface="+mn-lt"/>
          <a:ea typeface="ＭＳ Ｐゴシック" pitchFamily="34" charset="-128"/>
          <a:cs typeface="+mn-cs"/>
        </a:defRPr>
      </a:lvl2pPr>
      <a:lvl3pPr marL="711200" indent="-139700" algn="l" rtl="0" eaLnBrk="0" fontAlgn="base" hangingPunct="0">
        <a:spcBef>
          <a:spcPts val="200"/>
        </a:spcBef>
        <a:spcAft>
          <a:spcPts val="200"/>
        </a:spcAft>
        <a:buClr>
          <a:schemeClr val="tx2"/>
        </a:buClr>
        <a:buFont typeface="Arial" pitchFamily="34" charset="0"/>
        <a:buChar char="•"/>
        <a:defRPr kern="1200">
          <a:solidFill>
            <a:schemeClr val="tx1"/>
          </a:solidFill>
          <a:latin typeface="+mn-lt"/>
          <a:ea typeface="ＭＳ Ｐゴシック" pitchFamily="34" charset="-128"/>
          <a:cs typeface="+mn-cs"/>
        </a:defRPr>
      </a:lvl3pPr>
      <a:lvl4pPr marL="1084263" indent="-227013" algn="l" rtl="0" eaLnBrk="0" fontAlgn="base" hangingPunct="0">
        <a:spcBef>
          <a:spcPts val="200"/>
        </a:spcBef>
        <a:spcAft>
          <a:spcPts val="200"/>
        </a:spcAft>
        <a:buFont typeface="Arial" pitchFamily="34" charset="0"/>
        <a:buChar char="–"/>
        <a:defRPr kern="1200">
          <a:solidFill>
            <a:schemeClr val="tx1"/>
          </a:solidFill>
          <a:latin typeface="+mn-lt"/>
          <a:ea typeface="ＭＳ Ｐゴシック" pitchFamily="34" charset="-128"/>
          <a:cs typeface="+mn-cs"/>
        </a:defRPr>
      </a:lvl4pPr>
      <a:lvl5pPr marL="1373188" indent="-230188" algn="l" rtl="0" eaLnBrk="0" fontAlgn="base" hangingPunct="0">
        <a:spcBef>
          <a:spcPts val="200"/>
        </a:spcBef>
        <a:spcAft>
          <a:spcPts val="200"/>
        </a:spcAft>
        <a:buClr>
          <a:schemeClr val="tx2"/>
        </a:buClr>
        <a:buFont typeface="Arial" pitchFamily="34" charset="0"/>
        <a:buChar char="•"/>
        <a:defRPr kern="1200">
          <a:solidFill>
            <a:schemeClr val="tx1"/>
          </a:solidFill>
          <a:latin typeface="+mn-lt"/>
          <a:ea typeface="ＭＳ Ｐゴシック" pitchFamily="34" charset="-128"/>
          <a:cs typeface="+mn-cs"/>
        </a:defRPr>
      </a:lvl5pPr>
      <a:lvl6pPr marL="1570311" indent="-142755" algn="l" defTabSz="571021"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5822" indent="-142755" algn="l" defTabSz="571021"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1333" indent="-142755" algn="l" defTabSz="571021"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6843" indent="-142755" algn="l" defTabSz="571021"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7"/>
          <p:cNvSpPr>
            <a:spLocks noGrp="1" noChangeArrowheads="1"/>
          </p:cNvSpPr>
          <p:nvPr>
            <p:ph type="body" idx="1"/>
          </p:nvPr>
        </p:nvSpPr>
        <p:spPr bwMode="auto">
          <a:xfrm>
            <a:off x="876300" y="1200150"/>
            <a:ext cx="7537450" cy="3257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6627" name="Rectangle 8"/>
          <p:cNvSpPr>
            <a:spLocks noGrp="1" noChangeArrowheads="1"/>
          </p:cNvSpPr>
          <p:nvPr>
            <p:ph type="title"/>
          </p:nvPr>
        </p:nvSpPr>
        <p:spPr bwMode="auto">
          <a:xfrm>
            <a:off x="889000" y="292102"/>
            <a:ext cx="7581900" cy="6429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5" name="Text Box 14"/>
          <p:cNvSpPr txBox="1">
            <a:spLocks noChangeArrowheads="1"/>
          </p:cNvSpPr>
          <p:nvPr userDrawn="1"/>
        </p:nvSpPr>
        <p:spPr bwMode="auto">
          <a:xfrm>
            <a:off x="457200" y="4874548"/>
            <a:ext cx="334545" cy="21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6" name="Text Box 14"/>
          <p:cNvSpPr txBox="1">
            <a:spLocks noChangeArrowheads="1"/>
          </p:cNvSpPr>
          <p:nvPr userDrawn="1"/>
        </p:nvSpPr>
        <p:spPr bwMode="auto">
          <a:xfrm>
            <a:off x="858448" y="4875876"/>
            <a:ext cx="2554785"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2013, Oracle and/or its affiliates. All rights reserved.</a:t>
            </a:r>
          </a:p>
        </p:txBody>
      </p:sp>
    </p:spTree>
  </p:cSld>
  <p:clrMap bg1="lt1" tx1="dk1" bg2="lt2" tx2="dk2" accent1="accent1" accent2="accent2" accent3="accent3" accent4="accent4" accent5="accent5" accent6="accent6" hlink="hlink" folHlink="folHlink"/>
  <p:sldLayoutIdLst>
    <p:sldLayoutId id="2147484147" r:id="rId1"/>
    <p:sldLayoutId id="2147484148" r:id="rId2"/>
    <p:sldLayoutId id="2147484149" r:id="rId3"/>
    <p:sldLayoutId id="2147484150" r:id="rId4"/>
  </p:sldLayoutIdLst>
  <p:transition xmlns:p14="http://schemas.microsoft.com/office/powerpoint/2010/main" spd="slow">
    <p:wipe dir="r"/>
  </p:transition>
  <p:hf sldNum="0" hdr="0" dt="0"/>
  <p:txStyles>
    <p:titleStyle>
      <a:lvl1pPr algn="l" rtl="0" eaLnBrk="0" fontAlgn="base" hangingPunct="0">
        <a:spcBef>
          <a:spcPct val="0"/>
        </a:spcBef>
        <a:spcAft>
          <a:spcPct val="0"/>
        </a:spcAft>
        <a:defRPr sz="2400" b="1">
          <a:solidFill>
            <a:schemeClr val="tx1"/>
          </a:solidFill>
          <a:latin typeface="+mj-lt"/>
          <a:ea typeface="ＭＳ Ｐゴシック" pitchFamily="34" charset="-128"/>
          <a:cs typeface="+mj-cs"/>
        </a:defRPr>
      </a:lvl1pPr>
      <a:lvl2pPr algn="l" rtl="0" eaLnBrk="0" fontAlgn="base" hangingPunct="0">
        <a:spcBef>
          <a:spcPct val="0"/>
        </a:spcBef>
        <a:spcAft>
          <a:spcPct val="0"/>
        </a:spcAft>
        <a:defRPr sz="2400" b="1">
          <a:solidFill>
            <a:schemeClr val="tx1"/>
          </a:solidFill>
          <a:latin typeface="Arial" charset="0"/>
          <a:ea typeface="ＭＳ Ｐゴシック" pitchFamily="34" charset="-128"/>
        </a:defRPr>
      </a:lvl2pPr>
      <a:lvl3pPr algn="l" rtl="0" eaLnBrk="0" fontAlgn="base" hangingPunct="0">
        <a:spcBef>
          <a:spcPct val="0"/>
        </a:spcBef>
        <a:spcAft>
          <a:spcPct val="0"/>
        </a:spcAft>
        <a:defRPr sz="2400" b="1">
          <a:solidFill>
            <a:schemeClr val="tx1"/>
          </a:solidFill>
          <a:latin typeface="Arial" charset="0"/>
          <a:ea typeface="ＭＳ Ｐゴシック" pitchFamily="34" charset="-128"/>
        </a:defRPr>
      </a:lvl3pPr>
      <a:lvl4pPr algn="l" rtl="0" eaLnBrk="0" fontAlgn="base" hangingPunct="0">
        <a:spcBef>
          <a:spcPct val="0"/>
        </a:spcBef>
        <a:spcAft>
          <a:spcPct val="0"/>
        </a:spcAft>
        <a:defRPr sz="2400" b="1">
          <a:solidFill>
            <a:schemeClr val="tx1"/>
          </a:solidFill>
          <a:latin typeface="Arial" charset="0"/>
          <a:ea typeface="ＭＳ Ｐゴシック" pitchFamily="34" charset="-128"/>
        </a:defRPr>
      </a:lvl4pPr>
      <a:lvl5pPr algn="l" rtl="0" eaLnBrk="0" fontAlgn="base" hangingPunct="0">
        <a:spcBef>
          <a:spcPct val="0"/>
        </a:spcBef>
        <a:spcAft>
          <a:spcPct val="0"/>
        </a:spcAft>
        <a:defRPr sz="2400" b="1">
          <a:solidFill>
            <a:schemeClr val="tx1"/>
          </a:solidFill>
          <a:latin typeface="Arial" charset="0"/>
          <a:ea typeface="ＭＳ Ｐゴシック" pitchFamily="34" charset="-128"/>
        </a:defRPr>
      </a:lvl5pPr>
      <a:lvl6pPr marL="457200" algn="l" rtl="0" fontAlgn="base">
        <a:spcBef>
          <a:spcPct val="0"/>
        </a:spcBef>
        <a:spcAft>
          <a:spcPct val="0"/>
        </a:spcAft>
        <a:defRPr sz="2400" b="1">
          <a:solidFill>
            <a:schemeClr val="tx1"/>
          </a:solidFill>
          <a:latin typeface="Arial" charset="0"/>
        </a:defRPr>
      </a:lvl6pPr>
      <a:lvl7pPr marL="914400" algn="l" rtl="0" fontAlgn="base">
        <a:spcBef>
          <a:spcPct val="0"/>
        </a:spcBef>
        <a:spcAft>
          <a:spcPct val="0"/>
        </a:spcAft>
        <a:defRPr sz="2400" b="1">
          <a:solidFill>
            <a:schemeClr val="tx1"/>
          </a:solidFill>
          <a:latin typeface="Arial" charset="0"/>
        </a:defRPr>
      </a:lvl7pPr>
      <a:lvl8pPr marL="1371600" algn="l" rtl="0" fontAlgn="base">
        <a:spcBef>
          <a:spcPct val="0"/>
        </a:spcBef>
        <a:spcAft>
          <a:spcPct val="0"/>
        </a:spcAft>
        <a:defRPr sz="2400" b="1">
          <a:solidFill>
            <a:schemeClr val="tx1"/>
          </a:solidFill>
          <a:latin typeface="Arial" charset="0"/>
        </a:defRPr>
      </a:lvl8pPr>
      <a:lvl9pPr marL="1828800" algn="l" rtl="0" fontAlgn="base">
        <a:spcBef>
          <a:spcPct val="0"/>
        </a:spcBef>
        <a:spcAft>
          <a:spcPct val="0"/>
        </a:spcAft>
        <a:defRPr sz="2400" b="1">
          <a:solidFill>
            <a:schemeClr val="tx1"/>
          </a:solidFill>
          <a:latin typeface="Arial" charset="0"/>
        </a:defRPr>
      </a:lvl9pPr>
    </p:titleStyle>
    <p:bodyStyle>
      <a:lvl1pPr marL="227013" indent="-227013" algn="l" rtl="0" eaLnBrk="0" fontAlgn="base" hangingPunct="0">
        <a:spcBef>
          <a:spcPct val="20000"/>
        </a:spcBef>
        <a:spcAft>
          <a:spcPct val="0"/>
        </a:spcAft>
        <a:buClr>
          <a:schemeClr val="tx2"/>
        </a:buClr>
        <a:buChar char="•"/>
        <a:defRPr sz="2400">
          <a:solidFill>
            <a:schemeClr val="tx1"/>
          </a:solidFill>
          <a:latin typeface="+mn-lt"/>
          <a:ea typeface="ＭＳ Ｐゴシック" pitchFamily="34" charset="-128"/>
          <a:cs typeface="+mn-cs"/>
        </a:defRPr>
      </a:lvl1pPr>
      <a:lvl2pPr marL="569913" indent="-228600" algn="l" rtl="0" eaLnBrk="0" fontAlgn="base" hangingPunct="0">
        <a:spcBef>
          <a:spcPct val="20000"/>
        </a:spcBef>
        <a:spcAft>
          <a:spcPct val="0"/>
        </a:spcAft>
        <a:buClr>
          <a:schemeClr val="tx2"/>
        </a:buClr>
        <a:buChar char="•"/>
        <a:defRPr sz="2000">
          <a:solidFill>
            <a:schemeClr val="tx1"/>
          </a:solidFill>
          <a:latin typeface="+mn-lt"/>
          <a:ea typeface="ＭＳ Ｐゴシック" pitchFamily="34" charset="-128"/>
        </a:defRPr>
      </a:lvl2pPr>
      <a:lvl3pPr marL="914400" indent="-230188" algn="l" rtl="0" eaLnBrk="0" fontAlgn="base" hangingPunct="0">
        <a:spcBef>
          <a:spcPct val="20000"/>
        </a:spcBef>
        <a:spcAft>
          <a:spcPct val="0"/>
        </a:spcAft>
        <a:buClr>
          <a:schemeClr val="tx2"/>
        </a:buClr>
        <a:buChar char="•"/>
        <a:defRPr sz="2000">
          <a:solidFill>
            <a:schemeClr val="tx1"/>
          </a:solidFill>
          <a:latin typeface="+mn-lt"/>
          <a:ea typeface="ＭＳ Ｐゴシック" pitchFamily="34" charset="-128"/>
        </a:defRPr>
      </a:lvl3pPr>
      <a:lvl4pPr marL="1258888" indent="-230188" algn="l" rtl="0" eaLnBrk="0" fontAlgn="base" hangingPunct="0">
        <a:spcBef>
          <a:spcPct val="20000"/>
        </a:spcBef>
        <a:spcAft>
          <a:spcPct val="0"/>
        </a:spcAft>
        <a:buClr>
          <a:schemeClr val="tx2"/>
        </a:buClr>
        <a:buChar char="•"/>
        <a:defRPr sz="2000">
          <a:solidFill>
            <a:schemeClr val="tx1"/>
          </a:solidFill>
          <a:latin typeface="+mn-lt"/>
          <a:ea typeface="ＭＳ Ｐゴシック" pitchFamily="34" charset="-128"/>
        </a:defRPr>
      </a:lvl4pPr>
      <a:lvl5pPr marL="1601788" indent="-228600" algn="l" rtl="0" eaLnBrk="0" fontAlgn="base" hangingPunct="0">
        <a:spcBef>
          <a:spcPct val="20000"/>
        </a:spcBef>
        <a:spcAft>
          <a:spcPct val="0"/>
        </a:spcAft>
        <a:buClr>
          <a:schemeClr val="tx2"/>
        </a:buClr>
        <a:buChar char="•"/>
        <a:defRPr sz="2000">
          <a:solidFill>
            <a:schemeClr val="tx1"/>
          </a:solidFill>
          <a:latin typeface="+mn-lt"/>
          <a:ea typeface="ＭＳ Ｐゴシック" pitchFamily="34" charset="-128"/>
        </a:defRPr>
      </a:lvl5pPr>
      <a:lvl6pPr marL="2058988" indent="-228600" algn="l" rtl="0" fontAlgn="base">
        <a:spcBef>
          <a:spcPct val="20000"/>
        </a:spcBef>
        <a:spcAft>
          <a:spcPct val="0"/>
        </a:spcAft>
        <a:buClr>
          <a:schemeClr val="tx2"/>
        </a:buClr>
        <a:buFont typeface="Times"/>
        <a:buChar char="•"/>
        <a:defRPr sz="2000">
          <a:solidFill>
            <a:schemeClr val="tx1"/>
          </a:solidFill>
          <a:latin typeface="+mn-lt"/>
        </a:defRPr>
      </a:lvl6pPr>
      <a:lvl7pPr marL="2516188" indent="-228600" algn="l" rtl="0" fontAlgn="base">
        <a:spcBef>
          <a:spcPct val="20000"/>
        </a:spcBef>
        <a:spcAft>
          <a:spcPct val="0"/>
        </a:spcAft>
        <a:buClr>
          <a:schemeClr val="tx2"/>
        </a:buClr>
        <a:buFont typeface="Times"/>
        <a:buChar char="•"/>
        <a:defRPr sz="2000">
          <a:solidFill>
            <a:schemeClr val="tx1"/>
          </a:solidFill>
          <a:latin typeface="+mn-lt"/>
        </a:defRPr>
      </a:lvl7pPr>
      <a:lvl8pPr marL="2973388" indent="-228600" algn="l" rtl="0" fontAlgn="base">
        <a:spcBef>
          <a:spcPct val="20000"/>
        </a:spcBef>
        <a:spcAft>
          <a:spcPct val="0"/>
        </a:spcAft>
        <a:buClr>
          <a:schemeClr val="tx2"/>
        </a:buClr>
        <a:buFont typeface="Times"/>
        <a:buChar char="•"/>
        <a:defRPr sz="2000">
          <a:solidFill>
            <a:schemeClr val="tx1"/>
          </a:solidFill>
          <a:latin typeface="+mn-lt"/>
        </a:defRPr>
      </a:lvl8pPr>
      <a:lvl9pPr marL="3430588" indent="-228600" algn="l" rtl="0" fontAlgn="base">
        <a:spcBef>
          <a:spcPct val="20000"/>
        </a:spcBef>
        <a:spcAft>
          <a:spcPct val="0"/>
        </a:spcAft>
        <a:buClr>
          <a:schemeClr val="tx2"/>
        </a:buClr>
        <a:buFont typeface="Times"/>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3794" name="Title Placeholder 1"/>
          <p:cNvSpPr>
            <a:spLocks noGrp="1"/>
          </p:cNvSpPr>
          <p:nvPr>
            <p:ph type="title"/>
          </p:nvPr>
        </p:nvSpPr>
        <p:spPr bwMode="auto">
          <a:xfrm>
            <a:off x="808038" y="201615"/>
            <a:ext cx="8132762" cy="431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33795" name="Text Placeholder 2"/>
          <p:cNvSpPr>
            <a:spLocks noGrp="1"/>
          </p:cNvSpPr>
          <p:nvPr>
            <p:ph type="body" idx="1"/>
          </p:nvPr>
        </p:nvSpPr>
        <p:spPr bwMode="auto">
          <a:xfrm>
            <a:off x="808038" y="1163638"/>
            <a:ext cx="8126412" cy="34782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Footer Placeholder 4"/>
          <p:cNvSpPr>
            <a:spLocks noGrp="1"/>
          </p:cNvSpPr>
          <p:nvPr>
            <p:ph type="ftr" sz="quarter" idx="3"/>
          </p:nvPr>
        </p:nvSpPr>
        <p:spPr>
          <a:xfrm>
            <a:off x="6037263" y="4791075"/>
            <a:ext cx="2895600" cy="274638"/>
          </a:xfrm>
          <a:prstGeom prst="rect">
            <a:avLst/>
          </a:prstGeom>
        </p:spPr>
        <p:txBody>
          <a:bodyPr vert="horz" wrap="square" lIns="57115" tIns="28558" rIns="57115" bIns="28558" rtlCol="0" anchor="ctr"/>
          <a:lstStyle>
            <a:lvl1pPr algn="ctr">
              <a:lnSpc>
                <a:spcPct val="90000"/>
              </a:lnSpc>
              <a:spcBef>
                <a:spcPct val="50000"/>
              </a:spcBef>
              <a:buClr>
                <a:srgbClr val="829E7E"/>
              </a:buClr>
              <a:defRPr sz="700">
                <a:solidFill>
                  <a:srgbClr val="000000"/>
                </a:solidFill>
                <a:latin typeface="Arial" charset="0"/>
                <a:ea typeface="ＭＳ Ｐゴシック" charset="-128"/>
                <a:cs typeface="+mn-cs"/>
              </a:defRPr>
            </a:lvl1pPr>
          </a:lstStyle>
          <a:p>
            <a:pPr>
              <a:defRPr/>
            </a:pPr>
            <a:endParaRPr lang="en-US"/>
          </a:p>
        </p:txBody>
      </p:sp>
      <p:pic>
        <p:nvPicPr>
          <p:cNvPr id="33797" name="Picture 24" descr="Small Red Square"/>
          <p:cNvPicPr>
            <a:picLocks noChangeAspect="1" noChangeArrowheads="1"/>
          </p:cNvPicPr>
          <p:nvPr/>
        </p:nvPicPr>
        <p:blipFill>
          <a:blip r:embed="rId21"/>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2" name="Group 5"/>
          <p:cNvGrpSpPr>
            <a:grpSpLocks/>
          </p:cNvGrpSpPr>
          <p:nvPr/>
        </p:nvGrpSpPr>
        <p:grpSpPr bwMode="auto">
          <a:xfrm>
            <a:off x="0" y="4629171"/>
            <a:ext cx="9144000" cy="168275"/>
            <a:chOff x="0" y="4629150"/>
            <a:chExt cx="9144000" cy="168275"/>
          </a:xfrm>
        </p:grpSpPr>
        <p:pic>
          <p:nvPicPr>
            <p:cNvPr id="33802" name="Picture 25" descr="Red Bar"/>
            <p:cNvPicPr>
              <a:picLocks noChangeAspect="1" noChangeArrowheads="1"/>
            </p:cNvPicPr>
            <p:nvPr/>
          </p:nvPicPr>
          <p:blipFill>
            <a:blip r:embed="rId22"/>
            <a:srcRect/>
            <a:stretch>
              <a:fillRect/>
            </a:stretch>
          </p:blipFill>
          <p:spPr bwMode="auto">
            <a:xfrm>
              <a:off x="0" y="4629150"/>
              <a:ext cx="9144000" cy="168275"/>
            </a:xfrm>
            <a:prstGeom prst="rect">
              <a:avLst/>
            </a:prstGeom>
            <a:noFill/>
            <a:ln w="9525">
              <a:noFill/>
              <a:miter lim="800000"/>
              <a:headEnd/>
              <a:tailEnd/>
            </a:ln>
          </p:spPr>
        </p:pic>
        <p:pic>
          <p:nvPicPr>
            <p:cNvPr id="33803" name="Picture 3" descr="O_redbox_clr_rgb.jpg"/>
            <p:cNvPicPr>
              <a:picLocks noChangeAspect="1"/>
            </p:cNvPicPr>
            <p:nvPr/>
          </p:nvPicPr>
          <p:blipFill>
            <a:blip r:embed="rId23"/>
            <a:srcRect/>
            <a:stretch>
              <a:fillRect/>
            </a:stretch>
          </p:blipFill>
          <p:spPr bwMode="auto">
            <a:xfrm>
              <a:off x="7989654" y="4651456"/>
              <a:ext cx="755707" cy="118628"/>
            </a:xfrm>
            <a:prstGeom prst="rect">
              <a:avLst/>
            </a:prstGeom>
            <a:noFill/>
            <a:ln w="9525">
              <a:noFill/>
              <a:miter lim="800000"/>
              <a:headEnd/>
              <a:tailEnd/>
            </a:ln>
          </p:spPr>
        </p:pic>
      </p:grpSp>
      <p:sp>
        <p:nvSpPr>
          <p:cNvPr id="18" name="Text Box 14"/>
          <p:cNvSpPr txBox="1">
            <a:spLocks noChangeArrowheads="1"/>
          </p:cNvSpPr>
          <p:nvPr/>
        </p:nvSpPr>
        <p:spPr bwMode="auto">
          <a:xfrm>
            <a:off x="858838" y="4875215"/>
            <a:ext cx="8151812"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2013, Oracle and/or its affiliates. All rights reserved.</a:t>
            </a:r>
          </a:p>
        </p:txBody>
      </p:sp>
      <p:cxnSp>
        <p:nvCxnSpPr>
          <p:cNvPr id="19" name="Straight Connector 18"/>
          <p:cNvCxnSpPr/>
          <p:nvPr/>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
        <p:nvSpPr>
          <p:cNvPr id="11" name="Rectangle 10"/>
          <p:cNvSpPr/>
          <p:nvPr userDrawn="1"/>
        </p:nvSpPr>
        <p:spPr>
          <a:xfrm>
            <a:off x="517525" y="4849813"/>
            <a:ext cx="279244" cy="184666"/>
          </a:xfrm>
          <a:prstGeom prst="rect">
            <a:avLst/>
          </a:prstGeom>
        </p:spPr>
        <p:txBody>
          <a:bodyPr wrap="none">
            <a:spAutoFit/>
          </a:bodyPr>
          <a:lstStyle/>
          <a:p>
            <a:pPr>
              <a:defRPr/>
            </a:pPr>
            <a:fld id="{DFC25FC1-AC51-4817-B542-0300D7AB04DD}" type="slidenum">
              <a:rPr lang="en-US" sz="600">
                <a:solidFill>
                  <a:srgbClr val="000000"/>
                </a:solidFill>
                <a:cs typeface="+mn-cs"/>
              </a:rPr>
              <a:pPr>
                <a:defRPr/>
              </a:pPr>
              <a:t>‹#›</a:t>
            </a:fld>
            <a:endParaRPr lang="en-US" sz="600" dirty="0">
              <a:solidFill>
                <a:srgbClr val="000000"/>
              </a:solidFill>
              <a:cs typeface="+mn-cs"/>
            </a:endParaRPr>
          </a:p>
        </p:txBody>
      </p:sp>
    </p:spTree>
  </p:cSld>
  <p:clrMap bg1="lt1" tx1="dk1" bg2="lt2" tx2="dk2" accent1="accent1" accent2="accent2" accent3="accent3" accent4="accent4" accent5="accent5" accent6="accent6" hlink="hlink" folHlink="folHlink"/>
  <p:sldLayoutIdLst>
    <p:sldLayoutId id="2147484152" r:id="rId1"/>
    <p:sldLayoutId id="2147484153" r:id="rId2"/>
    <p:sldLayoutId id="2147484154" r:id="rId3"/>
    <p:sldLayoutId id="2147484155" r:id="rId4"/>
    <p:sldLayoutId id="2147484156" r:id="rId5"/>
    <p:sldLayoutId id="2147484157" r:id="rId6"/>
    <p:sldLayoutId id="2147484158" r:id="rId7"/>
    <p:sldLayoutId id="2147484159" r:id="rId8"/>
    <p:sldLayoutId id="2147484160" r:id="rId9"/>
    <p:sldLayoutId id="2147484161" r:id="rId10"/>
    <p:sldLayoutId id="2147484162" r:id="rId11"/>
    <p:sldLayoutId id="2147484163" r:id="rId12"/>
    <p:sldLayoutId id="2147484164" r:id="rId13"/>
    <p:sldLayoutId id="2147484165" r:id="rId14"/>
    <p:sldLayoutId id="2147484166" r:id="rId15"/>
    <p:sldLayoutId id="2147484167" r:id="rId16"/>
    <p:sldLayoutId id="2147484168" r:id="rId17"/>
    <p:sldLayoutId id="2147484169" r:id="rId18"/>
    <p:sldLayoutId id="2147484170" r:id="rId19"/>
  </p:sldLayoutIdLst>
  <p:transition xmlns:p14="http://schemas.microsoft.com/office/powerpoint/2010/main" spd="slow">
    <p:wipe dir="r"/>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0" fontAlgn="base" hangingPunct="0">
        <a:spcBef>
          <a:spcPct val="0"/>
        </a:spcBef>
        <a:spcAft>
          <a:spcPct val="0"/>
        </a:spcAft>
        <a:defRPr sz="2800" b="1">
          <a:solidFill>
            <a:schemeClr val="tx1"/>
          </a:solidFill>
          <a:latin typeface="Arial" charset="0"/>
          <a:ea typeface="ＭＳ Ｐゴシック" pitchFamily="127" charset="-128"/>
          <a:cs typeface="ＭＳ Ｐゴシック" pitchFamily="127" charset="-128"/>
        </a:defRPr>
      </a:lvl2pPr>
      <a:lvl3pPr algn="l" rtl="0" eaLnBrk="0" fontAlgn="base" hangingPunct="0">
        <a:spcBef>
          <a:spcPct val="0"/>
        </a:spcBef>
        <a:spcAft>
          <a:spcPct val="0"/>
        </a:spcAft>
        <a:defRPr sz="2800" b="1">
          <a:solidFill>
            <a:schemeClr val="tx1"/>
          </a:solidFill>
          <a:latin typeface="Arial" charset="0"/>
          <a:ea typeface="ＭＳ Ｐゴシック" pitchFamily="127" charset="-128"/>
          <a:cs typeface="ＭＳ Ｐゴシック" pitchFamily="127" charset="-128"/>
        </a:defRPr>
      </a:lvl3pPr>
      <a:lvl4pPr algn="l" rtl="0" eaLnBrk="0" fontAlgn="base" hangingPunct="0">
        <a:spcBef>
          <a:spcPct val="0"/>
        </a:spcBef>
        <a:spcAft>
          <a:spcPct val="0"/>
        </a:spcAft>
        <a:defRPr sz="2800" b="1">
          <a:solidFill>
            <a:schemeClr val="tx1"/>
          </a:solidFill>
          <a:latin typeface="Arial" charset="0"/>
          <a:ea typeface="ＭＳ Ｐゴシック" pitchFamily="127" charset="-128"/>
          <a:cs typeface="ＭＳ Ｐゴシック" pitchFamily="127" charset="-128"/>
        </a:defRPr>
      </a:lvl4pPr>
      <a:lvl5pPr algn="l" rtl="0" eaLnBrk="0" fontAlgn="base" hangingPunct="0">
        <a:spcBef>
          <a:spcPct val="0"/>
        </a:spcBef>
        <a:spcAft>
          <a:spcPct val="0"/>
        </a:spcAft>
        <a:defRPr sz="2800" b="1">
          <a:solidFill>
            <a:schemeClr val="tx1"/>
          </a:solidFill>
          <a:latin typeface="Arial" charset="0"/>
          <a:ea typeface="ＭＳ Ｐゴシック" pitchFamily="127" charset="-128"/>
          <a:cs typeface="ＭＳ Ｐゴシック" pitchFamily="127" charset="-128"/>
        </a:defRPr>
      </a:lvl5pPr>
      <a:lvl6pPr marL="285573" algn="l" rtl="0" eaLnBrk="1" fontAlgn="base" hangingPunct="1">
        <a:spcBef>
          <a:spcPct val="0"/>
        </a:spcBef>
        <a:spcAft>
          <a:spcPct val="0"/>
        </a:spcAft>
        <a:defRPr sz="2200" b="1">
          <a:solidFill>
            <a:schemeClr val="tx1"/>
          </a:solidFill>
          <a:latin typeface="Arial" charset="0"/>
          <a:cs typeface="Arial" charset="0"/>
        </a:defRPr>
      </a:lvl6pPr>
      <a:lvl7pPr marL="571145" algn="l" rtl="0" eaLnBrk="1" fontAlgn="base" hangingPunct="1">
        <a:spcBef>
          <a:spcPct val="0"/>
        </a:spcBef>
        <a:spcAft>
          <a:spcPct val="0"/>
        </a:spcAft>
        <a:defRPr sz="2200" b="1">
          <a:solidFill>
            <a:schemeClr val="tx1"/>
          </a:solidFill>
          <a:latin typeface="Arial" charset="0"/>
          <a:cs typeface="Arial" charset="0"/>
        </a:defRPr>
      </a:lvl7pPr>
      <a:lvl8pPr marL="856718" algn="l" rtl="0" eaLnBrk="1" fontAlgn="base" hangingPunct="1">
        <a:spcBef>
          <a:spcPct val="0"/>
        </a:spcBef>
        <a:spcAft>
          <a:spcPct val="0"/>
        </a:spcAft>
        <a:defRPr sz="2200" b="1">
          <a:solidFill>
            <a:schemeClr val="tx1"/>
          </a:solidFill>
          <a:latin typeface="Arial" charset="0"/>
          <a:cs typeface="Arial" charset="0"/>
        </a:defRPr>
      </a:lvl8pPr>
      <a:lvl9pPr marL="1142291" algn="l" rtl="0" eaLnBrk="1" fontAlgn="base" hangingPunct="1">
        <a:spcBef>
          <a:spcPct val="0"/>
        </a:spcBef>
        <a:spcAft>
          <a:spcPct val="0"/>
        </a:spcAft>
        <a:defRPr sz="2200" b="1">
          <a:solidFill>
            <a:schemeClr val="tx1"/>
          </a:solidFill>
          <a:latin typeface="Arial" charset="0"/>
          <a:cs typeface="Arial" charset="0"/>
        </a:defRPr>
      </a:lvl9pPr>
    </p:titleStyle>
    <p:bodyStyle>
      <a:lvl1pPr marL="212725" indent="-212725" algn="l" rtl="0" eaLnBrk="0" fontAlgn="base" hangingPunct="0">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763" indent="-227013" algn="l" rtl="0" eaLnBrk="0" fontAlgn="base" hangingPunct="0">
        <a:spcBef>
          <a:spcPts val="200"/>
        </a:spcBef>
        <a:spcAft>
          <a:spcPts val="200"/>
        </a:spcAft>
        <a:buClr>
          <a:schemeClr val="tx2"/>
        </a:buClr>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788" indent="-141288" algn="l" rtl="0" eaLnBrk="0" fontAlgn="base" hangingPunct="0">
        <a:spcBef>
          <a:spcPts val="200"/>
        </a:spcBef>
        <a:spcAft>
          <a:spcPts val="200"/>
        </a:spcAft>
        <a:buClr>
          <a:schemeClr val="tx2"/>
        </a:buClr>
        <a:buFont typeface="Arial" pitchFamily="34" charset="0"/>
        <a:buChar char="•"/>
        <a:defRPr kern="1200">
          <a:solidFill>
            <a:schemeClr val="tx1"/>
          </a:solidFill>
          <a:latin typeface="Arial" pitchFamily="34" charset="0"/>
          <a:ea typeface="ＭＳ Ｐゴシック" pitchFamily="127" charset="-128"/>
          <a:cs typeface="ＭＳ Ｐゴシック" pitchFamily="127" charset="-128"/>
        </a:defRPr>
      </a:lvl3pPr>
      <a:lvl4pPr marL="1085850" indent="-228600" algn="l" rtl="0" eaLnBrk="0" fontAlgn="base" hangingPunct="0">
        <a:spcBef>
          <a:spcPts val="200"/>
        </a:spcBef>
        <a:spcAft>
          <a:spcPts val="200"/>
        </a:spcAft>
        <a:buClr>
          <a:schemeClr val="tx2"/>
        </a:buClr>
        <a:buFont typeface="Arial" pitchFamily="34" charset="0"/>
        <a:buChar char="•"/>
        <a:defRPr kern="1200">
          <a:solidFill>
            <a:schemeClr val="tx1"/>
          </a:solidFill>
          <a:latin typeface="Arial" pitchFamily="34" charset="0"/>
          <a:ea typeface="ＭＳ Ｐゴシック" pitchFamily="127" charset="-128"/>
          <a:cs typeface="ＭＳ Ｐゴシック" pitchFamily="127" charset="-128"/>
        </a:defRPr>
      </a:lvl4pPr>
      <a:lvl5pPr marL="1374775" indent="-231775" algn="l" rtl="0" eaLnBrk="0" fontAlgn="base" hangingPunct="0">
        <a:spcBef>
          <a:spcPts val="200"/>
        </a:spcBef>
        <a:spcAft>
          <a:spcPts val="200"/>
        </a:spcAft>
        <a:buClr>
          <a:schemeClr val="tx2"/>
        </a:buClr>
        <a:buFont typeface="Arial" pitchFamily="34" charset="0"/>
        <a:buChar char="•"/>
        <a:defRPr kern="1200">
          <a:solidFill>
            <a:schemeClr val="tx1"/>
          </a:solidFill>
          <a:latin typeface="Arial" pitchFamily="34" charset="0"/>
          <a:ea typeface="ＭＳ Ｐゴシック" pitchFamily="127" charset="-128"/>
          <a:cs typeface="ＭＳ Ｐゴシック" pitchFamily="127" charset="-128"/>
        </a:defRPr>
      </a:lvl5pPr>
      <a:lvl6pPr marL="1570651"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6224"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1797"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7369"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1145" rtl="0" eaLnBrk="1" latinLnBrk="0" hangingPunct="1">
        <a:defRPr sz="1100" kern="1200">
          <a:solidFill>
            <a:schemeClr val="tx1"/>
          </a:solidFill>
          <a:latin typeface="+mn-lt"/>
          <a:ea typeface="+mn-ea"/>
          <a:cs typeface="+mn-cs"/>
        </a:defRPr>
      </a:lvl1pPr>
      <a:lvl2pPr marL="285573" algn="l" defTabSz="571145" rtl="0" eaLnBrk="1" latinLnBrk="0" hangingPunct="1">
        <a:defRPr sz="1100" kern="1200">
          <a:solidFill>
            <a:schemeClr val="tx1"/>
          </a:solidFill>
          <a:latin typeface="+mn-lt"/>
          <a:ea typeface="+mn-ea"/>
          <a:cs typeface="+mn-cs"/>
        </a:defRPr>
      </a:lvl2pPr>
      <a:lvl3pPr marL="571145" algn="l" defTabSz="571145" rtl="0" eaLnBrk="1" latinLnBrk="0" hangingPunct="1">
        <a:defRPr sz="1100" kern="1200">
          <a:solidFill>
            <a:schemeClr val="tx1"/>
          </a:solidFill>
          <a:latin typeface="+mn-lt"/>
          <a:ea typeface="+mn-ea"/>
          <a:cs typeface="+mn-cs"/>
        </a:defRPr>
      </a:lvl3pPr>
      <a:lvl4pPr marL="856718" algn="l" defTabSz="571145" rtl="0" eaLnBrk="1" latinLnBrk="0" hangingPunct="1">
        <a:defRPr sz="1100" kern="1200">
          <a:solidFill>
            <a:schemeClr val="tx1"/>
          </a:solidFill>
          <a:latin typeface="+mn-lt"/>
          <a:ea typeface="+mn-ea"/>
          <a:cs typeface="+mn-cs"/>
        </a:defRPr>
      </a:lvl4pPr>
      <a:lvl5pPr marL="1142291" algn="l" defTabSz="571145" rtl="0" eaLnBrk="1" latinLnBrk="0" hangingPunct="1">
        <a:defRPr sz="1100" kern="1200">
          <a:solidFill>
            <a:schemeClr val="tx1"/>
          </a:solidFill>
          <a:latin typeface="+mn-lt"/>
          <a:ea typeface="+mn-ea"/>
          <a:cs typeface="+mn-cs"/>
        </a:defRPr>
      </a:lvl5pPr>
      <a:lvl6pPr marL="1427864" algn="l" defTabSz="571145" rtl="0" eaLnBrk="1" latinLnBrk="0" hangingPunct="1">
        <a:defRPr sz="1100" kern="1200">
          <a:solidFill>
            <a:schemeClr val="tx1"/>
          </a:solidFill>
          <a:latin typeface="+mn-lt"/>
          <a:ea typeface="+mn-ea"/>
          <a:cs typeface="+mn-cs"/>
        </a:defRPr>
      </a:lvl6pPr>
      <a:lvl7pPr marL="1713437" algn="l" defTabSz="571145" rtl="0" eaLnBrk="1" latinLnBrk="0" hangingPunct="1">
        <a:defRPr sz="1100" kern="1200">
          <a:solidFill>
            <a:schemeClr val="tx1"/>
          </a:solidFill>
          <a:latin typeface="+mn-lt"/>
          <a:ea typeface="+mn-ea"/>
          <a:cs typeface="+mn-cs"/>
        </a:defRPr>
      </a:lvl7pPr>
      <a:lvl8pPr marL="1999011" algn="l" defTabSz="571145" rtl="0" eaLnBrk="1" latinLnBrk="0" hangingPunct="1">
        <a:defRPr sz="1100" kern="1200">
          <a:solidFill>
            <a:schemeClr val="tx1"/>
          </a:solidFill>
          <a:latin typeface="+mn-lt"/>
          <a:ea typeface="+mn-ea"/>
          <a:cs typeface="+mn-cs"/>
        </a:defRPr>
      </a:lvl8pPr>
      <a:lvl9pPr marL="2284583" algn="l" defTabSz="571145" rtl="0" eaLnBrk="1" latinLnBrk="0" hangingPunct="1">
        <a:defRPr sz="11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22" name="Rectangle 7"/>
          <p:cNvSpPr>
            <a:spLocks noGrp="1" noChangeArrowheads="1"/>
          </p:cNvSpPr>
          <p:nvPr>
            <p:ph type="body" idx="1"/>
          </p:nvPr>
        </p:nvSpPr>
        <p:spPr bwMode="auto">
          <a:xfrm>
            <a:off x="876300" y="1200628"/>
            <a:ext cx="7537450" cy="325770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6023" name="Rectangle 8"/>
          <p:cNvSpPr>
            <a:spLocks noGrp="1" noChangeArrowheads="1"/>
          </p:cNvSpPr>
          <p:nvPr>
            <p:ph type="title"/>
          </p:nvPr>
        </p:nvSpPr>
        <p:spPr bwMode="auto">
          <a:xfrm>
            <a:off x="889000" y="291851"/>
            <a:ext cx="7581900" cy="64234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4" name="Text Box 14"/>
          <p:cNvSpPr txBox="1">
            <a:spLocks noChangeArrowheads="1"/>
          </p:cNvSpPr>
          <p:nvPr userDrawn="1"/>
        </p:nvSpPr>
        <p:spPr bwMode="auto">
          <a:xfrm>
            <a:off x="457200" y="4874548"/>
            <a:ext cx="334545" cy="21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5" name="Text Box 14"/>
          <p:cNvSpPr txBox="1">
            <a:spLocks noChangeArrowheads="1"/>
          </p:cNvSpPr>
          <p:nvPr userDrawn="1"/>
        </p:nvSpPr>
        <p:spPr bwMode="auto">
          <a:xfrm>
            <a:off x="858448" y="4875876"/>
            <a:ext cx="2554785"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2013, Oracle and/or its affiliates. All rights reserved.</a:t>
            </a:r>
          </a:p>
        </p:txBody>
      </p:sp>
    </p:spTree>
  </p:cSld>
  <p:clrMap bg1="lt1" tx1="dk1" bg2="lt2" tx2="dk2" accent1="accent1" accent2="accent2" accent3="accent3" accent4="accent4" accent5="accent5" accent6="accent6" hlink="hlink" folHlink="folHlink"/>
  <p:sldLayoutIdLst>
    <p:sldLayoutId id="2147484204" r:id="rId1"/>
  </p:sldLayoutIdLst>
  <p:transition xmlns:p14="http://schemas.microsoft.com/office/powerpoint/2010/main" spd="slow">
    <p:wipe dir="r"/>
  </p:transition>
  <p:hf sldNum="0" hdr="0" dt="0"/>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charset="0"/>
        </a:defRPr>
      </a:lvl2pPr>
      <a:lvl3pPr algn="l" rtl="0" eaLnBrk="0" fontAlgn="base" hangingPunct="0">
        <a:spcBef>
          <a:spcPct val="0"/>
        </a:spcBef>
        <a:spcAft>
          <a:spcPct val="0"/>
        </a:spcAft>
        <a:defRPr sz="2400" b="1">
          <a:solidFill>
            <a:schemeClr val="tx1"/>
          </a:solidFill>
          <a:latin typeface="Arial" charset="0"/>
        </a:defRPr>
      </a:lvl3pPr>
      <a:lvl4pPr algn="l" rtl="0" eaLnBrk="0" fontAlgn="base" hangingPunct="0">
        <a:spcBef>
          <a:spcPct val="0"/>
        </a:spcBef>
        <a:spcAft>
          <a:spcPct val="0"/>
        </a:spcAft>
        <a:defRPr sz="2400" b="1">
          <a:solidFill>
            <a:schemeClr val="tx1"/>
          </a:solidFill>
          <a:latin typeface="Arial" charset="0"/>
        </a:defRPr>
      </a:lvl4pPr>
      <a:lvl5pPr algn="l" rtl="0" eaLnBrk="0" fontAlgn="base" hangingPunct="0">
        <a:spcBef>
          <a:spcPct val="0"/>
        </a:spcBef>
        <a:spcAft>
          <a:spcPct val="0"/>
        </a:spcAft>
        <a:defRPr sz="2400" b="1">
          <a:solidFill>
            <a:schemeClr val="tx1"/>
          </a:solidFill>
          <a:latin typeface="Arial" charset="0"/>
        </a:defRPr>
      </a:lvl5pPr>
      <a:lvl6pPr marL="457200" algn="l" rtl="0" fontAlgn="base">
        <a:spcBef>
          <a:spcPct val="0"/>
        </a:spcBef>
        <a:spcAft>
          <a:spcPct val="0"/>
        </a:spcAft>
        <a:defRPr sz="2400" b="1">
          <a:solidFill>
            <a:schemeClr val="tx1"/>
          </a:solidFill>
          <a:latin typeface="Arial" charset="0"/>
        </a:defRPr>
      </a:lvl6pPr>
      <a:lvl7pPr marL="914400" algn="l" rtl="0" fontAlgn="base">
        <a:spcBef>
          <a:spcPct val="0"/>
        </a:spcBef>
        <a:spcAft>
          <a:spcPct val="0"/>
        </a:spcAft>
        <a:defRPr sz="2400" b="1">
          <a:solidFill>
            <a:schemeClr val="tx1"/>
          </a:solidFill>
          <a:latin typeface="Arial" charset="0"/>
        </a:defRPr>
      </a:lvl7pPr>
      <a:lvl8pPr marL="1371600" algn="l" rtl="0" fontAlgn="base">
        <a:spcBef>
          <a:spcPct val="0"/>
        </a:spcBef>
        <a:spcAft>
          <a:spcPct val="0"/>
        </a:spcAft>
        <a:defRPr sz="2400" b="1">
          <a:solidFill>
            <a:schemeClr val="tx1"/>
          </a:solidFill>
          <a:latin typeface="Arial" charset="0"/>
        </a:defRPr>
      </a:lvl8pPr>
      <a:lvl9pPr marL="1828800" algn="l" rtl="0" fontAlgn="base">
        <a:spcBef>
          <a:spcPct val="0"/>
        </a:spcBef>
        <a:spcAft>
          <a:spcPct val="0"/>
        </a:spcAft>
        <a:defRPr sz="2400" b="1">
          <a:solidFill>
            <a:schemeClr val="tx1"/>
          </a:solidFill>
          <a:latin typeface="Arial" charset="0"/>
        </a:defRPr>
      </a:lvl9pPr>
    </p:titleStyle>
    <p:bodyStyle>
      <a:lvl1pPr marL="227013" indent="-227013" algn="l" rtl="0" eaLnBrk="0" fontAlgn="base" hangingPunct="0">
        <a:spcBef>
          <a:spcPct val="20000"/>
        </a:spcBef>
        <a:spcAft>
          <a:spcPct val="0"/>
        </a:spcAft>
        <a:buClr>
          <a:schemeClr val="tx2"/>
        </a:buClr>
        <a:buFont typeface="Times" pitchFamily="1" charset="0"/>
        <a:buChar char="•"/>
        <a:defRPr sz="2400">
          <a:solidFill>
            <a:schemeClr val="tx1"/>
          </a:solidFill>
          <a:latin typeface="+mn-lt"/>
          <a:ea typeface="+mn-ea"/>
          <a:cs typeface="+mn-cs"/>
        </a:defRPr>
      </a:lvl1pPr>
      <a:lvl2pPr marL="569913" indent="-228600" algn="l" rtl="0" eaLnBrk="0" fontAlgn="base" hangingPunct="0">
        <a:spcBef>
          <a:spcPct val="20000"/>
        </a:spcBef>
        <a:spcAft>
          <a:spcPct val="0"/>
        </a:spcAft>
        <a:buClr>
          <a:schemeClr val="bg2"/>
        </a:buClr>
        <a:buFont typeface="Times" pitchFamily="1" charset="0"/>
        <a:buChar char="–"/>
        <a:defRPr sz="2000">
          <a:solidFill>
            <a:schemeClr val="tx1"/>
          </a:solidFill>
          <a:latin typeface="+mn-lt"/>
        </a:defRPr>
      </a:lvl2pPr>
      <a:lvl3pPr marL="914400" indent="-230188" algn="l" rtl="0" eaLnBrk="0" fontAlgn="base" hangingPunct="0">
        <a:spcBef>
          <a:spcPct val="20000"/>
        </a:spcBef>
        <a:spcAft>
          <a:spcPct val="0"/>
        </a:spcAft>
        <a:buClr>
          <a:schemeClr val="tx2"/>
        </a:buClr>
        <a:buFont typeface="Times" pitchFamily="1" charset="0"/>
        <a:buChar char="•"/>
        <a:defRPr sz="2000">
          <a:solidFill>
            <a:schemeClr val="tx1"/>
          </a:solidFill>
          <a:latin typeface="+mn-lt"/>
        </a:defRPr>
      </a:lvl3pPr>
      <a:lvl4pPr marL="1258888" indent="-230188" algn="l" rtl="0" eaLnBrk="0" fontAlgn="base" hangingPunct="0">
        <a:spcBef>
          <a:spcPct val="20000"/>
        </a:spcBef>
        <a:spcAft>
          <a:spcPct val="0"/>
        </a:spcAft>
        <a:buClr>
          <a:schemeClr val="bg2"/>
        </a:buClr>
        <a:buFont typeface="Times" pitchFamily="1" charset="0"/>
        <a:buChar char="–"/>
        <a:defRPr sz="2000">
          <a:solidFill>
            <a:schemeClr val="tx1"/>
          </a:solidFill>
          <a:latin typeface="+mn-lt"/>
        </a:defRPr>
      </a:lvl4pPr>
      <a:lvl5pPr marL="1601788" indent="-228600" algn="l" rtl="0" eaLnBrk="0" fontAlgn="base" hangingPunct="0">
        <a:spcBef>
          <a:spcPct val="20000"/>
        </a:spcBef>
        <a:spcAft>
          <a:spcPct val="0"/>
        </a:spcAft>
        <a:buClr>
          <a:schemeClr val="tx2"/>
        </a:buClr>
        <a:buFont typeface="Times" pitchFamily="1" charset="0"/>
        <a:buChar char="•"/>
        <a:defRPr sz="2000">
          <a:solidFill>
            <a:schemeClr val="tx1"/>
          </a:solidFill>
          <a:latin typeface="+mn-lt"/>
        </a:defRPr>
      </a:lvl5pPr>
      <a:lvl6pPr marL="2058988" indent="-228600" algn="l" rtl="0" fontAlgn="base">
        <a:spcBef>
          <a:spcPct val="20000"/>
        </a:spcBef>
        <a:spcAft>
          <a:spcPct val="0"/>
        </a:spcAft>
        <a:buClr>
          <a:schemeClr val="tx2"/>
        </a:buClr>
        <a:buFont typeface="Times"/>
        <a:buChar char="•"/>
        <a:defRPr sz="2000">
          <a:solidFill>
            <a:schemeClr val="tx1"/>
          </a:solidFill>
          <a:latin typeface="+mn-lt"/>
        </a:defRPr>
      </a:lvl6pPr>
      <a:lvl7pPr marL="2516188" indent="-228600" algn="l" rtl="0" fontAlgn="base">
        <a:spcBef>
          <a:spcPct val="20000"/>
        </a:spcBef>
        <a:spcAft>
          <a:spcPct val="0"/>
        </a:spcAft>
        <a:buClr>
          <a:schemeClr val="tx2"/>
        </a:buClr>
        <a:buFont typeface="Times"/>
        <a:buChar char="•"/>
        <a:defRPr sz="2000">
          <a:solidFill>
            <a:schemeClr val="tx1"/>
          </a:solidFill>
          <a:latin typeface="+mn-lt"/>
        </a:defRPr>
      </a:lvl7pPr>
      <a:lvl8pPr marL="2973388" indent="-228600" algn="l" rtl="0" fontAlgn="base">
        <a:spcBef>
          <a:spcPct val="20000"/>
        </a:spcBef>
        <a:spcAft>
          <a:spcPct val="0"/>
        </a:spcAft>
        <a:buClr>
          <a:schemeClr val="tx2"/>
        </a:buClr>
        <a:buFont typeface="Times"/>
        <a:buChar char="•"/>
        <a:defRPr sz="2000">
          <a:solidFill>
            <a:schemeClr val="tx1"/>
          </a:solidFill>
          <a:latin typeface="+mn-lt"/>
        </a:defRPr>
      </a:lvl8pPr>
      <a:lvl9pPr marL="3430588" indent="-228600" algn="l" rtl="0" fontAlgn="base">
        <a:spcBef>
          <a:spcPct val="20000"/>
        </a:spcBef>
        <a:spcAft>
          <a:spcPct val="0"/>
        </a:spcAft>
        <a:buClr>
          <a:schemeClr val="tx2"/>
        </a:buClr>
        <a:buFont typeface="Times"/>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5" descr="Red Bar"/>
          <p:cNvPicPr>
            <a:picLocks noChangeAspect="1" noChangeArrowheads="1"/>
          </p:cNvPicPr>
          <p:nvPr userDrawn="1"/>
        </p:nvPicPr>
        <p:blipFill>
          <a:blip r:embed="rId14"/>
          <a:srcRect/>
          <a:stretch>
            <a:fillRect/>
          </a:stretch>
        </p:blipFill>
        <p:spPr bwMode="auto">
          <a:xfrm>
            <a:off x="0" y="4629171"/>
            <a:ext cx="9144000" cy="169069"/>
          </a:xfrm>
          <a:prstGeom prst="rect">
            <a:avLst/>
          </a:prstGeom>
          <a:noFill/>
          <a:ln w="9525">
            <a:noFill/>
            <a:miter lim="800000"/>
            <a:headEnd/>
            <a:tailEnd/>
          </a:ln>
        </p:spPr>
      </p:pic>
      <p:pic>
        <p:nvPicPr>
          <p:cNvPr id="3075" name="Picture 24" descr="Small Red Square"/>
          <p:cNvPicPr>
            <a:picLocks noChangeAspect="1" noChangeArrowheads="1"/>
          </p:cNvPicPr>
          <p:nvPr userDrawn="1"/>
        </p:nvPicPr>
        <p:blipFill>
          <a:blip r:embed="rId15"/>
          <a:srcRect/>
          <a:stretch>
            <a:fillRect/>
          </a:stretch>
        </p:blipFill>
        <p:spPr bwMode="auto">
          <a:xfrm>
            <a:off x="30" y="0"/>
            <a:ext cx="688975" cy="514350"/>
          </a:xfrm>
          <a:prstGeom prst="rect">
            <a:avLst/>
          </a:prstGeom>
          <a:noFill/>
          <a:ln w="9525">
            <a:noFill/>
            <a:miter lim="800000"/>
            <a:headEnd/>
            <a:tailEnd/>
          </a:ln>
        </p:spPr>
      </p:pic>
      <p:sp>
        <p:nvSpPr>
          <p:cNvPr id="3076" name="Rectangle 7"/>
          <p:cNvSpPr>
            <a:spLocks noGrp="1" noChangeArrowheads="1"/>
          </p:cNvSpPr>
          <p:nvPr>
            <p:ph type="body" idx="1"/>
          </p:nvPr>
        </p:nvSpPr>
        <p:spPr bwMode="auto">
          <a:xfrm>
            <a:off x="685800" y="1200150"/>
            <a:ext cx="7537450" cy="3257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7" name="Rectangle 8"/>
          <p:cNvSpPr>
            <a:spLocks noGrp="1" noChangeArrowheads="1"/>
          </p:cNvSpPr>
          <p:nvPr>
            <p:ph type="title"/>
          </p:nvPr>
        </p:nvSpPr>
        <p:spPr bwMode="auto">
          <a:xfrm>
            <a:off x="889000" y="228602"/>
            <a:ext cx="7581900" cy="70604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 and Second Line Like This</a:t>
            </a:r>
          </a:p>
        </p:txBody>
      </p:sp>
      <p:sp>
        <p:nvSpPr>
          <p:cNvPr id="1033" name="Rectangle 9"/>
          <p:cNvSpPr>
            <a:spLocks noChangeArrowheads="1"/>
          </p:cNvSpPr>
          <p:nvPr userDrawn="1"/>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a:spcBef>
                <a:spcPct val="20000"/>
              </a:spcBef>
              <a:buClr>
                <a:srgbClr val="FD0000"/>
              </a:buClr>
              <a:buFontTx/>
              <a:buChar char="•"/>
              <a:defRPr/>
            </a:pPr>
            <a:endParaRPr lang="en-US" sz="2400">
              <a:solidFill>
                <a:srgbClr val="000000"/>
              </a:solidFill>
              <a:latin typeface="Arial" charset="0"/>
              <a:ea typeface="MS PGothic" pitchFamily="34" charset="-128"/>
            </a:endParaRPr>
          </a:p>
        </p:txBody>
      </p:sp>
      <p:pic>
        <p:nvPicPr>
          <p:cNvPr id="3079" name="Picture 20" descr="Oracle WHITE"/>
          <p:cNvPicPr>
            <a:picLocks noChangeAspect="1" noChangeArrowheads="1"/>
          </p:cNvPicPr>
          <p:nvPr userDrawn="1"/>
        </p:nvPicPr>
        <p:blipFill>
          <a:blip r:embed="rId16"/>
          <a:srcRect/>
          <a:stretch>
            <a:fillRect/>
          </a:stretch>
        </p:blipFill>
        <p:spPr bwMode="auto">
          <a:xfrm>
            <a:off x="7620000" y="4669653"/>
            <a:ext cx="947738" cy="89297"/>
          </a:xfrm>
          <a:prstGeom prst="rect">
            <a:avLst/>
          </a:prstGeom>
          <a:noFill/>
          <a:ln w="9525">
            <a:noFill/>
            <a:miter lim="800000"/>
            <a:headEnd/>
            <a:tailEnd/>
          </a:ln>
        </p:spPr>
      </p:pic>
      <p:sp>
        <p:nvSpPr>
          <p:cNvPr id="1052" name="Text Box 28"/>
          <p:cNvSpPr txBox="1">
            <a:spLocks noChangeArrowheads="1"/>
          </p:cNvSpPr>
          <p:nvPr userDrawn="1"/>
        </p:nvSpPr>
        <p:spPr bwMode="auto">
          <a:xfrm>
            <a:off x="7391401" y="4750594"/>
            <a:ext cx="107402" cy="369332"/>
          </a:xfrm>
          <a:prstGeom prst="rect">
            <a:avLst/>
          </a:prstGeom>
          <a:noFill/>
          <a:ln w="9525">
            <a:noFill/>
            <a:miter lim="800000"/>
            <a:headEnd/>
            <a:tailEnd/>
          </a:ln>
          <a:effectLst/>
        </p:spPr>
        <p:txBody>
          <a:bodyPr wrap="none" lIns="0" tIns="0" rIns="0" bIns="0">
            <a:spAutoFit/>
          </a:bodyPr>
          <a:lstStyle/>
          <a:p>
            <a:pPr>
              <a:spcBef>
                <a:spcPct val="20000"/>
              </a:spcBef>
              <a:buClr>
                <a:srgbClr val="FD0000"/>
              </a:buClr>
              <a:buFontTx/>
              <a:buChar char="•"/>
              <a:defRPr/>
            </a:pPr>
            <a:endParaRPr lang="en-US" sz="2400">
              <a:solidFill>
                <a:srgbClr val="000000"/>
              </a:solidFill>
              <a:latin typeface="Arial" charset="0"/>
              <a:ea typeface="MS PGothic" pitchFamily="34" charset="-128"/>
            </a:endParaRPr>
          </a:p>
        </p:txBody>
      </p:sp>
      <p:sp>
        <p:nvSpPr>
          <p:cNvPr id="1053" name="Text Box 29"/>
          <p:cNvSpPr txBox="1">
            <a:spLocks noChangeArrowheads="1"/>
          </p:cNvSpPr>
          <p:nvPr userDrawn="1"/>
        </p:nvSpPr>
        <p:spPr bwMode="auto">
          <a:xfrm>
            <a:off x="7467600" y="4743450"/>
            <a:ext cx="457200" cy="369332"/>
          </a:xfrm>
          <a:prstGeom prst="rect">
            <a:avLst/>
          </a:prstGeom>
          <a:noFill/>
          <a:ln w="9525">
            <a:noFill/>
            <a:miter lim="800000"/>
            <a:headEnd/>
            <a:tailEnd/>
          </a:ln>
          <a:effectLst/>
        </p:spPr>
        <p:txBody>
          <a:bodyPr lIns="0" tIns="0" rIns="0" bIns="0">
            <a:spAutoFit/>
          </a:bodyPr>
          <a:lstStyle/>
          <a:p>
            <a:pPr>
              <a:spcBef>
                <a:spcPct val="20000"/>
              </a:spcBef>
              <a:buClr>
                <a:srgbClr val="FD0000"/>
              </a:buClr>
              <a:buFontTx/>
              <a:buChar char="•"/>
              <a:defRPr/>
            </a:pPr>
            <a:endParaRPr lang="en-US" sz="2400">
              <a:solidFill>
                <a:srgbClr val="000000"/>
              </a:solidFill>
              <a:latin typeface="Arial" charset="0"/>
              <a:ea typeface="MS PGothic" pitchFamily="34" charset="-128"/>
            </a:endParaRPr>
          </a:p>
        </p:txBody>
      </p:sp>
      <p:sp>
        <p:nvSpPr>
          <p:cNvPr id="12" name="Slide Number Placeholder 11"/>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eaLnBrk="1" hangingPunct="1">
              <a:lnSpc>
                <a:spcPct val="100000"/>
              </a:lnSpc>
              <a:spcBef>
                <a:spcPct val="20000"/>
              </a:spcBef>
              <a:buClr>
                <a:srgbClr val="FD0000"/>
              </a:buClr>
              <a:buFontTx/>
              <a:buChar char="•"/>
              <a:defRPr sz="1200">
                <a:solidFill>
                  <a:srgbClr val="000000">
                    <a:tint val="75000"/>
                  </a:srgbClr>
                </a:solidFill>
                <a:ea typeface="ＭＳ Ｐゴシック" pitchFamily="34" charset="-128"/>
              </a:defRPr>
            </a:lvl1pPr>
          </a:lstStyle>
          <a:p>
            <a:pPr>
              <a:defRPr/>
            </a:pPr>
            <a:fld id="{4D887561-8180-4800-8734-9BCE913B0CA6}" type="slidenum">
              <a:rPr lang="en-US"/>
              <a:pPr>
                <a:defRPr/>
              </a:pPr>
              <a:t>‹#›</a:t>
            </a:fld>
            <a:endParaRPr lang="en-US"/>
          </a:p>
        </p:txBody>
      </p:sp>
      <p:sp>
        <p:nvSpPr>
          <p:cNvPr id="13" name="Text Box 14"/>
          <p:cNvSpPr txBox="1">
            <a:spLocks noChangeArrowheads="1"/>
          </p:cNvSpPr>
          <p:nvPr userDrawn="1"/>
        </p:nvSpPr>
        <p:spPr bwMode="auto">
          <a:xfrm>
            <a:off x="457200" y="4874548"/>
            <a:ext cx="334545" cy="21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14" name="Text Box 14"/>
          <p:cNvSpPr txBox="1">
            <a:spLocks noChangeArrowheads="1"/>
          </p:cNvSpPr>
          <p:nvPr userDrawn="1"/>
        </p:nvSpPr>
        <p:spPr bwMode="auto">
          <a:xfrm>
            <a:off x="858448" y="4875876"/>
            <a:ext cx="2554785"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2013, Oracle and/or its affiliates. All rights reserved.</a:t>
            </a:r>
          </a:p>
        </p:txBody>
      </p:sp>
    </p:spTree>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Lst>
  <p:transition xmlns:p14="http://schemas.microsoft.com/office/powerpoint/2010/main" spd="slow">
    <p:wipe dir="r"/>
  </p:transition>
  <p:hf hdr="0" ftr="0" dt="0"/>
  <p:txStyles>
    <p:titleStyle>
      <a:lvl1pPr algn="l" rtl="0" eaLnBrk="0" fontAlgn="base" hangingPunct="0">
        <a:spcBef>
          <a:spcPct val="0"/>
        </a:spcBef>
        <a:spcAft>
          <a:spcPct val="0"/>
        </a:spcAft>
        <a:defRPr sz="3200" b="1">
          <a:solidFill>
            <a:schemeClr val="tx1"/>
          </a:solidFill>
          <a:latin typeface="+mj-lt"/>
          <a:ea typeface="ＭＳ Ｐゴシック" pitchFamily="34" charset="-128"/>
          <a:cs typeface="MS PGothic" pitchFamily="34" charset="-128"/>
        </a:defRPr>
      </a:lvl1pPr>
      <a:lvl2pPr algn="l" rtl="0" eaLnBrk="0" fontAlgn="base" hangingPunct="0">
        <a:spcBef>
          <a:spcPct val="0"/>
        </a:spcBef>
        <a:spcAft>
          <a:spcPct val="0"/>
        </a:spcAft>
        <a:defRPr sz="3200" b="1">
          <a:solidFill>
            <a:schemeClr val="tx1"/>
          </a:solidFill>
          <a:latin typeface="Arial" charset="0"/>
          <a:ea typeface="ＭＳ Ｐゴシック" pitchFamily="34" charset="-128"/>
          <a:cs typeface="MS PGothic" pitchFamily="34" charset="-128"/>
        </a:defRPr>
      </a:lvl2pPr>
      <a:lvl3pPr algn="l" rtl="0" eaLnBrk="0" fontAlgn="base" hangingPunct="0">
        <a:spcBef>
          <a:spcPct val="0"/>
        </a:spcBef>
        <a:spcAft>
          <a:spcPct val="0"/>
        </a:spcAft>
        <a:defRPr sz="3200" b="1">
          <a:solidFill>
            <a:schemeClr val="tx1"/>
          </a:solidFill>
          <a:latin typeface="Arial" charset="0"/>
          <a:ea typeface="ＭＳ Ｐゴシック" pitchFamily="34" charset="-128"/>
          <a:cs typeface="MS PGothic" pitchFamily="34" charset="-128"/>
        </a:defRPr>
      </a:lvl3pPr>
      <a:lvl4pPr algn="l" rtl="0" eaLnBrk="0" fontAlgn="base" hangingPunct="0">
        <a:spcBef>
          <a:spcPct val="0"/>
        </a:spcBef>
        <a:spcAft>
          <a:spcPct val="0"/>
        </a:spcAft>
        <a:defRPr sz="3200" b="1">
          <a:solidFill>
            <a:schemeClr val="tx1"/>
          </a:solidFill>
          <a:latin typeface="Arial" charset="0"/>
          <a:ea typeface="ＭＳ Ｐゴシック" pitchFamily="34" charset="-128"/>
          <a:cs typeface="MS PGothic" pitchFamily="34" charset="-128"/>
        </a:defRPr>
      </a:lvl4pPr>
      <a:lvl5pPr algn="l" rtl="0" eaLnBrk="0" fontAlgn="base" hangingPunct="0">
        <a:spcBef>
          <a:spcPct val="0"/>
        </a:spcBef>
        <a:spcAft>
          <a:spcPct val="0"/>
        </a:spcAft>
        <a:defRPr sz="3200" b="1">
          <a:solidFill>
            <a:schemeClr val="tx1"/>
          </a:solidFill>
          <a:latin typeface="Arial" charset="0"/>
          <a:ea typeface="ＭＳ Ｐゴシック" pitchFamily="34" charset="-128"/>
          <a:cs typeface="MS PGothic" pitchFamily="34" charset="-128"/>
        </a:defRPr>
      </a:lvl5pPr>
      <a:lvl6pPr marL="457200" algn="l" rtl="0" fontAlgn="base">
        <a:spcBef>
          <a:spcPct val="0"/>
        </a:spcBef>
        <a:spcAft>
          <a:spcPct val="0"/>
        </a:spcAft>
        <a:defRPr sz="3200" b="1">
          <a:solidFill>
            <a:schemeClr val="tx1"/>
          </a:solidFill>
          <a:latin typeface="Arial" charset="0"/>
        </a:defRPr>
      </a:lvl6pPr>
      <a:lvl7pPr marL="914400" algn="l" rtl="0" fontAlgn="base">
        <a:spcBef>
          <a:spcPct val="0"/>
        </a:spcBef>
        <a:spcAft>
          <a:spcPct val="0"/>
        </a:spcAft>
        <a:defRPr sz="3200" b="1">
          <a:solidFill>
            <a:schemeClr val="tx1"/>
          </a:solidFill>
          <a:latin typeface="Arial" charset="0"/>
        </a:defRPr>
      </a:lvl7pPr>
      <a:lvl8pPr marL="1371600" algn="l" rtl="0" fontAlgn="base">
        <a:spcBef>
          <a:spcPct val="0"/>
        </a:spcBef>
        <a:spcAft>
          <a:spcPct val="0"/>
        </a:spcAft>
        <a:defRPr sz="3200" b="1">
          <a:solidFill>
            <a:schemeClr val="tx1"/>
          </a:solidFill>
          <a:latin typeface="Arial" charset="0"/>
        </a:defRPr>
      </a:lvl8pPr>
      <a:lvl9pPr marL="1828800" algn="l" rtl="0" fontAlgn="base">
        <a:spcBef>
          <a:spcPct val="0"/>
        </a:spcBef>
        <a:spcAft>
          <a:spcPct val="0"/>
        </a:spcAft>
        <a:defRPr sz="3200" b="1">
          <a:solidFill>
            <a:schemeClr val="tx1"/>
          </a:solidFill>
          <a:latin typeface="Arial" charset="0"/>
        </a:defRPr>
      </a:lvl9pPr>
    </p:titleStyle>
    <p:bodyStyle>
      <a:lvl1pPr marL="227013" indent="-227013" algn="l" rtl="0" eaLnBrk="0" fontAlgn="base" hangingPunct="0">
        <a:spcBef>
          <a:spcPct val="20000"/>
        </a:spcBef>
        <a:spcAft>
          <a:spcPct val="0"/>
        </a:spcAft>
        <a:buClr>
          <a:schemeClr val="accent1"/>
        </a:buClr>
        <a:buChar char="•"/>
        <a:defRPr sz="2400">
          <a:solidFill>
            <a:schemeClr val="tx1"/>
          </a:solidFill>
          <a:latin typeface="+mn-lt"/>
          <a:ea typeface="ＭＳ Ｐゴシック" pitchFamily="34" charset="-128"/>
          <a:cs typeface="MS PGothic" pitchFamily="34" charset="-128"/>
        </a:defRPr>
      </a:lvl1pPr>
      <a:lvl2pPr marL="569913" indent="-228600" algn="l" rtl="0" eaLnBrk="0" fontAlgn="base" hangingPunct="0">
        <a:spcBef>
          <a:spcPct val="20000"/>
        </a:spcBef>
        <a:spcAft>
          <a:spcPct val="0"/>
        </a:spcAft>
        <a:buClr>
          <a:schemeClr val="accent1"/>
        </a:buClr>
        <a:buChar char="•"/>
        <a:defRPr sz="2000">
          <a:solidFill>
            <a:schemeClr val="tx1"/>
          </a:solidFill>
          <a:latin typeface="+mn-lt"/>
          <a:ea typeface="ＭＳ Ｐゴシック" pitchFamily="34" charset="-128"/>
        </a:defRPr>
      </a:lvl2pPr>
      <a:lvl3pPr marL="914400" indent="-230188" algn="l" rtl="0" eaLnBrk="0" fontAlgn="base" hangingPunct="0">
        <a:spcBef>
          <a:spcPct val="20000"/>
        </a:spcBef>
        <a:spcAft>
          <a:spcPct val="0"/>
        </a:spcAft>
        <a:buClr>
          <a:schemeClr val="accent1"/>
        </a:buClr>
        <a:buChar char="•"/>
        <a:defRPr sz="2000">
          <a:solidFill>
            <a:schemeClr val="tx1"/>
          </a:solidFill>
          <a:latin typeface="+mn-lt"/>
          <a:ea typeface="ＭＳ Ｐゴシック" pitchFamily="34" charset="-128"/>
        </a:defRPr>
      </a:lvl3pPr>
      <a:lvl4pPr marL="1258888" indent="-230188" algn="l" rtl="0" eaLnBrk="0" fontAlgn="base" hangingPunct="0">
        <a:spcBef>
          <a:spcPct val="20000"/>
        </a:spcBef>
        <a:spcAft>
          <a:spcPct val="0"/>
        </a:spcAft>
        <a:buClr>
          <a:schemeClr val="accent1"/>
        </a:buClr>
        <a:buChar char="•"/>
        <a:defRPr sz="2000">
          <a:solidFill>
            <a:schemeClr val="tx1"/>
          </a:solidFill>
          <a:latin typeface="+mn-lt"/>
          <a:ea typeface="ＭＳ Ｐゴシック" pitchFamily="34" charset="-128"/>
        </a:defRPr>
      </a:lvl4pPr>
      <a:lvl5pPr marL="1601788" indent="-228600" algn="l" rtl="0" eaLnBrk="0" fontAlgn="base" hangingPunct="0">
        <a:spcBef>
          <a:spcPct val="20000"/>
        </a:spcBef>
        <a:spcAft>
          <a:spcPct val="0"/>
        </a:spcAft>
        <a:buClr>
          <a:schemeClr val="accent1"/>
        </a:buClr>
        <a:buChar char="•"/>
        <a:defRPr sz="2000">
          <a:solidFill>
            <a:schemeClr val="tx1"/>
          </a:solidFill>
          <a:latin typeface="+mn-lt"/>
          <a:ea typeface="ＭＳ Ｐゴシック" pitchFamily="34" charset="-128"/>
        </a:defRPr>
      </a:lvl5pPr>
      <a:lvl6pPr marL="2058988" indent="-228600" algn="l" rtl="0" fontAlgn="base">
        <a:spcBef>
          <a:spcPct val="20000"/>
        </a:spcBef>
        <a:spcAft>
          <a:spcPct val="0"/>
        </a:spcAft>
        <a:buClr>
          <a:schemeClr val="accent1"/>
        </a:buClr>
        <a:buChar char="•"/>
        <a:defRPr sz="2000">
          <a:solidFill>
            <a:schemeClr val="tx1"/>
          </a:solidFill>
          <a:latin typeface="+mn-lt"/>
        </a:defRPr>
      </a:lvl6pPr>
      <a:lvl7pPr marL="2516188" indent="-228600" algn="l" rtl="0" fontAlgn="base">
        <a:spcBef>
          <a:spcPct val="20000"/>
        </a:spcBef>
        <a:spcAft>
          <a:spcPct val="0"/>
        </a:spcAft>
        <a:buClr>
          <a:schemeClr val="accent1"/>
        </a:buClr>
        <a:buChar char="•"/>
        <a:defRPr sz="2000">
          <a:solidFill>
            <a:schemeClr val="tx1"/>
          </a:solidFill>
          <a:latin typeface="+mn-lt"/>
        </a:defRPr>
      </a:lvl7pPr>
      <a:lvl8pPr marL="2973388" indent="-228600" algn="l" rtl="0" fontAlgn="base">
        <a:spcBef>
          <a:spcPct val="20000"/>
        </a:spcBef>
        <a:spcAft>
          <a:spcPct val="0"/>
        </a:spcAft>
        <a:buClr>
          <a:schemeClr val="accent1"/>
        </a:buClr>
        <a:buChar char="•"/>
        <a:defRPr sz="2000">
          <a:solidFill>
            <a:schemeClr val="tx1"/>
          </a:solidFill>
          <a:latin typeface="+mn-lt"/>
        </a:defRPr>
      </a:lvl8pPr>
      <a:lvl9pPr marL="3430588" indent="-228600" algn="l" rtl="0" fontAlgn="base">
        <a:spcBef>
          <a:spcPct val="20000"/>
        </a:spcBef>
        <a:spcAft>
          <a:spcPct val="0"/>
        </a:spcAft>
        <a:buClr>
          <a:schemeClr val="accent1"/>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093"/>
            <a:ext cx="8132762" cy="432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808038" y="1164165"/>
            <a:ext cx="8126412" cy="347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Footer Placeholder 4"/>
          <p:cNvSpPr>
            <a:spLocks noGrp="1"/>
          </p:cNvSpPr>
          <p:nvPr>
            <p:ph type="ftr" sz="quarter" idx="3"/>
          </p:nvPr>
        </p:nvSpPr>
        <p:spPr>
          <a:xfrm>
            <a:off x="6037593" y="4791868"/>
            <a:ext cx="2895600" cy="274637"/>
          </a:xfrm>
          <a:prstGeom prst="rect">
            <a:avLst/>
          </a:prstGeom>
        </p:spPr>
        <p:txBody>
          <a:bodyPr vert="horz" wrap="square" lIns="57103" tIns="28552" rIns="57103" bIns="28552" rtlCol="0" anchor="ctr"/>
          <a:lstStyle>
            <a:lvl1pPr algn="ctr">
              <a:lnSpc>
                <a:spcPct val="90000"/>
              </a:lnSpc>
              <a:spcBef>
                <a:spcPct val="50000"/>
              </a:spcBef>
              <a:buClr>
                <a:schemeClr val="accent1"/>
              </a:buClr>
              <a:defRPr sz="700">
                <a:solidFill>
                  <a:schemeClr val="tx1">
                    <a:tint val="75000"/>
                  </a:schemeClr>
                </a:solidFill>
                <a:latin typeface="Arial" charset="0"/>
                <a:ea typeface="ＭＳ Ｐゴシック" charset="-128"/>
                <a:cs typeface="+mn-cs"/>
              </a:defRPr>
            </a:lvl1pPr>
          </a:lstStyle>
          <a:p>
            <a:pPr>
              <a:buClr>
                <a:srgbClr val="829E7E"/>
              </a:buClr>
              <a:defRPr/>
            </a:pPr>
            <a:endParaRPr lang="en-US" dirty="0">
              <a:solidFill>
                <a:srgbClr val="000000">
                  <a:tint val="75000"/>
                </a:srgbClr>
              </a:solidFill>
            </a:endParaRPr>
          </a:p>
        </p:txBody>
      </p:sp>
      <p:pic>
        <p:nvPicPr>
          <p:cNvPr id="1029" name="Picture 24" descr="Small Red Square"/>
          <p:cNvPicPr>
            <a:picLocks noChangeAspect="1" noChangeArrowheads="1"/>
          </p:cNvPicPr>
          <p:nvPr/>
        </p:nvPicPr>
        <p:blipFill>
          <a:blip r:embed="rId20" cstate="print">
            <a:alphaModFix amt="0"/>
            <a:extLst>
              <a:ext uri="{28A0092B-C50C-407E-A947-70E740481C1C}">
                <a14:useLocalDpi xmlns:a14="http://schemas.microsoft.com/office/drawing/2010/main" val="0"/>
              </a:ext>
            </a:extLst>
          </a:blip>
          <a:srcRect/>
          <a:stretch>
            <a:fillRect/>
          </a:stretch>
        </p:blipFill>
        <p:spPr bwMode="auto">
          <a:xfrm>
            <a:off x="0" y="2"/>
            <a:ext cx="573088" cy="55086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2" name="Group 5"/>
          <p:cNvGrpSpPr>
            <a:grpSpLocks/>
          </p:cNvGrpSpPr>
          <p:nvPr/>
        </p:nvGrpSpPr>
        <p:grpSpPr bwMode="auto">
          <a:xfrm>
            <a:off x="0" y="4629173"/>
            <a:ext cx="9144000" cy="168275"/>
            <a:chOff x="0" y="4629150"/>
            <a:chExt cx="9144000" cy="168275"/>
          </a:xfrm>
        </p:grpSpPr>
        <p:pic>
          <p:nvPicPr>
            <p:cNvPr id="1033" name="Picture 25" descr="Red Bar"/>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0" y="4629150"/>
              <a:ext cx="91440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3" descr="O_redbox_clr_rgb.jpg"/>
            <p:cNvPicPr>
              <a:picLocks noChangeAspect="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7989654" y="4651456"/>
              <a:ext cx="755707" cy="11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Text Box 14"/>
          <p:cNvSpPr txBox="1">
            <a:spLocks noChangeArrowheads="1"/>
          </p:cNvSpPr>
          <p:nvPr/>
        </p:nvSpPr>
        <p:spPr bwMode="auto">
          <a:xfrm>
            <a:off x="457200" y="4874548"/>
            <a:ext cx="334545" cy="21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18" name="Text Box 14"/>
          <p:cNvSpPr txBox="1">
            <a:spLocks noChangeArrowheads="1"/>
          </p:cNvSpPr>
          <p:nvPr/>
        </p:nvSpPr>
        <p:spPr bwMode="auto">
          <a:xfrm>
            <a:off x="858448" y="4875876"/>
            <a:ext cx="2554785"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2013, Oracle and/or its affiliates. All rights reserved.</a:t>
            </a:r>
          </a:p>
        </p:txBody>
      </p:sp>
      <p:cxnSp>
        <p:nvCxnSpPr>
          <p:cNvPr id="19" name="Straight Connector 18"/>
          <p:cNvCxnSpPr/>
          <p:nvPr/>
        </p:nvCxnSpPr>
        <p:spPr>
          <a:xfrm flipH="1">
            <a:off x="824370" y="4897897"/>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4219" r:id="rId1"/>
    <p:sldLayoutId id="2147484220" r:id="rId2"/>
    <p:sldLayoutId id="2147484221" r:id="rId3"/>
    <p:sldLayoutId id="2147484222" r:id="rId4"/>
    <p:sldLayoutId id="2147484223" r:id="rId5"/>
    <p:sldLayoutId id="2147484224" r:id="rId6"/>
    <p:sldLayoutId id="2147484225" r:id="rId7"/>
    <p:sldLayoutId id="2147484226" r:id="rId8"/>
    <p:sldLayoutId id="2147484227" r:id="rId9"/>
    <p:sldLayoutId id="2147484228" r:id="rId10"/>
    <p:sldLayoutId id="2147484229" r:id="rId11"/>
    <p:sldLayoutId id="2147484230" r:id="rId12"/>
    <p:sldLayoutId id="2147484231" r:id="rId13"/>
    <p:sldLayoutId id="2147484232" r:id="rId14"/>
    <p:sldLayoutId id="2147484233" r:id="rId15"/>
    <p:sldLayoutId id="2147484234" r:id="rId16"/>
    <p:sldLayoutId id="2147484235" r:id="rId17"/>
    <p:sldLayoutId id="2147484268" r:id="rId18"/>
  </p:sldLayoutIdLst>
  <p:transition xmlns:p14="http://schemas.microsoft.com/office/powerpoint/2010/main" spd="slow">
    <p:wipe dir="r"/>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2pPr>
      <a:lvl3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3pPr>
      <a:lvl4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4pPr>
      <a:lvl5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5pPr>
      <a:lvl6pPr marL="285511" algn="l" rtl="0" eaLnBrk="1" fontAlgn="base" hangingPunct="1">
        <a:spcBef>
          <a:spcPct val="0"/>
        </a:spcBef>
        <a:spcAft>
          <a:spcPct val="0"/>
        </a:spcAft>
        <a:defRPr sz="2200" b="1">
          <a:solidFill>
            <a:schemeClr val="tx1"/>
          </a:solidFill>
          <a:latin typeface="Arial" charset="0"/>
          <a:cs typeface="Arial" charset="0"/>
        </a:defRPr>
      </a:lvl6pPr>
      <a:lvl7pPr marL="571021" algn="l" rtl="0" eaLnBrk="1" fontAlgn="base" hangingPunct="1">
        <a:spcBef>
          <a:spcPct val="0"/>
        </a:spcBef>
        <a:spcAft>
          <a:spcPct val="0"/>
        </a:spcAft>
        <a:defRPr sz="2200" b="1">
          <a:solidFill>
            <a:schemeClr val="tx1"/>
          </a:solidFill>
          <a:latin typeface="Arial" charset="0"/>
          <a:cs typeface="Arial" charset="0"/>
        </a:defRPr>
      </a:lvl7pPr>
      <a:lvl8pPr marL="856533" algn="l" rtl="0" eaLnBrk="1" fontAlgn="base" hangingPunct="1">
        <a:spcBef>
          <a:spcPct val="0"/>
        </a:spcBef>
        <a:spcAft>
          <a:spcPct val="0"/>
        </a:spcAft>
        <a:defRPr sz="2200" b="1">
          <a:solidFill>
            <a:schemeClr val="tx1"/>
          </a:solidFill>
          <a:latin typeface="Arial" charset="0"/>
          <a:cs typeface="Arial" charset="0"/>
        </a:defRPr>
      </a:lvl8pPr>
      <a:lvl9pPr marL="1142044" algn="l" rtl="0" eaLnBrk="1" fontAlgn="base" hangingPunct="1">
        <a:spcBef>
          <a:spcPct val="0"/>
        </a:spcBef>
        <a:spcAft>
          <a:spcPct val="0"/>
        </a:spcAft>
        <a:defRPr sz="2200" b="1">
          <a:solidFill>
            <a:schemeClr val="tx1"/>
          </a:solidFill>
          <a:latin typeface="Arial" charset="0"/>
          <a:cs typeface="Arial" charset="0"/>
        </a:defRPr>
      </a:lvl9pPr>
    </p:titleStyle>
    <p:bodyStyle>
      <a:lvl1pPr marL="212679" indent="-212679" algn="l" rtl="0" eaLnBrk="0" fontAlgn="base" hangingPunct="0">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652" indent="-226964" algn="l" rtl="0" eaLnBrk="0" fontAlgn="base" hangingPunct="0">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634" indent="-141257"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5615" indent="-228550" algn="l" rtl="0" eaLnBrk="0" fontAlgn="base" hangingPunct="0">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4477" indent="-231725"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70311" indent="-142755" algn="l" defTabSz="571021"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5822" indent="-142755" algn="l" defTabSz="571021"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1333" indent="-142755" algn="l" defTabSz="571021"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6843" indent="-142755" algn="l" defTabSz="571021"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1021" rtl="0" eaLnBrk="1" latinLnBrk="0" hangingPunct="1">
        <a:defRPr sz="1100" kern="1200">
          <a:solidFill>
            <a:schemeClr val="tx1"/>
          </a:solidFill>
          <a:latin typeface="+mn-lt"/>
          <a:ea typeface="+mn-ea"/>
          <a:cs typeface="+mn-cs"/>
        </a:defRPr>
      </a:lvl1pPr>
      <a:lvl2pPr marL="285511" algn="l" defTabSz="571021" rtl="0" eaLnBrk="1" latinLnBrk="0" hangingPunct="1">
        <a:defRPr sz="1100" kern="1200">
          <a:solidFill>
            <a:schemeClr val="tx1"/>
          </a:solidFill>
          <a:latin typeface="+mn-lt"/>
          <a:ea typeface="+mn-ea"/>
          <a:cs typeface="+mn-cs"/>
        </a:defRPr>
      </a:lvl2pPr>
      <a:lvl3pPr marL="571021" algn="l" defTabSz="571021" rtl="0" eaLnBrk="1" latinLnBrk="0" hangingPunct="1">
        <a:defRPr sz="1100" kern="1200">
          <a:solidFill>
            <a:schemeClr val="tx1"/>
          </a:solidFill>
          <a:latin typeface="+mn-lt"/>
          <a:ea typeface="+mn-ea"/>
          <a:cs typeface="+mn-cs"/>
        </a:defRPr>
      </a:lvl3pPr>
      <a:lvl4pPr marL="856533" algn="l" defTabSz="571021" rtl="0" eaLnBrk="1" latinLnBrk="0" hangingPunct="1">
        <a:defRPr sz="1100" kern="1200">
          <a:solidFill>
            <a:schemeClr val="tx1"/>
          </a:solidFill>
          <a:latin typeface="+mn-lt"/>
          <a:ea typeface="+mn-ea"/>
          <a:cs typeface="+mn-cs"/>
        </a:defRPr>
      </a:lvl4pPr>
      <a:lvl5pPr marL="1142044" algn="l" defTabSz="571021" rtl="0" eaLnBrk="1" latinLnBrk="0" hangingPunct="1">
        <a:defRPr sz="1100" kern="1200">
          <a:solidFill>
            <a:schemeClr val="tx1"/>
          </a:solidFill>
          <a:latin typeface="+mn-lt"/>
          <a:ea typeface="+mn-ea"/>
          <a:cs typeface="+mn-cs"/>
        </a:defRPr>
      </a:lvl5pPr>
      <a:lvl6pPr marL="1427555" algn="l" defTabSz="571021" rtl="0" eaLnBrk="1" latinLnBrk="0" hangingPunct="1">
        <a:defRPr sz="1100" kern="1200">
          <a:solidFill>
            <a:schemeClr val="tx1"/>
          </a:solidFill>
          <a:latin typeface="+mn-lt"/>
          <a:ea typeface="+mn-ea"/>
          <a:cs typeface="+mn-cs"/>
        </a:defRPr>
      </a:lvl6pPr>
      <a:lvl7pPr marL="1713066" algn="l" defTabSz="571021" rtl="0" eaLnBrk="1" latinLnBrk="0" hangingPunct="1">
        <a:defRPr sz="1100" kern="1200">
          <a:solidFill>
            <a:schemeClr val="tx1"/>
          </a:solidFill>
          <a:latin typeface="+mn-lt"/>
          <a:ea typeface="+mn-ea"/>
          <a:cs typeface="+mn-cs"/>
        </a:defRPr>
      </a:lvl7pPr>
      <a:lvl8pPr marL="1998578" algn="l" defTabSz="571021" rtl="0" eaLnBrk="1" latinLnBrk="0" hangingPunct="1">
        <a:defRPr sz="1100" kern="1200">
          <a:solidFill>
            <a:schemeClr val="tx1"/>
          </a:solidFill>
          <a:latin typeface="+mn-lt"/>
          <a:ea typeface="+mn-ea"/>
          <a:cs typeface="+mn-cs"/>
        </a:defRPr>
      </a:lvl8pPr>
      <a:lvl9pPr marL="2284088" algn="l" defTabSz="571021" rtl="0" eaLnBrk="1" latinLnBrk="0" hangingPunct="1">
        <a:defRPr sz="11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086"/>
            <a:ext cx="8132762" cy="432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808038" y="1164165"/>
            <a:ext cx="8126412" cy="347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Footer Placeholder 4"/>
          <p:cNvSpPr>
            <a:spLocks noGrp="1"/>
          </p:cNvSpPr>
          <p:nvPr>
            <p:ph type="ftr" sz="quarter" idx="3"/>
          </p:nvPr>
        </p:nvSpPr>
        <p:spPr>
          <a:xfrm>
            <a:off x="6037593" y="4791860"/>
            <a:ext cx="2895600" cy="274637"/>
          </a:xfrm>
          <a:prstGeom prst="rect">
            <a:avLst/>
          </a:prstGeom>
        </p:spPr>
        <p:txBody>
          <a:bodyPr vert="horz" wrap="square" lIns="57103" tIns="28552" rIns="57103" bIns="28552" rtlCol="0" anchor="ctr"/>
          <a:lstStyle>
            <a:lvl1pPr algn="ctr">
              <a:lnSpc>
                <a:spcPct val="90000"/>
              </a:lnSpc>
              <a:spcBef>
                <a:spcPct val="50000"/>
              </a:spcBef>
              <a:buClr>
                <a:schemeClr val="accent1"/>
              </a:buClr>
              <a:defRPr sz="700">
                <a:solidFill>
                  <a:schemeClr val="tx1">
                    <a:tint val="75000"/>
                  </a:schemeClr>
                </a:solidFill>
                <a:latin typeface="Arial" charset="0"/>
                <a:ea typeface="ＭＳ Ｐゴシック" charset="-128"/>
                <a:cs typeface="+mn-cs"/>
              </a:defRPr>
            </a:lvl1pPr>
          </a:lstStyle>
          <a:p>
            <a:pPr>
              <a:buClr>
                <a:srgbClr val="829E7E"/>
              </a:buClr>
              <a:defRPr/>
            </a:pPr>
            <a:endParaRPr lang="en-US" dirty="0">
              <a:solidFill>
                <a:srgbClr val="000000">
                  <a:tint val="75000"/>
                </a:srgbClr>
              </a:solidFill>
            </a:endParaRPr>
          </a:p>
        </p:txBody>
      </p:sp>
      <p:pic>
        <p:nvPicPr>
          <p:cNvPr id="1029" name="Picture 24" descr="Small Red Square"/>
          <p:cNvPicPr>
            <a:picLocks noChangeAspect="1" noChangeArrowheads="1"/>
          </p:cNvPicPr>
          <p:nvPr/>
        </p:nvPicPr>
        <p:blipFill>
          <a:blip r:embed="rId19" cstate="print">
            <a:alphaModFix amt="0"/>
            <a:extLst>
              <a:ext uri="{28A0092B-C50C-407E-A947-70E740481C1C}">
                <a14:useLocalDpi xmlns:a14="http://schemas.microsoft.com/office/drawing/2010/main" val="0"/>
              </a:ext>
            </a:extLst>
          </a:blip>
          <a:srcRect/>
          <a:stretch>
            <a:fillRect/>
          </a:stretch>
        </p:blipFill>
        <p:spPr bwMode="auto">
          <a:xfrm>
            <a:off x="0" y="2"/>
            <a:ext cx="573088" cy="55086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2" name="Group 5"/>
          <p:cNvGrpSpPr>
            <a:grpSpLocks/>
          </p:cNvGrpSpPr>
          <p:nvPr/>
        </p:nvGrpSpPr>
        <p:grpSpPr bwMode="auto">
          <a:xfrm>
            <a:off x="0" y="4629165"/>
            <a:ext cx="9144000" cy="168275"/>
            <a:chOff x="0" y="4629150"/>
            <a:chExt cx="9144000" cy="168275"/>
          </a:xfrm>
        </p:grpSpPr>
        <p:pic>
          <p:nvPicPr>
            <p:cNvPr id="1033" name="Picture 25" descr="Red Bar"/>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0" y="4629150"/>
              <a:ext cx="91440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3" descr="O_redbox_clr_rgb.jpg"/>
            <p:cNvPicPr>
              <a:picLocks noChangeAspect="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7989654" y="4651456"/>
              <a:ext cx="755707" cy="11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Text Box 14"/>
          <p:cNvSpPr txBox="1">
            <a:spLocks noChangeArrowheads="1"/>
          </p:cNvSpPr>
          <p:nvPr/>
        </p:nvSpPr>
        <p:spPr bwMode="auto">
          <a:xfrm>
            <a:off x="567159" y="4874548"/>
            <a:ext cx="224583" cy="21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18" name="Text Box 14"/>
          <p:cNvSpPr txBox="1">
            <a:spLocks noChangeArrowheads="1"/>
          </p:cNvSpPr>
          <p:nvPr/>
        </p:nvSpPr>
        <p:spPr bwMode="auto">
          <a:xfrm>
            <a:off x="858448" y="4875876"/>
            <a:ext cx="2567657"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2013, Oracle and/or its affiliates. All rights reserved.</a:t>
            </a:r>
          </a:p>
        </p:txBody>
      </p:sp>
      <p:cxnSp>
        <p:nvCxnSpPr>
          <p:cNvPr id="19" name="Straight Connector 18"/>
          <p:cNvCxnSpPr/>
          <p:nvPr/>
        </p:nvCxnSpPr>
        <p:spPr>
          <a:xfrm flipH="1">
            <a:off x="824370" y="4897889"/>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cxnSp>
        <p:nvCxnSpPr>
          <p:cNvPr id="22" name="Straight Connector 21"/>
          <p:cNvCxnSpPr/>
          <p:nvPr userDrawn="1"/>
        </p:nvCxnSpPr>
        <p:spPr>
          <a:xfrm flipH="1">
            <a:off x="3094508" y="4897882"/>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4237" r:id="rId1"/>
    <p:sldLayoutId id="2147484238" r:id="rId2"/>
    <p:sldLayoutId id="2147484239" r:id="rId3"/>
    <p:sldLayoutId id="2147484240" r:id="rId4"/>
    <p:sldLayoutId id="2147484241" r:id="rId5"/>
    <p:sldLayoutId id="2147484242" r:id="rId6"/>
    <p:sldLayoutId id="2147484243" r:id="rId7"/>
    <p:sldLayoutId id="2147484244" r:id="rId8"/>
    <p:sldLayoutId id="2147484245" r:id="rId9"/>
    <p:sldLayoutId id="2147484246" r:id="rId10"/>
    <p:sldLayoutId id="2147484247" r:id="rId11"/>
    <p:sldLayoutId id="2147484248" r:id="rId12"/>
    <p:sldLayoutId id="2147484249" r:id="rId13"/>
    <p:sldLayoutId id="2147484250" r:id="rId14"/>
    <p:sldLayoutId id="2147484251" r:id="rId15"/>
    <p:sldLayoutId id="2147484252" r:id="rId16"/>
    <p:sldLayoutId id="2147484253" r:id="rId17"/>
  </p:sldLayoutIdLst>
  <p:transition xmlns:p14="http://schemas.microsoft.com/office/powerpoint/2010/main">
    <p:wipe dir="r"/>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2pPr>
      <a:lvl3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3pPr>
      <a:lvl4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4pPr>
      <a:lvl5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5pPr>
      <a:lvl6pPr marL="285511" algn="l" rtl="0" eaLnBrk="1" fontAlgn="base" hangingPunct="1">
        <a:spcBef>
          <a:spcPct val="0"/>
        </a:spcBef>
        <a:spcAft>
          <a:spcPct val="0"/>
        </a:spcAft>
        <a:defRPr sz="2200" b="1">
          <a:solidFill>
            <a:schemeClr val="tx1"/>
          </a:solidFill>
          <a:latin typeface="Arial" charset="0"/>
          <a:cs typeface="Arial" charset="0"/>
        </a:defRPr>
      </a:lvl6pPr>
      <a:lvl7pPr marL="571021" algn="l" rtl="0" eaLnBrk="1" fontAlgn="base" hangingPunct="1">
        <a:spcBef>
          <a:spcPct val="0"/>
        </a:spcBef>
        <a:spcAft>
          <a:spcPct val="0"/>
        </a:spcAft>
        <a:defRPr sz="2200" b="1">
          <a:solidFill>
            <a:schemeClr val="tx1"/>
          </a:solidFill>
          <a:latin typeface="Arial" charset="0"/>
          <a:cs typeface="Arial" charset="0"/>
        </a:defRPr>
      </a:lvl7pPr>
      <a:lvl8pPr marL="856533" algn="l" rtl="0" eaLnBrk="1" fontAlgn="base" hangingPunct="1">
        <a:spcBef>
          <a:spcPct val="0"/>
        </a:spcBef>
        <a:spcAft>
          <a:spcPct val="0"/>
        </a:spcAft>
        <a:defRPr sz="2200" b="1">
          <a:solidFill>
            <a:schemeClr val="tx1"/>
          </a:solidFill>
          <a:latin typeface="Arial" charset="0"/>
          <a:cs typeface="Arial" charset="0"/>
        </a:defRPr>
      </a:lvl8pPr>
      <a:lvl9pPr marL="1142044" algn="l" rtl="0" eaLnBrk="1" fontAlgn="base" hangingPunct="1">
        <a:spcBef>
          <a:spcPct val="0"/>
        </a:spcBef>
        <a:spcAft>
          <a:spcPct val="0"/>
        </a:spcAft>
        <a:defRPr sz="2200" b="1">
          <a:solidFill>
            <a:schemeClr val="tx1"/>
          </a:solidFill>
          <a:latin typeface="Arial" charset="0"/>
          <a:cs typeface="Arial" charset="0"/>
        </a:defRPr>
      </a:lvl9pPr>
    </p:titleStyle>
    <p:bodyStyle>
      <a:lvl1pPr marL="212679" indent="-212679" algn="l" rtl="0" eaLnBrk="0" fontAlgn="base" hangingPunct="0">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652" indent="-226964" algn="l" rtl="0" eaLnBrk="0" fontAlgn="base" hangingPunct="0">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634" indent="-141257"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5615" indent="-228550" algn="l" rtl="0" eaLnBrk="0" fontAlgn="base" hangingPunct="0">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4477" indent="-231725"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70311" indent="-142755" algn="l" defTabSz="571021"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5822" indent="-142755" algn="l" defTabSz="571021"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1333" indent="-142755" algn="l" defTabSz="571021"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6843" indent="-142755" algn="l" defTabSz="571021"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1021" rtl="0" eaLnBrk="1" latinLnBrk="0" hangingPunct="1">
        <a:defRPr sz="1100" kern="1200">
          <a:solidFill>
            <a:schemeClr val="tx1"/>
          </a:solidFill>
          <a:latin typeface="+mn-lt"/>
          <a:ea typeface="+mn-ea"/>
          <a:cs typeface="+mn-cs"/>
        </a:defRPr>
      </a:lvl1pPr>
      <a:lvl2pPr marL="285511" algn="l" defTabSz="571021" rtl="0" eaLnBrk="1" latinLnBrk="0" hangingPunct="1">
        <a:defRPr sz="1100" kern="1200">
          <a:solidFill>
            <a:schemeClr val="tx1"/>
          </a:solidFill>
          <a:latin typeface="+mn-lt"/>
          <a:ea typeface="+mn-ea"/>
          <a:cs typeface="+mn-cs"/>
        </a:defRPr>
      </a:lvl2pPr>
      <a:lvl3pPr marL="571021" algn="l" defTabSz="571021" rtl="0" eaLnBrk="1" latinLnBrk="0" hangingPunct="1">
        <a:defRPr sz="1100" kern="1200">
          <a:solidFill>
            <a:schemeClr val="tx1"/>
          </a:solidFill>
          <a:latin typeface="+mn-lt"/>
          <a:ea typeface="+mn-ea"/>
          <a:cs typeface="+mn-cs"/>
        </a:defRPr>
      </a:lvl3pPr>
      <a:lvl4pPr marL="856533" algn="l" defTabSz="571021" rtl="0" eaLnBrk="1" latinLnBrk="0" hangingPunct="1">
        <a:defRPr sz="1100" kern="1200">
          <a:solidFill>
            <a:schemeClr val="tx1"/>
          </a:solidFill>
          <a:latin typeface="+mn-lt"/>
          <a:ea typeface="+mn-ea"/>
          <a:cs typeface="+mn-cs"/>
        </a:defRPr>
      </a:lvl4pPr>
      <a:lvl5pPr marL="1142044" algn="l" defTabSz="571021" rtl="0" eaLnBrk="1" latinLnBrk="0" hangingPunct="1">
        <a:defRPr sz="1100" kern="1200">
          <a:solidFill>
            <a:schemeClr val="tx1"/>
          </a:solidFill>
          <a:latin typeface="+mn-lt"/>
          <a:ea typeface="+mn-ea"/>
          <a:cs typeface="+mn-cs"/>
        </a:defRPr>
      </a:lvl5pPr>
      <a:lvl6pPr marL="1427555" algn="l" defTabSz="571021" rtl="0" eaLnBrk="1" latinLnBrk="0" hangingPunct="1">
        <a:defRPr sz="1100" kern="1200">
          <a:solidFill>
            <a:schemeClr val="tx1"/>
          </a:solidFill>
          <a:latin typeface="+mn-lt"/>
          <a:ea typeface="+mn-ea"/>
          <a:cs typeface="+mn-cs"/>
        </a:defRPr>
      </a:lvl6pPr>
      <a:lvl7pPr marL="1713066" algn="l" defTabSz="571021" rtl="0" eaLnBrk="1" latinLnBrk="0" hangingPunct="1">
        <a:defRPr sz="1100" kern="1200">
          <a:solidFill>
            <a:schemeClr val="tx1"/>
          </a:solidFill>
          <a:latin typeface="+mn-lt"/>
          <a:ea typeface="+mn-ea"/>
          <a:cs typeface="+mn-cs"/>
        </a:defRPr>
      </a:lvl7pPr>
      <a:lvl8pPr marL="1998578" algn="l" defTabSz="571021" rtl="0" eaLnBrk="1" latinLnBrk="0" hangingPunct="1">
        <a:defRPr sz="1100" kern="1200">
          <a:solidFill>
            <a:schemeClr val="tx1"/>
          </a:solidFill>
          <a:latin typeface="+mn-lt"/>
          <a:ea typeface="+mn-ea"/>
          <a:cs typeface="+mn-cs"/>
        </a:defRPr>
      </a:lvl8pPr>
      <a:lvl9pPr marL="2284088" algn="l" defTabSz="571021" rtl="0" eaLnBrk="1" latinLnBrk="0" hangingPunct="1">
        <a:defRPr sz="11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615"/>
            <a:ext cx="8132762" cy="431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808038" y="1163638"/>
            <a:ext cx="8126412" cy="34782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Footer Placeholder 4"/>
          <p:cNvSpPr>
            <a:spLocks noGrp="1"/>
          </p:cNvSpPr>
          <p:nvPr>
            <p:ph type="ftr" sz="quarter" idx="3"/>
          </p:nvPr>
        </p:nvSpPr>
        <p:spPr>
          <a:xfrm>
            <a:off x="6037263" y="4791075"/>
            <a:ext cx="2895600" cy="274638"/>
          </a:xfrm>
          <a:prstGeom prst="rect">
            <a:avLst/>
          </a:prstGeom>
        </p:spPr>
        <p:txBody>
          <a:bodyPr vert="horz" wrap="square" lIns="57115" tIns="28558" rIns="57115" bIns="28558" rtlCol="0" anchor="ctr"/>
          <a:lstStyle>
            <a:lvl1pPr algn="ctr" eaLnBrk="1" hangingPunct="1">
              <a:lnSpc>
                <a:spcPct val="90000"/>
              </a:lnSpc>
              <a:spcBef>
                <a:spcPct val="50000"/>
              </a:spcBef>
              <a:buClr>
                <a:schemeClr val="accent1"/>
              </a:buClr>
              <a:defRPr sz="700" b="0">
                <a:solidFill>
                  <a:schemeClr val="tx1">
                    <a:tint val="75000"/>
                  </a:schemeClr>
                </a:solidFill>
                <a:latin typeface="Arial" charset="0"/>
                <a:ea typeface="ＭＳ Ｐゴシック" charset="-128"/>
                <a:cs typeface="+mn-cs"/>
              </a:defRPr>
            </a:lvl1pPr>
          </a:lstStyle>
          <a:p>
            <a:pPr>
              <a:buClr>
                <a:srgbClr val="829E7E"/>
              </a:buClr>
              <a:defRPr/>
            </a:pPr>
            <a:endParaRPr lang="en-US">
              <a:solidFill>
                <a:srgbClr val="000000">
                  <a:tint val="75000"/>
                </a:srgbClr>
              </a:solidFill>
            </a:endParaRPr>
          </a:p>
        </p:txBody>
      </p:sp>
      <p:pic>
        <p:nvPicPr>
          <p:cNvPr id="1029" name="Picture 24" descr="Small Red Square"/>
          <p:cNvPicPr>
            <a:picLocks noChangeAspect="1" noChangeArrowheads="1"/>
          </p:cNvPicPr>
          <p:nvPr/>
        </p:nvPicPr>
        <p:blipFill>
          <a:blip r:embed="rId15" cstate="print"/>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2" name="Group 5"/>
          <p:cNvGrpSpPr>
            <a:grpSpLocks/>
          </p:cNvGrpSpPr>
          <p:nvPr/>
        </p:nvGrpSpPr>
        <p:grpSpPr bwMode="auto">
          <a:xfrm>
            <a:off x="0" y="4629164"/>
            <a:ext cx="9144000" cy="168275"/>
            <a:chOff x="0" y="4629150"/>
            <a:chExt cx="9144000" cy="168275"/>
          </a:xfrm>
        </p:grpSpPr>
        <p:pic>
          <p:nvPicPr>
            <p:cNvPr id="1037" name="Picture 25" descr="Red Bar"/>
            <p:cNvPicPr>
              <a:picLocks noChangeAspect="1" noChangeArrowheads="1"/>
            </p:cNvPicPr>
            <p:nvPr/>
          </p:nvPicPr>
          <p:blipFill>
            <a:blip r:embed="rId16" cstate="print"/>
            <a:srcRect/>
            <a:stretch>
              <a:fillRect/>
            </a:stretch>
          </p:blipFill>
          <p:spPr bwMode="auto">
            <a:xfrm>
              <a:off x="0" y="4629150"/>
              <a:ext cx="9144000" cy="168275"/>
            </a:xfrm>
            <a:prstGeom prst="rect">
              <a:avLst/>
            </a:prstGeom>
            <a:noFill/>
            <a:ln w="9525">
              <a:noFill/>
              <a:miter lim="800000"/>
              <a:headEnd/>
              <a:tailEnd/>
            </a:ln>
          </p:spPr>
        </p:pic>
        <p:pic>
          <p:nvPicPr>
            <p:cNvPr id="1038" name="Picture 3" descr="O_redbox_clr_rgb.jpg"/>
            <p:cNvPicPr>
              <a:picLocks noChangeAspect="1"/>
            </p:cNvPicPr>
            <p:nvPr/>
          </p:nvPicPr>
          <p:blipFill>
            <a:blip r:embed="rId17" cstate="print"/>
            <a:srcRect/>
            <a:stretch>
              <a:fillRect/>
            </a:stretch>
          </p:blipFill>
          <p:spPr bwMode="auto">
            <a:xfrm>
              <a:off x="7989654" y="4651456"/>
              <a:ext cx="755707" cy="118628"/>
            </a:xfrm>
            <a:prstGeom prst="rect">
              <a:avLst/>
            </a:prstGeom>
            <a:noFill/>
            <a:ln w="9525">
              <a:noFill/>
              <a:miter lim="800000"/>
              <a:headEnd/>
              <a:tailEnd/>
            </a:ln>
          </p:spPr>
        </p:pic>
      </p:grpSp>
      <p:sp>
        <p:nvSpPr>
          <p:cNvPr id="14" name="Text Box 14"/>
          <p:cNvSpPr txBox="1">
            <a:spLocks noChangeArrowheads="1"/>
          </p:cNvSpPr>
          <p:nvPr userDrawn="1"/>
        </p:nvSpPr>
        <p:spPr bwMode="auto">
          <a:xfrm>
            <a:off x="346841" y="4875215"/>
            <a:ext cx="445327"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739279F4-054E-4FA8-9D0E-4E69693EE2DA}"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18" name="Text Box 14"/>
          <p:cNvSpPr txBox="1">
            <a:spLocks noChangeArrowheads="1"/>
          </p:cNvSpPr>
          <p:nvPr userDrawn="1"/>
        </p:nvSpPr>
        <p:spPr bwMode="auto">
          <a:xfrm>
            <a:off x="858837" y="4875215"/>
            <a:ext cx="2475569"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2013, Oracle and/or its affiliates. All rights reserved.</a:t>
            </a:r>
          </a:p>
        </p:txBody>
      </p:sp>
      <p:cxnSp>
        <p:nvCxnSpPr>
          <p:cNvPr id="1033" name="Straight Connector 18"/>
          <p:cNvCxnSpPr>
            <a:cxnSpLocks noChangeShapeType="1"/>
          </p:cNvCxnSpPr>
          <p:nvPr userDrawn="1"/>
        </p:nvCxnSpPr>
        <p:spPr bwMode="auto">
          <a:xfrm>
            <a:off x="825500" y="4897439"/>
            <a:ext cx="0" cy="96837"/>
          </a:xfrm>
          <a:prstGeom prst="line">
            <a:avLst/>
          </a:prstGeom>
          <a:noFill/>
          <a:ln w="6350" algn="ctr">
            <a:solidFill>
              <a:srgbClr val="262626"/>
            </a:solidFill>
            <a:round/>
            <a:headEnd/>
            <a:tailEnd/>
          </a:ln>
        </p:spPr>
      </p:cxnSp>
      <p:cxnSp>
        <p:nvCxnSpPr>
          <p:cNvPr id="22" name="Straight Connector 21"/>
          <p:cNvCxnSpPr/>
          <p:nvPr userDrawn="1"/>
        </p:nvCxnSpPr>
        <p:spPr bwMode="auto">
          <a:xfrm flipH="1">
            <a:off x="3094066" y="4897441"/>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4255" r:id="rId1"/>
    <p:sldLayoutId id="2147484256" r:id="rId2"/>
    <p:sldLayoutId id="2147484257" r:id="rId3"/>
    <p:sldLayoutId id="2147484258" r:id="rId4"/>
    <p:sldLayoutId id="2147484259" r:id="rId5"/>
    <p:sldLayoutId id="2147484260" r:id="rId6"/>
    <p:sldLayoutId id="2147484261" r:id="rId7"/>
    <p:sldLayoutId id="2147484262" r:id="rId8"/>
    <p:sldLayoutId id="2147484263" r:id="rId9"/>
    <p:sldLayoutId id="2147484264" r:id="rId10"/>
    <p:sldLayoutId id="2147484265" r:id="rId11"/>
    <p:sldLayoutId id="2147484266" r:id="rId12"/>
    <p:sldLayoutId id="2147484267" r:id="rId13"/>
  </p:sldLayoutIdLst>
  <p:transition xmlns:p14="http://schemas.microsoft.com/office/powerpoint/2010/main" spd="slow">
    <p:wipe dir="r"/>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0" fontAlgn="base" hangingPunct="0">
        <a:spcBef>
          <a:spcPct val="0"/>
        </a:spcBef>
        <a:spcAft>
          <a:spcPct val="0"/>
        </a:spcAft>
        <a:defRPr sz="2800" b="1">
          <a:solidFill>
            <a:schemeClr val="tx1"/>
          </a:solidFill>
          <a:latin typeface="Arial" charset="0"/>
          <a:ea typeface="ＭＳ Ｐゴシック" pitchFamily="127" charset="-128"/>
          <a:cs typeface="ＭＳ Ｐゴシック" pitchFamily="127" charset="-128"/>
        </a:defRPr>
      </a:lvl2pPr>
      <a:lvl3pPr algn="l" rtl="0" eaLnBrk="0" fontAlgn="base" hangingPunct="0">
        <a:spcBef>
          <a:spcPct val="0"/>
        </a:spcBef>
        <a:spcAft>
          <a:spcPct val="0"/>
        </a:spcAft>
        <a:defRPr sz="2800" b="1">
          <a:solidFill>
            <a:schemeClr val="tx1"/>
          </a:solidFill>
          <a:latin typeface="Arial" charset="0"/>
          <a:ea typeface="ＭＳ Ｐゴシック" pitchFamily="127" charset="-128"/>
          <a:cs typeface="ＭＳ Ｐゴシック" pitchFamily="127" charset="-128"/>
        </a:defRPr>
      </a:lvl3pPr>
      <a:lvl4pPr algn="l" rtl="0" eaLnBrk="0" fontAlgn="base" hangingPunct="0">
        <a:spcBef>
          <a:spcPct val="0"/>
        </a:spcBef>
        <a:spcAft>
          <a:spcPct val="0"/>
        </a:spcAft>
        <a:defRPr sz="2800" b="1">
          <a:solidFill>
            <a:schemeClr val="tx1"/>
          </a:solidFill>
          <a:latin typeface="Arial" charset="0"/>
          <a:ea typeface="ＭＳ Ｐゴシック" pitchFamily="127" charset="-128"/>
          <a:cs typeface="ＭＳ Ｐゴシック" pitchFamily="127" charset="-128"/>
        </a:defRPr>
      </a:lvl4pPr>
      <a:lvl5pPr algn="l" rtl="0" eaLnBrk="0" fontAlgn="base" hangingPunct="0">
        <a:spcBef>
          <a:spcPct val="0"/>
        </a:spcBef>
        <a:spcAft>
          <a:spcPct val="0"/>
        </a:spcAft>
        <a:defRPr sz="2800" b="1">
          <a:solidFill>
            <a:schemeClr val="tx1"/>
          </a:solidFill>
          <a:latin typeface="Arial" charset="0"/>
          <a:ea typeface="ＭＳ Ｐゴシック" pitchFamily="127" charset="-128"/>
          <a:cs typeface="ＭＳ Ｐゴシック" pitchFamily="127" charset="-128"/>
        </a:defRPr>
      </a:lvl5pPr>
      <a:lvl6pPr marL="285573" algn="l" rtl="0" eaLnBrk="1" fontAlgn="base" hangingPunct="1">
        <a:spcBef>
          <a:spcPct val="0"/>
        </a:spcBef>
        <a:spcAft>
          <a:spcPct val="0"/>
        </a:spcAft>
        <a:defRPr sz="2200" b="1">
          <a:solidFill>
            <a:schemeClr val="tx1"/>
          </a:solidFill>
          <a:latin typeface="Arial" charset="0"/>
          <a:cs typeface="Arial" charset="0"/>
        </a:defRPr>
      </a:lvl6pPr>
      <a:lvl7pPr marL="571145" algn="l" rtl="0" eaLnBrk="1" fontAlgn="base" hangingPunct="1">
        <a:spcBef>
          <a:spcPct val="0"/>
        </a:spcBef>
        <a:spcAft>
          <a:spcPct val="0"/>
        </a:spcAft>
        <a:defRPr sz="2200" b="1">
          <a:solidFill>
            <a:schemeClr val="tx1"/>
          </a:solidFill>
          <a:latin typeface="Arial" charset="0"/>
          <a:cs typeface="Arial" charset="0"/>
        </a:defRPr>
      </a:lvl7pPr>
      <a:lvl8pPr marL="856718" algn="l" rtl="0" eaLnBrk="1" fontAlgn="base" hangingPunct="1">
        <a:spcBef>
          <a:spcPct val="0"/>
        </a:spcBef>
        <a:spcAft>
          <a:spcPct val="0"/>
        </a:spcAft>
        <a:defRPr sz="2200" b="1">
          <a:solidFill>
            <a:schemeClr val="tx1"/>
          </a:solidFill>
          <a:latin typeface="Arial" charset="0"/>
          <a:cs typeface="Arial" charset="0"/>
        </a:defRPr>
      </a:lvl8pPr>
      <a:lvl9pPr marL="1142291" algn="l" rtl="0" eaLnBrk="1" fontAlgn="base" hangingPunct="1">
        <a:spcBef>
          <a:spcPct val="0"/>
        </a:spcBef>
        <a:spcAft>
          <a:spcPct val="0"/>
        </a:spcAft>
        <a:defRPr sz="2200" b="1">
          <a:solidFill>
            <a:schemeClr val="tx1"/>
          </a:solidFill>
          <a:latin typeface="Arial" charset="0"/>
          <a:cs typeface="Arial" charset="0"/>
        </a:defRPr>
      </a:lvl9pPr>
    </p:titleStyle>
    <p:bodyStyle>
      <a:lvl1pPr marL="212725" indent="-212725" algn="l" rtl="0" eaLnBrk="0" fontAlgn="base" hangingPunct="0">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763" indent="-227013" algn="l" rtl="0" eaLnBrk="0" fontAlgn="base" hangingPunct="0">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788" indent="-141288" algn="l" rtl="0" eaLnBrk="0" fontAlgn="base" hangingPunct="0">
        <a:spcBef>
          <a:spcPts val="200"/>
        </a:spcBef>
        <a:spcAft>
          <a:spcPts val="200"/>
        </a:spcAft>
        <a:buClr>
          <a:schemeClr val="tx2"/>
        </a:buClr>
        <a:buFont typeface="Arial" pitchFamily="34" charset="0"/>
        <a:buChar char="•"/>
        <a:defRPr kern="1200">
          <a:solidFill>
            <a:schemeClr val="tx1"/>
          </a:solidFill>
          <a:latin typeface="Arial" pitchFamily="34" charset="0"/>
          <a:ea typeface="ＭＳ Ｐゴシック" pitchFamily="127" charset="-128"/>
          <a:cs typeface="ＭＳ Ｐゴシック" pitchFamily="127" charset="-128"/>
        </a:defRPr>
      </a:lvl3pPr>
      <a:lvl4pPr marL="1085850" indent="-228600" algn="l" rtl="0" eaLnBrk="0" fontAlgn="base" hangingPunct="0">
        <a:spcBef>
          <a:spcPts val="200"/>
        </a:spcBef>
        <a:spcAft>
          <a:spcPts val="200"/>
        </a:spcAft>
        <a:buFont typeface="Arial" pitchFamily="34" charset="0"/>
        <a:buChar char="–"/>
        <a:defRPr kern="1200">
          <a:solidFill>
            <a:schemeClr val="tx1"/>
          </a:solidFill>
          <a:latin typeface="Arial" pitchFamily="34" charset="0"/>
          <a:ea typeface="ＭＳ Ｐゴシック" pitchFamily="127" charset="-128"/>
          <a:cs typeface="ＭＳ Ｐゴシック" pitchFamily="127" charset="-128"/>
        </a:defRPr>
      </a:lvl4pPr>
      <a:lvl5pPr marL="1374775" indent="-231775" algn="l" rtl="0" eaLnBrk="0" fontAlgn="base" hangingPunct="0">
        <a:spcBef>
          <a:spcPts val="200"/>
        </a:spcBef>
        <a:spcAft>
          <a:spcPts val="200"/>
        </a:spcAft>
        <a:buClr>
          <a:schemeClr val="tx2"/>
        </a:buClr>
        <a:buFont typeface="Arial" pitchFamily="34" charset="0"/>
        <a:buChar char="•"/>
        <a:defRPr kern="1200">
          <a:solidFill>
            <a:schemeClr val="tx1"/>
          </a:solidFill>
          <a:latin typeface="Arial" pitchFamily="34" charset="0"/>
          <a:ea typeface="ＭＳ Ｐゴシック" pitchFamily="127" charset="-128"/>
          <a:cs typeface="ＭＳ Ｐゴシック" pitchFamily="127" charset="-128"/>
        </a:defRPr>
      </a:lvl5pPr>
      <a:lvl6pPr marL="1570651"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6224"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1797"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7369"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1145" rtl="0" eaLnBrk="1" latinLnBrk="0" hangingPunct="1">
        <a:defRPr sz="1100" kern="1200">
          <a:solidFill>
            <a:schemeClr val="tx1"/>
          </a:solidFill>
          <a:latin typeface="+mn-lt"/>
          <a:ea typeface="+mn-ea"/>
          <a:cs typeface="+mn-cs"/>
        </a:defRPr>
      </a:lvl1pPr>
      <a:lvl2pPr marL="285573" algn="l" defTabSz="571145" rtl="0" eaLnBrk="1" latinLnBrk="0" hangingPunct="1">
        <a:defRPr sz="1100" kern="1200">
          <a:solidFill>
            <a:schemeClr val="tx1"/>
          </a:solidFill>
          <a:latin typeface="+mn-lt"/>
          <a:ea typeface="+mn-ea"/>
          <a:cs typeface="+mn-cs"/>
        </a:defRPr>
      </a:lvl2pPr>
      <a:lvl3pPr marL="571145" algn="l" defTabSz="571145" rtl="0" eaLnBrk="1" latinLnBrk="0" hangingPunct="1">
        <a:defRPr sz="1100" kern="1200">
          <a:solidFill>
            <a:schemeClr val="tx1"/>
          </a:solidFill>
          <a:latin typeface="+mn-lt"/>
          <a:ea typeface="+mn-ea"/>
          <a:cs typeface="+mn-cs"/>
        </a:defRPr>
      </a:lvl3pPr>
      <a:lvl4pPr marL="856718" algn="l" defTabSz="571145" rtl="0" eaLnBrk="1" latinLnBrk="0" hangingPunct="1">
        <a:defRPr sz="1100" kern="1200">
          <a:solidFill>
            <a:schemeClr val="tx1"/>
          </a:solidFill>
          <a:latin typeface="+mn-lt"/>
          <a:ea typeface="+mn-ea"/>
          <a:cs typeface="+mn-cs"/>
        </a:defRPr>
      </a:lvl4pPr>
      <a:lvl5pPr marL="1142291" algn="l" defTabSz="571145" rtl="0" eaLnBrk="1" latinLnBrk="0" hangingPunct="1">
        <a:defRPr sz="1100" kern="1200">
          <a:solidFill>
            <a:schemeClr val="tx1"/>
          </a:solidFill>
          <a:latin typeface="+mn-lt"/>
          <a:ea typeface="+mn-ea"/>
          <a:cs typeface="+mn-cs"/>
        </a:defRPr>
      </a:lvl5pPr>
      <a:lvl6pPr marL="1427864" algn="l" defTabSz="571145" rtl="0" eaLnBrk="1" latinLnBrk="0" hangingPunct="1">
        <a:defRPr sz="1100" kern="1200">
          <a:solidFill>
            <a:schemeClr val="tx1"/>
          </a:solidFill>
          <a:latin typeface="+mn-lt"/>
          <a:ea typeface="+mn-ea"/>
          <a:cs typeface="+mn-cs"/>
        </a:defRPr>
      </a:lvl6pPr>
      <a:lvl7pPr marL="1713437" algn="l" defTabSz="571145" rtl="0" eaLnBrk="1" latinLnBrk="0" hangingPunct="1">
        <a:defRPr sz="1100" kern="1200">
          <a:solidFill>
            <a:schemeClr val="tx1"/>
          </a:solidFill>
          <a:latin typeface="+mn-lt"/>
          <a:ea typeface="+mn-ea"/>
          <a:cs typeface="+mn-cs"/>
        </a:defRPr>
      </a:lvl7pPr>
      <a:lvl8pPr marL="1999011" algn="l" defTabSz="571145" rtl="0" eaLnBrk="1" latinLnBrk="0" hangingPunct="1">
        <a:defRPr sz="1100" kern="1200">
          <a:solidFill>
            <a:schemeClr val="tx1"/>
          </a:solidFill>
          <a:latin typeface="+mn-lt"/>
          <a:ea typeface="+mn-ea"/>
          <a:cs typeface="+mn-cs"/>
        </a:defRPr>
      </a:lvl8pPr>
      <a:lvl9pPr marL="2284583" algn="l" defTabSz="571145" rtl="0" eaLnBrk="1" latinLnBrk="0" hangingPunct="1">
        <a:defRPr sz="11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075"/>
            <a:ext cx="8132762" cy="432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title style</a:t>
            </a:r>
          </a:p>
        </p:txBody>
      </p:sp>
      <p:sp>
        <p:nvSpPr>
          <p:cNvPr id="1027" name="Text Placeholder 2"/>
          <p:cNvSpPr>
            <a:spLocks noGrp="1"/>
          </p:cNvSpPr>
          <p:nvPr>
            <p:ph type="body" idx="1"/>
          </p:nvPr>
        </p:nvSpPr>
        <p:spPr bwMode="auto">
          <a:xfrm>
            <a:off x="808038" y="1164165"/>
            <a:ext cx="8126412" cy="347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5" name="Footer Placeholder 4"/>
          <p:cNvSpPr>
            <a:spLocks noGrp="1"/>
          </p:cNvSpPr>
          <p:nvPr>
            <p:ph type="ftr" sz="quarter" idx="3"/>
          </p:nvPr>
        </p:nvSpPr>
        <p:spPr>
          <a:xfrm>
            <a:off x="6037593" y="4791845"/>
            <a:ext cx="2895600" cy="274637"/>
          </a:xfrm>
          <a:prstGeom prst="rect">
            <a:avLst/>
          </a:prstGeom>
        </p:spPr>
        <p:txBody>
          <a:bodyPr vert="horz" wrap="square" lIns="57115" tIns="28558" rIns="57115" bIns="28558" rtlCol="0" anchor="ctr"/>
          <a:lstStyle>
            <a:lvl1pPr algn="ctr">
              <a:lnSpc>
                <a:spcPct val="90000"/>
              </a:lnSpc>
              <a:spcBef>
                <a:spcPct val="50000"/>
              </a:spcBef>
              <a:buClr>
                <a:schemeClr val="accent1"/>
              </a:buClr>
              <a:defRPr sz="700">
                <a:solidFill>
                  <a:schemeClr val="tx1">
                    <a:tint val="75000"/>
                  </a:schemeClr>
                </a:solidFill>
                <a:latin typeface="Arial" charset="0"/>
                <a:ea typeface="ＭＳ Ｐゴシック" charset="-128"/>
                <a:cs typeface="+mn-cs"/>
              </a:defRPr>
            </a:lvl1pPr>
          </a:lstStyle>
          <a:p>
            <a:pPr>
              <a:buClr>
                <a:srgbClr val="829E7E"/>
              </a:buClr>
              <a:defRPr/>
            </a:pPr>
            <a:endParaRPr lang="en-US" dirty="0">
              <a:solidFill>
                <a:srgbClr val="000000">
                  <a:tint val="75000"/>
                </a:srgbClr>
              </a:solidFill>
            </a:endParaRPr>
          </a:p>
        </p:txBody>
      </p:sp>
      <p:pic>
        <p:nvPicPr>
          <p:cNvPr id="1029" name="Picture 24" descr="Small Red Square"/>
          <p:cNvPicPr>
            <a:picLocks noChangeAspect="1" noChangeArrowheads="1"/>
          </p:cNvPicPr>
          <p:nvPr/>
        </p:nvPicPr>
        <p:blipFill>
          <a:blip r:embed="rId19">
            <a:alphaModFix amt="0"/>
            <a:extLst>
              <a:ext uri="{28A0092B-C50C-407E-A947-70E740481C1C}">
                <a14:useLocalDpi xmlns:a14="http://schemas.microsoft.com/office/drawing/2010/main" val="0"/>
              </a:ext>
            </a:extLst>
          </a:blip>
          <a:srcRect/>
          <a:stretch>
            <a:fillRect/>
          </a:stretch>
        </p:blipFill>
        <p:spPr bwMode="auto">
          <a:xfrm>
            <a:off x="0" y="0"/>
            <a:ext cx="573088" cy="550863"/>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pic>
      <p:grpSp>
        <p:nvGrpSpPr>
          <p:cNvPr id="2" name="Group 5"/>
          <p:cNvGrpSpPr>
            <a:grpSpLocks/>
          </p:cNvGrpSpPr>
          <p:nvPr/>
        </p:nvGrpSpPr>
        <p:grpSpPr bwMode="auto">
          <a:xfrm>
            <a:off x="0" y="4629150"/>
            <a:ext cx="9144000" cy="168275"/>
            <a:chOff x="0" y="4629150"/>
            <a:chExt cx="9144000" cy="168275"/>
          </a:xfrm>
        </p:grpSpPr>
        <p:pic>
          <p:nvPicPr>
            <p:cNvPr id="1033" name="Picture 25" descr="Red Ba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0" y="4629150"/>
              <a:ext cx="91440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3" descr="O_redbox_clr_rgb.jp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7989654" y="4651456"/>
              <a:ext cx="755707" cy="11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Text Box 14"/>
          <p:cNvSpPr txBox="1">
            <a:spLocks noChangeArrowheads="1"/>
          </p:cNvSpPr>
          <p:nvPr userDrawn="1"/>
        </p:nvSpPr>
        <p:spPr bwMode="auto">
          <a:xfrm>
            <a:off x="573438" y="4874548"/>
            <a:ext cx="218276" cy="21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18" name="Text Box 14"/>
          <p:cNvSpPr txBox="1">
            <a:spLocks noChangeArrowheads="1"/>
          </p:cNvSpPr>
          <p:nvPr userDrawn="1"/>
        </p:nvSpPr>
        <p:spPr bwMode="auto">
          <a:xfrm>
            <a:off x="858449" y="4875874"/>
            <a:ext cx="2605422"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2013, Oracle and/or its affiliates. All rights reserved.</a:t>
            </a:r>
          </a:p>
        </p:txBody>
      </p:sp>
      <p:cxnSp>
        <p:nvCxnSpPr>
          <p:cNvPr id="19" name="Straight Connector 18"/>
          <p:cNvCxnSpPr/>
          <p:nvPr userDrawn="1"/>
        </p:nvCxnSpPr>
        <p:spPr>
          <a:xfrm flipH="1">
            <a:off x="824370" y="4897874"/>
            <a:ext cx="1092" cy="96623"/>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4270" r:id="rId1"/>
    <p:sldLayoutId id="2147484271"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 id="2147484281" r:id="rId12"/>
    <p:sldLayoutId id="2147484282" r:id="rId13"/>
    <p:sldLayoutId id="2147484283" r:id="rId14"/>
    <p:sldLayoutId id="2147484284" r:id="rId15"/>
    <p:sldLayoutId id="2147484285" r:id="rId16"/>
    <p:sldLayoutId id="2147484286" r:id="rId17"/>
  </p:sldLayoutIdLst>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2pPr>
      <a:lvl3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3pPr>
      <a:lvl4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4pPr>
      <a:lvl5pPr algn="l" rtl="0" eaLnBrk="0" fontAlgn="base" hangingPunct="0">
        <a:spcBef>
          <a:spcPct val="0"/>
        </a:spcBef>
        <a:spcAft>
          <a:spcPct val="0"/>
        </a:spcAft>
        <a:defRPr sz="2500" b="1">
          <a:solidFill>
            <a:schemeClr val="tx1"/>
          </a:solidFill>
          <a:latin typeface="Arial" charset="0"/>
          <a:ea typeface="ＭＳ Ｐゴシック" pitchFamily="127" charset="-128"/>
          <a:cs typeface="ＭＳ Ｐゴシック" pitchFamily="127" charset="-128"/>
        </a:defRPr>
      </a:lvl5pPr>
      <a:lvl6pPr marL="285573" algn="l" rtl="0" eaLnBrk="1" fontAlgn="base" hangingPunct="1">
        <a:spcBef>
          <a:spcPct val="0"/>
        </a:spcBef>
        <a:spcAft>
          <a:spcPct val="0"/>
        </a:spcAft>
        <a:defRPr sz="2200" b="1">
          <a:solidFill>
            <a:schemeClr val="tx1"/>
          </a:solidFill>
          <a:latin typeface="Arial" charset="0"/>
          <a:cs typeface="Arial" charset="0"/>
        </a:defRPr>
      </a:lvl6pPr>
      <a:lvl7pPr marL="571145" algn="l" rtl="0" eaLnBrk="1" fontAlgn="base" hangingPunct="1">
        <a:spcBef>
          <a:spcPct val="0"/>
        </a:spcBef>
        <a:spcAft>
          <a:spcPct val="0"/>
        </a:spcAft>
        <a:defRPr sz="2200" b="1">
          <a:solidFill>
            <a:schemeClr val="tx1"/>
          </a:solidFill>
          <a:latin typeface="Arial" charset="0"/>
          <a:cs typeface="Arial" charset="0"/>
        </a:defRPr>
      </a:lvl7pPr>
      <a:lvl8pPr marL="856718" algn="l" rtl="0" eaLnBrk="1" fontAlgn="base" hangingPunct="1">
        <a:spcBef>
          <a:spcPct val="0"/>
        </a:spcBef>
        <a:spcAft>
          <a:spcPct val="0"/>
        </a:spcAft>
        <a:defRPr sz="2200" b="1">
          <a:solidFill>
            <a:schemeClr val="tx1"/>
          </a:solidFill>
          <a:latin typeface="Arial" charset="0"/>
          <a:cs typeface="Arial" charset="0"/>
        </a:defRPr>
      </a:lvl8pPr>
      <a:lvl9pPr marL="1142291" algn="l" rtl="0" eaLnBrk="1" fontAlgn="base" hangingPunct="1">
        <a:spcBef>
          <a:spcPct val="0"/>
        </a:spcBef>
        <a:spcAft>
          <a:spcPct val="0"/>
        </a:spcAft>
        <a:defRPr sz="2200" b="1">
          <a:solidFill>
            <a:schemeClr val="tx1"/>
          </a:solidFill>
          <a:latin typeface="Arial" charset="0"/>
          <a:cs typeface="Arial" charset="0"/>
        </a:defRPr>
      </a:lvl9pPr>
    </p:titleStyle>
    <p:bodyStyle>
      <a:lvl1pPr marL="212725" indent="-212725" algn="l" rtl="0" eaLnBrk="0" fontAlgn="base" hangingPunct="0">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763" indent="-227013" algn="l" rtl="0" eaLnBrk="0" fontAlgn="base" hangingPunct="0">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788" indent="-141288"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3pPr>
      <a:lvl4pPr marL="1085850" indent="-228600" algn="l" rtl="0" eaLnBrk="0" fontAlgn="base" hangingPunct="0">
        <a:spcBef>
          <a:spcPts val="200"/>
        </a:spcBef>
        <a:spcAft>
          <a:spcPts val="200"/>
        </a:spcAft>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4pPr>
      <a:lvl5pPr marL="1374775" indent="-231775" algn="l" rtl="0" eaLnBrk="0" fontAlgn="base" hangingPunct="0">
        <a:spcBef>
          <a:spcPts val="200"/>
        </a:spcBef>
        <a:spcAft>
          <a:spcPts val="200"/>
        </a:spcAft>
        <a:buClr>
          <a:schemeClr val="tx2"/>
        </a:buClr>
        <a:buFont typeface="Arial" pitchFamily="34" charset="0"/>
        <a:buChar char="•"/>
        <a:defRPr sz="1800" kern="1200">
          <a:solidFill>
            <a:schemeClr val="tx1"/>
          </a:solidFill>
          <a:latin typeface="Arial" pitchFamily="34" charset="0"/>
          <a:ea typeface="ＭＳ Ｐゴシック" pitchFamily="127" charset="-128"/>
          <a:cs typeface="ＭＳ Ｐゴシック" pitchFamily="127" charset="-128"/>
        </a:defRPr>
      </a:lvl5pPr>
      <a:lvl6pPr marL="1570651"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6224"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1797"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7369"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1145" rtl="0" eaLnBrk="1" latinLnBrk="0" hangingPunct="1">
        <a:defRPr sz="1100" kern="1200">
          <a:solidFill>
            <a:schemeClr val="tx1"/>
          </a:solidFill>
          <a:latin typeface="+mn-lt"/>
          <a:ea typeface="+mn-ea"/>
          <a:cs typeface="+mn-cs"/>
        </a:defRPr>
      </a:lvl1pPr>
      <a:lvl2pPr marL="285573" algn="l" defTabSz="571145" rtl="0" eaLnBrk="1" latinLnBrk="0" hangingPunct="1">
        <a:defRPr sz="1100" kern="1200">
          <a:solidFill>
            <a:schemeClr val="tx1"/>
          </a:solidFill>
          <a:latin typeface="+mn-lt"/>
          <a:ea typeface="+mn-ea"/>
          <a:cs typeface="+mn-cs"/>
        </a:defRPr>
      </a:lvl2pPr>
      <a:lvl3pPr marL="571145" algn="l" defTabSz="571145" rtl="0" eaLnBrk="1" latinLnBrk="0" hangingPunct="1">
        <a:defRPr sz="1100" kern="1200">
          <a:solidFill>
            <a:schemeClr val="tx1"/>
          </a:solidFill>
          <a:latin typeface="+mn-lt"/>
          <a:ea typeface="+mn-ea"/>
          <a:cs typeface="+mn-cs"/>
        </a:defRPr>
      </a:lvl3pPr>
      <a:lvl4pPr marL="856718" algn="l" defTabSz="571145" rtl="0" eaLnBrk="1" latinLnBrk="0" hangingPunct="1">
        <a:defRPr sz="1100" kern="1200">
          <a:solidFill>
            <a:schemeClr val="tx1"/>
          </a:solidFill>
          <a:latin typeface="+mn-lt"/>
          <a:ea typeface="+mn-ea"/>
          <a:cs typeface="+mn-cs"/>
        </a:defRPr>
      </a:lvl4pPr>
      <a:lvl5pPr marL="1142291" algn="l" defTabSz="571145" rtl="0" eaLnBrk="1" latinLnBrk="0" hangingPunct="1">
        <a:defRPr sz="1100" kern="1200">
          <a:solidFill>
            <a:schemeClr val="tx1"/>
          </a:solidFill>
          <a:latin typeface="+mn-lt"/>
          <a:ea typeface="+mn-ea"/>
          <a:cs typeface="+mn-cs"/>
        </a:defRPr>
      </a:lvl5pPr>
      <a:lvl6pPr marL="1427864" algn="l" defTabSz="571145" rtl="0" eaLnBrk="1" latinLnBrk="0" hangingPunct="1">
        <a:defRPr sz="1100" kern="1200">
          <a:solidFill>
            <a:schemeClr val="tx1"/>
          </a:solidFill>
          <a:latin typeface="+mn-lt"/>
          <a:ea typeface="+mn-ea"/>
          <a:cs typeface="+mn-cs"/>
        </a:defRPr>
      </a:lvl6pPr>
      <a:lvl7pPr marL="1713437" algn="l" defTabSz="571145" rtl="0" eaLnBrk="1" latinLnBrk="0" hangingPunct="1">
        <a:defRPr sz="1100" kern="1200">
          <a:solidFill>
            <a:schemeClr val="tx1"/>
          </a:solidFill>
          <a:latin typeface="+mn-lt"/>
          <a:ea typeface="+mn-ea"/>
          <a:cs typeface="+mn-cs"/>
        </a:defRPr>
      </a:lvl7pPr>
      <a:lvl8pPr marL="1999011" algn="l" defTabSz="571145" rtl="0" eaLnBrk="1" latinLnBrk="0" hangingPunct="1">
        <a:defRPr sz="1100" kern="1200">
          <a:solidFill>
            <a:schemeClr val="tx1"/>
          </a:solidFill>
          <a:latin typeface="+mn-lt"/>
          <a:ea typeface="+mn-ea"/>
          <a:cs typeface="+mn-cs"/>
        </a:defRPr>
      </a:lvl8pPr>
      <a:lvl9pPr marL="2284583" algn="l" defTabSz="571145" rtl="0" eaLnBrk="1" latinLnBrk="0" hangingPunct="1">
        <a:defRPr sz="1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615"/>
            <a:ext cx="8132762" cy="431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808038" y="1163638"/>
            <a:ext cx="8126412" cy="34782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Footer Placeholder 4"/>
          <p:cNvSpPr>
            <a:spLocks noGrp="1"/>
          </p:cNvSpPr>
          <p:nvPr>
            <p:ph type="ftr" sz="quarter" idx="3"/>
          </p:nvPr>
        </p:nvSpPr>
        <p:spPr>
          <a:xfrm>
            <a:off x="6037263" y="4791075"/>
            <a:ext cx="2895600" cy="274638"/>
          </a:xfrm>
          <a:prstGeom prst="rect">
            <a:avLst/>
          </a:prstGeom>
        </p:spPr>
        <p:txBody>
          <a:bodyPr vert="horz" wrap="square" lIns="57115" tIns="28558" rIns="57115" bIns="28558" rtlCol="0" anchor="ctr"/>
          <a:lstStyle>
            <a:lvl1pPr algn="ctr" eaLnBrk="1" hangingPunct="1">
              <a:lnSpc>
                <a:spcPct val="90000"/>
              </a:lnSpc>
              <a:spcBef>
                <a:spcPct val="50000"/>
              </a:spcBef>
              <a:buClr>
                <a:schemeClr val="accent1"/>
              </a:buClr>
              <a:defRPr sz="700" b="0">
                <a:solidFill>
                  <a:schemeClr val="tx1">
                    <a:tint val="75000"/>
                  </a:schemeClr>
                </a:solidFill>
                <a:latin typeface="Arial" charset="0"/>
                <a:ea typeface="ＭＳ Ｐゴシック" charset="-128"/>
                <a:cs typeface="+mn-cs"/>
              </a:defRPr>
            </a:lvl1pPr>
          </a:lstStyle>
          <a:p>
            <a:pPr>
              <a:buClr>
                <a:srgbClr val="829E7E"/>
              </a:buClr>
              <a:defRPr/>
            </a:pPr>
            <a:endParaRPr lang="en-US">
              <a:solidFill>
                <a:srgbClr val="000000">
                  <a:tint val="75000"/>
                </a:srgbClr>
              </a:solidFill>
            </a:endParaRPr>
          </a:p>
        </p:txBody>
      </p:sp>
      <p:pic>
        <p:nvPicPr>
          <p:cNvPr id="1029" name="Picture 24" descr="Small Red Square"/>
          <p:cNvPicPr>
            <a:picLocks noChangeAspect="1" noChangeArrowheads="1"/>
          </p:cNvPicPr>
          <p:nvPr/>
        </p:nvPicPr>
        <p:blipFill>
          <a:blip r:embed="rId15"/>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2" name="Group 5"/>
          <p:cNvGrpSpPr>
            <a:grpSpLocks/>
          </p:cNvGrpSpPr>
          <p:nvPr/>
        </p:nvGrpSpPr>
        <p:grpSpPr bwMode="auto">
          <a:xfrm>
            <a:off x="0" y="4629171"/>
            <a:ext cx="9144000" cy="168275"/>
            <a:chOff x="0" y="4629150"/>
            <a:chExt cx="9144000" cy="168275"/>
          </a:xfrm>
        </p:grpSpPr>
        <p:pic>
          <p:nvPicPr>
            <p:cNvPr id="1037" name="Picture 25" descr="Red Bar"/>
            <p:cNvPicPr>
              <a:picLocks noChangeAspect="1" noChangeArrowheads="1"/>
            </p:cNvPicPr>
            <p:nvPr/>
          </p:nvPicPr>
          <p:blipFill>
            <a:blip r:embed="rId16"/>
            <a:srcRect/>
            <a:stretch>
              <a:fillRect/>
            </a:stretch>
          </p:blipFill>
          <p:spPr bwMode="auto">
            <a:xfrm>
              <a:off x="0" y="4629150"/>
              <a:ext cx="9144000" cy="168275"/>
            </a:xfrm>
            <a:prstGeom prst="rect">
              <a:avLst/>
            </a:prstGeom>
            <a:noFill/>
            <a:ln w="9525">
              <a:noFill/>
              <a:miter lim="800000"/>
              <a:headEnd/>
              <a:tailEnd/>
            </a:ln>
          </p:spPr>
        </p:pic>
        <p:pic>
          <p:nvPicPr>
            <p:cNvPr id="1038" name="Picture 3" descr="O_redbox_clr_rgb.jpg"/>
            <p:cNvPicPr>
              <a:picLocks noChangeAspect="1"/>
            </p:cNvPicPr>
            <p:nvPr/>
          </p:nvPicPr>
          <p:blipFill>
            <a:blip r:embed="rId17"/>
            <a:srcRect/>
            <a:stretch>
              <a:fillRect/>
            </a:stretch>
          </p:blipFill>
          <p:spPr bwMode="auto">
            <a:xfrm>
              <a:off x="7989654" y="4651456"/>
              <a:ext cx="755707" cy="118628"/>
            </a:xfrm>
            <a:prstGeom prst="rect">
              <a:avLst/>
            </a:prstGeom>
            <a:noFill/>
            <a:ln w="9525">
              <a:noFill/>
              <a:miter lim="800000"/>
              <a:headEnd/>
              <a:tailEnd/>
            </a:ln>
          </p:spPr>
        </p:pic>
      </p:grpSp>
      <p:sp>
        <p:nvSpPr>
          <p:cNvPr id="14" name="Text Box 14"/>
          <p:cNvSpPr txBox="1">
            <a:spLocks noChangeArrowheads="1"/>
          </p:cNvSpPr>
          <p:nvPr userDrawn="1"/>
        </p:nvSpPr>
        <p:spPr bwMode="auto">
          <a:xfrm>
            <a:off x="449317" y="4875215"/>
            <a:ext cx="342851"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739279F4-054E-4FA8-9D0E-4E69693EE2DA}"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18" name="Text Box 14"/>
          <p:cNvSpPr txBox="1">
            <a:spLocks noChangeArrowheads="1"/>
          </p:cNvSpPr>
          <p:nvPr userDrawn="1"/>
        </p:nvSpPr>
        <p:spPr bwMode="auto">
          <a:xfrm>
            <a:off x="858837" y="4875215"/>
            <a:ext cx="2869707"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2013, Oracle and/or its affiliates. All rights reserved.</a:t>
            </a:r>
          </a:p>
        </p:txBody>
      </p:sp>
      <p:cxnSp>
        <p:nvCxnSpPr>
          <p:cNvPr id="1033" name="Straight Connector 18"/>
          <p:cNvCxnSpPr>
            <a:cxnSpLocks noChangeShapeType="1"/>
          </p:cNvCxnSpPr>
          <p:nvPr userDrawn="1"/>
        </p:nvCxnSpPr>
        <p:spPr bwMode="auto">
          <a:xfrm>
            <a:off x="825500" y="4897439"/>
            <a:ext cx="0" cy="96837"/>
          </a:xfrm>
          <a:prstGeom prst="line">
            <a:avLst/>
          </a:prstGeom>
          <a:noFill/>
          <a:ln w="6350" algn="ctr">
            <a:solidFill>
              <a:srgbClr val="262626"/>
            </a:solidFill>
            <a:round/>
            <a:headEnd/>
            <a:tailEnd/>
          </a:ln>
        </p:spPr>
      </p:cxnSp>
      <p:cxnSp>
        <p:nvCxnSpPr>
          <p:cNvPr id="22" name="Straight Connector 21"/>
          <p:cNvCxnSpPr/>
          <p:nvPr userDrawn="1"/>
        </p:nvCxnSpPr>
        <p:spPr bwMode="auto">
          <a:xfrm flipH="1">
            <a:off x="3094080"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4013" r:id="rId1"/>
    <p:sldLayoutId id="2147484014" r:id="rId2"/>
    <p:sldLayoutId id="2147484015" r:id="rId3"/>
    <p:sldLayoutId id="2147484016" r:id="rId4"/>
    <p:sldLayoutId id="2147484017" r:id="rId5"/>
    <p:sldLayoutId id="2147484018" r:id="rId6"/>
    <p:sldLayoutId id="2147484019" r:id="rId7"/>
    <p:sldLayoutId id="2147484020" r:id="rId8"/>
    <p:sldLayoutId id="2147484021" r:id="rId9"/>
    <p:sldLayoutId id="2147484022" r:id="rId10"/>
    <p:sldLayoutId id="2147484023" r:id="rId11"/>
    <p:sldLayoutId id="2147484024" r:id="rId12"/>
    <p:sldLayoutId id="2147484025" r:id="rId13"/>
  </p:sldLayoutIdLst>
  <p:transition xmlns:p14="http://schemas.microsoft.com/office/powerpoint/2010/main" spd="slow">
    <p:wipe dir="r"/>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0" fontAlgn="base" hangingPunct="0">
        <a:spcBef>
          <a:spcPct val="0"/>
        </a:spcBef>
        <a:spcAft>
          <a:spcPct val="0"/>
        </a:spcAft>
        <a:defRPr sz="2800" b="1">
          <a:solidFill>
            <a:schemeClr val="tx1"/>
          </a:solidFill>
          <a:latin typeface="Arial" charset="0"/>
          <a:ea typeface="ＭＳ Ｐゴシック" pitchFamily="127" charset="-128"/>
          <a:cs typeface="ＭＳ Ｐゴシック" pitchFamily="127" charset="-128"/>
        </a:defRPr>
      </a:lvl2pPr>
      <a:lvl3pPr algn="l" rtl="0" eaLnBrk="0" fontAlgn="base" hangingPunct="0">
        <a:spcBef>
          <a:spcPct val="0"/>
        </a:spcBef>
        <a:spcAft>
          <a:spcPct val="0"/>
        </a:spcAft>
        <a:defRPr sz="2800" b="1">
          <a:solidFill>
            <a:schemeClr val="tx1"/>
          </a:solidFill>
          <a:latin typeface="Arial" charset="0"/>
          <a:ea typeface="ＭＳ Ｐゴシック" pitchFamily="127" charset="-128"/>
          <a:cs typeface="ＭＳ Ｐゴシック" pitchFamily="127" charset="-128"/>
        </a:defRPr>
      </a:lvl3pPr>
      <a:lvl4pPr algn="l" rtl="0" eaLnBrk="0" fontAlgn="base" hangingPunct="0">
        <a:spcBef>
          <a:spcPct val="0"/>
        </a:spcBef>
        <a:spcAft>
          <a:spcPct val="0"/>
        </a:spcAft>
        <a:defRPr sz="2800" b="1">
          <a:solidFill>
            <a:schemeClr val="tx1"/>
          </a:solidFill>
          <a:latin typeface="Arial" charset="0"/>
          <a:ea typeface="ＭＳ Ｐゴシック" pitchFamily="127" charset="-128"/>
          <a:cs typeface="ＭＳ Ｐゴシック" pitchFamily="127" charset="-128"/>
        </a:defRPr>
      </a:lvl4pPr>
      <a:lvl5pPr algn="l" rtl="0" eaLnBrk="0" fontAlgn="base" hangingPunct="0">
        <a:spcBef>
          <a:spcPct val="0"/>
        </a:spcBef>
        <a:spcAft>
          <a:spcPct val="0"/>
        </a:spcAft>
        <a:defRPr sz="2800" b="1">
          <a:solidFill>
            <a:schemeClr val="tx1"/>
          </a:solidFill>
          <a:latin typeface="Arial" charset="0"/>
          <a:ea typeface="ＭＳ Ｐゴシック" pitchFamily="127" charset="-128"/>
          <a:cs typeface="ＭＳ Ｐゴシック" pitchFamily="127" charset="-128"/>
        </a:defRPr>
      </a:lvl5pPr>
      <a:lvl6pPr marL="285573" algn="l" rtl="0" eaLnBrk="1" fontAlgn="base" hangingPunct="1">
        <a:spcBef>
          <a:spcPct val="0"/>
        </a:spcBef>
        <a:spcAft>
          <a:spcPct val="0"/>
        </a:spcAft>
        <a:defRPr sz="2200" b="1">
          <a:solidFill>
            <a:schemeClr val="tx1"/>
          </a:solidFill>
          <a:latin typeface="Arial" charset="0"/>
          <a:cs typeface="Arial" charset="0"/>
        </a:defRPr>
      </a:lvl6pPr>
      <a:lvl7pPr marL="571145" algn="l" rtl="0" eaLnBrk="1" fontAlgn="base" hangingPunct="1">
        <a:spcBef>
          <a:spcPct val="0"/>
        </a:spcBef>
        <a:spcAft>
          <a:spcPct val="0"/>
        </a:spcAft>
        <a:defRPr sz="2200" b="1">
          <a:solidFill>
            <a:schemeClr val="tx1"/>
          </a:solidFill>
          <a:latin typeface="Arial" charset="0"/>
          <a:cs typeface="Arial" charset="0"/>
        </a:defRPr>
      </a:lvl7pPr>
      <a:lvl8pPr marL="856718" algn="l" rtl="0" eaLnBrk="1" fontAlgn="base" hangingPunct="1">
        <a:spcBef>
          <a:spcPct val="0"/>
        </a:spcBef>
        <a:spcAft>
          <a:spcPct val="0"/>
        </a:spcAft>
        <a:defRPr sz="2200" b="1">
          <a:solidFill>
            <a:schemeClr val="tx1"/>
          </a:solidFill>
          <a:latin typeface="Arial" charset="0"/>
          <a:cs typeface="Arial" charset="0"/>
        </a:defRPr>
      </a:lvl8pPr>
      <a:lvl9pPr marL="1142291" algn="l" rtl="0" eaLnBrk="1" fontAlgn="base" hangingPunct="1">
        <a:spcBef>
          <a:spcPct val="0"/>
        </a:spcBef>
        <a:spcAft>
          <a:spcPct val="0"/>
        </a:spcAft>
        <a:defRPr sz="2200" b="1">
          <a:solidFill>
            <a:schemeClr val="tx1"/>
          </a:solidFill>
          <a:latin typeface="Arial" charset="0"/>
          <a:cs typeface="Arial" charset="0"/>
        </a:defRPr>
      </a:lvl9pPr>
    </p:titleStyle>
    <p:bodyStyle>
      <a:lvl1pPr marL="212725" indent="-212725" algn="l" rtl="0" eaLnBrk="0" fontAlgn="base" hangingPunct="0">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763" indent="-227013" algn="l" rtl="0" eaLnBrk="0" fontAlgn="base" hangingPunct="0">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788" indent="-141288" algn="l" rtl="0" eaLnBrk="0" fontAlgn="base" hangingPunct="0">
        <a:spcBef>
          <a:spcPts val="200"/>
        </a:spcBef>
        <a:spcAft>
          <a:spcPts val="200"/>
        </a:spcAft>
        <a:buClr>
          <a:schemeClr val="tx2"/>
        </a:buClr>
        <a:buFont typeface="Arial" pitchFamily="34" charset="0"/>
        <a:buChar char="•"/>
        <a:defRPr kern="1200">
          <a:solidFill>
            <a:schemeClr val="tx1"/>
          </a:solidFill>
          <a:latin typeface="Arial" pitchFamily="34" charset="0"/>
          <a:ea typeface="ＭＳ Ｐゴシック" pitchFamily="127" charset="-128"/>
          <a:cs typeface="ＭＳ Ｐゴシック" pitchFamily="127" charset="-128"/>
        </a:defRPr>
      </a:lvl3pPr>
      <a:lvl4pPr marL="1085850" indent="-228600" algn="l" rtl="0" eaLnBrk="0" fontAlgn="base" hangingPunct="0">
        <a:spcBef>
          <a:spcPts val="200"/>
        </a:spcBef>
        <a:spcAft>
          <a:spcPts val="200"/>
        </a:spcAft>
        <a:buFont typeface="Arial" pitchFamily="34" charset="0"/>
        <a:buChar char="–"/>
        <a:defRPr kern="1200">
          <a:solidFill>
            <a:schemeClr val="tx1"/>
          </a:solidFill>
          <a:latin typeface="Arial" pitchFamily="34" charset="0"/>
          <a:ea typeface="ＭＳ Ｐゴシック" pitchFamily="127" charset="-128"/>
          <a:cs typeface="ＭＳ Ｐゴシック" pitchFamily="127" charset="-128"/>
        </a:defRPr>
      </a:lvl4pPr>
      <a:lvl5pPr marL="1374775" indent="-231775" algn="l" rtl="0" eaLnBrk="0" fontAlgn="base" hangingPunct="0">
        <a:spcBef>
          <a:spcPts val="200"/>
        </a:spcBef>
        <a:spcAft>
          <a:spcPts val="200"/>
        </a:spcAft>
        <a:buClr>
          <a:schemeClr val="tx2"/>
        </a:buClr>
        <a:buFont typeface="Arial" pitchFamily="34" charset="0"/>
        <a:buChar char="•"/>
        <a:defRPr kern="1200">
          <a:solidFill>
            <a:schemeClr val="tx1"/>
          </a:solidFill>
          <a:latin typeface="Arial" pitchFamily="34" charset="0"/>
          <a:ea typeface="ＭＳ Ｐゴシック" pitchFamily="127" charset="-128"/>
          <a:cs typeface="ＭＳ Ｐゴシック" pitchFamily="127" charset="-128"/>
        </a:defRPr>
      </a:lvl5pPr>
      <a:lvl6pPr marL="1570651"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6224"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1797"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7369"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1145" rtl="0" eaLnBrk="1" latinLnBrk="0" hangingPunct="1">
        <a:defRPr sz="1100" kern="1200">
          <a:solidFill>
            <a:schemeClr val="tx1"/>
          </a:solidFill>
          <a:latin typeface="+mn-lt"/>
          <a:ea typeface="+mn-ea"/>
          <a:cs typeface="+mn-cs"/>
        </a:defRPr>
      </a:lvl1pPr>
      <a:lvl2pPr marL="285573" algn="l" defTabSz="571145" rtl="0" eaLnBrk="1" latinLnBrk="0" hangingPunct="1">
        <a:defRPr sz="1100" kern="1200">
          <a:solidFill>
            <a:schemeClr val="tx1"/>
          </a:solidFill>
          <a:latin typeface="+mn-lt"/>
          <a:ea typeface="+mn-ea"/>
          <a:cs typeface="+mn-cs"/>
        </a:defRPr>
      </a:lvl2pPr>
      <a:lvl3pPr marL="571145" algn="l" defTabSz="571145" rtl="0" eaLnBrk="1" latinLnBrk="0" hangingPunct="1">
        <a:defRPr sz="1100" kern="1200">
          <a:solidFill>
            <a:schemeClr val="tx1"/>
          </a:solidFill>
          <a:latin typeface="+mn-lt"/>
          <a:ea typeface="+mn-ea"/>
          <a:cs typeface="+mn-cs"/>
        </a:defRPr>
      </a:lvl3pPr>
      <a:lvl4pPr marL="856718" algn="l" defTabSz="571145" rtl="0" eaLnBrk="1" latinLnBrk="0" hangingPunct="1">
        <a:defRPr sz="1100" kern="1200">
          <a:solidFill>
            <a:schemeClr val="tx1"/>
          </a:solidFill>
          <a:latin typeface="+mn-lt"/>
          <a:ea typeface="+mn-ea"/>
          <a:cs typeface="+mn-cs"/>
        </a:defRPr>
      </a:lvl4pPr>
      <a:lvl5pPr marL="1142291" algn="l" defTabSz="571145" rtl="0" eaLnBrk="1" latinLnBrk="0" hangingPunct="1">
        <a:defRPr sz="1100" kern="1200">
          <a:solidFill>
            <a:schemeClr val="tx1"/>
          </a:solidFill>
          <a:latin typeface="+mn-lt"/>
          <a:ea typeface="+mn-ea"/>
          <a:cs typeface="+mn-cs"/>
        </a:defRPr>
      </a:lvl5pPr>
      <a:lvl6pPr marL="1427864" algn="l" defTabSz="571145" rtl="0" eaLnBrk="1" latinLnBrk="0" hangingPunct="1">
        <a:defRPr sz="1100" kern="1200">
          <a:solidFill>
            <a:schemeClr val="tx1"/>
          </a:solidFill>
          <a:latin typeface="+mn-lt"/>
          <a:ea typeface="+mn-ea"/>
          <a:cs typeface="+mn-cs"/>
        </a:defRPr>
      </a:lvl6pPr>
      <a:lvl7pPr marL="1713437" algn="l" defTabSz="571145" rtl="0" eaLnBrk="1" latinLnBrk="0" hangingPunct="1">
        <a:defRPr sz="1100" kern="1200">
          <a:solidFill>
            <a:schemeClr val="tx1"/>
          </a:solidFill>
          <a:latin typeface="+mn-lt"/>
          <a:ea typeface="+mn-ea"/>
          <a:cs typeface="+mn-cs"/>
        </a:defRPr>
      </a:lvl7pPr>
      <a:lvl8pPr marL="1999011" algn="l" defTabSz="571145" rtl="0" eaLnBrk="1" latinLnBrk="0" hangingPunct="1">
        <a:defRPr sz="1100" kern="1200">
          <a:solidFill>
            <a:schemeClr val="tx1"/>
          </a:solidFill>
          <a:latin typeface="+mn-lt"/>
          <a:ea typeface="+mn-ea"/>
          <a:cs typeface="+mn-cs"/>
        </a:defRPr>
      </a:lvl8pPr>
      <a:lvl9pPr marL="2284583" algn="l" defTabSz="571145" rtl="0" eaLnBrk="1" latinLnBrk="0" hangingPunct="1">
        <a:defRPr sz="1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08038" y="201615"/>
            <a:ext cx="8132762" cy="431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808038" y="1163638"/>
            <a:ext cx="8126412" cy="34782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Footer Placeholder 4"/>
          <p:cNvSpPr>
            <a:spLocks noGrp="1"/>
          </p:cNvSpPr>
          <p:nvPr>
            <p:ph type="ftr" sz="quarter" idx="3"/>
          </p:nvPr>
        </p:nvSpPr>
        <p:spPr>
          <a:xfrm>
            <a:off x="6037263" y="4791075"/>
            <a:ext cx="2895600" cy="274638"/>
          </a:xfrm>
          <a:prstGeom prst="rect">
            <a:avLst/>
          </a:prstGeom>
        </p:spPr>
        <p:txBody>
          <a:bodyPr vert="horz" wrap="square" lIns="57115" tIns="28558" rIns="57115" bIns="28558" rtlCol="0" anchor="ctr"/>
          <a:lstStyle>
            <a:lvl1pPr algn="ctr" eaLnBrk="1" hangingPunct="1">
              <a:lnSpc>
                <a:spcPct val="90000"/>
              </a:lnSpc>
              <a:spcBef>
                <a:spcPct val="50000"/>
              </a:spcBef>
              <a:buClr>
                <a:schemeClr val="accent1"/>
              </a:buClr>
              <a:defRPr sz="700" b="0">
                <a:solidFill>
                  <a:schemeClr val="tx1">
                    <a:tint val="75000"/>
                  </a:schemeClr>
                </a:solidFill>
                <a:latin typeface="Arial" charset="0"/>
                <a:ea typeface="ＭＳ Ｐゴシック" charset="-128"/>
                <a:cs typeface="+mn-cs"/>
              </a:defRPr>
            </a:lvl1pPr>
          </a:lstStyle>
          <a:p>
            <a:pPr>
              <a:buClr>
                <a:srgbClr val="829E7E"/>
              </a:buClr>
              <a:defRPr/>
            </a:pPr>
            <a:endParaRPr lang="en-US">
              <a:solidFill>
                <a:srgbClr val="000000">
                  <a:tint val="75000"/>
                </a:srgbClr>
              </a:solidFill>
            </a:endParaRPr>
          </a:p>
        </p:txBody>
      </p:sp>
      <p:pic>
        <p:nvPicPr>
          <p:cNvPr id="1029" name="Picture 24" descr="Small Red Square"/>
          <p:cNvPicPr>
            <a:picLocks noChangeAspect="1" noChangeArrowheads="1"/>
          </p:cNvPicPr>
          <p:nvPr/>
        </p:nvPicPr>
        <p:blipFill>
          <a:blip r:embed="rId15"/>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2" name="Group 5"/>
          <p:cNvGrpSpPr>
            <a:grpSpLocks/>
          </p:cNvGrpSpPr>
          <p:nvPr/>
        </p:nvGrpSpPr>
        <p:grpSpPr bwMode="auto">
          <a:xfrm>
            <a:off x="0" y="4629171"/>
            <a:ext cx="9144000" cy="168275"/>
            <a:chOff x="0" y="4629150"/>
            <a:chExt cx="9144000" cy="168275"/>
          </a:xfrm>
        </p:grpSpPr>
        <p:pic>
          <p:nvPicPr>
            <p:cNvPr id="1037" name="Picture 25" descr="Red Bar"/>
            <p:cNvPicPr>
              <a:picLocks noChangeAspect="1" noChangeArrowheads="1"/>
            </p:cNvPicPr>
            <p:nvPr/>
          </p:nvPicPr>
          <p:blipFill>
            <a:blip r:embed="rId16"/>
            <a:srcRect/>
            <a:stretch>
              <a:fillRect/>
            </a:stretch>
          </p:blipFill>
          <p:spPr bwMode="auto">
            <a:xfrm>
              <a:off x="0" y="4629150"/>
              <a:ext cx="9144000" cy="168275"/>
            </a:xfrm>
            <a:prstGeom prst="rect">
              <a:avLst/>
            </a:prstGeom>
            <a:noFill/>
            <a:ln w="9525">
              <a:noFill/>
              <a:miter lim="800000"/>
              <a:headEnd/>
              <a:tailEnd/>
            </a:ln>
          </p:spPr>
        </p:pic>
        <p:pic>
          <p:nvPicPr>
            <p:cNvPr id="1038" name="Picture 3" descr="O_redbox_clr_rgb.jpg"/>
            <p:cNvPicPr>
              <a:picLocks noChangeAspect="1"/>
            </p:cNvPicPr>
            <p:nvPr/>
          </p:nvPicPr>
          <p:blipFill>
            <a:blip r:embed="rId17"/>
            <a:srcRect/>
            <a:stretch>
              <a:fillRect/>
            </a:stretch>
          </p:blipFill>
          <p:spPr bwMode="auto">
            <a:xfrm>
              <a:off x="7989654" y="4651456"/>
              <a:ext cx="755707" cy="118628"/>
            </a:xfrm>
            <a:prstGeom prst="rect">
              <a:avLst/>
            </a:prstGeom>
            <a:noFill/>
            <a:ln w="9525">
              <a:noFill/>
              <a:miter lim="800000"/>
              <a:headEnd/>
              <a:tailEnd/>
            </a:ln>
          </p:spPr>
        </p:pic>
      </p:grpSp>
      <p:sp>
        <p:nvSpPr>
          <p:cNvPr id="14" name="Text Box 14"/>
          <p:cNvSpPr txBox="1">
            <a:spLocks noChangeArrowheads="1"/>
          </p:cNvSpPr>
          <p:nvPr userDrawn="1"/>
        </p:nvSpPr>
        <p:spPr bwMode="auto">
          <a:xfrm>
            <a:off x="528145" y="4875215"/>
            <a:ext cx="264023"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851" eaLnBrk="1" hangingPunct="1">
              <a:spcBef>
                <a:spcPts val="0"/>
              </a:spcBef>
              <a:buClr>
                <a:srgbClr val="829E7E"/>
              </a:buClr>
              <a:buFont typeface="Arial"/>
              <a:buNone/>
              <a:defRPr/>
            </a:pPr>
            <a:fld id="{739279F4-054E-4FA8-9D0E-4E69693EE2DA}" type="slidenum">
              <a:rPr lang="en-US" sz="600" smtClean="0">
                <a:solidFill>
                  <a:srgbClr val="000000"/>
                </a:solidFill>
              </a:rPr>
              <a:pPr algn="r" defTabSz="342851" eaLnBrk="1" hangingPunct="1">
                <a:spcBef>
                  <a:spcPts val="0"/>
                </a:spcBef>
                <a:buClr>
                  <a:srgbClr val="829E7E"/>
                </a:buClr>
                <a:buFont typeface="Arial"/>
                <a:buNone/>
                <a:defRPr/>
              </a:pPr>
              <a:t>‹#›</a:t>
            </a:fld>
            <a:endParaRPr lang="en-US" sz="600" dirty="0" smtClean="0">
              <a:solidFill>
                <a:srgbClr val="292929"/>
              </a:solidFill>
            </a:endParaRPr>
          </a:p>
        </p:txBody>
      </p:sp>
      <p:sp>
        <p:nvSpPr>
          <p:cNvPr id="18" name="Text Box 14"/>
          <p:cNvSpPr txBox="1">
            <a:spLocks noChangeArrowheads="1"/>
          </p:cNvSpPr>
          <p:nvPr userDrawn="1"/>
        </p:nvSpPr>
        <p:spPr bwMode="auto">
          <a:xfrm>
            <a:off x="858837" y="4875215"/>
            <a:ext cx="2562279" cy="219075"/>
          </a:xfrm>
          <a:prstGeom prst="rect">
            <a:avLst/>
          </a:prstGeom>
          <a:noFill/>
          <a:ln>
            <a:noFill/>
          </a:ln>
          <a:extLst/>
        </p:spPr>
        <p:txBody>
          <a:bodyPr lIns="34523" tIns="17262" rIns="34523" bIns="17262"/>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851" eaLnBrk="1" hangingPunct="1">
              <a:spcBef>
                <a:spcPts val="0"/>
              </a:spcBef>
              <a:buClr>
                <a:srgbClr val="829E7E"/>
              </a:buClr>
              <a:buFont typeface="Arial"/>
              <a:buNone/>
              <a:defRPr/>
            </a:pPr>
            <a:r>
              <a:rPr lang="en-US" sz="600" dirty="0" smtClean="0">
                <a:solidFill>
                  <a:srgbClr val="292929"/>
                </a:solidFill>
              </a:rPr>
              <a:t>Copyright © 2013, Oracle and/or its affiliates. All rights reserved.</a:t>
            </a:r>
          </a:p>
        </p:txBody>
      </p:sp>
      <p:cxnSp>
        <p:nvCxnSpPr>
          <p:cNvPr id="1033" name="Straight Connector 18"/>
          <p:cNvCxnSpPr>
            <a:cxnSpLocks noChangeShapeType="1"/>
          </p:cNvCxnSpPr>
          <p:nvPr userDrawn="1"/>
        </p:nvCxnSpPr>
        <p:spPr bwMode="auto">
          <a:xfrm>
            <a:off x="825500" y="4897439"/>
            <a:ext cx="0" cy="96837"/>
          </a:xfrm>
          <a:prstGeom prst="line">
            <a:avLst/>
          </a:prstGeom>
          <a:noFill/>
          <a:ln w="6350" algn="ctr">
            <a:solidFill>
              <a:srgbClr val="262626"/>
            </a:solidFill>
            <a:round/>
            <a:headEnd/>
            <a:tailEnd/>
          </a:ln>
        </p:spPr>
      </p:cxnSp>
      <p:cxnSp>
        <p:nvCxnSpPr>
          <p:cNvPr id="22" name="Straight Connector 21"/>
          <p:cNvCxnSpPr/>
          <p:nvPr userDrawn="1"/>
        </p:nvCxnSpPr>
        <p:spPr bwMode="auto">
          <a:xfrm flipH="1">
            <a:off x="3094080" y="4897442"/>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4027" r:id="rId1"/>
    <p:sldLayoutId id="2147484028" r:id="rId2"/>
    <p:sldLayoutId id="2147484029" r:id="rId3"/>
    <p:sldLayoutId id="2147484030" r:id="rId4"/>
    <p:sldLayoutId id="2147484031" r:id="rId5"/>
    <p:sldLayoutId id="2147484032" r:id="rId6"/>
    <p:sldLayoutId id="2147484033" r:id="rId7"/>
    <p:sldLayoutId id="2147484034" r:id="rId8"/>
    <p:sldLayoutId id="2147484035" r:id="rId9"/>
    <p:sldLayoutId id="2147484036" r:id="rId10"/>
    <p:sldLayoutId id="2147484037" r:id="rId11"/>
    <p:sldLayoutId id="2147484038" r:id="rId12"/>
    <p:sldLayoutId id="2147484039" r:id="rId13"/>
  </p:sldLayoutIdLst>
  <p:transition xmlns:p14="http://schemas.microsoft.com/office/powerpoint/2010/main" spd="slow">
    <p:wipe dir="r"/>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800" b="1" kern="1200">
          <a:solidFill>
            <a:schemeClr val="tx1"/>
          </a:solidFill>
          <a:latin typeface="Arial" pitchFamily="34" charset="0"/>
          <a:ea typeface="ＭＳ Ｐゴシック" pitchFamily="127" charset="-128"/>
          <a:cs typeface="ＭＳ Ｐゴシック" pitchFamily="127" charset="-128"/>
        </a:defRPr>
      </a:lvl1pPr>
      <a:lvl2pPr algn="l" rtl="0" eaLnBrk="0" fontAlgn="base" hangingPunct="0">
        <a:spcBef>
          <a:spcPct val="0"/>
        </a:spcBef>
        <a:spcAft>
          <a:spcPct val="0"/>
        </a:spcAft>
        <a:defRPr sz="2800" b="1">
          <a:solidFill>
            <a:schemeClr val="tx1"/>
          </a:solidFill>
          <a:latin typeface="Arial" charset="0"/>
          <a:ea typeface="ＭＳ Ｐゴシック" pitchFamily="127" charset="-128"/>
          <a:cs typeface="ＭＳ Ｐゴシック" pitchFamily="127" charset="-128"/>
        </a:defRPr>
      </a:lvl2pPr>
      <a:lvl3pPr algn="l" rtl="0" eaLnBrk="0" fontAlgn="base" hangingPunct="0">
        <a:spcBef>
          <a:spcPct val="0"/>
        </a:spcBef>
        <a:spcAft>
          <a:spcPct val="0"/>
        </a:spcAft>
        <a:defRPr sz="2800" b="1">
          <a:solidFill>
            <a:schemeClr val="tx1"/>
          </a:solidFill>
          <a:latin typeface="Arial" charset="0"/>
          <a:ea typeface="ＭＳ Ｐゴシック" pitchFamily="127" charset="-128"/>
          <a:cs typeface="ＭＳ Ｐゴシック" pitchFamily="127" charset="-128"/>
        </a:defRPr>
      </a:lvl3pPr>
      <a:lvl4pPr algn="l" rtl="0" eaLnBrk="0" fontAlgn="base" hangingPunct="0">
        <a:spcBef>
          <a:spcPct val="0"/>
        </a:spcBef>
        <a:spcAft>
          <a:spcPct val="0"/>
        </a:spcAft>
        <a:defRPr sz="2800" b="1">
          <a:solidFill>
            <a:schemeClr val="tx1"/>
          </a:solidFill>
          <a:latin typeface="Arial" charset="0"/>
          <a:ea typeface="ＭＳ Ｐゴシック" pitchFamily="127" charset="-128"/>
          <a:cs typeface="ＭＳ Ｐゴシック" pitchFamily="127" charset="-128"/>
        </a:defRPr>
      </a:lvl4pPr>
      <a:lvl5pPr algn="l" rtl="0" eaLnBrk="0" fontAlgn="base" hangingPunct="0">
        <a:spcBef>
          <a:spcPct val="0"/>
        </a:spcBef>
        <a:spcAft>
          <a:spcPct val="0"/>
        </a:spcAft>
        <a:defRPr sz="2800" b="1">
          <a:solidFill>
            <a:schemeClr val="tx1"/>
          </a:solidFill>
          <a:latin typeface="Arial" charset="0"/>
          <a:ea typeface="ＭＳ Ｐゴシック" pitchFamily="127" charset="-128"/>
          <a:cs typeface="ＭＳ Ｐゴシック" pitchFamily="127" charset="-128"/>
        </a:defRPr>
      </a:lvl5pPr>
      <a:lvl6pPr marL="285573" algn="l" rtl="0" eaLnBrk="1" fontAlgn="base" hangingPunct="1">
        <a:spcBef>
          <a:spcPct val="0"/>
        </a:spcBef>
        <a:spcAft>
          <a:spcPct val="0"/>
        </a:spcAft>
        <a:defRPr sz="2200" b="1">
          <a:solidFill>
            <a:schemeClr val="tx1"/>
          </a:solidFill>
          <a:latin typeface="Arial" charset="0"/>
          <a:cs typeface="Arial" charset="0"/>
        </a:defRPr>
      </a:lvl6pPr>
      <a:lvl7pPr marL="571145" algn="l" rtl="0" eaLnBrk="1" fontAlgn="base" hangingPunct="1">
        <a:spcBef>
          <a:spcPct val="0"/>
        </a:spcBef>
        <a:spcAft>
          <a:spcPct val="0"/>
        </a:spcAft>
        <a:defRPr sz="2200" b="1">
          <a:solidFill>
            <a:schemeClr val="tx1"/>
          </a:solidFill>
          <a:latin typeface="Arial" charset="0"/>
          <a:cs typeface="Arial" charset="0"/>
        </a:defRPr>
      </a:lvl7pPr>
      <a:lvl8pPr marL="856718" algn="l" rtl="0" eaLnBrk="1" fontAlgn="base" hangingPunct="1">
        <a:spcBef>
          <a:spcPct val="0"/>
        </a:spcBef>
        <a:spcAft>
          <a:spcPct val="0"/>
        </a:spcAft>
        <a:defRPr sz="2200" b="1">
          <a:solidFill>
            <a:schemeClr val="tx1"/>
          </a:solidFill>
          <a:latin typeface="Arial" charset="0"/>
          <a:cs typeface="Arial" charset="0"/>
        </a:defRPr>
      </a:lvl8pPr>
      <a:lvl9pPr marL="1142291" algn="l" rtl="0" eaLnBrk="1" fontAlgn="base" hangingPunct="1">
        <a:spcBef>
          <a:spcPct val="0"/>
        </a:spcBef>
        <a:spcAft>
          <a:spcPct val="0"/>
        </a:spcAft>
        <a:defRPr sz="2200" b="1">
          <a:solidFill>
            <a:schemeClr val="tx1"/>
          </a:solidFill>
          <a:latin typeface="Arial" charset="0"/>
          <a:cs typeface="Arial" charset="0"/>
        </a:defRPr>
      </a:lvl9pPr>
    </p:titleStyle>
    <p:bodyStyle>
      <a:lvl1pPr marL="212725" indent="-212725" algn="l" rtl="0" eaLnBrk="0" fontAlgn="base" hangingPunct="0">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127" charset="-128"/>
          <a:cs typeface="ＭＳ Ｐゴシック" pitchFamily="127" charset="-128"/>
        </a:defRPr>
      </a:lvl1pPr>
      <a:lvl2pPr marL="512763" indent="-227013" algn="l" rtl="0" eaLnBrk="0" fontAlgn="base" hangingPunct="0">
        <a:spcBef>
          <a:spcPts val="200"/>
        </a:spcBef>
        <a:spcAft>
          <a:spcPts val="200"/>
        </a:spcAft>
        <a:buFont typeface="Arial" pitchFamily="34" charset="0"/>
        <a:buChar char="–"/>
        <a:defRPr sz="2000" kern="1200">
          <a:solidFill>
            <a:schemeClr val="tx1"/>
          </a:solidFill>
          <a:latin typeface="Arial" pitchFamily="34" charset="0"/>
          <a:ea typeface="ＭＳ Ｐゴシック" pitchFamily="127" charset="-128"/>
          <a:cs typeface="ＭＳ Ｐゴシック" pitchFamily="127" charset="-128"/>
        </a:defRPr>
      </a:lvl2pPr>
      <a:lvl3pPr marL="712788" indent="-141288" algn="l" rtl="0" eaLnBrk="0" fontAlgn="base" hangingPunct="0">
        <a:spcBef>
          <a:spcPts val="200"/>
        </a:spcBef>
        <a:spcAft>
          <a:spcPts val="200"/>
        </a:spcAft>
        <a:buClr>
          <a:schemeClr val="tx2"/>
        </a:buClr>
        <a:buFont typeface="Arial" pitchFamily="34" charset="0"/>
        <a:buChar char="•"/>
        <a:defRPr kern="1200">
          <a:solidFill>
            <a:schemeClr val="tx1"/>
          </a:solidFill>
          <a:latin typeface="Arial" pitchFamily="34" charset="0"/>
          <a:ea typeface="ＭＳ Ｐゴシック" pitchFamily="127" charset="-128"/>
          <a:cs typeface="ＭＳ Ｐゴシック" pitchFamily="127" charset="-128"/>
        </a:defRPr>
      </a:lvl3pPr>
      <a:lvl4pPr marL="1085850" indent="-228600" algn="l" rtl="0" eaLnBrk="0" fontAlgn="base" hangingPunct="0">
        <a:spcBef>
          <a:spcPts val="200"/>
        </a:spcBef>
        <a:spcAft>
          <a:spcPts val="200"/>
        </a:spcAft>
        <a:buFont typeface="Arial" pitchFamily="34" charset="0"/>
        <a:buChar char="–"/>
        <a:defRPr kern="1200">
          <a:solidFill>
            <a:schemeClr val="tx1"/>
          </a:solidFill>
          <a:latin typeface="Arial" pitchFamily="34" charset="0"/>
          <a:ea typeface="ＭＳ Ｐゴシック" pitchFamily="127" charset="-128"/>
          <a:cs typeface="ＭＳ Ｐゴシック" pitchFamily="127" charset="-128"/>
        </a:defRPr>
      </a:lvl4pPr>
      <a:lvl5pPr marL="1374775" indent="-231775" algn="l" rtl="0" eaLnBrk="0" fontAlgn="base" hangingPunct="0">
        <a:spcBef>
          <a:spcPts val="200"/>
        </a:spcBef>
        <a:spcAft>
          <a:spcPts val="200"/>
        </a:spcAft>
        <a:buClr>
          <a:schemeClr val="tx2"/>
        </a:buClr>
        <a:buFont typeface="Arial" pitchFamily="34" charset="0"/>
        <a:buChar char="•"/>
        <a:defRPr kern="1200">
          <a:solidFill>
            <a:schemeClr val="tx1"/>
          </a:solidFill>
          <a:latin typeface="Arial" pitchFamily="34" charset="0"/>
          <a:ea typeface="ＭＳ Ｐゴシック" pitchFamily="127" charset="-128"/>
          <a:cs typeface="ＭＳ Ｐゴシック" pitchFamily="127" charset="-128"/>
        </a:defRPr>
      </a:lvl5pPr>
      <a:lvl6pPr marL="1570651"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6224"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1797"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7369"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1145" rtl="0" eaLnBrk="1" latinLnBrk="0" hangingPunct="1">
        <a:defRPr sz="1100" kern="1200">
          <a:solidFill>
            <a:schemeClr val="tx1"/>
          </a:solidFill>
          <a:latin typeface="+mn-lt"/>
          <a:ea typeface="+mn-ea"/>
          <a:cs typeface="+mn-cs"/>
        </a:defRPr>
      </a:lvl1pPr>
      <a:lvl2pPr marL="285573" algn="l" defTabSz="571145" rtl="0" eaLnBrk="1" latinLnBrk="0" hangingPunct="1">
        <a:defRPr sz="1100" kern="1200">
          <a:solidFill>
            <a:schemeClr val="tx1"/>
          </a:solidFill>
          <a:latin typeface="+mn-lt"/>
          <a:ea typeface="+mn-ea"/>
          <a:cs typeface="+mn-cs"/>
        </a:defRPr>
      </a:lvl2pPr>
      <a:lvl3pPr marL="571145" algn="l" defTabSz="571145" rtl="0" eaLnBrk="1" latinLnBrk="0" hangingPunct="1">
        <a:defRPr sz="1100" kern="1200">
          <a:solidFill>
            <a:schemeClr val="tx1"/>
          </a:solidFill>
          <a:latin typeface="+mn-lt"/>
          <a:ea typeface="+mn-ea"/>
          <a:cs typeface="+mn-cs"/>
        </a:defRPr>
      </a:lvl3pPr>
      <a:lvl4pPr marL="856718" algn="l" defTabSz="571145" rtl="0" eaLnBrk="1" latinLnBrk="0" hangingPunct="1">
        <a:defRPr sz="1100" kern="1200">
          <a:solidFill>
            <a:schemeClr val="tx1"/>
          </a:solidFill>
          <a:latin typeface="+mn-lt"/>
          <a:ea typeface="+mn-ea"/>
          <a:cs typeface="+mn-cs"/>
        </a:defRPr>
      </a:lvl4pPr>
      <a:lvl5pPr marL="1142291" algn="l" defTabSz="571145" rtl="0" eaLnBrk="1" latinLnBrk="0" hangingPunct="1">
        <a:defRPr sz="1100" kern="1200">
          <a:solidFill>
            <a:schemeClr val="tx1"/>
          </a:solidFill>
          <a:latin typeface="+mn-lt"/>
          <a:ea typeface="+mn-ea"/>
          <a:cs typeface="+mn-cs"/>
        </a:defRPr>
      </a:lvl5pPr>
      <a:lvl6pPr marL="1427864" algn="l" defTabSz="571145" rtl="0" eaLnBrk="1" latinLnBrk="0" hangingPunct="1">
        <a:defRPr sz="1100" kern="1200">
          <a:solidFill>
            <a:schemeClr val="tx1"/>
          </a:solidFill>
          <a:latin typeface="+mn-lt"/>
          <a:ea typeface="+mn-ea"/>
          <a:cs typeface="+mn-cs"/>
        </a:defRPr>
      </a:lvl6pPr>
      <a:lvl7pPr marL="1713437" algn="l" defTabSz="571145" rtl="0" eaLnBrk="1" latinLnBrk="0" hangingPunct="1">
        <a:defRPr sz="1100" kern="1200">
          <a:solidFill>
            <a:schemeClr val="tx1"/>
          </a:solidFill>
          <a:latin typeface="+mn-lt"/>
          <a:ea typeface="+mn-ea"/>
          <a:cs typeface="+mn-cs"/>
        </a:defRPr>
      </a:lvl7pPr>
      <a:lvl8pPr marL="1999011" algn="l" defTabSz="571145" rtl="0" eaLnBrk="1" latinLnBrk="0" hangingPunct="1">
        <a:defRPr sz="1100" kern="1200">
          <a:solidFill>
            <a:schemeClr val="tx1"/>
          </a:solidFill>
          <a:latin typeface="+mn-lt"/>
          <a:ea typeface="+mn-ea"/>
          <a:cs typeface="+mn-cs"/>
        </a:defRPr>
      </a:lvl8pPr>
      <a:lvl9pPr marL="2284583" algn="l" defTabSz="571145" rtl="0" eaLnBrk="1" latinLnBrk="0" hangingPunct="1">
        <a:defRPr sz="11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7650" name="Picture 25" descr="Red Bar"/>
          <p:cNvPicPr>
            <a:picLocks noChangeAspect="1" noChangeArrowheads="1"/>
          </p:cNvPicPr>
          <p:nvPr userDrawn="1"/>
        </p:nvPicPr>
        <p:blipFill>
          <a:blip r:embed="rId13"/>
          <a:srcRect/>
          <a:stretch>
            <a:fillRect/>
          </a:stretch>
        </p:blipFill>
        <p:spPr bwMode="auto">
          <a:xfrm>
            <a:off x="0" y="4629152"/>
            <a:ext cx="9144000" cy="169863"/>
          </a:xfrm>
          <a:prstGeom prst="rect">
            <a:avLst/>
          </a:prstGeom>
          <a:noFill/>
          <a:ln w="9525">
            <a:noFill/>
            <a:miter lim="800000"/>
            <a:headEnd/>
            <a:tailEnd/>
          </a:ln>
        </p:spPr>
      </p:pic>
      <p:pic>
        <p:nvPicPr>
          <p:cNvPr id="27651" name="Picture 24" descr="Small Red Square"/>
          <p:cNvPicPr>
            <a:picLocks noChangeAspect="1" noChangeArrowheads="1"/>
          </p:cNvPicPr>
          <p:nvPr userDrawn="1"/>
        </p:nvPicPr>
        <p:blipFill>
          <a:blip r:embed="rId14"/>
          <a:srcRect/>
          <a:stretch>
            <a:fillRect/>
          </a:stretch>
        </p:blipFill>
        <p:spPr bwMode="auto">
          <a:xfrm>
            <a:off x="30" y="0"/>
            <a:ext cx="688975" cy="514350"/>
          </a:xfrm>
          <a:prstGeom prst="rect">
            <a:avLst/>
          </a:prstGeom>
          <a:noFill/>
          <a:ln w="9525">
            <a:noFill/>
            <a:miter lim="800000"/>
            <a:headEnd/>
            <a:tailEnd/>
          </a:ln>
        </p:spPr>
      </p:pic>
      <p:sp>
        <p:nvSpPr>
          <p:cNvPr id="27652" name="Rectangle 7"/>
          <p:cNvSpPr>
            <a:spLocks noGrp="1" noChangeArrowheads="1"/>
          </p:cNvSpPr>
          <p:nvPr>
            <p:ph type="body" idx="1"/>
          </p:nvPr>
        </p:nvSpPr>
        <p:spPr bwMode="auto">
          <a:xfrm>
            <a:off x="876300" y="1200150"/>
            <a:ext cx="7537450" cy="3257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7653" name="Rectangle 8"/>
          <p:cNvSpPr>
            <a:spLocks noGrp="1" noChangeArrowheads="1"/>
          </p:cNvSpPr>
          <p:nvPr>
            <p:ph type="title"/>
          </p:nvPr>
        </p:nvSpPr>
        <p:spPr bwMode="auto">
          <a:xfrm>
            <a:off x="889000" y="260350"/>
            <a:ext cx="7581900" cy="6429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33" name="Rectangle 9"/>
          <p:cNvSpPr>
            <a:spLocks noChangeArrowheads="1"/>
          </p:cNvSpPr>
          <p:nvPr userDrawn="1"/>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algn="ctr">
              <a:lnSpc>
                <a:spcPct val="90000"/>
              </a:lnSpc>
              <a:spcBef>
                <a:spcPct val="50000"/>
              </a:spcBef>
              <a:buClr>
                <a:srgbClr val="667263"/>
              </a:buClr>
              <a:defRPr/>
            </a:pPr>
            <a:endParaRPr lang="en-US" sz="2000" b="1">
              <a:solidFill>
                <a:srgbClr val="000000"/>
              </a:solidFill>
              <a:latin typeface="Arial" charset="0"/>
              <a:ea typeface="ヒラギノ角ゴ Pro W3" charset="-128"/>
            </a:endParaRPr>
          </a:p>
        </p:txBody>
      </p:sp>
      <p:pic>
        <p:nvPicPr>
          <p:cNvPr id="27655" name="Picture 20" descr="Oracle WHITE"/>
          <p:cNvPicPr>
            <a:picLocks noChangeAspect="1" noChangeArrowheads="1"/>
          </p:cNvPicPr>
          <p:nvPr userDrawn="1"/>
        </p:nvPicPr>
        <p:blipFill>
          <a:blip r:embed="rId15"/>
          <a:srcRect/>
          <a:stretch>
            <a:fillRect/>
          </a:stretch>
        </p:blipFill>
        <p:spPr bwMode="auto">
          <a:xfrm>
            <a:off x="7620000" y="4670427"/>
            <a:ext cx="947738" cy="88900"/>
          </a:xfrm>
          <a:prstGeom prst="rect">
            <a:avLst/>
          </a:prstGeom>
          <a:noFill/>
          <a:ln w="9525">
            <a:noFill/>
            <a:miter lim="800000"/>
            <a:headEnd/>
            <a:tailEnd/>
          </a:ln>
        </p:spPr>
      </p:pic>
      <p:sp>
        <p:nvSpPr>
          <p:cNvPr id="1047" name="Rectangle 23"/>
          <p:cNvSpPr>
            <a:spLocks noGrp="1" noChangeArrowheads="1"/>
          </p:cNvSpPr>
          <p:nvPr>
            <p:ph type="ftr" sz="quarter" idx="3"/>
          </p:nvPr>
        </p:nvSpPr>
        <p:spPr bwMode="auto">
          <a:xfrm>
            <a:off x="152400" y="4914900"/>
            <a:ext cx="8839200" cy="1143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l" eaLnBrk="0" hangingPunct="0">
              <a:lnSpc>
                <a:spcPct val="100000"/>
              </a:lnSpc>
              <a:spcBef>
                <a:spcPct val="0"/>
              </a:spcBef>
              <a:buClrTx/>
              <a:defRPr sz="900" b="0">
                <a:solidFill>
                  <a:srgbClr val="000000"/>
                </a:solidFill>
                <a:latin typeface="+mn-lt"/>
                <a:ea typeface="+mn-ea"/>
                <a:cs typeface="+mn-cs"/>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ransition xmlns:p14="http://schemas.microsoft.com/office/powerpoint/2010/main" spd="slow">
    <p:wipe dir="r"/>
  </p:transition>
  <p:txStyles>
    <p:titleStyle>
      <a:lvl1pPr algn="l" rtl="0" eaLnBrk="0" fontAlgn="base" hangingPunct="0">
        <a:spcBef>
          <a:spcPct val="0"/>
        </a:spcBef>
        <a:spcAft>
          <a:spcPct val="0"/>
        </a:spcAft>
        <a:defRPr sz="2800" b="1">
          <a:solidFill>
            <a:schemeClr val="tx1"/>
          </a:solidFill>
          <a:latin typeface="+mj-lt"/>
          <a:ea typeface="+mj-ea"/>
          <a:cs typeface="ヒラギノ角ゴ Pro W3"/>
        </a:defRPr>
      </a:lvl1pPr>
      <a:lvl2pPr algn="l" rtl="0" eaLnBrk="0" fontAlgn="base" hangingPunct="0">
        <a:spcBef>
          <a:spcPct val="0"/>
        </a:spcBef>
        <a:spcAft>
          <a:spcPct val="0"/>
        </a:spcAft>
        <a:defRPr sz="2800" b="1">
          <a:solidFill>
            <a:schemeClr val="tx1"/>
          </a:solidFill>
          <a:latin typeface="Arial" pitchFamily="34" charset="0"/>
          <a:ea typeface="ヒラギノ角ゴ Pro W3" pitchFamily="-106" charset="-128"/>
          <a:cs typeface="ヒラギノ角ゴ Pro W3"/>
        </a:defRPr>
      </a:lvl2pPr>
      <a:lvl3pPr algn="l" rtl="0" eaLnBrk="0" fontAlgn="base" hangingPunct="0">
        <a:spcBef>
          <a:spcPct val="0"/>
        </a:spcBef>
        <a:spcAft>
          <a:spcPct val="0"/>
        </a:spcAft>
        <a:defRPr sz="2800" b="1">
          <a:solidFill>
            <a:schemeClr val="tx1"/>
          </a:solidFill>
          <a:latin typeface="Arial" pitchFamily="34" charset="0"/>
          <a:ea typeface="ヒラギノ角ゴ Pro W3" pitchFamily="-106" charset="-128"/>
          <a:cs typeface="ヒラギノ角ゴ Pro W3"/>
        </a:defRPr>
      </a:lvl3pPr>
      <a:lvl4pPr algn="l" rtl="0" eaLnBrk="0" fontAlgn="base" hangingPunct="0">
        <a:spcBef>
          <a:spcPct val="0"/>
        </a:spcBef>
        <a:spcAft>
          <a:spcPct val="0"/>
        </a:spcAft>
        <a:defRPr sz="2800" b="1">
          <a:solidFill>
            <a:schemeClr val="tx1"/>
          </a:solidFill>
          <a:latin typeface="Arial" pitchFamily="34" charset="0"/>
          <a:ea typeface="ヒラギノ角ゴ Pro W3" pitchFamily="-106" charset="-128"/>
          <a:cs typeface="ヒラギノ角ゴ Pro W3"/>
        </a:defRPr>
      </a:lvl4pPr>
      <a:lvl5pPr algn="l" rtl="0" eaLnBrk="0" fontAlgn="base" hangingPunct="0">
        <a:spcBef>
          <a:spcPct val="0"/>
        </a:spcBef>
        <a:spcAft>
          <a:spcPct val="0"/>
        </a:spcAft>
        <a:defRPr sz="2800" b="1">
          <a:solidFill>
            <a:schemeClr val="tx1"/>
          </a:solidFill>
          <a:latin typeface="Arial" pitchFamily="34" charset="0"/>
          <a:ea typeface="ヒラギノ角ゴ Pro W3" pitchFamily="-106" charset="-128"/>
          <a:cs typeface="ヒラギノ角ゴ Pro W3"/>
        </a:defRPr>
      </a:lvl5pPr>
      <a:lvl6pPr marL="457200" algn="l" rtl="0" fontAlgn="base">
        <a:spcBef>
          <a:spcPct val="0"/>
        </a:spcBef>
        <a:spcAft>
          <a:spcPct val="0"/>
        </a:spcAft>
        <a:defRPr sz="2800" b="1">
          <a:solidFill>
            <a:schemeClr val="tx1"/>
          </a:solidFill>
          <a:latin typeface="Arial" pitchFamily="34" charset="0"/>
          <a:ea typeface="ヒラギノ角ゴ Pro W3" pitchFamily="-106" charset="-128"/>
        </a:defRPr>
      </a:lvl6pPr>
      <a:lvl7pPr marL="914400" algn="l" rtl="0" fontAlgn="base">
        <a:spcBef>
          <a:spcPct val="0"/>
        </a:spcBef>
        <a:spcAft>
          <a:spcPct val="0"/>
        </a:spcAft>
        <a:defRPr sz="2800" b="1">
          <a:solidFill>
            <a:schemeClr val="tx1"/>
          </a:solidFill>
          <a:latin typeface="Arial" pitchFamily="34" charset="0"/>
          <a:ea typeface="ヒラギノ角ゴ Pro W3" pitchFamily="-106" charset="-128"/>
        </a:defRPr>
      </a:lvl7pPr>
      <a:lvl8pPr marL="1371600" algn="l" rtl="0" fontAlgn="base">
        <a:spcBef>
          <a:spcPct val="0"/>
        </a:spcBef>
        <a:spcAft>
          <a:spcPct val="0"/>
        </a:spcAft>
        <a:defRPr sz="2800" b="1">
          <a:solidFill>
            <a:schemeClr val="tx1"/>
          </a:solidFill>
          <a:latin typeface="Arial" pitchFamily="34" charset="0"/>
          <a:ea typeface="ヒラギノ角ゴ Pro W3" pitchFamily="-106" charset="-128"/>
        </a:defRPr>
      </a:lvl8pPr>
      <a:lvl9pPr marL="1828800" algn="l" rtl="0" fontAlgn="base">
        <a:spcBef>
          <a:spcPct val="0"/>
        </a:spcBef>
        <a:spcAft>
          <a:spcPct val="0"/>
        </a:spcAft>
        <a:defRPr sz="2800" b="1">
          <a:solidFill>
            <a:schemeClr val="tx1"/>
          </a:solidFill>
          <a:latin typeface="Arial" pitchFamily="34" charset="0"/>
          <a:ea typeface="ヒラギノ角ゴ Pro W3" pitchFamily="-106" charset="-128"/>
        </a:defRPr>
      </a:lvl9pPr>
    </p:titleStyle>
    <p:bodyStyle>
      <a:lvl1pPr marL="227013" indent="-227013" algn="l" rtl="0" eaLnBrk="0" fontAlgn="base" hangingPunct="0">
        <a:spcBef>
          <a:spcPct val="20000"/>
        </a:spcBef>
        <a:spcAft>
          <a:spcPct val="0"/>
        </a:spcAft>
        <a:buClr>
          <a:schemeClr val="tx2"/>
        </a:buClr>
        <a:buFont typeface="Times" pitchFamily="18" charset="0"/>
        <a:buChar char="•"/>
        <a:defRPr sz="2400">
          <a:solidFill>
            <a:schemeClr val="tx1"/>
          </a:solidFill>
          <a:latin typeface="+mn-lt"/>
          <a:ea typeface="+mn-ea"/>
          <a:cs typeface="ヒラギノ角ゴ Pro W3"/>
        </a:defRPr>
      </a:lvl1pPr>
      <a:lvl2pPr marL="569913" indent="-228600" algn="l" rtl="0" eaLnBrk="0" fontAlgn="base" hangingPunct="0">
        <a:spcBef>
          <a:spcPct val="20000"/>
        </a:spcBef>
        <a:spcAft>
          <a:spcPct val="0"/>
        </a:spcAft>
        <a:buClr>
          <a:schemeClr val="bg2"/>
        </a:buClr>
        <a:buFont typeface="Times" pitchFamily="18" charset="0"/>
        <a:buChar char="–"/>
        <a:defRPr sz="2000">
          <a:solidFill>
            <a:schemeClr val="tx1"/>
          </a:solidFill>
          <a:latin typeface="+mn-lt"/>
          <a:ea typeface="+mn-ea"/>
          <a:cs typeface="ヒラギノ角ゴ Pro W3"/>
        </a:defRPr>
      </a:lvl2pPr>
      <a:lvl3pPr marL="914400" indent="-230188" algn="l" rtl="0" eaLnBrk="0" fontAlgn="base" hangingPunct="0">
        <a:spcBef>
          <a:spcPct val="20000"/>
        </a:spcBef>
        <a:spcAft>
          <a:spcPct val="0"/>
        </a:spcAft>
        <a:buClr>
          <a:schemeClr val="tx2"/>
        </a:buClr>
        <a:buFont typeface="Times" pitchFamily="18" charset="0"/>
        <a:buChar char="•"/>
        <a:defRPr sz="2000">
          <a:solidFill>
            <a:schemeClr val="tx1"/>
          </a:solidFill>
          <a:latin typeface="+mn-lt"/>
          <a:ea typeface="+mn-ea"/>
          <a:cs typeface="ヒラギノ角ゴ Pro W3"/>
        </a:defRPr>
      </a:lvl3pPr>
      <a:lvl4pPr marL="1258888" indent="-230188" algn="l" rtl="0" eaLnBrk="0" fontAlgn="base" hangingPunct="0">
        <a:spcBef>
          <a:spcPct val="20000"/>
        </a:spcBef>
        <a:spcAft>
          <a:spcPct val="0"/>
        </a:spcAft>
        <a:buClr>
          <a:schemeClr val="bg2"/>
        </a:buClr>
        <a:buFont typeface="Times" pitchFamily="18" charset="0"/>
        <a:buChar char="–"/>
        <a:defRPr sz="2000">
          <a:solidFill>
            <a:schemeClr val="tx1"/>
          </a:solidFill>
          <a:latin typeface="+mn-lt"/>
          <a:ea typeface="+mn-ea"/>
          <a:cs typeface="ヒラギノ角ゴ Pro W3"/>
        </a:defRPr>
      </a:lvl4pPr>
      <a:lvl5pPr marL="1601788" indent="-228600" algn="l" rtl="0" eaLnBrk="0" fontAlgn="base" hangingPunct="0">
        <a:spcBef>
          <a:spcPct val="20000"/>
        </a:spcBef>
        <a:spcAft>
          <a:spcPct val="0"/>
        </a:spcAft>
        <a:buClr>
          <a:schemeClr val="tx2"/>
        </a:buClr>
        <a:buFont typeface="Times" pitchFamily="18" charset="0"/>
        <a:buChar char="•"/>
        <a:defRPr sz="2000">
          <a:solidFill>
            <a:schemeClr val="tx1"/>
          </a:solidFill>
          <a:latin typeface="+mn-lt"/>
          <a:ea typeface="+mn-ea"/>
          <a:cs typeface="ヒラギノ角ゴ Pro W3"/>
        </a:defRPr>
      </a:lvl5pPr>
      <a:lvl6pPr marL="2058988" indent="-228600" algn="l" rtl="0" fontAlgn="base">
        <a:spcBef>
          <a:spcPct val="20000"/>
        </a:spcBef>
        <a:spcAft>
          <a:spcPct val="0"/>
        </a:spcAft>
        <a:buClr>
          <a:schemeClr val="tx2"/>
        </a:buClr>
        <a:buFont typeface="Times" pitchFamily="18" charset="0"/>
        <a:buChar char="•"/>
        <a:defRPr sz="2000">
          <a:solidFill>
            <a:schemeClr val="tx1"/>
          </a:solidFill>
          <a:latin typeface="+mn-lt"/>
          <a:ea typeface="+mn-ea"/>
        </a:defRPr>
      </a:lvl6pPr>
      <a:lvl7pPr marL="2516188" indent="-228600" algn="l" rtl="0" fontAlgn="base">
        <a:spcBef>
          <a:spcPct val="20000"/>
        </a:spcBef>
        <a:spcAft>
          <a:spcPct val="0"/>
        </a:spcAft>
        <a:buClr>
          <a:schemeClr val="tx2"/>
        </a:buClr>
        <a:buFont typeface="Times" pitchFamily="18" charset="0"/>
        <a:buChar char="•"/>
        <a:defRPr sz="2000">
          <a:solidFill>
            <a:schemeClr val="tx1"/>
          </a:solidFill>
          <a:latin typeface="+mn-lt"/>
          <a:ea typeface="+mn-ea"/>
        </a:defRPr>
      </a:lvl7pPr>
      <a:lvl8pPr marL="2973388" indent="-228600" algn="l" rtl="0" fontAlgn="base">
        <a:spcBef>
          <a:spcPct val="20000"/>
        </a:spcBef>
        <a:spcAft>
          <a:spcPct val="0"/>
        </a:spcAft>
        <a:buClr>
          <a:schemeClr val="tx2"/>
        </a:buClr>
        <a:buFont typeface="Times" pitchFamily="18" charset="0"/>
        <a:buChar char="•"/>
        <a:defRPr sz="2000">
          <a:solidFill>
            <a:schemeClr val="tx1"/>
          </a:solidFill>
          <a:latin typeface="+mn-lt"/>
          <a:ea typeface="+mn-ea"/>
        </a:defRPr>
      </a:lvl8pPr>
      <a:lvl9pPr marL="3430588" indent="-228600" algn="l" rtl="0" fontAlgn="base">
        <a:spcBef>
          <a:spcPct val="20000"/>
        </a:spcBef>
        <a:spcAft>
          <a:spcPct val="0"/>
        </a:spcAft>
        <a:buClr>
          <a:schemeClr val="tx2"/>
        </a:buClr>
        <a:buFont typeface="Times" pitchFamily="18" charset="0"/>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602" name="Picture 25" descr="Red Bar"/>
          <p:cNvPicPr>
            <a:picLocks noChangeAspect="1" noChangeArrowheads="1"/>
          </p:cNvPicPr>
          <p:nvPr userDrawn="1"/>
        </p:nvPicPr>
        <p:blipFill>
          <a:blip r:embed="rId13"/>
          <a:srcRect/>
          <a:stretch>
            <a:fillRect/>
          </a:stretch>
        </p:blipFill>
        <p:spPr bwMode="auto">
          <a:xfrm>
            <a:off x="0" y="4629152"/>
            <a:ext cx="9144000" cy="169863"/>
          </a:xfrm>
          <a:prstGeom prst="rect">
            <a:avLst/>
          </a:prstGeom>
          <a:noFill/>
          <a:ln w="9525">
            <a:noFill/>
            <a:miter lim="800000"/>
            <a:headEnd/>
            <a:tailEnd/>
          </a:ln>
        </p:spPr>
      </p:pic>
      <p:pic>
        <p:nvPicPr>
          <p:cNvPr id="25603" name="Picture 24" descr="Small Red Square"/>
          <p:cNvPicPr>
            <a:picLocks noChangeAspect="1" noChangeArrowheads="1"/>
          </p:cNvPicPr>
          <p:nvPr userDrawn="1"/>
        </p:nvPicPr>
        <p:blipFill>
          <a:blip r:embed="rId14"/>
          <a:srcRect/>
          <a:stretch>
            <a:fillRect/>
          </a:stretch>
        </p:blipFill>
        <p:spPr bwMode="auto">
          <a:xfrm>
            <a:off x="30" y="0"/>
            <a:ext cx="688975" cy="514350"/>
          </a:xfrm>
          <a:prstGeom prst="rect">
            <a:avLst/>
          </a:prstGeom>
          <a:noFill/>
          <a:ln w="9525">
            <a:noFill/>
            <a:miter lim="800000"/>
            <a:headEnd/>
            <a:tailEnd/>
          </a:ln>
        </p:spPr>
      </p:pic>
      <p:sp>
        <p:nvSpPr>
          <p:cNvPr id="25604" name="Rectangle 7"/>
          <p:cNvSpPr>
            <a:spLocks noGrp="1" noChangeArrowheads="1"/>
          </p:cNvSpPr>
          <p:nvPr>
            <p:ph type="body" idx="1"/>
          </p:nvPr>
        </p:nvSpPr>
        <p:spPr bwMode="auto">
          <a:xfrm>
            <a:off x="876300" y="1200150"/>
            <a:ext cx="7537450" cy="3257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5605" name="Rectangle 8"/>
          <p:cNvSpPr>
            <a:spLocks noGrp="1" noChangeArrowheads="1"/>
          </p:cNvSpPr>
          <p:nvPr>
            <p:ph type="title"/>
          </p:nvPr>
        </p:nvSpPr>
        <p:spPr bwMode="auto">
          <a:xfrm>
            <a:off x="889000" y="260350"/>
            <a:ext cx="7581900" cy="6429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33" name="Rectangle 9"/>
          <p:cNvSpPr>
            <a:spLocks noChangeArrowheads="1"/>
          </p:cNvSpPr>
          <p:nvPr userDrawn="1"/>
        </p:nvSpPr>
        <p:spPr bwMode="auto">
          <a:xfrm>
            <a:off x="0" y="4629150"/>
            <a:ext cx="9144000" cy="228600"/>
          </a:xfrm>
          <a:prstGeom prst="rect">
            <a:avLst/>
          </a:prstGeom>
          <a:noFill/>
          <a:ln w="9525">
            <a:noFill/>
            <a:miter lim="800000"/>
            <a:headEnd type="none" w="sm" len="sm"/>
            <a:tailEnd type="none" w="sm" len="sm"/>
          </a:ln>
          <a:effectLst/>
        </p:spPr>
        <p:txBody>
          <a:bodyPr wrap="none" anchor="ctr"/>
          <a:lstStyle/>
          <a:p>
            <a:pPr algn="ctr">
              <a:lnSpc>
                <a:spcPct val="90000"/>
              </a:lnSpc>
              <a:spcBef>
                <a:spcPct val="50000"/>
              </a:spcBef>
              <a:buClr>
                <a:srgbClr val="667263"/>
              </a:buClr>
              <a:defRPr/>
            </a:pPr>
            <a:endParaRPr lang="en-US" sz="2000" b="1">
              <a:solidFill>
                <a:srgbClr val="000000"/>
              </a:solidFill>
              <a:latin typeface="Arial" charset="0"/>
              <a:ea typeface="ヒラギノ角ゴ Pro W3" charset="-128"/>
              <a:cs typeface="+mn-cs"/>
            </a:endParaRPr>
          </a:p>
        </p:txBody>
      </p:sp>
      <p:pic>
        <p:nvPicPr>
          <p:cNvPr id="25607" name="Picture 20" descr="Oracle WHITE"/>
          <p:cNvPicPr>
            <a:picLocks noChangeAspect="1" noChangeArrowheads="1"/>
          </p:cNvPicPr>
          <p:nvPr userDrawn="1"/>
        </p:nvPicPr>
        <p:blipFill>
          <a:blip r:embed="rId15"/>
          <a:srcRect/>
          <a:stretch>
            <a:fillRect/>
          </a:stretch>
        </p:blipFill>
        <p:spPr bwMode="auto">
          <a:xfrm>
            <a:off x="7620000" y="4670427"/>
            <a:ext cx="947738" cy="88900"/>
          </a:xfrm>
          <a:prstGeom prst="rect">
            <a:avLst/>
          </a:prstGeom>
          <a:noFill/>
          <a:ln w="9525">
            <a:noFill/>
            <a:miter lim="800000"/>
            <a:headEnd/>
            <a:tailEnd/>
          </a:ln>
        </p:spPr>
      </p:pic>
      <p:sp>
        <p:nvSpPr>
          <p:cNvPr id="1047" name="Rectangle 23"/>
          <p:cNvSpPr>
            <a:spLocks noGrp="1" noChangeArrowheads="1"/>
          </p:cNvSpPr>
          <p:nvPr>
            <p:ph type="ftr" sz="quarter" idx="3"/>
          </p:nvPr>
        </p:nvSpPr>
        <p:spPr bwMode="auto">
          <a:xfrm>
            <a:off x="152400" y="4914900"/>
            <a:ext cx="8839200" cy="1143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l" eaLnBrk="0" hangingPunct="0">
              <a:lnSpc>
                <a:spcPct val="100000"/>
              </a:lnSpc>
              <a:spcBef>
                <a:spcPct val="0"/>
              </a:spcBef>
              <a:buClrTx/>
              <a:defRPr sz="900" b="0">
                <a:solidFill>
                  <a:srgbClr val="000000"/>
                </a:solidFill>
                <a:latin typeface="+mn-lt"/>
                <a:ea typeface="+mn-ea"/>
                <a:cs typeface="+mn-cs"/>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transition xmlns:p14="http://schemas.microsoft.com/office/powerpoint/2010/main" spd="slow">
    <p:wipe dir="r"/>
  </p:transition>
  <p:txStyles>
    <p:titleStyle>
      <a:lvl1pPr algn="l" rtl="0" eaLnBrk="0" fontAlgn="base" hangingPunct="0">
        <a:spcBef>
          <a:spcPct val="0"/>
        </a:spcBef>
        <a:spcAft>
          <a:spcPct val="0"/>
        </a:spcAft>
        <a:defRPr sz="2800" b="1">
          <a:solidFill>
            <a:schemeClr val="tx1"/>
          </a:solidFill>
          <a:latin typeface="+mj-lt"/>
          <a:ea typeface="+mj-ea"/>
          <a:cs typeface="ヒラギノ角ゴ Pro W3"/>
        </a:defRPr>
      </a:lvl1pPr>
      <a:lvl2pPr algn="l" rtl="0" eaLnBrk="0" fontAlgn="base" hangingPunct="0">
        <a:spcBef>
          <a:spcPct val="0"/>
        </a:spcBef>
        <a:spcAft>
          <a:spcPct val="0"/>
        </a:spcAft>
        <a:defRPr sz="2800" b="1">
          <a:solidFill>
            <a:schemeClr val="tx1"/>
          </a:solidFill>
          <a:latin typeface="Arial" pitchFamily="34" charset="0"/>
          <a:ea typeface="ヒラギノ角ゴ Pro W3" pitchFamily="-106" charset="-128"/>
          <a:cs typeface="ヒラギノ角ゴ Pro W3"/>
        </a:defRPr>
      </a:lvl2pPr>
      <a:lvl3pPr algn="l" rtl="0" eaLnBrk="0" fontAlgn="base" hangingPunct="0">
        <a:spcBef>
          <a:spcPct val="0"/>
        </a:spcBef>
        <a:spcAft>
          <a:spcPct val="0"/>
        </a:spcAft>
        <a:defRPr sz="2800" b="1">
          <a:solidFill>
            <a:schemeClr val="tx1"/>
          </a:solidFill>
          <a:latin typeface="Arial" pitchFamily="34" charset="0"/>
          <a:ea typeface="ヒラギノ角ゴ Pro W3" pitchFamily="-106" charset="-128"/>
          <a:cs typeface="ヒラギノ角ゴ Pro W3"/>
        </a:defRPr>
      </a:lvl3pPr>
      <a:lvl4pPr algn="l" rtl="0" eaLnBrk="0" fontAlgn="base" hangingPunct="0">
        <a:spcBef>
          <a:spcPct val="0"/>
        </a:spcBef>
        <a:spcAft>
          <a:spcPct val="0"/>
        </a:spcAft>
        <a:defRPr sz="2800" b="1">
          <a:solidFill>
            <a:schemeClr val="tx1"/>
          </a:solidFill>
          <a:latin typeface="Arial" pitchFamily="34" charset="0"/>
          <a:ea typeface="ヒラギノ角ゴ Pro W3" pitchFamily="-106" charset="-128"/>
          <a:cs typeface="ヒラギノ角ゴ Pro W3"/>
        </a:defRPr>
      </a:lvl4pPr>
      <a:lvl5pPr algn="l" rtl="0" eaLnBrk="0" fontAlgn="base" hangingPunct="0">
        <a:spcBef>
          <a:spcPct val="0"/>
        </a:spcBef>
        <a:spcAft>
          <a:spcPct val="0"/>
        </a:spcAft>
        <a:defRPr sz="2800" b="1">
          <a:solidFill>
            <a:schemeClr val="tx1"/>
          </a:solidFill>
          <a:latin typeface="Arial" pitchFamily="34" charset="0"/>
          <a:ea typeface="ヒラギノ角ゴ Pro W3" pitchFamily="-106" charset="-128"/>
          <a:cs typeface="ヒラギノ角ゴ Pro W3"/>
        </a:defRPr>
      </a:lvl5pPr>
      <a:lvl6pPr marL="457200" algn="l" rtl="0" fontAlgn="base">
        <a:spcBef>
          <a:spcPct val="0"/>
        </a:spcBef>
        <a:spcAft>
          <a:spcPct val="0"/>
        </a:spcAft>
        <a:defRPr sz="2800" b="1">
          <a:solidFill>
            <a:schemeClr val="tx1"/>
          </a:solidFill>
          <a:latin typeface="Arial" pitchFamily="34" charset="0"/>
          <a:ea typeface="ヒラギノ角ゴ Pro W3" pitchFamily="-106" charset="-128"/>
        </a:defRPr>
      </a:lvl6pPr>
      <a:lvl7pPr marL="914400" algn="l" rtl="0" fontAlgn="base">
        <a:spcBef>
          <a:spcPct val="0"/>
        </a:spcBef>
        <a:spcAft>
          <a:spcPct val="0"/>
        </a:spcAft>
        <a:defRPr sz="2800" b="1">
          <a:solidFill>
            <a:schemeClr val="tx1"/>
          </a:solidFill>
          <a:latin typeface="Arial" pitchFamily="34" charset="0"/>
          <a:ea typeface="ヒラギノ角ゴ Pro W3" pitchFamily="-106" charset="-128"/>
        </a:defRPr>
      </a:lvl7pPr>
      <a:lvl8pPr marL="1371600" algn="l" rtl="0" fontAlgn="base">
        <a:spcBef>
          <a:spcPct val="0"/>
        </a:spcBef>
        <a:spcAft>
          <a:spcPct val="0"/>
        </a:spcAft>
        <a:defRPr sz="2800" b="1">
          <a:solidFill>
            <a:schemeClr val="tx1"/>
          </a:solidFill>
          <a:latin typeface="Arial" pitchFamily="34" charset="0"/>
          <a:ea typeface="ヒラギノ角ゴ Pro W3" pitchFamily="-106" charset="-128"/>
        </a:defRPr>
      </a:lvl8pPr>
      <a:lvl9pPr marL="1828800" algn="l" rtl="0" fontAlgn="base">
        <a:spcBef>
          <a:spcPct val="0"/>
        </a:spcBef>
        <a:spcAft>
          <a:spcPct val="0"/>
        </a:spcAft>
        <a:defRPr sz="2800" b="1">
          <a:solidFill>
            <a:schemeClr val="tx1"/>
          </a:solidFill>
          <a:latin typeface="Arial" pitchFamily="34" charset="0"/>
          <a:ea typeface="ヒラギノ角ゴ Pro W3" pitchFamily="-106" charset="-128"/>
        </a:defRPr>
      </a:lvl9pPr>
    </p:titleStyle>
    <p:bodyStyle>
      <a:lvl1pPr marL="227013" indent="-227013" algn="l" rtl="0" eaLnBrk="0" fontAlgn="base" hangingPunct="0">
        <a:spcBef>
          <a:spcPct val="20000"/>
        </a:spcBef>
        <a:spcAft>
          <a:spcPct val="0"/>
        </a:spcAft>
        <a:buClr>
          <a:schemeClr val="tx2"/>
        </a:buClr>
        <a:buFont typeface="Times" pitchFamily="18" charset="0"/>
        <a:buChar char="•"/>
        <a:defRPr sz="2400">
          <a:solidFill>
            <a:schemeClr val="tx1"/>
          </a:solidFill>
          <a:latin typeface="+mn-lt"/>
          <a:ea typeface="+mn-ea"/>
          <a:cs typeface="ヒラギノ角ゴ Pro W3"/>
        </a:defRPr>
      </a:lvl1pPr>
      <a:lvl2pPr marL="569913" indent="-228600" algn="l" rtl="0" eaLnBrk="0" fontAlgn="base" hangingPunct="0">
        <a:spcBef>
          <a:spcPct val="20000"/>
        </a:spcBef>
        <a:spcAft>
          <a:spcPct val="0"/>
        </a:spcAft>
        <a:buClr>
          <a:schemeClr val="bg2"/>
        </a:buClr>
        <a:buFont typeface="Times" pitchFamily="18" charset="0"/>
        <a:buChar char="–"/>
        <a:defRPr sz="2000">
          <a:solidFill>
            <a:schemeClr val="tx1"/>
          </a:solidFill>
          <a:latin typeface="+mn-lt"/>
          <a:ea typeface="+mn-ea"/>
          <a:cs typeface="ヒラギノ角ゴ Pro W3"/>
        </a:defRPr>
      </a:lvl2pPr>
      <a:lvl3pPr marL="914400" indent="-230188" algn="l" rtl="0" eaLnBrk="0" fontAlgn="base" hangingPunct="0">
        <a:spcBef>
          <a:spcPct val="20000"/>
        </a:spcBef>
        <a:spcAft>
          <a:spcPct val="0"/>
        </a:spcAft>
        <a:buClr>
          <a:schemeClr val="tx2"/>
        </a:buClr>
        <a:buFont typeface="Times" pitchFamily="18" charset="0"/>
        <a:buChar char="•"/>
        <a:defRPr sz="2000">
          <a:solidFill>
            <a:schemeClr val="tx1"/>
          </a:solidFill>
          <a:latin typeface="+mn-lt"/>
          <a:ea typeface="+mn-ea"/>
          <a:cs typeface="ヒラギノ角ゴ Pro W3"/>
        </a:defRPr>
      </a:lvl3pPr>
      <a:lvl4pPr marL="1258888" indent="-230188" algn="l" rtl="0" eaLnBrk="0" fontAlgn="base" hangingPunct="0">
        <a:spcBef>
          <a:spcPct val="20000"/>
        </a:spcBef>
        <a:spcAft>
          <a:spcPct val="0"/>
        </a:spcAft>
        <a:buClr>
          <a:schemeClr val="bg2"/>
        </a:buClr>
        <a:buFont typeface="Times" pitchFamily="18" charset="0"/>
        <a:buChar char="–"/>
        <a:defRPr sz="2000">
          <a:solidFill>
            <a:schemeClr val="tx1"/>
          </a:solidFill>
          <a:latin typeface="+mn-lt"/>
          <a:ea typeface="+mn-ea"/>
          <a:cs typeface="ヒラギノ角ゴ Pro W3"/>
        </a:defRPr>
      </a:lvl4pPr>
      <a:lvl5pPr marL="1601788" indent="-228600" algn="l" rtl="0" eaLnBrk="0" fontAlgn="base" hangingPunct="0">
        <a:spcBef>
          <a:spcPct val="20000"/>
        </a:spcBef>
        <a:spcAft>
          <a:spcPct val="0"/>
        </a:spcAft>
        <a:buClr>
          <a:schemeClr val="tx2"/>
        </a:buClr>
        <a:buFont typeface="Times" pitchFamily="18" charset="0"/>
        <a:buChar char="•"/>
        <a:defRPr sz="2000">
          <a:solidFill>
            <a:schemeClr val="tx1"/>
          </a:solidFill>
          <a:latin typeface="+mn-lt"/>
          <a:ea typeface="+mn-ea"/>
          <a:cs typeface="ヒラギノ角ゴ Pro W3"/>
        </a:defRPr>
      </a:lvl5pPr>
      <a:lvl6pPr marL="2058988" indent="-228600" algn="l" rtl="0" fontAlgn="base">
        <a:spcBef>
          <a:spcPct val="20000"/>
        </a:spcBef>
        <a:spcAft>
          <a:spcPct val="0"/>
        </a:spcAft>
        <a:buClr>
          <a:schemeClr val="tx2"/>
        </a:buClr>
        <a:buFont typeface="Times" pitchFamily="18" charset="0"/>
        <a:buChar char="•"/>
        <a:defRPr sz="2000">
          <a:solidFill>
            <a:schemeClr val="tx1"/>
          </a:solidFill>
          <a:latin typeface="+mn-lt"/>
          <a:ea typeface="+mn-ea"/>
        </a:defRPr>
      </a:lvl6pPr>
      <a:lvl7pPr marL="2516188" indent="-228600" algn="l" rtl="0" fontAlgn="base">
        <a:spcBef>
          <a:spcPct val="20000"/>
        </a:spcBef>
        <a:spcAft>
          <a:spcPct val="0"/>
        </a:spcAft>
        <a:buClr>
          <a:schemeClr val="tx2"/>
        </a:buClr>
        <a:buFont typeface="Times" pitchFamily="18" charset="0"/>
        <a:buChar char="•"/>
        <a:defRPr sz="2000">
          <a:solidFill>
            <a:schemeClr val="tx1"/>
          </a:solidFill>
          <a:latin typeface="+mn-lt"/>
          <a:ea typeface="+mn-ea"/>
        </a:defRPr>
      </a:lvl7pPr>
      <a:lvl8pPr marL="2973388" indent="-228600" algn="l" rtl="0" fontAlgn="base">
        <a:spcBef>
          <a:spcPct val="20000"/>
        </a:spcBef>
        <a:spcAft>
          <a:spcPct val="0"/>
        </a:spcAft>
        <a:buClr>
          <a:schemeClr val="tx2"/>
        </a:buClr>
        <a:buFont typeface="Times" pitchFamily="18" charset="0"/>
        <a:buChar char="•"/>
        <a:defRPr sz="2000">
          <a:solidFill>
            <a:schemeClr val="tx1"/>
          </a:solidFill>
          <a:latin typeface="+mn-lt"/>
          <a:ea typeface="+mn-ea"/>
        </a:defRPr>
      </a:lvl8pPr>
      <a:lvl9pPr marL="3430588" indent="-228600" algn="l" rtl="0" fontAlgn="base">
        <a:spcBef>
          <a:spcPct val="20000"/>
        </a:spcBef>
        <a:spcAft>
          <a:spcPct val="0"/>
        </a:spcAft>
        <a:buClr>
          <a:schemeClr val="tx2"/>
        </a:buClr>
        <a:buFont typeface="Times" pitchFamily="18" charset="0"/>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674" name="Title Placeholder 1"/>
          <p:cNvSpPr>
            <a:spLocks noGrp="1"/>
          </p:cNvSpPr>
          <p:nvPr>
            <p:ph type="title"/>
          </p:nvPr>
        </p:nvSpPr>
        <p:spPr bwMode="auto">
          <a:xfrm>
            <a:off x="808038" y="201615"/>
            <a:ext cx="8132762" cy="431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28675" name="Text Placeholder 2"/>
          <p:cNvSpPr>
            <a:spLocks noGrp="1"/>
          </p:cNvSpPr>
          <p:nvPr>
            <p:ph type="body" idx="1"/>
          </p:nvPr>
        </p:nvSpPr>
        <p:spPr bwMode="auto">
          <a:xfrm>
            <a:off x="808038" y="1163638"/>
            <a:ext cx="8126412" cy="347821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Footer Placeholder 4"/>
          <p:cNvSpPr>
            <a:spLocks noGrp="1"/>
          </p:cNvSpPr>
          <p:nvPr>
            <p:ph type="ftr" sz="quarter" idx="3"/>
          </p:nvPr>
        </p:nvSpPr>
        <p:spPr>
          <a:xfrm>
            <a:off x="6037263" y="4791075"/>
            <a:ext cx="2895600" cy="274638"/>
          </a:xfrm>
          <a:prstGeom prst="rect">
            <a:avLst/>
          </a:prstGeom>
        </p:spPr>
        <p:txBody>
          <a:bodyPr vert="horz" wrap="square" lIns="57115" tIns="28558" rIns="57115" bIns="28558" rtlCol="0" anchor="ctr"/>
          <a:lstStyle>
            <a:lvl1pPr algn="ctr">
              <a:lnSpc>
                <a:spcPct val="90000"/>
              </a:lnSpc>
              <a:spcBef>
                <a:spcPct val="50000"/>
              </a:spcBef>
              <a:buClr>
                <a:srgbClr val="829E7E"/>
              </a:buClr>
              <a:defRPr sz="700">
                <a:solidFill>
                  <a:srgbClr val="000000">
                    <a:tint val="75000"/>
                  </a:srgbClr>
                </a:solidFill>
                <a:latin typeface="Arial" charset="0"/>
                <a:ea typeface="ＭＳ Ｐゴシック" charset="-128"/>
                <a:cs typeface="+mn-cs"/>
              </a:defRPr>
            </a:lvl1pPr>
          </a:lstStyle>
          <a:p>
            <a:pPr>
              <a:defRPr/>
            </a:pPr>
            <a:endParaRPr lang="en-US"/>
          </a:p>
        </p:txBody>
      </p:sp>
      <p:pic>
        <p:nvPicPr>
          <p:cNvPr id="28677" name="Picture 24" descr="Small Red Square"/>
          <p:cNvPicPr>
            <a:picLocks noChangeAspect="1" noChangeArrowheads="1"/>
          </p:cNvPicPr>
          <p:nvPr/>
        </p:nvPicPr>
        <p:blipFill>
          <a:blip r:embed="rId11"/>
          <a:srcRect/>
          <a:stretch>
            <a:fillRect/>
          </a:stretch>
        </p:blipFill>
        <p:spPr bwMode="auto">
          <a:xfrm>
            <a:off x="0" y="2"/>
            <a:ext cx="573088" cy="550863"/>
          </a:xfrm>
          <a:prstGeom prst="rect">
            <a:avLst/>
          </a:prstGeom>
          <a:solidFill>
            <a:schemeClr val="tx2"/>
          </a:solidFill>
          <a:ln w="9525">
            <a:noFill/>
            <a:miter lim="800000"/>
            <a:headEnd/>
            <a:tailEnd/>
          </a:ln>
        </p:spPr>
      </p:pic>
      <p:grpSp>
        <p:nvGrpSpPr>
          <p:cNvPr id="2" name="Group 5"/>
          <p:cNvGrpSpPr>
            <a:grpSpLocks/>
          </p:cNvGrpSpPr>
          <p:nvPr/>
        </p:nvGrpSpPr>
        <p:grpSpPr bwMode="auto">
          <a:xfrm>
            <a:off x="0" y="4629171"/>
            <a:ext cx="9144000" cy="168275"/>
            <a:chOff x="0" y="4629150"/>
            <a:chExt cx="9144000" cy="168275"/>
          </a:xfrm>
        </p:grpSpPr>
        <p:pic>
          <p:nvPicPr>
            <p:cNvPr id="28682" name="Picture 25" descr="Red Bar"/>
            <p:cNvPicPr>
              <a:picLocks noChangeAspect="1" noChangeArrowheads="1"/>
            </p:cNvPicPr>
            <p:nvPr/>
          </p:nvPicPr>
          <p:blipFill>
            <a:blip r:embed="rId12"/>
            <a:srcRect/>
            <a:stretch>
              <a:fillRect/>
            </a:stretch>
          </p:blipFill>
          <p:spPr bwMode="auto">
            <a:xfrm>
              <a:off x="0" y="4629150"/>
              <a:ext cx="9144000" cy="168275"/>
            </a:xfrm>
            <a:prstGeom prst="rect">
              <a:avLst/>
            </a:prstGeom>
            <a:noFill/>
            <a:ln w="9525">
              <a:noFill/>
              <a:miter lim="800000"/>
              <a:headEnd/>
              <a:tailEnd/>
            </a:ln>
          </p:spPr>
        </p:pic>
        <p:pic>
          <p:nvPicPr>
            <p:cNvPr id="28683" name="Picture 3" descr="O_redbox_clr_rgb.jpg"/>
            <p:cNvPicPr>
              <a:picLocks noChangeAspect="1"/>
            </p:cNvPicPr>
            <p:nvPr/>
          </p:nvPicPr>
          <p:blipFill>
            <a:blip r:embed="rId13"/>
            <a:srcRect/>
            <a:stretch>
              <a:fillRect/>
            </a:stretch>
          </p:blipFill>
          <p:spPr bwMode="auto">
            <a:xfrm>
              <a:off x="7989654" y="4651456"/>
              <a:ext cx="755707" cy="118628"/>
            </a:xfrm>
            <a:prstGeom prst="rect">
              <a:avLst/>
            </a:prstGeom>
            <a:noFill/>
            <a:ln w="9525">
              <a:noFill/>
              <a:miter lim="800000"/>
              <a:headEnd/>
              <a:tailEnd/>
            </a:ln>
          </p:spPr>
        </p:pic>
      </p:grpSp>
      <p:sp>
        <p:nvSpPr>
          <p:cNvPr id="11" name="Text Box 14"/>
          <p:cNvSpPr txBox="1">
            <a:spLocks noChangeArrowheads="1"/>
          </p:cNvSpPr>
          <p:nvPr userDrawn="1"/>
        </p:nvSpPr>
        <p:spPr bwMode="auto">
          <a:xfrm>
            <a:off x="504497" y="4875215"/>
            <a:ext cx="287671" cy="219075"/>
          </a:xfrm>
          <a:prstGeom prst="rect">
            <a:avLst/>
          </a:prstGeom>
          <a:noFill/>
          <a:ln>
            <a:noFill/>
          </a:ln>
          <a:extLst/>
        </p:spPr>
        <p:txBody>
          <a:bodyPr lIns="34523" tIns="17262" rIns="34523" bIns="17262"/>
          <a:lstStyle/>
          <a:p>
            <a:pPr algn="r" defTabSz="341313">
              <a:buClr>
                <a:srgbClr val="829E7E"/>
              </a:buClr>
              <a:buFont typeface="Arial" pitchFamily="34" charset="0"/>
              <a:buNone/>
              <a:defRPr/>
            </a:pPr>
            <a:fld id="{9B0BDFA2-952E-4DEB-8597-4EEE67418582}" type="slidenum">
              <a:rPr lang="en-US" sz="600">
                <a:solidFill>
                  <a:srgbClr val="000000"/>
                </a:solidFill>
              </a:rPr>
              <a:pPr algn="r" defTabSz="341313">
                <a:buClr>
                  <a:srgbClr val="829E7E"/>
                </a:buClr>
                <a:buFont typeface="Arial" pitchFamily="34" charset="0"/>
                <a:buNone/>
                <a:defRPr/>
              </a:pPr>
              <a:t>‹#›</a:t>
            </a:fld>
            <a:endParaRPr lang="en-US" sz="600" dirty="0">
              <a:solidFill>
                <a:srgbClr val="292929"/>
              </a:solidFill>
            </a:endParaRPr>
          </a:p>
        </p:txBody>
      </p:sp>
      <p:sp>
        <p:nvSpPr>
          <p:cNvPr id="12" name="Text Box 14"/>
          <p:cNvSpPr txBox="1">
            <a:spLocks noChangeArrowheads="1"/>
          </p:cNvSpPr>
          <p:nvPr userDrawn="1"/>
        </p:nvSpPr>
        <p:spPr bwMode="auto">
          <a:xfrm>
            <a:off x="858838" y="4875215"/>
            <a:ext cx="2398712" cy="268287"/>
          </a:xfrm>
          <a:prstGeom prst="rect">
            <a:avLst/>
          </a:prstGeom>
          <a:noFill/>
          <a:ln>
            <a:noFill/>
          </a:ln>
          <a:extLst/>
        </p:spPr>
        <p:txBody>
          <a:bodyPr lIns="34523" tIns="17262" rIns="34523" bIns="17262"/>
          <a:lstStyle/>
          <a:p>
            <a:pPr defTabSz="341313">
              <a:buClr>
                <a:srgbClr val="829E7E"/>
              </a:buClr>
              <a:buFont typeface="Arial" pitchFamily="34" charset="0"/>
              <a:buNone/>
              <a:defRPr/>
            </a:pPr>
            <a:r>
              <a:rPr lang="en-US" sz="600" dirty="0">
                <a:solidFill>
                  <a:srgbClr val="292929"/>
                </a:solidFill>
              </a:rPr>
              <a:t>Copyright © </a:t>
            </a:r>
            <a:r>
              <a:rPr lang="en-US" sz="600" dirty="0" smtClean="0">
                <a:solidFill>
                  <a:srgbClr val="292929"/>
                </a:solidFill>
              </a:rPr>
              <a:t>2013, </a:t>
            </a:r>
            <a:r>
              <a:rPr lang="en-US" sz="600" dirty="0">
                <a:solidFill>
                  <a:srgbClr val="292929"/>
                </a:solidFill>
              </a:rPr>
              <a:t>Oracle and/or its affiliates. All rights reserved.</a:t>
            </a:r>
          </a:p>
        </p:txBody>
      </p:sp>
      <p:cxnSp>
        <p:nvCxnSpPr>
          <p:cNvPr id="16" name="Straight Connector 15"/>
          <p:cNvCxnSpPr/>
          <p:nvPr userDrawn="1"/>
        </p:nvCxnSpPr>
        <p:spPr>
          <a:xfrm flipH="1">
            <a:off x="823926" y="4897439"/>
            <a:ext cx="1587" cy="96837"/>
          </a:xfrm>
          <a:prstGeom prst="line">
            <a:avLst/>
          </a:prstGeom>
          <a:ln w="6350" cmpd="sng">
            <a:solidFill>
              <a:schemeClr val="tx1">
                <a:lumMod val="85000"/>
                <a:lumOff val="15000"/>
              </a:schemeClr>
            </a:solidFill>
          </a:ln>
        </p:spPr>
        <p:style>
          <a:lnRef idx="1">
            <a:schemeClr val="dk1"/>
          </a:lnRef>
          <a:fillRef idx="0">
            <a:schemeClr val="dk1"/>
          </a:fillRef>
          <a:effectRef idx="0">
            <a:schemeClr val="dk1"/>
          </a:effectRef>
          <a:fontRef idx="minor">
            <a:schemeClr val="tx1"/>
          </a:fontRef>
        </p:style>
      </p:cxnSp>
    </p:spTree>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Lst>
  <p:transition xmlns:p14="http://schemas.microsoft.com/office/powerpoint/2010/main" spd="slow">
    <p:wipe dir="r"/>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2800" b="1" kern="1200">
          <a:solidFill>
            <a:schemeClr val="tx1"/>
          </a:solidFill>
          <a:latin typeface="Arial" pitchFamily="34" charset="0"/>
          <a:ea typeface="ＭＳ Ｐゴシック" pitchFamily="34" charset="-128"/>
          <a:cs typeface="MS PGothic" charset="0"/>
        </a:defRPr>
      </a:lvl1pPr>
      <a:lvl2pPr algn="l" rtl="0" eaLnBrk="0" fontAlgn="base" hangingPunct="0">
        <a:spcBef>
          <a:spcPct val="0"/>
        </a:spcBef>
        <a:spcAft>
          <a:spcPct val="0"/>
        </a:spcAft>
        <a:defRPr sz="2800" b="1">
          <a:solidFill>
            <a:schemeClr val="tx1"/>
          </a:solidFill>
          <a:latin typeface="Arial" charset="0"/>
          <a:ea typeface="ＭＳ Ｐゴシック" pitchFamily="34" charset="-128"/>
          <a:cs typeface="MS PGothic" charset="0"/>
        </a:defRPr>
      </a:lvl2pPr>
      <a:lvl3pPr algn="l" rtl="0" eaLnBrk="0" fontAlgn="base" hangingPunct="0">
        <a:spcBef>
          <a:spcPct val="0"/>
        </a:spcBef>
        <a:spcAft>
          <a:spcPct val="0"/>
        </a:spcAft>
        <a:defRPr sz="2800" b="1">
          <a:solidFill>
            <a:schemeClr val="tx1"/>
          </a:solidFill>
          <a:latin typeface="Arial" charset="0"/>
          <a:ea typeface="ＭＳ Ｐゴシック" pitchFamily="34" charset="-128"/>
          <a:cs typeface="MS PGothic" charset="0"/>
        </a:defRPr>
      </a:lvl3pPr>
      <a:lvl4pPr algn="l" rtl="0" eaLnBrk="0" fontAlgn="base" hangingPunct="0">
        <a:spcBef>
          <a:spcPct val="0"/>
        </a:spcBef>
        <a:spcAft>
          <a:spcPct val="0"/>
        </a:spcAft>
        <a:defRPr sz="2800" b="1">
          <a:solidFill>
            <a:schemeClr val="tx1"/>
          </a:solidFill>
          <a:latin typeface="Arial" charset="0"/>
          <a:ea typeface="ＭＳ Ｐゴシック" pitchFamily="34" charset="-128"/>
          <a:cs typeface="MS PGothic" charset="0"/>
        </a:defRPr>
      </a:lvl4pPr>
      <a:lvl5pPr algn="l" rtl="0" eaLnBrk="0" fontAlgn="base" hangingPunct="0">
        <a:spcBef>
          <a:spcPct val="0"/>
        </a:spcBef>
        <a:spcAft>
          <a:spcPct val="0"/>
        </a:spcAft>
        <a:defRPr sz="2800" b="1">
          <a:solidFill>
            <a:schemeClr val="tx1"/>
          </a:solidFill>
          <a:latin typeface="Arial" charset="0"/>
          <a:ea typeface="ＭＳ Ｐゴシック" pitchFamily="34" charset="-128"/>
          <a:cs typeface="MS PGothic" charset="0"/>
        </a:defRPr>
      </a:lvl5pPr>
      <a:lvl6pPr marL="285573" algn="l" rtl="0" eaLnBrk="1" fontAlgn="base" hangingPunct="1">
        <a:spcBef>
          <a:spcPct val="0"/>
        </a:spcBef>
        <a:spcAft>
          <a:spcPct val="0"/>
        </a:spcAft>
        <a:defRPr sz="2200" b="1">
          <a:solidFill>
            <a:schemeClr val="tx1"/>
          </a:solidFill>
          <a:latin typeface="Arial" charset="0"/>
          <a:cs typeface="Arial" charset="0"/>
        </a:defRPr>
      </a:lvl6pPr>
      <a:lvl7pPr marL="571145" algn="l" rtl="0" eaLnBrk="1" fontAlgn="base" hangingPunct="1">
        <a:spcBef>
          <a:spcPct val="0"/>
        </a:spcBef>
        <a:spcAft>
          <a:spcPct val="0"/>
        </a:spcAft>
        <a:defRPr sz="2200" b="1">
          <a:solidFill>
            <a:schemeClr val="tx1"/>
          </a:solidFill>
          <a:latin typeface="Arial" charset="0"/>
          <a:cs typeface="Arial" charset="0"/>
        </a:defRPr>
      </a:lvl7pPr>
      <a:lvl8pPr marL="856718" algn="l" rtl="0" eaLnBrk="1" fontAlgn="base" hangingPunct="1">
        <a:spcBef>
          <a:spcPct val="0"/>
        </a:spcBef>
        <a:spcAft>
          <a:spcPct val="0"/>
        </a:spcAft>
        <a:defRPr sz="2200" b="1">
          <a:solidFill>
            <a:schemeClr val="tx1"/>
          </a:solidFill>
          <a:latin typeface="Arial" charset="0"/>
          <a:cs typeface="Arial" charset="0"/>
        </a:defRPr>
      </a:lvl8pPr>
      <a:lvl9pPr marL="1142291" algn="l" rtl="0" eaLnBrk="1" fontAlgn="base" hangingPunct="1">
        <a:spcBef>
          <a:spcPct val="0"/>
        </a:spcBef>
        <a:spcAft>
          <a:spcPct val="0"/>
        </a:spcAft>
        <a:defRPr sz="2200" b="1">
          <a:solidFill>
            <a:schemeClr val="tx1"/>
          </a:solidFill>
          <a:latin typeface="Arial" charset="0"/>
          <a:cs typeface="Arial" charset="0"/>
        </a:defRPr>
      </a:lvl9pPr>
    </p:titleStyle>
    <p:bodyStyle>
      <a:lvl1pPr marL="212725" indent="-212725" algn="l" rtl="0" eaLnBrk="0" fontAlgn="base" hangingPunct="0">
        <a:spcBef>
          <a:spcPts val="500"/>
        </a:spcBef>
        <a:spcAft>
          <a:spcPts val="200"/>
        </a:spcAft>
        <a:buClr>
          <a:schemeClr val="tx2"/>
        </a:buClr>
        <a:buFont typeface="Arial" pitchFamily="34" charset="0"/>
        <a:buChar char="•"/>
        <a:defRPr sz="2400" kern="1200">
          <a:solidFill>
            <a:schemeClr val="tx1"/>
          </a:solidFill>
          <a:latin typeface="Arial" pitchFamily="34" charset="0"/>
          <a:ea typeface="ＭＳ Ｐゴシック" pitchFamily="34" charset="-128"/>
          <a:cs typeface="MS PGothic" charset="0"/>
        </a:defRPr>
      </a:lvl1pPr>
      <a:lvl2pPr marL="512763" indent="-227013" algn="l" rtl="0" eaLnBrk="0" fontAlgn="base" hangingPunct="0">
        <a:spcBef>
          <a:spcPts val="200"/>
        </a:spcBef>
        <a:spcAft>
          <a:spcPts val="200"/>
        </a:spcAft>
        <a:buFont typeface="Arial" pitchFamily="34" charset="0"/>
        <a:buChar char="–"/>
        <a:defRPr sz="2000" kern="1200">
          <a:solidFill>
            <a:schemeClr val="tx1"/>
          </a:solidFill>
          <a:latin typeface="Arial" pitchFamily="34" charset="0"/>
          <a:ea typeface="ＭＳ Ｐゴシック" pitchFamily="34" charset="-128"/>
          <a:cs typeface="MS PGothic" charset="0"/>
        </a:defRPr>
      </a:lvl2pPr>
      <a:lvl3pPr marL="712788" indent="-141288" algn="l" rtl="0" eaLnBrk="0" fontAlgn="base" hangingPunct="0">
        <a:spcBef>
          <a:spcPts val="200"/>
        </a:spcBef>
        <a:spcAft>
          <a:spcPts val="200"/>
        </a:spcAft>
        <a:buClr>
          <a:schemeClr val="tx2"/>
        </a:buClr>
        <a:buFont typeface="Arial" pitchFamily="34" charset="0"/>
        <a:buChar char="•"/>
        <a:defRPr kern="1200">
          <a:solidFill>
            <a:schemeClr val="tx1"/>
          </a:solidFill>
          <a:latin typeface="Arial" pitchFamily="34" charset="0"/>
          <a:ea typeface="ＭＳ Ｐゴシック" pitchFamily="34" charset="-128"/>
          <a:cs typeface="MS PGothic" charset="0"/>
        </a:defRPr>
      </a:lvl3pPr>
      <a:lvl4pPr marL="1085850" indent="-228600" algn="l" rtl="0" eaLnBrk="0" fontAlgn="base" hangingPunct="0">
        <a:spcBef>
          <a:spcPts val="200"/>
        </a:spcBef>
        <a:spcAft>
          <a:spcPts val="200"/>
        </a:spcAft>
        <a:buFont typeface="Arial" pitchFamily="34" charset="0"/>
        <a:buChar char="–"/>
        <a:defRPr kern="1200">
          <a:solidFill>
            <a:schemeClr val="tx1"/>
          </a:solidFill>
          <a:latin typeface="Arial" pitchFamily="34" charset="0"/>
          <a:ea typeface="ＭＳ Ｐゴシック" pitchFamily="34" charset="-128"/>
          <a:cs typeface="MS PGothic" charset="0"/>
        </a:defRPr>
      </a:lvl4pPr>
      <a:lvl5pPr marL="1374775" indent="-231775" algn="l" rtl="0" eaLnBrk="0" fontAlgn="base" hangingPunct="0">
        <a:spcBef>
          <a:spcPts val="200"/>
        </a:spcBef>
        <a:spcAft>
          <a:spcPts val="200"/>
        </a:spcAft>
        <a:buClr>
          <a:schemeClr val="tx2"/>
        </a:buClr>
        <a:buFont typeface="Arial" pitchFamily="34" charset="0"/>
        <a:buChar char="•"/>
        <a:defRPr kern="1200">
          <a:solidFill>
            <a:schemeClr val="tx1"/>
          </a:solidFill>
          <a:latin typeface="Arial" pitchFamily="34" charset="0"/>
          <a:ea typeface="ＭＳ Ｐゴシック" pitchFamily="34" charset="-128"/>
          <a:cs typeface="MS PGothic" charset="0"/>
        </a:defRPr>
      </a:lvl5pPr>
      <a:lvl6pPr marL="1570651"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6pPr>
      <a:lvl7pPr marL="1856224"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7pPr>
      <a:lvl8pPr marL="2141797"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8pPr>
      <a:lvl9pPr marL="2427369" indent="-142786" algn="l" defTabSz="571145" rtl="0" eaLnBrk="1" latinLnBrk="0" hangingPunct="1">
        <a:spcBef>
          <a:spcPct val="20000"/>
        </a:spcBef>
        <a:buFont typeface="Arial" pitchFamily="34" charset="0"/>
        <a:buChar char="•"/>
        <a:defRPr sz="1200" kern="1200">
          <a:solidFill>
            <a:schemeClr val="tx1"/>
          </a:solidFill>
          <a:latin typeface="+mn-lt"/>
          <a:ea typeface="+mn-ea"/>
          <a:cs typeface="+mn-cs"/>
        </a:defRPr>
      </a:lvl9pPr>
    </p:bodyStyle>
    <p:otherStyle>
      <a:defPPr>
        <a:defRPr lang="en-US"/>
      </a:defPPr>
      <a:lvl1pPr marL="0" algn="l" defTabSz="571145" rtl="0" eaLnBrk="1" latinLnBrk="0" hangingPunct="1">
        <a:defRPr sz="1100" kern="1200">
          <a:solidFill>
            <a:schemeClr val="tx1"/>
          </a:solidFill>
          <a:latin typeface="+mn-lt"/>
          <a:ea typeface="+mn-ea"/>
          <a:cs typeface="+mn-cs"/>
        </a:defRPr>
      </a:lvl1pPr>
      <a:lvl2pPr marL="285573" algn="l" defTabSz="571145" rtl="0" eaLnBrk="1" latinLnBrk="0" hangingPunct="1">
        <a:defRPr sz="1100" kern="1200">
          <a:solidFill>
            <a:schemeClr val="tx1"/>
          </a:solidFill>
          <a:latin typeface="+mn-lt"/>
          <a:ea typeface="+mn-ea"/>
          <a:cs typeface="+mn-cs"/>
        </a:defRPr>
      </a:lvl2pPr>
      <a:lvl3pPr marL="571145" algn="l" defTabSz="571145" rtl="0" eaLnBrk="1" latinLnBrk="0" hangingPunct="1">
        <a:defRPr sz="1100" kern="1200">
          <a:solidFill>
            <a:schemeClr val="tx1"/>
          </a:solidFill>
          <a:latin typeface="+mn-lt"/>
          <a:ea typeface="+mn-ea"/>
          <a:cs typeface="+mn-cs"/>
        </a:defRPr>
      </a:lvl3pPr>
      <a:lvl4pPr marL="856718" algn="l" defTabSz="571145" rtl="0" eaLnBrk="1" latinLnBrk="0" hangingPunct="1">
        <a:defRPr sz="1100" kern="1200">
          <a:solidFill>
            <a:schemeClr val="tx1"/>
          </a:solidFill>
          <a:latin typeface="+mn-lt"/>
          <a:ea typeface="+mn-ea"/>
          <a:cs typeface="+mn-cs"/>
        </a:defRPr>
      </a:lvl4pPr>
      <a:lvl5pPr marL="1142291" algn="l" defTabSz="571145" rtl="0" eaLnBrk="1" latinLnBrk="0" hangingPunct="1">
        <a:defRPr sz="1100" kern="1200">
          <a:solidFill>
            <a:schemeClr val="tx1"/>
          </a:solidFill>
          <a:latin typeface="+mn-lt"/>
          <a:ea typeface="+mn-ea"/>
          <a:cs typeface="+mn-cs"/>
        </a:defRPr>
      </a:lvl5pPr>
      <a:lvl6pPr marL="1427864" algn="l" defTabSz="571145" rtl="0" eaLnBrk="1" latinLnBrk="0" hangingPunct="1">
        <a:defRPr sz="1100" kern="1200">
          <a:solidFill>
            <a:schemeClr val="tx1"/>
          </a:solidFill>
          <a:latin typeface="+mn-lt"/>
          <a:ea typeface="+mn-ea"/>
          <a:cs typeface="+mn-cs"/>
        </a:defRPr>
      </a:lvl6pPr>
      <a:lvl7pPr marL="1713437" algn="l" defTabSz="571145" rtl="0" eaLnBrk="1" latinLnBrk="0" hangingPunct="1">
        <a:defRPr sz="1100" kern="1200">
          <a:solidFill>
            <a:schemeClr val="tx1"/>
          </a:solidFill>
          <a:latin typeface="+mn-lt"/>
          <a:ea typeface="+mn-ea"/>
          <a:cs typeface="+mn-cs"/>
        </a:defRPr>
      </a:lvl7pPr>
      <a:lvl8pPr marL="1999011" algn="l" defTabSz="571145" rtl="0" eaLnBrk="1" latinLnBrk="0" hangingPunct="1">
        <a:defRPr sz="1100" kern="1200">
          <a:solidFill>
            <a:schemeClr val="tx1"/>
          </a:solidFill>
          <a:latin typeface="+mn-lt"/>
          <a:ea typeface="+mn-ea"/>
          <a:cs typeface="+mn-cs"/>
        </a:defRPr>
      </a:lvl8pPr>
      <a:lvl9pPr marL="2284583" algn="l" defTabSz="571145" rtl="0" eaLnBrk="1" latinLnBrk="0" hangingPunct="1">
        <a:defRPr sz="11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7"/>
          <p:cNvSpPr>
            <a:spLocks noGrp="1" noChangeArrowheads="1"/>
          </p:cNvSpPr>
          <p:nvPr>
            <p:ph type="body" idx="1"/>
          </p:nvPr>
        </p:nvSpPr>
        <p:spPr bwMode="auto">
          <a:xfrm>
            <a:off x="876300" y="1200150"/>
            <a:ext cx="7537450" cy="3257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9699" name="Rectangle 8"/>
          <p:cNvSpPr>
            <a:spLocks noGrp="1" noChangeArrowheads="1"/>
          </p:cNvSpPr>
          <p:nvPr>
            <p:ph type="title"/>
          </p:nvPr>
        </p:nvSpPr>
        <p:spPr bwMode="auto">
          <a:xfrm>
            <a:off x="889000" y="292102"/>
            <a:ext cx="7581900" cy="6429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 name="Footer Placeholder 3"/>
          <p:cNvSpPr txBox="1">
            <a:spLocks noGrp="1"/>
          </p:cNvSpPr>
          <p:nvPr userDrawn="1">
            <p:ph type="ftr" sz="quarter" idx="3"/>
          </p:nvPr>
        </p:nvSpPr>
        <p:spPr bwMode="auto">
          <a:xfrm>
            <a:off x="914400" y="4914921"/>
            <a:ext cx="8077200" cy="100013"/>
          </a:xfrm>
          <a:prstGeom prst="rect">
            <a:avLst/>
          </a:prstGeom>
          <a:ln>
            <a:miter lim="800000"/>
            <a:headEnd/>
            <a:tailEnd/>
          </a:ln>
        </p:spPr>
        <p:txBody>
          <a:bodyPr vert="horz" wrap="square" lIns="0" tIns="0" rIns="0" bIns="0" numCol="1" anchor="ctr" anchorCtr="0" compatLnSpc="1">
            <a:prstTxWarp prst="textNoShape">
              <a:avLst/>
            </a:prstTxWarp>
          </a:bodyPr>
          <a:lstStyle>
            <a:lvl1pPr eaLnBrk="0" hangingPunct="0">
              <a:lnSpc>
                <a:spcPct val="90000"/>
              </a:lnSpc>
              <a:spcBef>
                <a:spcPct val="50000"/>
              </a:spcBef>
              <a:buClr>
                <a:srgbClr val="667263"/>
              </a:buClr>
              <a:defRPr sz="1000">
                <a:solidFill>
                  <a:srgbClr val="000000"/>
                </a:solidFill>
                <a:latin typeface="+mn-lt"/>
                <a:ea typeface="+mn-ea"/>
                <a:cs typeface="+mn-cs"/>
              </a:defRPr>
            </a:lvl1pPr>
          </a:lstStyle>
          <a:p>
            <a:pPr>
              <a:defRPr/>
            </a:pPr>
            <a:r>
              <a:rPr lang="en-US"/>
              <a:t>Forward looking information is subject to change without notice at Oracle's sole decretion.</a:t>
            </a:r>
          </a:p>
        </p:txBody>
      </p:sp>
    </p:spTree>
  </p:cSld>
  <p:clrMap bg1="lt1" tx1="dk1" bg2="lt2" tx2="dk2" accent1="accent1" accent2="accent2" accent3="accent3" accent4="accent4" accent5="accent5" accent6="accent6" hlink="hlink" folHlink="folHlink"/>
  <p:sldLayoutIdLst>
    <p:sldLayoutId id="2147484115" r:id="rId1"/>
  </p:sldLayoutIdLst>
  <p:transition xmlns:p14="http://schemas.microsoft.com/office/powerpoint/2010/main" spd="slow">
    <p:wipe dir="r"/>
  </p:transition>
  <p:hf sldNum="0" hdr="0" dt="0"/>
  <p:txStyles>
    <p:titleStyle>
      <a:lvl1pPr algn="l" rtl="0" eaLnBrk="0" fontAlgn="base" hangingPunct="0">
        <a:spcBef>
          <a:spcPct val="0"/>
        </a:spcBef>
        <a:spcAft>
          <a:spcPct val="0"/>
        </a:spcAft>
        <a:defRPr sz="2400" b="1">
          <a:solidFill>
            <a:schemeClr val="tx1"/>
          </a:solidFill>
          <a:latin typeface="+mj-lt"/>
          <a:ea typeface="ＭＳ Ｐゴシック" pitchFamily="34" charset="-128"/>
          <a:cs typeface="+mj-cs"/>
        </a:defRPr>
      </a:lvl1pPr>
      <a:lvl2pPr algn="l" rtl="0" eaLnBrk="0" fontAlgn="base" hangingPunct="0">
        <a:spcBef>
          <a:spcPct val="0"/>
        </a:spcBef>
        <a:spcAft>
          <a:spcPct val="0"/>
        </a:spcAft>
        <a:defRPr sz="2400" b="1">
          <a:solidFill>
            <a:schemeClr val="tx1"/>
          </a:solidFill>
          <a:latin typeface="Arial" charset="0"/>
          <a:ea typeface="ＭＳ Ｐゴシック" pitchFamily="34" charset="-128"/>
        </a:defRPr>
      </a:lvl2pPr>
      <a:lvl3pPr algn="l" rtl="0" eaLnBrk="0" fontAlgn="base" hangingPunct="0">
        <a:spcBef>
          <a:spcPct val="0"/>
        </a:spcBef>
        <a:spcAft>
          <a:spcPct val="0"/>
        </a:spcAft>
        <a:defRPr sz="2400" b="1">
          <a:solidFill>
            <a:schemeClr val="tx1"/>
          </a:solidFill>
          <a:latin typeface="Arial" charset="0"/>
          <a:ea typeface="ＭＳ Ｐゴシック" pitchFamily="34" charset="-128"/>
        </a:defRPr>
      </a:lvl3pPr>
      <a:lvl4pPr algn="l" rtl="0" eaLnBrk="0" fontAlgn="base" hangingPunct="0">
        <a:spcBef>
          <a:spcPct val="0"/>
        </a:spcBef>
        <a:spcAft>
          <a:spcPct val="0"/>
        </a:spcAft>
        <a:defRPr sz="2400" b="1">
          <a:solidFill>
            <a:schemeClr val="tx1"/>
          </a:solidFill>
          <a:latin typeface="Arial" charset="0"/>
          <a:ea typeface="ＭＳ Ｐゴシック" pitchFamily="34" charset="-128"/>
        </a:defRPr>
      </a:lvl4pPr>
      <a:lvl5pPr algn="l" rtl="0" eaLnBrk="0" fontAlgn="base" hangingPunct="0">
        <a:spcBef>
          <a:spcPct val="0"/>
        </a:spcBef>
        <a:spcAft>
          <a:spcPct val="0"/>
        </a:spcAft>
        <a:defRPr sz="2400" b="1">
          <a:solidFill>
            <a:schemeClr val="tx1"/>
          </a:solidFill>
          <a:latin typeface="Arial" charset="0"/>
          <a:ea typeface="ＭＳ Ｐゴシック" pitchFamily="34" charset="-128"/>
        </a:defRPr>
      </a:lvl5pPr>
      <a:lvl6pPr marL="457200" algn="l" rtl="0" fontAlgn="base">
        <a:spcBef>
          <a:spcPct val="0"/>
        </a:spcBef>
        <a:spcAft>
          <a:spcPct val="0"/>
        </a:spcAft>
        <a:defRPr sz="2400" b="1">
          <a:solidFill>
            <a:schemeClr val="tx1"/>
          </a:solidFill>
          <a:latin typeface="Arial" charset="0"/>
        </a:defRPr>
      </a:lvl6pPr>
      <a:lvl7pPr marL="914400" algn="l" rtl="0" fontAlgn="base">
        <a:spcBef>
          <a:spcPct val="0"/>
        </a:spcBef>
        <a:spcAft>
          <a:spcPct val="0"/>
        </a:spcAft>
        <a:defRPr sz="2400" b="1">
          <a:solidFill>
            <a:schemeClr val="tx1"/>
          </a:solidFill>
          <a:latin typeface="Arial" charset="0"/>
        </a:defRPr>
      </a:lvl7pPr>
      <a:lvl8pPr marL="1371600" algn="l" rtl="0" fontAlgn="base">
        <a:spcBef>
          <a:spcPct val="0"/>
        </a:spcBef>
        <a:spcAft>
          <a:spcPct val="0"/>
        </a:spcAft>
        <a:defRPr sz="2400" b="1">
          <a:solidFill>
            <a:schemeClr val="tx1"/>
          </a:solidFill>
          <a:latin typeface="Arial" charset="0"/>
        </a:defRPr>
      </a:lvl8pPr>
      <a:lvl9pPr marL="1828800" algn="l" rtl="0" fontAlgn="base">
        <a:spcBef>
          <a:spcPct val="0"/>
        </a:spcBef>
        <a:spcAft>
          <a:spcPct val="0"/>
        </a:spcAft>
        <a:defRPr sz="2400" b="1">
          <a:solidFill>
            <a:schemeClr val="tx1"/>
          </a:solidFill>
          <a:latin typeface="Arial" charset="0"/>
        </a:defRPr>
      </a:lvl9pPr>
    </p:titleStyle>
    <p:bodyStyle>
      <a:lvl1pPr marL="227013" indent="-227013" algn="l" rtl="0" eaLnBrk="0" fontAlgn="base" hangingPunct="0">
        <a:spcBef>
          <a:spcPct val="20000"/>
        </a:spcBef>
        <a:spcAft>
          <a:spcPct val="0"/>
        </a:spcAft>
        <a:buClr>
          <a:schemeClr val="tx2"/>
        </a:buClr>
        <a:buChar char="•"/>
        <a:defRPr sz="2400">
          <a:solidFill>
            <a:schemeClr val="tx1"/>
          </a:solidFill>
          <a:latin typeface="+mn-lt"/>
          <a:ea typeface="ＭＳ Ｐゴシック" pitchFamily="34" charset="-128"/>
          <a:cs typeface="+mn-cs"/>
        </a:defRPr>
      </a:lvl1pPr>
      <a:lvl2pPr marL="569913" indent="-228600" algn="l" rtl="0" eaLnBrk="0" fontAlgn="base" hangingPunct="0">
        <a:spcBef>
          <a:spcPct val="20000"/>
        </a:spcBef>
        <a:spcAft>
          <a:spcPct val="0"/>
        </a:spcAft>
        <a:buClr>
          <a:schemeClr val="tx2"/>
        </a:buClr>
        <a:buChar char="•"/>
        <a:defRPr sz="2000">
          <a:solidFill>
            <a:schemeClr val="tx1"/>
          </a:solidFill>
          <a:latin typeface="+mn-lt"/>
          <a:ea typeface="ＭＳ Ｐゴシック" pitchFamily="34" charset="-128"/>
        </a:defRPr>
      </a:lvl2pPr>
      <a:lvl3pPr marL="914400" indent="-230188" algn="l" rtl="0" eaLnBrk="0" fontAlgn="base" hangingPunct="0">
        <a:spcBef>
          <a:spcPct val="20000"/>
        </a:spcBef>
        <a:spcAft>
          <a:spcPct val="0"/>
        </a:spcAft>
        <a:buClr>
          <a:schemeClr val="tx2"/>
        </a:buClr>
        <a:buChar char="•"/>
        <a:defRPr sz="2000">
          <a:solidFill>
            <a:schemeClr val="tx1"/>
          </a:solidFill>
          <a:latin typeface="+mn-lt"/>
          <a:ea typeface="ＭＳ Ｐゴシック" pitchFamily="34" charset="-128"/>
        </a:defRPr>
      </a:lvl3pPr>
      <a:lvl4pPr marL="1258888" indent="-230188" algn="l" rtl="0" eaLnBrk="0" fontAlgn="base" hangingPunct="0">
        <a:spcBef>
          <a:spcPct val="20000"/>
        </a:spcBef>
        <a:spcAft>
          <a:spcPct val="0"/>
        </a:spcAft>
        <a:buClr>
          <a:schemeClr val="tx2"/>
        </a:buClr>
        <a:buChar char="•"/>
        <a:defRPr sz="2000">
          <a:solidFill>
            <a:schemeClr val="tx1"/>
          </a:solidFill>
          <a:latin typeface="+mn-lt"/>
          <a:ea typeface="ＭＳ Ｐゴシック" pitchFamily="34" charset="-128"/>
        </a:defRPr>
      </a:lvl4pPr>
      <a:lvl5pPr marL="1601788" indent="-228600" algn="l" rtl="0" eaLnBrk="0" fontAlgn="base" hangingPunct="0">
        <a:spcBef>
          <a:spcPct val="20000"/>
        </a:spcBef>
        <a:spcAft>
          <a:spcPct val="0"/>
        </a:spcAft>
        <a:buClr>
          <a:schemeClr val="tx2"/>
        </a:buClr>
        <a:buChar char="•"/>
        <a:defRPr sz="2000">
          <a:solidFill>
            <a:schemeClr val="tx1"/>
          </a:solidFill>
          <a:latin typeface="+mn-lt"/>
          <a:ea typeface="ＭＳ Ｐゴシック" pitchFamily="34" charset="-128"/>
        </a:defRPr>
      </a:lvl5pPr>
      <a:lvl6pPr marL="2058988" indent="-228600" algn="l" rtl="0" fontAlgn="base">
        <a:spcBef>
          <a:spcPct val="20000"/>
        </a:spcBef>
        <a:spcAft>
          <a:spcPct val="0"/>
        </a:spcAft>
        <a:buClr>
          <a:schemeClr val="tx2"/>
        </a:buClr>
        <a:buFont typeface="Times"/>
        <a:buChar char="•"/>
        <a:defRPr sz="2000">
          <a:solidFill>
            <a:schemeClr val="tx1"/>
          </a:solidFill>
          <a:latin typeface="+mn-lt"/>
        </a:defRPr>
      </a:lvl6pPr>
      <a:lvl7pPr marL="2516188" indent="-228600" algn="l" rtl="0" fontAlgn="base">
        <a:spcBef>
          <a:spcPct val="20000"/>
        </a:spcBef>
        <a:spcAft>
          <a:spcPct val="0"/>
        </a:spcAft>
        <a:buClr>
          <a:schemeClr val="tx2"/>
        </a:buClr>
        <a:buFont typeface="Times"/>
        <a:buChar char="•"/>
        <a:defRPr sz="2000">
          <a:solidFill>
            <a:schemeClr val="tx1"/>
          </a:solidFill>
          <a:latin typeface="+mn-lt"/>
        </a:defRPr>
      </a:lvl7pPr>
      <a:lvl8pPr marL="2973388" indent="-228600" algn="l" rtl="0" fontAlgn="base">
        <a:spcBef>
          <a:spcPct val="20000"/>
        </a:spcBef>
        <a:spcAft>
          <a:spcPct val="0"/>
        </a:spcAft>
        <a:buClr>
          <a:schemeClr val="tx2"/>
        </a:buClr>
        <a:buFont typeface="Times"/>
        <a:buChar char="•"/>
        <a:defRPr sz="2000">
          <a:solidFill>
            <a:schemeClr val="tx1"/>
          </a:solidFill>
          <a:latin typeface="+mn-lt"/>
        </a:defRPr>
      </a:lvl8pPr>
      <a:lvl9pPr marL="3430588" indent="-228600" algn="l" rtl="0" fontAlgn="base">
        <a:spcBef>
          <a:spcPct val="20000"/>
        </a:spcBef>
        <a:spcAft>
          <a:spcPct val="0"/>
        </a:spcAft>
        <a:buClr>
          <a:schemeClr val="tx2"/>
        </a:buClr>
        <a:buFont typeface="Times"/>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7"/>
          <p:cNvSpPr>
            <a:spLocks noGrp="1" noChangeArrowheads="1"/>
          </p:cNvSpPr>
          <p:nvPr>
            <p:ph type="body" idx="1"/>
          </p:nvPr>
        </p:nvSpPr>
        <p:spPr bwMode="auto">
          <a:xfrm>
            <a:off x="876300" y="1200150"/>
            <a:ext cx="7537450" cy="3257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7891" name="Rectangle 8"/>
          <p:cNvSpPr>
            <a:spLocks noGrp="1" noChangeArrowheads="1"/>
          </p:cNvSpPr>
          <p:nvPr>
            <p:ph type="title"/>
          </p:nvPr>
        </p:nvSpPr>
        <p:spPr bwMode="auto">
          <a:xfrm>
            <a:off x="889000" y="292102"/>
            <a:ext cx="7581900" cy="6429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5" name="Text Box 14"/>
          <p:cNvSpPr txBox="1">
            <a:spLocks noChangeArrowheads="1"/>
          </p:cNvSpPr>
          <p:nvPr userDrawn="1"/>
        </p:nvSpPr>
        <p:spPr bwMode="auto">
          <a:xfrm>
            <a:off x="457200" y="4874548"/>
            <a:ext cx="334545" cy="21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algn="r" defTabSz="342777" eaLnBrk="1" hangingPunct="1">
              <a:spcBef>
                <a:spcPts val="0"/>
              </a:spcBef>
              <a:buClr>
                <a:srgbClr val="829E7E"/>
              </a:buClr>
              <a:buFont typeface="Arial"/>
              <a:buNone/>
              <a:defRPr/>
            </a:pPr>
            <a:fld id="{DF43EDC1-DE77-47A3-B56B-F28176B942E3}" type="slidenum">
              <a:rPr lang="en-US" sz="600" smtClean="0">
                <a:solidFill>
                  <a:srgbClr val="000000"/>
                </a:solidFill>
              </a:rPr>
              <a:pPr algn="r" defTabSz="342777" eaLnBrk="1" hangingPunct="1">
                <a:spcBef>
                  <a:spcPts val="0"/>
                </a:spcBef>
                <a:buClr>
                  <a:srgbClr val="829E7E"/>
                </a:buClr>
                <a:buFont typeface="Arial"/>
                <a:buNone/>
                <a:defRPr/>
              </a:pPr>
              <a:t>‹#›</a:t>
            </a:fld>
            <a:endParaRPr lang="en-US" sz="600" dirty="0" smtClean="0">
              <a:solidFill>
                <a:srgbClr val="292929"/>
              </a:solidFill>
            </a:endParaRPr>
          </a:p>
        </p:txBody>
      </p:sp>
      <p:sp>
        <p:nvSpPr>
          <p:cNvPr id="6" name="Text Box 14"/>
          <p:cNvSpPr txBox="1">
            <a:spLocks noChangeArrowheads="1"/>
          </p:cNvSpPr>
          <p:nvPr userDrawn="1"/>
        </p:nvSpPr>
        <p:spPr bwMode="auto">
          <a:xfrm>
            <a:off x="858448" y="4875876"/>
            <a:ext cx="2554785" cy="218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516" tIns="17258" rIns="34516" bIns="17258"/>
          <a:lstStyle>
            <a:lvl1pPr defTabSz="342900" eaLnBrk="0" hangingPunct="0">
              <a:defRPr sz="2000">
                <a:solidFill>
                  <a:schemeClr val="tx1"/>
                </a:solidFill>
                <a:latin typeface="Arial" charset="0"/>
                <a:ea typeface="ＭＳ Ｐゴシック" pitchFamily="16" charset="-128"/>
              </a:defRPr>
            </a:lvl1pPr>
            <a:lvl2pPr marL="14224000" indent="-14052550" defTabSz="342900" eaLnBrk="0" hangingPunct="0">
              <a:defRPr sz="2000">
                <a:solidFill>
                  <a:schemeClr val="tx1"/>
                </a:solidFill>
                <a:latin typeface="Arial" charset="0"/>
                <a:ea typeface="ＭＳ Ｐゴシック" pitchFamily="16" charset="-128"/>
              </a:defRPr>
            </a:lvl2pPr>
            <a:lvl3pPr marL="19388138" indent="-19045238" defTabSz="342900" eaLnBrk="0" hangingPunct="0">
              <a:defRPr sz="2000">
                <a:solidFill>
                  <a:schemeClr val="tx1"/>
                </a:solidFill>
                <a:latin typeface="Arial" charset="0"/>
                <a:ea typeface="ＭＳ Ｐゴシック" pitchFamily="16" charset="-128"/>
              </a:defRPr>
            </a:lvl3pPr>
            <a:lvl4pPr eaLnBrk="0" hangingPunct="0">
              <a:defRPr sz="2000">
                <a:solidFill>
                  <a:schemeClr val="tx1"/>
                </a:solidFill>
                <a:latin typeface="Arial" charset="0"/>
                <a:ea typeface="ＭＳ Ｐゴシック" pitchFamily="16" charset="-128"/>
              </a:defRPr>
            </a:lvl4pPr>
            <a:lvl5pPr eaLnBrk="0" hangingPunct="0">
              <a:defRPr sz="2000">
                <a:solidFill>
                  <a:schemeClr val="tx1"/>
                </a:solidFill>
                <a:latin typeface="Arial" charset="0"/>
                <a:ea typeface="ＭＳ Ｐゴシック" pitchFamily="16" charset="-128"/>
              </a:defRPr>
            </a:lvl5pPr>
            <a:lvl6pPr marL="4572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6pPr>
            <a:lvl7pPr marL="9144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7pPr>
            <a:lvl8pPr marL="13716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8pPr>
            <a:lvl9pPr marL="1828800" eaLnBrk="0" fontAlgn="base" hangingPunct="0">
              <a:lnSpc>
                <a:spcPct val="90000"/>
              </a:lnSpc>
              <a:spcBef>
                <a:spcPct val="50000"/>
              </a:spcBef>
              <a:spcAft>
                <a:spcPct val="0"/>
              </a:spcAft>
              <a:defRPr sz="2000">
                <a:solidFill>
                  <a:schemeClr val="tx1"/>
                </a:solidFill>
                <a:latin typeface="Arial" charset="0"/>
                <a:ea typeface="ＭＳ Ｐゴシック" pitchFamily="16" charset="-128"/>
              </a:defRPr>
            </a:lvl9pPr>
          </a:lstStyle>
          <a:p>
            <a:pPr defTabSz="342777" eaLnBrk="1" hangingPunct="1">
              <a:spcBef>
                <a:spcPts val="0"/>
              </a:spcBef>
              <a:buClr>
                <a:srgbClr val="829E7E"/>
              </a:buClr>
              <a:buFont typeface="Arial"/>
              <a:buNone/>
              <a:defRPr/>
            </a:pPr>
            <a:r>
              <a:rPr lang="en-US" sz="600" dirty="0" smtClean="0">
                <a:solidFill>
                  <a:srgbClr val="292929"/>
                </a:solidFill>
              </a:rPr>
              <a:t>Copyright © 2013, Oracle and/or its affiliates. All rights reserved.</a:t>
            </a:r>
          </a:p>
        </p:txBody>
      </p:sp>
    </p:spTree>
  </p:cSld>
  <p:clrMap bg1="lt1" tx1="dk1" bg2="lt2" tx2="dk2" accent1="accent1" accent2="accent2" accent3="accent3" accent4="accent4" accent5="accent5" accent6="accent6" hlink="hlink" folHlink="folHlink"/>
  <p:sldLayoutIdLst>
    <p:sldLayoutId id="2147484124" r:id="rId1"/>
  </p:sldLayoutIdLst>
  <p:transition xmlns:p14="http://schemas.microsoft.com/office/powerpoint/2010/main" spd="slow">
    <p:wipe dir="r"/>
  </p:transition>
  <p:hf sldNum="0" hdr="0" dt="0"/>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charset="0"/>
        </a:defRPr>
      </a:lvl2pPr>
      <a:lvl3pPr algn="l" rtl="0" eaLnBrk="0" fontAlgn="base" hangingPunct="0">
        <a:spcBef>
          <a:spcPct val="0"/>
        </a:spcBef>
        <a:spcAft>
          <a:spcPct val="0"/>
        </a:spcAft>
        <a:defRPr sz="2400" b="1">
          <a:solidFill>
            <a:schemeClr val="tx1"/>
          </a:solidFill>
          <a:latin typeface="Arial" charset="0"/>
        </a:defRPr>
      </a:lvl3pPr>
      <a:lvl4pPr algn="l" rtl="0" eaLnBrk="0" fontAlgn="base" hangingPunct="0">
        <a:spcBef>
          <a:spcPct val="0"/>
        </a:spcBef>
        <a:spcAft>
          <a:spcPct val="0"/>
        </a:spcAft>
        <a:defRPr sz="2400" b="1">
          <a:solidFill>
            <a:schemeClr val="tx1"/>
          </a:solidFill>
          <a:latin typeface="Arial" charset="0"/>
        </a:defRPr>
      </a:lvl4pPr>
      <a:lvl5pPr algn="l" rtl="0" eaLnBrk="0" fontAlgn="base" hangingPunct="0">
        <a:spcBef>
          <a:spcPct val="0"/>
        </a:spcBef>
        <a:spcAft>
          <a:spcPct val="0"/>
        </a:spcAft>
        <a:defRPr sz="2400" b="1">
          <a:solidFill>
            <a:schemeClr val="tx1"/>
          </a:solidFill>
          <a:latin typeface="Arial" charset="0"/>
        </a:defRPr>
      </a:lvl5pPr>
      <a:lvl6pPr marL="457200" algn="l" rtl="0" fontAlgn="base">
        <a:spcBef>
          <a:spcPct val="0"/>
        </a:spcBef>
        <a:spcAft>
          <a:spcPct val="0"/>
        </a:spcAft>
        <a:defRPr sz="2400" b="1">
          <a:solidFill>
            <a:schemeClr val="tx1"/>
          </a:solidFill>
          <a:latin typeface="Arial" charset="0"/>
        </a:defRPr>
      </a:lvl6pPr>
      <a:lvl7pPr marL="914400" algn="l" rtl="0" fontAlgn="base">
        <a:spcBef>
          <a:spcPct val="0"/>
        </a:spcBef>
        <a:spcAft>
          <a:spcPct val="0"/>
        </a:spcAft>
        <a:defRPr sz="2400" b="1">
          <a:solidFill>
            <a:schemeClr val="tx1"/>
          </a:solidFill>
          <a:latin typeface="Arial" charset="0"/>
        </a:defRPr>
      </a:lvl7pPr>
      <a:lvl8pPr marL="1371600" algn="l" rtl="0" fontAlgn="base">
        <a:spcBef>
          <a:spcPct val="0"/>
        </a:spcBef>
        <a:spcAft>
          <a:spcPct val="0"/>
        </a:spcAft>
        <a:defRPr sz="2400" b="1">
          <a:solidFill>
            <a:schemeClr val="tx1"/>
          </a:solidFill>
          <a:latin typeface="Arial" charset="0"/>
        </a:defRPr>
      </a:lvl8pPr>
      <a:lvl9pPr marL="1828800" algn="l" rtl="0" fontAlgn="base">
        <a:spcBef>
          <a:spcPct val="0"/>
        </a:spcBef>
        <a:spcAft>
          <a:spcPct val="0"/>
        </a:spcAft>
        <a:defRPr sz="2400" b="1">
          <a:solidFill>
            <a:schemeClr val="tx1"/>
          </a:solidFill>
          <a:latin typeface="Arial" charset="0"/>
        </a:defRPr>
      </a:lvl9pPr>
    </p:titleStyle>
    <p:bodyStyle>
      <a:lvl1pPr marL="227013" indent="-227013" algn="l" rtl="0" eaLnBrk="0" fontAlgn="base" hangingPunct="0">
        <a:spcBef>
          <a:spcPct val="20000"/>
        </a:spcBef>
        <a:spcAft>
          <a:spcPct val="0"/>
        </a:spcAft>
        <a:buClr>
          <a:schemeClr val="tx2"/>
        </a:buClr>
        <a:buChar char="•"/>
        <a:defRPr sz="2400">
          <a:solidFill>
            <a:schemeClr val="tx1"/>
          </a:solidFill>
          <a:latin typeface="+mn-lt"/>
          <a:ea typeface="+mn-ea"/>
          <a:cs typeface="+mn-cs"/>
        </a:defRPr>
      </a:lvl1pPr>
      <a:lvl2pPr marL="569913" indent="-228600" algn="l" rtl="0" eaLnBrk="0" fontAlgn="base" hangingPunct="0">
        <a:spcBef>
          <a:spcPct val="20000"/>
        </a:spcBef>
        <a:spcAft>
          <a:spcPct val="0"/>
        </a:spcAft>
        <a:buClr>
          <a:schemeClr val="tx2"/>
        </a:buClr>
        <a:buChar char="•"/>
        <a:defRPr sz="2000">
          <a:solidFill>
            <a:schemeClr val="tx1"/>
          </a:solidFill>
          <a:latin typeface="+mn-lt"/>
        </a:defRPr>
      </a:lvl2pPr>
      <a:lvl3pPr marL="914400" indent="-230188" algn="l" rtl="0" eaLnBrk="0" fontAlgn="base" hangingPunct="0">
        <a:spcBef>
          <a:spcPct val="20000"/>
        </a:spcBef>
        <a:spcAft>
          <a:spcPct val="0"/>
        </a:spcAft>
        <a:buClr>
          <a:schemeClr val="tx2"/>
        </a:buClr>
        <a:buChar char="•"/>
        <a:defRPr sz="2000">
          <a:solidFill>
            <a:schemeClr val="tx1"/>
          </a:solidFill>
          <a:latin typeface="+mn-lt"/>
        </a:defRPr>
      </a:lvl3pPr>
      <a:lvl4pPr marL="1258888" indent="-230188" algn="l" rtl="0" eaLnBrk="0" fontAlgn="base" hangingPunct="0">
        <a:spcBef>
          <a:spcPct val="20000"/>
        </a:spcBef>
        <a:spcAft>
          <a:spcPct val="0"/>
        </a:spcAft>
        <a:buClr>
          <a:schemeClr val="tx2"/>
        </a:buClr>
        <a:buChar char="•"/>
        <a:defRPr sz="2000">
          <a:solidFill>
            <a:schemeClr val="tx1"/>
          </a:solidFill>
          <a:latin typeface="+mn-lt"/>
        </a:defRPr>
      </a:lvl4pPr>
      <a:lvl5pPr marL="1601788" indent="-228600" algn="l" rtl="0" eaLnBrk="0" fontAlgn="base" hangingPunct="0">
        <a:spcBef>
          <a:spcPct val="20000"/>
        </a:spcBef>
        <a:spcAft>
          <a:spcPct val="0"/>
        </a:spcAft>
        <a:buClr>
          <a:schemeClr val="tx2"/>
        </a:buClr>
        <a:buChar char="•"/>
        <a:defRPr sz="2000">
          <a:solidFill>
            <a:schemeClr val="tx1"/>
          </a:solidFill>
          <a:latin typeface="+mn-lt"/>
        </a:defRPr>
      </a:lvl5pPr>
      <a:lvl6pPr marL="2058988" indent="-228600" algn="l" rtl="0" fontAlgn="base">
        <a:spcBef>
          <a:spcPct val="20000"/>
        </a:spcBef>
        <a:spcAft>
          <a:spcPct val="0"/>
        </a:spcAft>
        <a:buClr>
          <a:schemeClr val="tx2"/>
        </a:buClr>
        <a:buFont typeface="Times"/>
        <a:buChar char="•"/>
        <a:defRPr sz="2000">
          <a:solidFill>
            <a:schemeClr val="tx1"/>
          </a:solidFill>
          <a:latin typeface="+mn-lt"/>
        </a:defRPr>
      </a:lvl6pPr>
      <a:lvl7pPr marL="2516188" indent="-228600" algn="l" rtl="0" fontAlgn="base">
        <a:spcBef>
          <a:spcPct val="20000"/>
        </a:spcBef>
        <a:spcAft>
          <a:spcPct val="0"/>
        </a:spcAft>
        <a:buClr>
          <a:schemeClr val="tx2"/>
        </a:buClr>
        <a:buFont typeface="Times"/>
        <a:buChar char="•"/>
        <a:defRPr sz="2000">
          <a:solidFill>
            <a:schemeClr val="tx1"/>
          </a:solidFill>
          <a:latin typeface="+mn-lt"/>
        </a:defRPr>
      </a:lvl7pPr>
      <a:lvl8pPr marL="2973388" indent="-228600" algn="l" rtl="0" fontAlgn="base">
        <a:spcBef>
          <a:spcPct val="20000"/>
        </a:spcBef>
        <a:spcAft>
          <a:spcPct val="0"/>
        </a:spcAft>
        <a:buClr>
          <a:schemeClr val="tx2"/>
        </a:buClr>
        <a:buFont typeface="Times"/>
        <a:buChar char="•"/>
        <a:defRPr sz="2000">
          <a:solidFill>
            <a:schemeClr val="tx1"/>
          </a:solidFill>
          <a:latin typeface="+mn-lt"/>
        </a:defRPr>
      </a:lvl8pPr>
      <a:lvl9pPr marL="3430588" indent="-228600" algn="l" rtl="0" fontAlgn="base">
        <a:spcBef>
          <a:spcPct val="20000"/>
        </a:spcBef>
        <a:spcAft>
          <a:spcPct val="0"/>
        </a:spcAft>
        <a:buClr>
          <a:schemeClr val="tx2"/>
        </a:buClr>
        <a:buFont typeface="Times"/>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8" name="Rectangle 7"/>
          <p:cNvSpPr>
            <a:spLocks noGrp="1" noChangeArrowheads="1"/>
          </p:cNvSpPr>
          <p:nvPr>
            <p:ph type="body" idx="1"/>
          </p:nvPr>
        </p:nvSpPr>
        <p:spPr bwMode="auto">
          <a:xfrm>
            <a:off x="914400" y="1185869"/>
            <a:ext cx="7810500" cy="32718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4819" name="Rectangle 8"/>
          <p:cNvSpPr>
            <a:spLocks noGrp="1" noChangeArrowheads="1"/>
          </p:cNvSpPr>
          <p:nvPr>
            <p:ph type="title"/>
          </p:nvPr>
        </p:nvSpPr>
        <p:spPr bwMode="auto">
          <a:xfrm>
            <a:off x="911226" y="255609"/>
            <a:ext cx="7802563" cy="6429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33" name="Rectangle 9"/>
          <p:cNvSpPr>
            <a:spLocks noChangeArrowheads="1"/>
          </p:cNvSpPr>
          <p:nvPr userDrawn="1"/>
        </p:nvSpPr>
        <p:spPr bwMode="auto">
          <a:xfrm>
            <a:off x="0" y="4629150"/>
            <a:ext cx="9144000" cy="228600"/>
          </a:xfrm>
          <a:prstGeom prst="rect">
            <a:avLst/>
          </a:prstGeom>
          <a:noFill/>
          <a:ln w="9525">
            <a:noFill/>
            <a:miter lim="800000"/>
            <a:headEnd type="none" w="sm" len="sm"/>
            <a:tailEnd type="none" w="sm" len="sm"/>
          </a:ln>
          <a:effectLst/>
        </p:spPr>
        <p:txBody>
          <a:bodyPr wrap="none" lIns="81621" tIns="40810" rIns="81621" bIns="40810" anchor="ctr"/>
          <a:lstStyle/>
          <a:p>
            <a:pPr algn="ctr">
              <a:lnSpc>
                <a:spcPct val="90000"/>
              </a:lnSpc>
              <a:spcBef>
                <a:spcPct val="50000"/>
              </a:spcBef>
              <a:buClr>
                <a:srgbClr val="667263"/>
              </a:buClr>
              <a:defRPr/>
            </a:pPr>
            <a:endParaRPr lang="en-US" sz="1800" b="1">
              <a:solidFill>
                <a:srgbClr val="000000"/>
              </a:solidFill>
              <a:latin typeface="Arial" charset="0"/>
            </a:endParaRPr>
          </a:p>
        </p:txBody>
      </p:sp>
      <p:pic>
        <p:nvPicPr>
          <p:cNvPr id="34821" name="Picture 20" descr="Oracle WHITE"/>
          <p:cNvPicPr>
            <a:picLocks noChangeAspect="1" noChangeArrowheads="1"/>
          </p:cNvPicPr>
          <p:nvPr userDrawn="1"/>
        </p:nvPicPr>
        <p:blipFill>
          <a:blip r:embed="rId12"/>
          <a:srcRect/>
          <a:stretch>
            <a:fillRect/>
          </a:stretch>
        </p:blipFill>
        <p:spPr bwMode="auto">
          <a:xfrm>
            <a:off x="7870856" y="4664077"/>
            <a:ext cx="879475" cy="109538"/>
          </a:xfrm>
          <a:prstGeom prst="rect">
            <a:avLst/>
          </a:prstGeom>
          <a:noFill/>
          <a:ln w="9525">
            <a:noFill/>
            <a:miter lim="800000"/>
            <a:headEnd/>
            <a:tailEnd/>
          </a:ln>
        </p:spPr>
      </p:pic>
      <p:sp>
        <p:nvSpPr>
          <p:cNvPr id="1047" name="Rectangle 23"/>
          <p:cNvSpPr>
            <a:spLocks noGrp="1" noChangeArrowheads="1"/>
          </p:cNvSpPr>
          <p:nvPr>
            <p:ph type="ftr" sz="quarter" idx="3"/>
          </p:nvPr>
        </p:nvSpPr>
        <p:spPr bwMode="auto">
          <a:xfrm>
            <a:off x="152400" y="4914900"/>
            <a:ext cx="8839200" cy="114300"/>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l" eaLnBrk="0" hangingPunct="0">
              <a:lnSpc>
                <a:spcPct val="100000"/>
              </a:lnSpc>
              <a:spcBef>
                <a:spcPct val="0"/>
              </a:spcBef>
              <a:buClrTx/>
              <a:defRPr sz="800" b="0">
                <a:solidFill>
                  <a:srgbClr val="000000"/>
                </a:solidFill>
                <a:latin typeface="Arial" charset="0"/>
                <a:cs typeface="+mn-cs"/>
              </a:defRPr>
            </a:lvl1pPr>
          </a:lstStyle>
          <a:p>
            <a:pPr>
              <a:defRPr/>
            </a:pPr>
            <a:endParaRPr lang="en-US"/>
          </a:p>
        </p:txBody>
      </p:sp>
      <p:pic>
        <p:nvPicPr>
          <p:cNvPr id="34823" name="Picture 24" descr="Small Red Square"/>
          <p:cNvPicPr>
            <a:picLocks noChangeAspect="1" noChangeArrowheads="1"/>
          </p:cNvPicPr>
          <p:nvPr userDrawn="1"/>
        </p:nvPicPr>
        <p:blipFill>
          <a:blip r:embed="rId13"/>
          <a:srcRect/>
          <a:stretch>
            <a:fillRect/>
          </a:stretch>
        </p:blipFill>
        <p:spPr bwMode="auto">
          <a:xfrm>
            <a:off x="0" y="1"/>
            <a:ext cx="533400" cy="512763"/>
          </a:xfrm>
          <a:prstGeom prst="rect">
            <a:avLst/>
          </a:prstGeom>
          <a:noFill/>
          <a:ln w="9525">
            <a:noFill/>
            <a:miter lim="800000"/>
            <a:headEnd/>
            <a:tailEnd/>
          </a:ln>
        </p:spPr>
      </p:pic>
      <p:pic>
        <p:nvPicPr>
          <p:cNvPr id="34824" name="Picture 25" descr="Red Bar"/>
          <p:cNvPicPr>
            <a:picLocks noChangeAspect="1" noChangeArrowheads="1"/>
          </p:cNvPicPr>
          <p:nvPr userDrawn="1"/>
        </p:nvPicPr>
        <p:blipFill>
          <a:blip r:embed="rId14"/>
          <a:srcRect/>
          <a:stretch>
            <a:fillRect/>
          </a:stretch>
        </p:blipFill>
        <p:spPr bwMode="auto">
          <a:xfrm>
            <a:off x="0" y="4629171"/>
            <a:ext cx="9144000" cy="168275"/>
          </a:xfrm>
          <a:prstGeom prst="rect">
            <a:avLst/>
          </a:prstGeom>
          <a:noFill/>
          <a:ln w="9525">
            <a:noFill/>
            <a:miter lim="800000"/>
            <a:headEnd/>
            <a:tailEnd/>
          </a:ln>
        </p:spPr>
      </p:pic>
      <p:pic>
        <p:nvPicPr>
          <p:cNvPr id="34825" name="Picture 20" descr="Oracle WHITE"/>
          <p:cNvPicPr>
            <a:picLocks noChangeArrowheads="1"/>
          </p:cNvPicPr>
          <p:nvPr userDrawn="1"/>
        </p:nvPicPr>
        <p:blipFill>
          <a:blip r:embed="rId15"/>
          <a:srcRect/>
          <a:stretch>
            <a:fillRect/>
          </a:stretch>
        </p:blipFill>
        <p:spPr bwMode="auto">
          <a:xfrm>
            <a:off x="8001000" y="4668859"/>
            <a:ext cx="731838" cy="920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126" r:id="rId1"/>
    <p:sldLayoutId id="2147484127" r:id="rId2"/>
    <p:sldLayoutId id="2147484128" r:id="rId3"/>
    <p:sldLayoutId id="2147484129" r:id="rId4"/>
    <p:sldLayoutId id="2147484130" r:id="rId5"/>
    <p:sldLayoutId id="2147484131" r:id="rId6"/>
    <p:sldLayoutId id="2147484132" r:id="rId7"/>
    <p:sldLayoutId id="2147484133" r:id="rId8"/>
    <p:sldLayoutId id="2147484134" r:id="rId9"/>
    <p:sldLayoutId id="2147484135" r:id="rId10"/>
  </p:sldLayoutIdLst>
  <p:transition xmlns:p14="http://schemas.microsoft.com/office/powerpoint/2010/main" spd="slow">
    <p:wipe dir="r"/>
  </p:transition>
  <p:txStyles>
    <p:titleStyle>
      <a:lvl1pPr algn="l" rtl="0" eaLnBrk="0" fontAlgn="base" hangingPunct="0">
        <a:spcBef>
          <a:spcPct val="0"/>
        </a:spcBef>
        <a:spcAft>
          <a:spcPct val="0"/>
        </a:spcAft>
        <a:defRPr sz="2200" b="1">
          <a:solidFill>
            <a:schemeClr val="tx1"/>
          </a:solidFill>
          <a:latin typeface="+mj-lt"/>
          <a:ea typeface="+mj-ea"/>
          <a:cs typeface="+mj-cs"/>
        </a:defRPr>
      </a:lvl1pPr>
      <a:lvl2pPr algn="l" rtl="0" eaLnBrk="0" fontAlgn="base" hangingPunct="0">
        <a:spcBef>
          <a:spcPct val="0"/>
        </a:spcBef>
        <a:spcAft>
          <a:spcPct val="0"/>
        </a:spcAft>
        <a:defRPr sz="2200" b="1">
          <a:solidFill>
            <a:schemeClr val="tx1"/>
          </a:solidFill>
          <a:latin typeface="Arial" charset="0"/>
        </a:defRPr>
      </a:lvl2pPr>
      <a:lvl3pPr algn="l" rtl="0" eaLnBrk="0" fontAlgn="base" hangingPunct="0">
        <a:spcBef>
          <a:spcPct val="0"/>
        </a:spcBef>
        <a:spcAft>
          <a:spcPct val="0"/>
        </a:spcAft>
        <a:defRPr sz="2200" b="1">
          <a:solidFill>
            <a:schemeClr val="tx1"/>
          </a:solidFill>
          <a:latin typeface="Arial" charset="0"/>
        </a:defRPr>
      </a:lvl3pPr>
      <a:lvl4pPr algn="l" rtl="0" eaLnBrk="0" fontAlgn="base" hangingPunct="0">
        <a:spcBef>
          <a:spcPct val="0"/>
        </a:spcBef>
        <a:spcAft>
          <a:spcPct val="0"/>
        </a:spcAft>
        <a:defRPr sz="2200" b="1">
          <a:solidFill>
            <a:schemeClr val="tx1"/>
          </a:solidFill>
          <a:latin typeface="Arial" charset="0"/>
        </a:defRPr>
      </a:lvl4pPr>
      <a:lvl5pPr algn="l" rtl="0" eaLnBrk="0" fontAlgn="base" hangingPunct="0">
        <a:spcBef>
          <a:spcPct val="0"/>
        </a:spcBef>
        <a:spcAft>
          <a:spcPct val="0"/>
        </a:spcAft>
        <a:defRPr sz="2200" b="1">
          <a:solidFill>
            <a:schemeClr val="tx1"/>
          </a:solidFill>
          <a:latin typeface="Arial" charset="0"/>
        </a:defRPr>
      </a:lvl5pPr>
      <a:lvl6pPr marL="408106" algn="l" rtl="0" fontAlgn="base">
        <a:spcBef>
          <a:spcPct val="0"/>
        </a:spcBef>
        <a:spcAft>
          <a:spcPct val="0"/>
        </a:spcAft>
        <a:defRPr sz="2100" b="1">
          <a:solidFill>
            <a:schemeClr val="tx1"/>
          </a:solidFill>
          <a:latin typeface="Arial" charset="0"/>
        </a:defRPr>
      </a:lvl6pPr>
      <a:lvl7pPr marL="816211" algn="l" rtl="0" fontAlgn="base">
        <a:spcBef>
          <a:spcPct val="0"/>
        </a:spcBef>
        <a:spcAft>
          <a:spcPct val="0"/>
        </a:spcAft>
        <a:defRPr sz="2100" b="1">
          <a:solidFill>
            <a:schemeClr val="tx1"/>
          </a:solidFill>
          <a:latin typeface="Arial" charset="0"/>
        </a:defRPr>
      </a:lvl7pPr>
      <a:lvl8pPr marL="1224317" algn="l" rtl="0" fontAlgn="base">
        <a:spcBef>
          <a:spcPct val="0"/>
        </a:spcBef>
        <a:spcAft>
          <a:spcPct val="0"/>
        </a:spcAft>
        <a:defRPr sz="2100" b="1">
          <a:solidFill>
            <a:schemeClr val="tx1"/>
          </a:solidFill>
          <a:latin typeface="Arial" charset="0"/>
        </a:defRPr>
      </a:lvl8pPr>
      <a:lvl9pPr marL="1632422" algn="l" rtl="0" fontAlgn="base">
        <a:spcBef>
          <a:spcPct val="0"/>
        </a:spcBef>
        <a:spcAft>
          <a:spcPct val="0"/>
        </a:spcAft>
        <a:defRPr sz="2100" b="1">
          <a:solidFill>
            <a:schemeClr val="tx1"/>
          </a:solidFill>
          <a:latin typeface="Arial" charset="0"/>
        </a:defRPr>
      </a:lvl9pPr>
    </p:titleStyle>
    <p:bodyStyle>
      <a:lvl1pPr marL="201613" indent="-201613" algn="l" rtl="0" eaLnBrk="0" fontAlgn="base" hangingPunct="0">
        <a:spcBef>
          <a:spcPct val="20000"/>
        </a:spcBef>
        <a:spcAft>
          <a:spcPct val="0"/>
        </a:spcAft>
        <a:buClr>
          <a:schemeClr val="tx2"/>
        </a:buClr>
        <a:buFont typeface="Times" pitchFamily="18" charset="0"/>
        <a:buChar char="•"/>
        <a:defRPr sz="2200">
          <a:solidFill>
            <a:schemeClr val="tx1"/>
          </a:solidFill>
          <a:latin typeface="+mn-lt"/>
          <a:ea typeface="+mn-ea"/>
          <a:cs typeface="+mn-cs"/>
        </a:defRPr>
      </a:lvl1pPr>
      <a:lvl2pPr marL="508000" indent="-203200" algn="l" rtl="0" eaLnBrk="0" fontAlgn="base" hangingPunct="0">
        <a:spcBef>
          <a:spcPct val="20000"/>
        </a:spcBef>
        <a:spcAft>
          <a:spcPct val="0"/>
        </a:spcAft>
        <a:buClr>
          <a:schemeClr val="bg2"/>
        </a:buClr>
        <a:buFont typeface="Times" pitchFamily="18" charset="0"/>
        <a:buChar char="–"/>
        <a:defRPr sz="1900">
          <a:solidFill>
            <a:schemeClr val="tx1"/>
          </a:solidFill>
          <a:latin typeface="+mn-lt"/>
        </a:defRPr>
      </a:lvl2pPr>
      <a:lvl3pPr marL="814388" indent="-204788" algn="l" rtl="0" eaLnBrk="0" fontAlgn="base" hangingPunct="0">
        <a:spcBef>
          <a:spcPct val="20000"/>
        </a:spcBef>
        <a:spcAft>
          <a:spcPct val="0"/>
        </a:spcAft>
        <a:buClr>
          <a:schemeClr val="tx2"/>
        </a:buClr>
        <a:buFont typeface="Times" pitchFamily="18" charset="0"/>
        <a:buChar char="•"/>
        <a:defRPr sz="1900">
          <a:solidFill>
            <a:schemeClr val="tx1"/>
          </a:solidFill>
          <a:latin typeface="+mn-lt"/>
        </a:defRPr>
      </a:lvl3pPr>
      <a:lvl4pPr marL="1122363" indent="-204788" algn="l" rtl="0" eaLnBrk="0" fontAlgn="base" hangingPunct="0">
        <a:spcBef>
          <a:spcPct val="20000"/>
        </a:spcBef>
        <a:spcAft>
          <a:spcPct val="0"/>
        </a:spcAft>
        <a:buClr>
          <a:schemeClr val="bg2"/>
        </a:buClr>
        <a:buFont typeface="Times" pitchFamily="18" charset="0"/>
        <a:buChar char="–"/>
        <a:defRPr sz="1900">
          <a:solidFill>
            <a:schemeClr val="tx1"/>
          </a:solidFill>
          <a:latin typeface="+mn-lt"/>
        </a:defRPr>
      </a:lvl4pPr>
      <a:lvl5pPr marL="1428750" indent="-203200" algn="l" rtl="0" eaLnBrk="0" fontAlgn="base" hangingPunct="0">
        <a:spcBef>
          <a:spcPct val="20000"/>
        </a:spcBef>
        <a:spcAft>
          <a:spcPct val="0"/>
        </a:spcAft>
        <a:buClr>
          <a:schemeClr val="tx2"/>
        </a:buClr>
        <a:buFont typeface="Times" pitchFamily="18" charset="0"/>
        <a:buChar char="•"/>
        <a:defRPr sz="1900">
          <a:solidFill>
            <a:schemeClr val="tx1"/>
          </a:solidFill>
          <a:latin typeface="+mn-lt"/>
        </a:defRPr>
      </a:lvl5pPr>
      <a:lvl6pPr marL="1837892" indent="-204053" algn="l" rtl="0" fontAlgn="base">
        <a:spcBef>
          <a:spcPct val="20000"/>
        </a:spcBef>
        <a:spcAft>
          <a:spcPct val="0"/>
        </a:spcAft>
        <a:buClr>
          <a:schemeClr val="tx2"/>
        </a:buClr>
        <a:buFont typeface="Times"/>
        <a:buChar char="•"/>
        <a:defRPr sz="1800">
          <a:solidFill>
            <a:schemeClr val="tx1"/>
          </a:solidFill>
          <a:latin typeface="+mn-lt"/>
        </a:defRPr>
      </a:lvl6pPr>
      <a:lvl7pPr marL="2245997" indent="-204053" algn="l" rtl="0" fontAlgn="base">
        <a:spcBef>
          <a:spcPct val="20000"/>
        </a:spcBef>
        <a:spcAft>
          <a:spcPct val="0"/>
        </a:spcAft>
        <a:buClr>
          <a:schemeClr val="tx2"/>
        </a:buClr>
        <a:buFont typeface="Times"/>
        <a:buChar char="•"/>
        <a:defRPr sz="1800">
          <a:solidFill>
            <a:schemeClr val="tx1"/>
          </a:solidFill>
          <a:latin typeface="+mn-lt"/>
        </a:defRPr>
      </a:lvl7pPr>
      <a:lvl8pPr marL="2654103" indent="-204053" algn="l" rtl="0" fontAlgn="base">
        <a:spcBef>
          <a:spcPct val="20000"/>
        </a:spcBef>
        <a:spcAft>
          <a:spcPct val="0"/>
        </a:spcAft>
        <a:buClr>
          <a:schemeClr val="tx2"/>
        </a:buClr>
        <a:buFont typeface="Times"/>
        <a:buChar char="•"/>
        <a:defRPr sz="1800">
          <a:solidFill>
            <a:schemeClr val="tx1"/>
          </a:solidFill>
          <a:latin typeface="+mn-lt"/>
        </a:defRPr>
      </a:lvl8pPr>
      <a:lvl9pPr marL="3062208" indent="-204053" algn="l" rtl="0" fontAlgn="base">
        <a:spcBef>
          <a:spcPct val="20000"/>
        </a:spcBef>
        <a:spcAft>
          <a:spcPct val="0"/>
        </a:spcAft>
        <a:buClr>
          <a:schemeClr val="tx2"/>
        </a:buClr>
        <a:buFont typeface="Times"/>
        <a:buChar char="•"/>
        <a:defRPr sz="1800">
          <a:solidFill>
            <a:schemeClr val="tx1"/>
          </a:solidFill>
          <a:latin typeface="+mn-lt"/>
        </a:defRPr>
      </a:lvl9pPr>
    </p:bodyStyle>
    <p:otherStyle>
      <a:defPPr>
        <a:defRPr lang="en-US"/>
      </a:defPPr>
      <a:lvl1pPr marL="0" algn="l" defTabSz="816211" rtl="0" eaLnBrk="1" latinLnBrk="0" hangingPunct="1">
        <a:defRPr sz="1600" kern="1200">
          <a:solidFill>
            <a:schemeClr val="tx1"/>
          </a:solidFill>
          <a:latin typeface="+mn-lt"/>
          <a:ea typeface="+mn-ea"/>
          <a:cs typeface="+mn-cs"/>
        </a:defRPr>
      </a:lvl1pPr>
      <a:lvl2pPr marL="408106" algn="l" defTabSz="816211" rtl="0" eaLnBrk="1" latinLnBrk="0" hangingPunct="1">
        <a:defRPr sz="1600" kern="1200">
          <a:solidFill>
            <a:schemeClr val="tx1"/>
          </a:solidFill>
          <a:latin typeface="+mn-lt"/>
          <a:ea typeface="+mn-ea"/>
          <a:cs typeface="+mn-cs"/>
        </a:defRPr>
      </a:lvl2pPr>
      <a:lvl3pPr marL="816211" algn="l" defTabSz="816211" rtl="0" eaLnBrk="1" latinLnBrk="0" hangingPunct="1">
        <a:defRPr sz="1600" kern="1200">
          <a:solidFill>
            <a:schemeClr val="tx1"/>
          </a:solidFill>
          <a:latin typeface="+mn-lt"/>
          <a:ea typeface="+mn-ea"/>
          <a:cs typeface="+mn-cs"/>
        </a:defRPr>
      </a:lvl3pPr>
      <a:lvl4pPr marL="1224317" algn="l" defTabSz="816211" rtl="0" eaLnBrk="1" latinLnBrk="0" hangingPunct="1">
        <a:defRPr sz="1600" kern="1200">
          <a:solidFill>
            <a:schemeClr val="tx1"/>
          </a:solidFill>
          <a:latin typeface="+mn-lt"/>
          <a:ea typeface="+mn-ea"/>
          <a:cs typeface="+mn-cs"/>
        </a:defRPr>
      </a:lvl4pPr>
      <a:lvl5pPr marL="1632422" algn="l" defTabSz="816211" rtl="0" eaLnBrk="1" latinLnBrk="0" hangingPunct="1">
        <a:defRPr sz="1600" kern="1200">
          <a:solidFill>
            <a:schemeClr val="tx1"/>
          </a:solidFill>
          <a:latin typeface="+mn-lt"/>
          <a:ea typeface="+mn-ea"/>
          <a:cs typeface="+mn-cs"/>
        </a:defRPr>
      </a:lvl5pPr>
      <a:lvl6pPr marL="2040527" algn="l" defTabSz="816211" rtl="0" eaLnBrk="1" latinLnBrk="0" hangingPunct="1">
        <a:defRPr sz="1600" kern="1200">
          <a:solidFill>
            <a:schemeClr val="tx1"/>
          </a:solidFill>
          <a:latin typeface="+mn-lt"/>
          <a:ea typeface="+mn-ea"/>
          <a:cs typeface="+mn-cs"/>
        </a:defRPr>
      </a:lvl6pPr>
      <a:lvl7pPr marL="2448632" algn="l" defTabSz="816211" rtl="0" eaLnBrk="1" latinLnBrk="0" hangingPunct="1">
        <a:defRPr sz="1600" kern="1200">
          <a:solidFill>
            <a:schemeClr val="tx1"/>
          </a:solidFill>
          <a:latin typeface="+mn-lt"/>
          <a:ea typeface="+mn-ea"/>
          <a:cs typeface="+mn-cs"/>
        </a:defRPr>
      </a:lvl7pPr>
      <a:lvl8pPr marL="2856738" algn="l" defTabSz="816211" rtl="0" eaLnBrk="1" latinLnBrk="0" hangingPunct="1">
        <a:defRPr sz="1600" kern="1200">
          <a:solidFill>
            <a:schemeClr val="tx1"/>
          </a:solidFill>
          <a:latin typeface="+mn-lt"/>
          <a:ea typeface="+mn-ea"/>
          <a:cs typeface="+mn-cs"/>
        </a:defRPr>
      </a:lvl8pPr>
      <a:lvl9pPr marL="3264843" algn="l" defTabSz="816211"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png"/><Relationship Id="rId5" Type="http://schemas.openxmlformats.org/officeDocument/2006/relationships/image" Target="../media/image19.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 Id="rId7" Type="http://schemas.openxmlformats.org/officeDocument/2006/relationships/image" Target="../media/image48.png"/><Relationship Id="rId1" Type="http://schemas.openxmlformats.org/officeDocument/2006/relationships/slideLayout" Target="../slideLayouts/slideLayout76.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5" Type="http://schemas.openxmlformats.org/officeDocument/2006/relationships/image" Target="../media/image51.png"/><Relationship Id="rId6" Type="http://schemas.openxmlformats.org/officeDocument/2006/relationships/image" Target="../media/image39.png"/><Relationship Id="rId7" Type="http://schemas.openxmlformats.org/officeDocument/2006/relationships/image" Target="../media/image40.png"/><Relationship Id="rId8" Type="http://schemas.openxmlformats.org/officeDocument/2006/relationships/image" Target="../media/image41.png"/><Relationship Id="rId1" Type="http://schemas.openxmlformats.org/officeDocument/2006/relationships/slideLayout" Target="../slideLayouts/slideLayout84.xml"/><Relationship Id="rId2"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5" Type="http://schemas.openxmlformats.org/officeDocument/2006/relationships/image" Target="../media/image55.png"/><Relationship Id="rId1" Type="http://schemas.openxmlformats.org/officeDocument/2006/relationships/slideLayout" Target="../slideLayouts/slideLayout119.xml"/><Relationship Id="rId2" Type="http://schemas.openxmlformats.org/officeDocument/2006/relationships/image" Target="../media/image52.png"/></Relationships>
</file>

<file path=ppt/slides/_rels/slide13.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image" Target="../media/image58.png"/><Relationship Id="rId6" Type="http://schemas.openxmlformats.org/officeDocument/2006/relationships/image" Target="../media/image54.png"/><Relationship Id="rId7" Type="http://schemas.openxmlformats.org/officeDocument/2006/relationships/image" Target="../media/image59.png"/><Relationship Id="rId8" Type="http://schemas.openxmlformats.org/officeDocument/2006/relationships/image" Target="../media/image21.png"/><Relationship Id="rId9" Type="http://schemas.openxmlformats.org/officeDocument/2006/relationships/image" Target="../media/image22.png"/><Relationship Id="rId10" Type="http://schemas.openxmlformats.org/officeDocument/2006/relationships/image" Target="../media/image60.png"/><Relationship Id="rId1" Type="http://schemas.openxmlformats.org/officeDocument/2006/relationships/slideLayout" Target="../slideLayouts/slideLayout119.xml"/><Relationship Id="rId2" Type="http://schemas.openxmlformats.org/officeDocument/2006/relationships/image" Target="../media/image5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9.xml"/><Relationship Id="rId2" Type="http://schemas.openxmlformats.org/officeDocument/2006/relationships/image" Target="../media/image61.png"/></Relationships>
</file>

<file path=ppt/slides/_rels/slide15.xml.rels><?xml version="1.0" encoding="UTF-8" standalone="yes"?>
<Relationships xmlns="http://schemas.openxmlformats.org/package/2006/relationships"><Relationship Id="rId11" Type="http://schemas.openxmlformats.org/officeDocument/2006/relationships/image" Target="../media/image21.png"/><Relationship Id="rId12" Type="http://schemas.openxmlformats.org/officeDocument/2006/relationships/image" Target="../media/image71.png"/><Relationship Id="rId13" Type="http://schemas.openxmlformats.org/officeDocument/2006/relationships/image" Target="../media/image72.png"/><Relationship Id="rId1" Type="http://schemas.openxmlformats.org/officeDocument/2006/relationships/slideLayout" Target="../slideLayouts/slideLayout119.xml"/><Relationship Id="rId2" Type="http://schemas.openxmlformats.org/officeDocument/2006/relationships/image" Target="../media/image62.jpeg"/><Relationship Id="rId3" Type="http://schemas.openxmlformats.org/officeDocument/2006/relationships/image" Target="../media/image63.jpeg"/><Relationship Id="rId4" Type="http://schemas.openxmlformats.org/officeDocument/2006/relationships/image" Target="../media/image64.jpeg"/><Relationship Id="rId5" Type="http://schemas.openxmlformats.org/officeDocument/2006/relationships/image" Target="../media/image65.png"/><Relationship Id="rId6" Type="http://schemas.openxmlformats.org/officeDocument/2006/relationships/image" Target="../media/image66.jpeg"/><Relationship Id="rId7" Type="http://schemas.openxmlformats.org/officeDocument/2006/relationships/image" Target="../media/image67.jpeg"/><Relationship Id="rId8" Type="http://schemas.openxmlformats.org/officeDocument/2006/relationships/image" Target="../media/image68.png"/><Relationship Id="rId9" Type="http://schemas.openxmlformats.org/officeDocument/2006/relationships/image" Target="../media/image69.png"/><Relationship Id="rId10" Type="http://schemas.openxmlformats.org/officeDocument/2006/relationships/image" Target="../media/image7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9.xml"/><Relationship Id="rId2" Type="http://schemas.openxmlformats.org/officeDocument/2006/relationships/image" Target="../media/image73.png"/></Relationships>
</file>

<file path=ppt/slides/_rels/slide17.xml.rels><?xml version="1.0" encoding="UTF-8" standalone="yes"?>
<Relationships xmlns="http://schemas.openxmlformats.org/package/2006/relationships"><Relationship Id="rId3" Type="http://schemas.openxmlformats.org/officeDocument/2006/relationships/image" Target="../media/image75.png"/><Relationship Id="rId4" Type="http://schemas.openxmlformats.org/officeDocument/2006/relationships/image" Target="../media/image76.png"/><Relationship Id="rId5" Type="http://schemas.openxmlformats.org/officeDocument/2006/relationships/image" Target="../media/image77.png"/><Relationship Id="rId1" Type="http://schemas.openxmlformats.org/officeDocument/2006/relationships/slideLayout" Target="../slideLayouts/slideLayout119.xml"/><Relationship Id="rId2" Type="http://schemas.openxmlformats.org/officeDocument/2006/relationships/image" Target="../media/image74.png"/></Relationships>
</file>

<file path=ppt/slides/_rels/slide18.xml.rels><?xml version="1.0" encoding="UTF-8" standalone="yes"?>
<Relationships xmlns="http://schemas.openxmlformats.org/package/2006/relationships"><Relationship Id="rId3" Type="http://schemas.openxmlformats.org/officeDocument/2006/relationships/image" Target="../media/image79.png"/><Relationship Id="rId4" Type="http://schemas.openxmlformats.org/officeDocument/2006/relationships/image" Target="../media/image56.png"/><Relationship Id="rId5" Type="http://schemas.openxmlformats.org/officeDocument/2006/relationships/image" Target="../media/image57.png"/><Relationship Id="rId6" Type="http://schemas.openxmlformats.org/officeDocument/2006/relationships/image" Target="../media/image80.png"/><Relationship Id="rId7" Type="http://schemas.openxmlformats.org/officeDocument/2006/relationships/image" Target="../media/image54.png"/><Relationship Id="rId8" Type="http://schemas.openxmlformats.org/officeDocument/2006/relationships/image" Target="../media/image59.png"/><Relationship Id="rId9" Type="http://schemas.openxmlformats.org/officeDocument/2006/relationships/image" Target="../media/image81.png"/><Relationship Id="rId1" Type="http://schemas.openxmlformats.org/officeDocument/2006/relationships/slideLayout" Target="../slideLayouts/slideLayout119.xml"/><Relationship Id="rId2" Type="http://schemas.openxmlformats.org/officeDocument/2006/relationships/image" Target="../media/image7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6.xml"/><Relationship Id="rId2" Type="http://schemas.openxmlformats.org/officeDocument/2006/relationships/notesSlide" Target="../notesSlides/notesSlide8.xml"/><Relationship Id="rId3" Type="http://schemas.openxmlformats.org/officeDocument/2006/relationships/image" Target="../media/image8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40.png"/><Relationship Id="rId5" Type="http://schemas.openxmlformats.org/officeDocument/2006/relationships/image" Target="../media/image41.png"/><Relationship Id="rId6" Type="http://schemas.openxmlformats.org/officeDocument/2006/relationships/image" Target="../media/image19.png"/><Relationship Id="rId7" Type="http://schemas.openxmlformats.org/officeDocument/2006/relationships/image" Target="../media/image83.png"/><Relationship Id="rId8" Type="http://schemas.openxmlformats.org/officeDocument/2006/relationships/image" Target="../media/image9.wmf"/><Relationship Id="rId1" Type="http://schemas.openxmlformats.org/officeDocument/2006/relationships/slideLayout" Target="../slideLayouts/slideLayout75.xml"/><Relationship Id="rId2" Type="http://schemas.openxmlformats.org/officeDocument/2006/relationships/notesSlide" Target="../notesSlides/notesSlide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5.xml"/><Relationship Id="rId2" Type="http://schemas.openxmlformats.org/officeDocument/2006/relationships/notesSlide" Target="../notesSlides/notesSlide10.xml"/><Relationship Id="rId3" Type="http://schemas.openxmlformats.org/officeDocument/2006/relationships/chart" Target="../charts/char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5.xml"/><Relationship Id="rId2" Type="http://schemas.openxmlformats.org/officeDocument/2006/relationships/notesSlide" Target="../notesSlides/notesSlide11.xml"/><Relationship Id="rId3" Type="http://schemas.openxmlformats.org/officeDocument/2006/relationships/chart" Target="../charts/chart2.xml"/></Relationships>
</file>

<file path=ppt/slides/_rels/slide23.xml.rels><?xml version="1.0" encoding="UTF-8" standalone="yes"?>
<Relationships xmlns="http://schemas.openxmlformats.org/package/2006/relationships"><Relationship Id="rId3" Type="http://schemas.openxmlformats.org/officeDocument/2006/relationships/image" Target="../media/image84.png"/><Relationship Id="rId4" Type="http://schemas.openxmlformats.org/officeDocument/2006/relationships/image" Target="../media/image85.png"/><Relationship Id="rId1" Type="http://schemas.openxmlformats.org/officeDocument/2006/relationships/slideLayout" Target="../slideLayouts/slideLayout66.xml"/><Relationship Id="rId2" Type="http://schemas.openxmlformats.org/officeDocument/2006/relationships/notesSlide" Target="../notesSlides/notesSlide12.xml"/></Relationships>
</file>

<file path=ppt/slides/_rels/slide24.xml.rels><?xml version="1.0" encoding="UTF-8" standalone="yes"?>
<Relationships xmlns="http://schemas.openxmlformats.org/package/2006/relationships"><Relationship Id="rId11" Type="http://schemas.openxmlformats.org/officeDocument/2006/relationships/image" Target="../media/image95.png"/><Relationship Id="rId12" Type="http://schemas.openxmlformats.org/officeDocument/2006/relationships/image" Target="../media/image82.png"/><Relationship Id="rId13" Type="http://schemas.openxmlformats.org/officeDocument/2006/relationships/image" Target="../media/image40.png"/><Relationship Id="rId14" Type="http://schemas.openxmlformats.org/officeDocument/2006/relationships/image" Target="../media/image39.png"/><Relationship Id="rId15" Type="http://schemas.openxmlformats.org/officeDocument/2006/relationships/image" Target="../media/image41.png"/><Relationship Id="rId16" Type="http://schemas.openxmlformats.org/officeDocument/2006/relationships/image" Target="../media/image49.png"/><Relationship Id="rId1" Type="http://schemas.openxmlformats.org/officeDocument/2006/relationships/slideLayout" Target="../slideLayouts/slideLayout33.xml"/><Relationship Id="rId2" Type="http://schemas.openxmlformats.org/officeDocument/2006/relationships/image" Target="../media/image86.png"/><Relationship Id="rId3" Type="http://schemas.openxmlformats.org/officeDocument/2006/relationships/image" Target="../media/image87.png"/><Relationship Id="rId4" Type="http://schemas.openxmlformats.org/officeDocument/2006/relationships/image" Target="../media/image88.png"/><Relationship Id="rId5" Type="http://schemas.openxmlformats.org/officeDocument/2006/relationships/image" Target="../media/image89.png"/><Relationship Id="rId6" Type="http://schemas.openxmlformats.org/officeDocument/2006/relationships/image" Target="../media/image90.png"/><Relationship Id="rId7" Type="http://schemas.openxmlformats.org/officeDocument/2006/relationships/image" Target="../media/image91.png"/><Relationship Id="rId8" Type="http://schemas.openxmlformats.org/officeDocument/2006/relationships/image" Target="../media/image92.png"/><Relationship Id="rId9" Type="http://schemas.openxmlformats.org/officeDocument/2006/relationships/image" Target="../media/image93.png"/><Relationship Id="rId10" Type="http://schemas.openxmlformats.org/officeDocument/2006/relationships/image" Target="../media/image94.png"/></Relationships>
</file>

<file path=ppt/slides/_rels/slide25.xml.rels><?xml version="1.0" encoding="UTF-8" standalone="yes"?>
<Relationships xmlns="http://schemas.openxmlformats.org/package/2006/relationships"><Relationship Id="rId3" Type="http://schemas.openxmlformats.org/officeDocument/2006/relationships/image" Target="../media/image97.png"/><Relationship Id="rId4" Type="http://schemas.openxmlformats.org/officeDocument/2006/relationships/image" Target="../media/image98.png"/><Relationship Id="rId5" Type="http://schemas.openxmlformats.org/officeDocument/2006/relationships/image" Target="../media/image99.png"/><Relationship Id="rId6" Type="http://schemas.openxmlformats.org/officeDocument/2006/relationships/image" Target="../media/image100.png"/><Relationship Id="rId7" Type="http://schemas.openxmlformats.org/officeDocument/2006/relationships/image" Target="../media/image101.jpeg"/><Relationship Id="rId8" Type="http://schemas.openxmlformats.org/officeDocument/2006/relationships/image" Target="../media/image102.png"/><Relationship Id="rId9" Type="http://schemas.openxmlformats.org/officeDocument/2006/relationships/image" Target="../media/image103.png"/><Relationship Id="rId10" Type="http://schemas.openxmlformats.org/officeDocument/2006/relationships/image" Target="../media/image104.jpeg"/><Relationship Id="rId1" Type="http://schemas.openxmlformats.org/officeDocument/2006/relationships/slideLayout" Target="../slideLayouts/slideLayout33.xml"/><Relationship Id="rId2" Type="http://schemas.openxmlformats.org/officeDocument/2006/relationships/image" Target="../media/image9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7.xml"/><Relationship Id="rId2" Type="http://schemas.openxmlformats.org/officeDocument/2006/relationships/image" Target="../media/image44.png"/><Relationship Id="rId3" Type="http://schemas.openxmlformats.org/officeDocument/2006/relationships/image" Target="../media/image10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8.xml"/><Relationship Id="rId2" Type="http://schemas.openxmlformats.org/officeDocument/2006/relationships/image" Target="../media/image40.png"/><Relationship Id="rId3"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1.xml"/><Relationship Id="rId2" Type="http://schemas.openxmlformats.org/officeDocument/2006/relationships/image" Target="../media/image44.png"/><Relationship Id="rId3" Type="http://schemas.openxmlformats.org/officeDocument/2006/relationships/image" Target="../media/image105.png"/></Relationships>
</file>

<file path=ppt/slides/_rels/slide3.xml.rels><?xml version="1.0" encoding="UTF-8" standalone="yes"?>
<Relationships xmlns="http://schemas.openxmlformats.org/package/2006/relationships"><Relationship Id="rId11" Type="http://schemas.openxmlformats.org/officeDocument/2006/relationships/image" Target="../media/image28.png"/><Relationship Id="rId12" Type="http://schemas.openxmlformats.org/officeDocument/2006/relationships/image" Target="../media/image29.png"/><Relationship Id="rId13" Type="http://schemas.openxmlformats.org/officeDocument/2006/relationships/image" Target="../media/image30.jpeg"/><Relationship Id="rId14" Type="http://schemas.openxmlformats.org/officeDocument/2006/relationships/image" Target="../media/image31.png"/><Relationship Id="rId1" Type="http://schemas.openxmlformats.org/officeDocument/2006/relationships/slideLayout" Target="../slideLayouts/slideLayout61.xml"/><Relationship Id="rId2" Type="http://schemas.openxmlformats.org/officeDocument/2006/relationships/image" Target="../media/image20.png"/><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9.wmf"/><Relationship Id="rId7" Type="http://schemas.openxmlformats.org/officeDocument/2006/relationships/image" Target="../media/image24.png"/><Relationship Id="rId8" Type="http://schemas.openxmlformats.org/officeDocument/2006/relationships/image" Target="../media/image25.jpeg"/><Relationship Id="rId9" Type="http://schemas.openxmlformats.org/officeDocument/2006/relationships/image" Target="../media/image26.png"/><Relationship Id="rId10" Type="http://schemas.openxmlformats.org/officeDocument/2006/relationships/image" Target="../media/image27.png"/></Relationships>
</file>

<file path=ppt/slides/_rels/slide30.xml.rels><?xml version="1.0" encoding="UTF-8" standalone="yes"?>
<Relationships xmlns="http://schemas.openxmlformats.org/package/2006/relationships"><Relationship Id="rId3" Type="http://schemas.openxmlformats.org/officeDocument/2006/relationships/image" Target="../media/image106.png"/><Relationship Id="rId4" Type="http://schemas.openxmlformats.org/officeDocument/2006/relationships/image" Target="../media/image107.png"/><Relationship Id="rId5" Type="http://schemas.openxmlformats.org/officeDocument/2006/relationships/image" Target="../media/image108.png"/><Relationship Id="rId6" Type="http://schemas.openxmlformats.org/officeDocument/2006/relationships/image" Target="../media/image109.png"/><Relationship Id="rId7" Type="http://schemas.openxmlformats.org/officeDocument/2006/relationships/image" Target="../media/image110.jpeg"/><Relationship Id="rId8" Type="http://schemas.openxmlformats.org/officeDocument/2006/relationships/image" Target="../media/image111.png"/><Relationship Id="rId9" Type="http://schemas.openxmlformats.org/officeDocument/2006/relationships/image" Target="../media/image112.png"/><Relationship Id="rId10" Type="http://schemas.openxmlformats.org/officeDocument/2006/relationships/image" Target="../media/image113.png"/><Relationship Id="rId11" Type="http://schemas.openxmlformats.org/officeDocument/2006/relationships/image" Target="../media/image114.png"/><Relationship Id="rId1" Type="http://schemas.openxmlformats.org/officeDocument/2006/relationships/slideLayout" Target="../slideLayouts/slideLayout99.xml"/><Relationship Id="rId2" Type="http://schemas.openxmlformats.org/officeDocument/2006/relationships/notesSlide" Target="../notesSlides/notesSlide13.xml"/></Relationships>
</file>

<file path=ppt/slides/_rels/slide31.xml.rels><?xml version="1.0" encoding="UTF-8" standalone="yes"?>
<Relationships xmlns="http://schemas.openxmlformats.org/package/2006/relationships"><Relationship Id="rId3" Type="http://schemas.openxmlformats.org/officeDocument/2006/relationships/image" Target="../media/image115.png"/><Relationship Id="rId4" Type="http://schemas.openxmlformats.org/officeDocument/2006/relationships/image" Target="../media/image116.png"/><Relationship Id="rId5" Type="http://schemas.openxmlformats.org/officeDocument/2006/relationships/image" Target="../media/image117.png"/><Relationship Id="rId6" Type="http://schemas.openxmlformats.org/officeDocument/2006/relationships/image" Target="../media/image118.png"/><Relationship Id="rId7" Type="http://schemas.openxmlformats.org/officeDocument/2006/relationships/image" Target="../media/image119.png"/><Relationship Id="rId8" Type="http://schemas.openxmlformats.org/officeDocument/2006/relationships/image" Target="../media/image120.png"/><Relationship Id="rId9" Type="http://schemas.openxmlformats.org/officeDocument/2006/relationships/image" Target="../media/image121.png"/><Relationship Id="rId10" Type="http://schemas.openxmlformats.org/officeDocument/2006/relationships/image" Target="../media/image122.png"/><Relationship Id="rId1" Type="http://schemas.openxmlformats.org/officeDocument/2006/relationships/slideLayout" Target="../slideLayouts/slideLayout185.xml"/><Relationship Id="rId2" Type="http://schemas.openxmlformats.org/officeDocument/2006/relationships/notesSlide" Target="../notesSlides/notesSlide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1.xml"/><Relationship Id="rId2" Type="http://schemas.openxmlformats.org/officeDocument/2006/relationships/notesSlide" Target="../notesSlides/notesSlide15.xml"/></Relationships>
</file>

<file path=ppt/slides/_rels/slide33.xml.rels><?xml version="1.0" encoding="UTF-8" standalone="yes"?>
<Relationships xmlns="http://schemas.openxmlformats.org/package/2006/relationships"><Relationship Id="rId3" Type="http://schemas.openxmlformats.org/officeDocument/2006/relationships/image" Target="../media/image123.jpeg"/><Relationship Id="rId4" Type="http://schemas.openxmlformats.org/officeDocument/2006/relationships/image" Target="../media/image124.png"/><Relationship Id="rId1" Type="http://schemas.openxmlformats.org/officeDocument/2006/relationships/slideLayout" Target="../slideLayouts/slideLayout123.xml"/><Relationship Id="rId2" Type="http://schemas.openxmlformats.org/officeDocument/2006/relationships/notesSlide" Target="../notesSlides/notesSlide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1.xml"/><Relationship Id="rId2" Type="http://schemas.openxmlformats.org/officeDocument/2006/relationships/notesSlide" Target="../notesSlides/notesSlide17.xml"/><Relationship Id="rId3" Type="http://schemas.openxmlformats.org/officeDocument/2006/relationships/image" Target="../media/image12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1.xml"/><Relationship Id="rId2" Type="http://schemas.openxmlformats.org/officeDocument/2006/relationships/notesSlide" Target="../notesSlides/notesSlide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37.xml.rels><?xml version="1.0" encoding="UTF-8" standalone="yes"?>
<Relationships xmlns="http://schemas.openxmlformats.org/package/2006/relationships"><Relationship Id="rId3" Type="http://schemas.openxmlformats.org/officeDocument/2006/relationships/image" Target="../media/image126.jpeg"/><Relationship Id="rId4" Type="http://schemas.openxmlformats.org/officeDocument/2006/relationships/hyperlink" Target="http://www.gartner.com/technology/reprints.do?id=1-1AVRXJL&amp;ct=120612&amp;st=sb" TargetMode="External"/><Relationship Id="rId1" Type="http://schemas.openxmlformats.org/officeDocument/2006/relationships/slideLayout" Target="../slideLayouts/slideLayout33.xml"/><Relationship Id="rId2" Type="http://schemas.openxmlformats.org/officeDocument/2006/relationships/notesSlide" Target="../notesSlides/notesSlide1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image" Target="../media/image1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9.xml"/></Relationships>
</file>

<file path=ppt/slides/_rels/slide42.xml.rels><?xml version="1.0" encoding="UTF-8" standalone="yes"?>
<Relationships xmlns="http://schemas.openxmlformats.org/package/2006/relationships"><Relationship Id="rId3" Type="http://schemas.openxmlformats.org/officeDocument/2006/relationships/hyperlink" Target="http://en.wikipedia.org/wiki/File:Overstock_LOGOsm.jpg" TargetMode="External"/><Relationship Id="rId4" Type="http://schemas.openxmlformats.org/officeDocument/2006/relationships/image" Target="../media/image127.jpeg"/><Relationship Id="rId1" Type="http://schemas.openxmlformats.org/officeDocument/2006/relationships/slideLayout" Target="../slideLayouts/slideLayout156.xml"/><Relationship Id="rId2" Type="http://schemas.openxmlformats.org/officeDocument/2006/relationships/notesSlide" Target="../notesSlides/notesSlide20.xml"/></Relationships>
</file>

<file path=ppt/slides/_rels/slide43.xml.rels><?xml version="1.0" encoding="UTF-8" standalone="yes"?>
<Relationships xmlns="http://schemas.openxmlformats.org/package/2006/relationships"><Relationship Id="rId3" Type="http://schemas.openxmlformats.org/officeDocument/2006/relationships/image" Target="../media/image128.png"/><Relationship Id="rId4" Type="http://schemas.openxmlformats.org/officeDocument/2006/relationships/image" Target="../media/image129.png"/><Relationship Id="rId1" Type="http://schemas.openxmlformats.org/officeDocument/2006/relationships/slideLayout" Target="../slideLayouts/slideLayout138.xml"/><Relationship Id="rId2" Type="http://schemas.openxmlformats.org/officeDocument/2006/relationships/notesSlide" Target="../notesSlides/notesSlide2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8.xml"/><Relationship Id="rId2" Type="http://schemas.openxmlformats.org/officeDocument/2006/relationships/notesSlide" Target="../notesSlides/notesSlide22.xml"/><Relationship Id="rId3" Type="http://schemas.openxmlformats.org/officeDocument/2006/relationships/image" Target="../media/image130.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8.xml"/><Relationship Id="rId2" Type="http://schemas.openxmlformats.org/officeDocument/2006/relationships/notesSlide" Target="../notesSlides/notesSlide23.xml"/><Relationship Id="rId3" Type="http://schemas.openxmlformats.org/officeDocument/2006/relationships/image" Target="../media/image131.gi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8.xml"/><Relationship Id="rId2" Type="http://schemas.openxmlformats.org/officeDocument/2006/relationships/notesSlide" Target="../notesSlides/notesSlide24.xml"/><Relationship Id="rId3" Type="http://schemas.openxmlformats.org/officeDocument/2006/relationships/image" Target="../media/image13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8.xml"/><Relationship Id="rId2" Type="http://schemas.openxmlformats.org/officeDocument/2006/relationships/notesSlide" Target="../notesSlides/notesSlide25.xml"/><Relationship Id="rId3" Type="http://schemas.openxmlformats.org/officeDocument/2006/relationships/image" Target="../media/image133.png"/></Relationships>
</file>

<file path=ppt/slides/_rels/slide48.xml.rels><?xml version="1.0" encoding="UTF-8" standalone="yes"?>
<Relationships xmlns="http://schemas.openxmlformats.org/package/2006/relationships"><Relationship Id="rId3" Type="http://schemas.openxmlformats.org/officeDocument/2006/relationships/image" Target="../media/image135.png"/><Relationship Id="rId4" Type="http://schemas.openxmlformats.org/officeDocument/2006/relationships/image" Target="../media/image18.png"/><Relationship Id="rId5" Type="http://schemas.openxmlformats.org/officeDocument/2006/relationships/image" Target="../media/image136.png"/><Relationship Id="rId6" Type="http://schemas.openxmlformats.org/officeDocument/2006/relationships/image" Target="../media/image137.jpeg"/><Relationship Id="rId1" Type="http://schemas.openxmlformats.org/officeDocument/2006/relationships/slideLayout" Target="../slideLayouts/slideLayout149.xml"/><Relationship Id="rId2" Type="http://schemas.openxmlformats.org/officeDocument/2006/relationships/image" Target="../media/image134.png"/></Relationships>
</file>

<file path=ppt/slides/_rels/slide49.xml.rels><?xml version="1.0" encoding="UTF-8" standalone="yes"?>
<Relationships xmlns="http://schemas.openxmlformats.org/package/2006/relationships"><Relationship Id="rId3" Type="http://schemas.openxmlformats.org/officeDocument/2006/relationships/image" Target="../media/image138.png"/><Relationship Id="rId4" Type="http://schemas.openxmlformats.org/officeDocument/2006/relationships/image" Target="../media/image2.jpeg"/><Relationship Id="rId5" Type="http://schemas.openxmlformats.org/officeDocument/2006/relationships/image" Target="../media/image9.wmf"/><Relationship Id="rId6" Type="http://schemas.openxmlformats.org/officeDocument/2006/relationships/image" Target="../media/image139.png"/><Relationship Id="rId7" Type="http://schemas.openxmlformats.org/officeDocument/2006/relationships/image" Target="../media/image140.png"/><Relationship Id="rId8" Type="http://schemas.openxmlformats.org/officeDocument/2006/relationships/image" Target="../media/image141.png"/><Relationship Id="rId1" Type="http://schemas.openxmlformats.org/officeDocument/2006/relationships/slideLayout" Target="../slideLayouts/slideLayout136.xml"/><Relationship Id="rId2" Type="http://schemas.openxmlformats.org/officeDocument/2006/relationships/notesSlide" Target="../notesSlides/notesSlide2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1.xml"/><Relationship Id="rId2" Type="http://schemas.openxmlformats.org/officeDocument/2006/relationships/notesSlide" Target="../notesSlides/notesSlide2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6.png"/><Relationship Id="rId8" Type="http://schemas.openxmlformats.org/officeDocument/2006/relationships/image" Target="../media/image37.png"/><Relationship Id="rId9" Type="http://schemas.openxmlformats.org/officeDocument/2006/relationships/image" Target="../media/image38.png"/><Relationship Id="rId1" Type="http://schemas.openxmlformats.org/officeDocument/2006/relationships/slideLayout" Target="../slideLayouts/slideLayout21.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6" Type="http://schemas.openxmlformats.org/officeDocument/2006/relationships/image" Target="../media/image42.png"/><Relationship Id="rId7" Type="http://schemas.openxmlformats.org/officeDocument/2006/relationships/image" Target="../media/image43.png"/><Relationship Id="rId1" Type="http://schemas.openxmlformats.org/officeDocument/2006/relationships/slideLayout" Target="../slideLayouts/slideLayout25.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9" descr="ph_fac_hq_rs_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685821"/>
            <a:ext cx="2120900"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5"/>
          <p:cNvSpPr>
            <a:spLocks noGrp="1"/>
          </p:cNvSpPr>
          <p:nvPr>
            <p:ph type="ctrTitle"/>
          </p:nvPr>
        </p:nvSpPr>
        <p:spPr>
          <a:xfrm>
            <a:off x="1152525" y="3690101"/>
            <a:ext cx="7058968" cy="441325"/>
          </a:xfrm>
        </p:spPr>
        <p:txBody>
          <a:bodyPr wrap="square">
            <a:noAutofit/>
          </a:bodyPr>
          <a:lstStyle/>
          <a:p>
            <a:r>
              <a:rPr lang="en-US" dirty="0" smtClean="0">
                <a:ea typeface="ＭＳ Ｐゴシック" pitchFamily="34" charset="-128"/>
              </a:rPr>
              <a:t>Oracle VM – Application Driven Virtualization</a:t>
            </a:r>
          </a:p>
        </p:txBody>
      </p:sp>
      <p:sp>
        <p:nvSpPr>
          <p:cNvPr id="9" name="Subtitle 6"/>
          <p:cNvSpPr>
            <a:spLocks noGrp="1"/>
          </p:cNvSpPr>
          <p:nvPr>
            <p:ph type="subTitle" idx="1"/>
          </p:nvPr>
        </p:nvSpPr>
        <p:spPr>
          <a:xfrm>
            <a:off x="1170665" y="4162100"/>
            <a:ext cx="6467475" cy="533400"/>
          </a:xfrm>
        </p:spPr>
        <p:txBody>
          <a:bodyPr wrap="square">
            <a:noAutofit/>
          </a:bodyPr>
          <a:lstStyle/>
          <a:p>
            <a:pPr>
              <a:spcBef>
                <a:spcPct val="0"/>
              </a:spcBef>
              <a:buFont typeface="Arial" pitchFamily="34" charset="0"/>
              <a:buNone/>
            </a:pPr>
            <a:r>
              <a:rPr lang="en-US" sz="1400" dirty="0" smtClean="0">
                <a:ea typeface="ＭＳ Ｐゴシック" pitchFamily="34" charset="-128"/>
              </a:rPr>
              <a:t>Avi Miller</a:t>
            </a:r>
            <a:br>
              <a:rPr lang="en-US" sz="1400" dirty="0" smtClean="0">
                <a:ea typeface="ＭＳ Ｐゴシック" pitchFamily="34" charset="-128"/>
              </a:rPr>
            </a:br>
            <a:r>
              <a:rPr lang="en-US" sz="1400" dirty="0" smtClean="0">
                <a:ea typeface="ＭＳ Ｐゴシック" pitchFamily="34" charset="-128"/>
              </a:rPr>
              <a:t>Principal Program Manager – Oracle Linux and Virtualization</a:t>
            </a:r>
          </a:p>
          <a:p>
            <a:pPr>
              <a:spcBef>
                <a:spcPct val="0"/>
              </a:spcBef>
              <a:buFont typeface="Arial" pitchFamily="34" charset="0"/>
              <a:buNone/>
            </a:pPr>
            <a:endParaRPr lang="en-US" sz="1400" dirty="0" smtClean="0">
              <a:ea typeface="ＭＳ Ｐゴシック" pitchFamily="34" charset="-128"/>
            </a:endParaRPr>
          </a:p>
          <a:p>
            <a:pPr>
              <a:spcBef>
                <a:spcPct val="0"/>
              </a:spcBef>
              <a:buFont typeface="Arial" pitchFamily="34" charset="0"/>
              <a:buNone/>
            </a:pPr>
            <a:r>
              <a:rPr lang="en-US" sz="1400" smtClean="0">
                <a:ea typeface="ＭＳ Ｐゴシック" pitchFamily="34" charset="-128"/>
              </a:rPr>
              <a:t>NZOUG - March </a:t>
            </a:r>
            <a:r>
              <a:rPr lang="en-US" sz="1400" dirty="0" smtClean="0">
                <a:ea typeface="ＭＳ Ｐゴシック" pitchFamily="34" charset="-128"/>
              </a:rPr>
              <a:t>2013</a:t>
            </a:r>
            <a:endParaRPr lang="en-US" sz="1400" dirty="0" smtClean="0">
              <a:ea typeface="ＭＳ Ｐゴシック" pitchFamily="34" charset="-128"/>
            </a:endParaRPr>
          </a:p>
        </p:txBody>
      </p:sp>
      <p:pic>
        <p:nvPicPr>
          <p:cNvPr id="11" name="Picture 4" descr="O_Virtualization_clr.bmp"/>
          <p:cNvPicPr>
            <a:picLocks noChangeAspect="1"/>
          </p:cNvPicPr>
          <p:nvPr/>
        </p:nvPicPr>
        <p:blipFill>
          <a:blip r:embed="rId4"/>
          <a:srcRect/>
          <a:stretch>
            <a:fillRect/>
          </a:stretch>
        </p:blipFill>
        <p:spPr bwMode="auto">
          <a:xfrm>
            <a:off x="7705519" y="60342"/>
            <a:ext cx="1258887" cy="582613"/>
          </a:xfrm>
          <a:prstGeom prst="rect">
            <a:avLst/>
          </a:prstGeom>
          <a:noFill/>
          <a:ln w="9525">
            <a:noFill/>
            <a:miter lim="800000"/>
            <a:headEnd/>
            <a:tailEnd/>
          </a:ln>
        </p:spPr>
      </p:pic>
      <p:pic>
        <p:nvPicPr>
          <p:cNvPr id="10" name="Picture 5" descr="Oracle_VM_clr"/>
          <p:cNvPicPr>
            <a:picLocks noChangeAspect="1" noChangeArrowheads="1"/>
          </p:cNvPicPr>
          <p:nvPr/>
        </p:nvPicPr>
        <p:blipFill>
          <a:blip r:embed="rId5"/>
          <a:srcRect/>
          <a:stretch>
            <a:fillRect/>
          </a:stretch>
        </p:blipFill>
        <p:spPr bwMode="auto">
          <a:xfrm>
            <a:off x="6444930" y="72424"/>
            <a:ext cx="1289457" cy="588476"/>
          </a:xfrm>
          <a:prstGeom prst="rect">
            <a:avLst/>
          </a:prstGeom>
          <a:noFill/>
          <a:ln w="9525">
            <a:noFill/>
            <a:miter lim="800000"/>
            <a:headEnd/>
            <a:tailEnd/>
          </a:ln>
        </p:spPr>
      </p:pic>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Oval 14"/>
          <p:cNvSpPr>
            <a:spLocks noChangeArrowheads="1"/>
          </p:cNvSpPr>
          <p:nvPr/>
        </p:nvSpPr>
        <p:spPr bwMode="auto">
          <a:xfrm>
            <a:off x="6697666" y="2133600"/>
            <a:ext cx="1838325" cy="122238"/>
          </a:xfrm>
          <a:prstGeom prst="ellipse">
            <a:avLst/>
          </a:prstGeom>
          <a:gradFill rotWithShape="0">
            <a:gsLst>
              <a:gs pos="0">
                <a:srgbClr val="292929"/>
              </a:gs>
              <a:gs pos="100000">
                <a:srgbClr val="FFFFFF"/>
              </a:gs>
            </a:gsLst>
            <a:path path="shape">
              <a:fillToRect l="50000" t="50000" r="50000" b="50000"/>
            </a:path>
          </a:gradFill>
          <a:ln w="9525">
            <a:noFill/>
            <a:round/>
            <a:headEnd/>
            <a:tailEnd/>
          </a:ln>
        </p:spPr>
        <p:txBody>
          <a:bodyPr wrap="none" lIns="0" tIns="0" rIns="0" bIns="0" anchor="ctr"/>
          <a:lstStyle/>
          <a:p>
            <a:pPr algn="ctr">
              <a:defRPr/>
            </a:pPr>
            <a:endParaRPr lang="en-US" sz="1200" b="1">
              <a:solidFill>
                <a:srgbClr val="000000"/>
              </a:solidFill>
            </a:endParaRPr>
          </a:p>
        </p:txBody>
      </p:sp>
      <p:sp>
        <p:nvSpPr>
          <p:cNvPr id="231427" name="Rectangle 3"/>
          <p:cNvSpPr>
            <a:spLocks noGrp="1" noChangeArrowheads="1"/>
          </p:cNvSpPr>
          <p:nvPr>
            <p:ph type="title" idx="4294967295"/>
          </p:nvPr>
        </p:nvSpPr>
        <p:spPr>
          <a:xfrm>
            <a:off x="814388" y="123826"/>
            <a:ext cx="7581900" cy="642938"/>
          </a:xfrm>
        </p:spPr>
        <p:txBody>
          <a:bodyPr/>
          <a:lstStyle/>
          <a:p>
            <a:r>
              <a:rPr lang="en-US" sz="2800" dirty="0" smtClean="0"/>
              <a:t>Oracle VM for x86 Architecture</a:t>
            </a:r>
            <a:r>
              <a:rPr lang="en-US" dirty="0" smtClean="0"/>
              <a:t/>
            </a:r>
            <a:br>
              <a:rPr lang="en-US" dirty="0" smtClean="0"/>
            </a:br>
            <a:endParaRPr lang="en-US" sz="1800" dirty="0" smtClean="0">
              <a:solidFill>
                <a:srgbClr val="FF0000"/>
              </a:solidFill>
            </a:endParaRPr>
          </a:p>
        </p:txBody>
      </p:sp>
      <p:sp>
        <p:nvSpPr>
          <p:cNvPr id="31749" name="Oval 9"/>
          <p:cNvSpPr>
            <a:spLocks noChangeArrowheads="1"/>
          </p:cNvSpPr>
          <p:nvPr/>
        </p:nvSpPr>
        <p:spPr bwMode="auto">
          <a:xfrm>
            <a:off x="7126291" y="2252684"/>
            <a:ext cx="1838325" cy="122237"/>
          </a:xfrm>
          <a:prstGeom prst="ellipse">
            <a:avLst/>
          </a:prstGeom>
          <a:gradFill rotWithShape="0">
            <a:gsLst>
              <a:gs pos="0">
                <a:srgbClr val="292929"/>
              </a:gs>
              <a:gs pos="100000">
                <a:srgbClr val="FFFFFF"/>
              </a:gs>
            </a:gsLst>
            <a:path path="shape">
              <a:fillToRect l="50000" t="50000" r="50000" b="50000"/>
            </a:path>
          </a:gradFill>
          <a:ln w="9525">
            <a:noFill/>
            <a:round/>
            <a:headEnd/>
            <a:tailEnd/>
          </a:ln>
        </p:spPr>
        <p:txBody>
          <a:bodyPr wrap="none" lIns="0" tIns="0" rIns="0" bIns="0" anchor="ctr"/>
          <a:lstStyle/>
          <a:p>
            <a:pPr algn="ctr">
              <a:defRPr/>
            </a:pPr>
            <a:endParaRPr lang="en-US" sz="1200" b="1">
              <a:solidFill>
                <a:srgbClr val="000000"/>
              </a:solidFill>
            </a:endParaRPr>
          </a:p>
        </p:txBody>
      </p:sp>
      <p:pic>
        <p:nvPicPr>
          <p:cNvPr id="231429" name="Picture 2"/>
          <p:cNvPicPr>
            <a:picLocks noChangeAspect="1" noChangeArrowheads="1"/>
          </p:cNvPicPr>
          <p:nvPr/>
        </p:nvPicPr>
        <p:blipFill>
          <a:blip r:embed="rId3"/>
          <a:srcRect/>
          <a:stretch>
            <a:fillRect/>
          </a:stretch>
        </p:blipFill>
        <p:spPr bwMode="auto">
          <a:xfrm>
            <a:off x="6573853" y="865190"/>
            <a:ext cx="2136775" cy="981075"/>
          </a:xfrm>
          <a:prstGeom prst="rect">
            <a:avLst/>
          </a:prstGeom>
          <a:noFill/>
          <a:ln w="9525">
            <a:solidFill>
              <a:schemeClr val="bg2"/>
            </a:solidFill>
            <a:miter lim="800000"/>
            <a:headEnd/>
            <a:tailEnd/>
          </a:ln>
        </p:spPr>
      </p:pic>
      <p:pic>
        <p:nvPicPr>
          <p:cNvPr id="231430" name="Picture 1"/>
          <p:cNvPicPr>
            <a:picLocks noChangeAspect="1" noChangeArrowheads="1"/>
          </p:cNvPicPr>
          <p:nvPr/>
        </p:nvPicPr>
        <p:blipFill>
          <a:blip r:embed="rId4"/>
          <a:srcRect/>
          <a:stretch>
            <a:fillRect/>
          </a:stretch>
        </p:blipFill>
        <p:spPr bwMode="auto">
          <a:xfrm>
            <a:off x="7205663" y="1209696"/>
            <a:ext cx="1682750" cy="955675"/>
          </a:xfrm>
          <a:prstGeom prst="rect">
            <a:avLst/>
          </a:prstGeom>
          <a:noFill/>
          <a:ln w="9525">
            <a:solidFill>
              <a:schemeClr val="bg2"/>
            </a:solidFill>
            <a:miter lim="800000"/>
            <a:headEnd/>
            <a:tailEnd/>
          </a:ln>
        </p:spPr>
      </p:pic>
      <p:grpSp>
        <p:nvGrpSpPr>
          <p:cNvPr id="2" name="Group 15"/>
          <p:cNvGrpSpPr>
            <a:grpSpLocks/>
          </p:cNvGrpSpPr>
          <p:nvPr/>
        </p:nvGrpSpPr>
        <p:grpSpPr bwMode="auto">
          <a:xfrm>
            <a:off x="6813550" y="2927352"/>
            <a:ext cx="1957388" cy="1316038"/>
            <a:chOff x="1157" y="2239"/>
            <a:chExt cx="940" cy="845"/>
          </a:xfrm>
        </p:grpSpPr>
        <p:pic>
          <p:nvPicPr>
            <p:cNvPr id="231435" name="Picture 16" descr="C:\Documents and Settings\ahawley\My Documents\OUTBOUND\PRESOS_CUSTOMER\GRAPHICS\NewServer\NewServer.png"/>
            <p:cNvPicPr>
              <a:picLocks noChangeAspect="1" noChangeArrowheads="1"/>
            </p:cNvPicPr>
            <p:nvPr/>
          </p:nvPicPr>
          <p:blipFill>
            <a:blip r:embed="rId5"/>
            <a:srcRect/>
            <a:stretch>
              <a:fillRect/>
            </a:stretch>
          </p:blipFill>
          <p:spPr bwMode="auto">
            <a:xfrm>
              <a:off x="1298" y="2239"/>
              <a:ext cx="240" cy="410"/>
            </a:xfrm>
            <a:prstGeom prst="rect">
              <a:avLst/>
            </a:prstGeom>
            <a:noFill/>
            <a:ln w="9525">
              <a:noFill/>
              <a:miter lim="800000"/>
              <a:headEnd/>
              <a:tailEnd/>
            </a:ln>
          </p:spPr>
        </p:pic>
        <p:pic>
          <p:nvPicPr>
            <p:cNvPr id="231436" name="Picture 17" descr="C:\Documents and Settings\ahawley\My Documents\OUTBOUND\PRESOS_CUSTOMER\GRAPHICS\NewServer\NewServer.png"/>
            <p:cNvPicPr>
              <a:picLocks noChangeAspect="1" noChangeArrowheads="1"/>
            </p:cNvPicPr>
            <p:nvPr/>
          </p:nvPicPr>
          <p:blipFill>
            <a:blip r:embed="rId5"/>
            <a:srcRect/>
            <a:stretch>
              <a:fillRect/>
            </a:stretch>
          </p:blipFill>
          <p:spPr bwMode="auto">
            <a:xfrm>
              <a:off x="1157" y="2500"/>
              <a:ext cx="240" cy="410"/>
            </a:xfrm>
            <a:prstGeom prst="rect">
              <a:avLst/>
            </a:prstGeom>
            <a:noFill/>
            <a:ln w="9525">
              <a:noFill/>
              <a:miter lim="800000"/>
              <a:headEnd/>
              <a:tailEnd/>
            </a:ln>
          </p:spPr>
        </p:pic>
        <p:pic>
          <p:nvPicPr>
            <p:cNvPr id="231437" name="Picture 18" descr="C:\Documents and Settings\ahawley\My Documents\OUTBOUND\PRESOS_CUSTOMER\GRAPHICS\NewServer\NewServer.png"/>
            <p:cNvPicPr>
              <a:picLocks noChangeAspect="1" noChangeArrowheads="1"/>
            </p:cNvPicPr>
            <p:nvPr/>
          </p:nvPicPr>
          <p:blipFill>
            <a:blip r:embed="rId5"/>
            <a:srcRect/>
            <a:stretch>
              <a:fillRect/>
            </a:stretch>
          </p:blipFill>
          <p:spPr bwMode="auto">
            <a:xfrm>
              <a:off x="1720" y="2243"/>
              <a:ext cx="240" cy="410"/>
            </a:xfrm>
            <a:prstGeom prst="rect">
              <a:avLst/>
            </a:prstGeom>
            <a:noFill/>
            <a:ln w="9525">
              <a:noFill/>
              <a:miter lim="800000"/>
              <a:headEnd/>
              <a:tailEnd/>
            </a:ln>
          </p:spPr>
        </p:pic>
        <p:pic>
          <p:nvPicPr>
            <p:cNvPr id="231438" name="Picture 19" descr="C:\Documents and Settings\ahawley\My Documents\OUTBOUND\PRESOS_CUSTOMER\GRAPHICS\NewServer\NewServer.png"/>
            <p:cNvPicPr>
              <a:picLocks noChangeAspect="1" noChangeArrowheads="1"/>
            </p:cNvPicPr>
            <p:nvPr/>
          </p:nvPicPr>
          <p:blipFill>
            <a:blip r:embed="rId6"/>
            <a:srcRect/>
            <a:stretch>
              <a:fillRect/>
            </a:stretch>
          </p:blipFill>
          <p:spPr bwMode="auto">
            <a:xfrm>
              <a:off x="1498" y="2674"/>
              <a:ext cx="241" cy="410"/>
            </a:xfrm>
            <a:prstGeom prst="rect">
              <a:avLst/>
            </a:prstGeom>
            <a:noFill/>
            <a:ln w="9525">
              <a:noFill/>
              <a:miter lim="800000"/>
              <a:headEnd/>
              <a:tailEnd/>
            </a:ln>
          </p:spPr>
        </p:pic>
        <p:pic>
          <p:nvPicPr>
            <p:cNvPr id="231439" name="Picture 20" descr="C:\Documents and Settings\ahawley\My Documents\OUTBOUND\PRESOS_CUSTOMER\GRAPHICS\NewServer\NewServer.png"/>
            <p:cNvPicPr>
              <a:picLocks noChangeAspect="1" noChangeArrowheads="1"/>
            </p:cNvPicPr>
            <p:nvPr/>
          </p:nvPicPr>
          <p:blipFill>
            <a:blip r:embed="rId5"/>
            <a:srcRect/>
            <a:stretch>
              <a:fillRect/>
            </a:stretch>
          </p:blipFill>
          <p:spPr bwMode="auto">
            <a:xfrm>
              <a:off x="1857" y="2504"/>
              <a:ext cx="240" cy="410"/>
            </a:xfrm>
            <a:prstGeom prst="rect">
              <a:avLst/>
            </a:prstGeom>
            <a:noFill/>
            <a:ln w="9525">
              <a:noFill/>
              <a:miter lim="800000"/>
              <a:headEnd/>
              <a:tailEnd/>
            </a:ln>
          </p:spPr>
        </p:pic>
      </p:grpSp>
      <p:pic>
        <p:nvPicPr>
          <p:cNvPr id="231432" name="Picture 8" descr="Oracle_VM_clr"/>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7272338" y="3292475"/>
            <a:ext cx="1008062" cy="409575"/>
          </a:xfrm>
          <a:prstGeom prst="rect">
            <a:avLst/>
          </a:prstGeom>
          <a:solidFill>
            <a:schemeClr val="bg1"/>
          </a:solidFill>
          <a:ln w="9525">
            <a:noFill/>
            <a:miter lim="800000"/>
            <a:headEnd/>
            <a:tailEnd/>
          </a:ln>
        </p:spPr>
      </p:pic>
      <p:sp>
        <p:nvSpPr>
          <p:cNvPr id="15" name="Footer Placeholder 3"/>
          <p:cNvSpPr>
            <a:spLocks noGrp="1"/>
          </p:cNvSpPr>
          <p:nvPr>
            <p:ph type="ftr" sz="quarter" idx="10"/>
          </p:nvPr>
        </p:nvSpPr>
        <p:spPr>
          <a:xfrm>
            <a:off x="152400" y="4914900"/>
            <a:ext cx="8839200" cy="114300"/>
          </a:xfrm>
        </p:spPr>
        <p:txBody>
          <a:bodyPr/>
          <a:lstStyle/>
          <a:p>
            <a:pPr>
              <a:tabLst>
                <a:tab pos="8686800" algn="r"/>
              </a:tabLst>
              <a:defRPr/>
            </a:pPr>
            <a:r>
              <a:rPr lang="en-US" dirty="0" smtClean="0"/>
              <a:t>	</a:t>
            </a:r>
            <a:fld id="{B5F4BC81-E66B-4D1C-A69E-CE435F94F3DB}" type="slidenum">
              <a:rPr lang="en-US" sz="800" smtClean="0"/>
              <a:pPr>
                <a:tabLst>
                  <a:tab pos="8686800" algn="r"/>
                </a:tabLst>
                <a:defRPr/>
              </a:pPr>
              <a:t>10</a:t>
            </a:fld>
            <a:endParaRPr lang="en-GB" sz="800" dirty="0" smtClean="0"/>
          </a:p>
        </p:txBody>
      </p:sp>
      <p:sp>
        <p:nvSpPr>
          <p:cNvPr id="16" name="Rectangle 3"/>
          <p:cNvSpPr txBox="1">
            <a:spLocks/>
          </p:cNvSpPr>
          <p:nvPr/>
        </p:nvSpPr>
        <p:spPr bwMode="auto">
          <a:xfrm>
            <a:off x="854075" y="657227"/>
            <a:ext cx="6311900" cy="3895725"/>
          </a:xfrm>
          <a:prstGeom prst="rect">
            <a:avLst/>
          </a:prstGeom>
          <a:noFill/>
          <a:ln w="9525">
            <a:noFill/>
            <a:miter lim="800000"/>
            <a:headEnd/>
            <a:tailEnd/>
          </a:ln>
        </p:spPr>
        <p:txBody>
          <a:bodyPr lIns="0" tIns="0" rIns="0" bIns="0"/>
          <a:lstStyle/>
          <a:p>
            <a:pPr marL="227013" indent="-227013" eaLnBrk="0" hangingPunct="0">
              <a:spcBef>
                <a:spcPct val="20000"/>
              </a:spcBef>
              <a:buClr>
                <a:srgbClr val="FF0000"/>
              </a:buClr>
              <a:defRPr/>
            </a:pPr>
            <a:r>
              <a:rPr lang="en-US" sz="2400" b="1" kern="0" dirty="0">
                <a:solidFill>
                  <a:srgbClr val="000000"/>
                </a:solidFill>
                <a:latin typeface="Arial"/>
              </a:rPr>
              <a:t>Oracle VM Manager</a:t>
            </a:r>
          </a:p>
          <a:p>
            <a:pPr marL="395288" lvl="1" indent="-227013" eaLnBrk="0" hangingPunct="0">
              <a:spcBef>
                <a:spcPct val="20000"/>
              </a:spcBef>
              <a:buClr>
                <a:srgbClr val="FF0000"/>
              </a:buClr>
              <a:buSzPct val="100000"/>
              <a:buFont typeface="Arial" pitchFamily="34" charset="0"/>
              <a:buChar char="•"/>
              <a:defRPr/>
            </a:pPr>
            <a:r>
              <a:rPr lang="en-US" sz="1800" dirty="0">
                <a:solidFill>
                  <a:srgbClr val="000000"/>
                </a:solidFill>
                <a:latin typeface="Arial" charset="0"/>
              </a:rPr>
              <a:t>Centralized management server</a:t>
            </a:r>
          </a:p>
          <a:p>
            <a:pPr marL="395399" lvl="1" indent="-227013" eaLnBrk="0" hangingPunct="0">
              <a:spcBef>
                <a:spcPct val="20000"/>
              </a:spcBef>
              <a:buClr>
                <a:srgbClr val="FF0000"/>
              </a:buClr>
              <a:buSzPct val="100000"/>
              <a:buFont typeface="Arial" pitchFamily="34" charset="0"/>
              <a:buChar char="•"/>
              <a:defRPr/>
            </a:pPr>
            <a:r>
              <a:rPr lang="en-US" sz="1800" dirty="0">
                <a:solidFill>
                  <a:srgbClr val="000000"/>
                </a:solidFill>
                <a:latin typeface="Arial" charset="0"/>
              </a:rPr>
              <a:t>Web browser-based: No client required</a:t>
            </a:r>
          </a:p>
          <a:p>
            <a:pPr marL="395288" lvl="1" indent="-227013" eaLnBrk="0" hangingPunct="0">
              <a:spcBef>
                <a:spcPct val="20000"/>
              </a:spcBef>
              <a:buClr>
                <a:srgbClr val="FF0000"/>
              </a:buClr>
              <a:buSzPct val="100000"/>
              <a:buFont typeface="Arial" pitchFamily="34" charset="0"/>
              <a:buChar char="•"/>
              <a:defRPr/>
            </a:pPr>
            <a:r>
              <a:rPr lang="en-US" sz="1800" dirty="0" smtClean="0">
                <a:solidFill>
                  <a:srgbClr val="000000"/>
                </a:solidFill>
                <a:latin typeface="Arial" charset="0"/>
              </a:rPr>
              <a:t>Manage </a:t>
            </a:r>
            <a:r>
              <a:rPr lang="en-US" sz="1800" dirty="0">
                <a:solidFill>
                  <a:srgbClr val="000000"/>
                </a:solidFill>
                <a:latin typeface="Arial" charset="0"/>
              </a:rPr>
              <a:t>hundreds or thousands of VMs centrally</a:t>
            </a:r>
          </a:p>
          <a:p>
            <a:pPr marL="395288" lvl="1" indent="-227013" eaLnBrk="0" hangingPunct="0">
              <a:spcBef>
                <a:spcPct val="20000"/>
              </a:spcBef>
              <a:buClr>
                <a:srgbClr val="FF0000"/>
              </a:buClr>
              <a:buSzPct val="100000"/>
              <a:buFont typeface="Arial" pitchFamily="34" charset="0"/>
              <a:buChar char="•"/>
              <a:defRPr/>
            </a:pPr>
            <a:r>
              <a:rPr lang="en-US" sz="1800" dirty="0">
                <a:solidFill>
                  <a:srgbClr val="000000"/>
                </a:solidFill>
                <a:latin typeface="Arial" charset="0"/>
              </a:rPr>
              <a:t>Advanced virtualization management included </a:t>
            </a:r>
          </a:p>
          <a:p>
            <a:pPr marL="227013" indent="-227013" eaLnBrk="0" hangingPunct="0">
              <a:spcBef>
                <a:spcPct val="20000"/>
              </a:spcBef>
              <a:buClr>
                <a:srgbClr val="FF0000"/>
              </a:buClr>
              <a:defRPr/>
            </a:pPr>
            <a:r>
              <a:rPr lang="en-US" sz="2400" b="1" kern="0" dirty="0">
                <a:solidFill>
                  <a:srgbClr val="000000"/>
                </a:solidFill>
                <a:latin typeface="Arial"/>
              </a:rPr>
              <a:t>Oracle VM Server </a:t>
            </a:r>
          </a:p>
          <a:p>
            <a:pPr marL="401638" indent="-228600" eaLnBrk="0" hangingPunct="0">
              <a:spcBef>
                <a:spcPct val="20000"/>
              </a:spcBef>
              <a:buClr>
                <a:srgbClr val="FF0000"/>
              </a:buClr>
              <a:buFont typeface="Arial" pitchFamily="34" charset="0"/>
              <a:buChar char="•"/>
              <a:defRPr/>
            </a:pPr>
            <a:r>
              <a:rPr lang="en-US" sz="1800" kern="0" dirty="0">
                <a:solidFill>
                  <a:srgbClr val="000000"/>
                </a:solidFill>
                <a:latin typeface="Arial"/>
              </a:rPr>
              <a:t>Installs on “bare-metal” servers in about a minute</a:t>
            </a:r>
          </a:p>
          <a:p>
            <a:pPr marL="401638" indent="-228600" eaLnBrk="0" hangingPunct="0">
              <a:spcBef>
                <a:spcPct val="20000"/>
              </a:spcBef>
              <a:buClr>
                <a:srgbClr val="FF0000"/>
              </a:buClr>
              <a:buFont typeface="Arial" pitchFamily="34" charset="0"/>
              <a:buChar char="•"/>
              <a:defRPr/>
            </a:pPr>
            <a:r>
              <a:rPr lang="en-US" sz="1800" kern="0" dirty="0">
                <a:solidFill>
                  <a:srgbClr val="000000"/>
                </a:solidFill>
                <a:latin typeface="Arial"/>
              </a:rPr>
              <a:t>Guest operating systems: Solaris on x86, Linux, &amp; </a:t>
            </a:r>
            <a:r>
              <a:rPr lang="en-US" sz="1800" kern="0" dirty="0" smtClean="0">
                <a:solidFill>
                  <a:srgbClr val="000000"/>
                </a:solidFill>
                <a:latin typeface="Arial"/>
              </a:rPr>
              <a:t>Windows: Support </a:t>
            </a:r>
            <a:r>
              <a:rPr lang="en-US" sz="1800" kern="0" dirty="0">
                <a:solidFill>
                  <a:srgbClr val="000000"/>
                </a:solidFill>
                <a:latin typeface="Arial"/>
              </a:rPr>
              <a:t>for </a:t>
            </a:r>
            <a:r>
              <a:rPr lang="en-US" sz="1800" kern="0" dirty="0" err="1">
                <a:solidFill>
                  <a:srgbClr val="000000"/>
                </a:solidFill>
                <a:latin typeface="Arial"/>
              </a:rPr>
              <a:t>paravirtualized</a:t>
            </a:r>
            <a:r>
              <a:rPr lang="en-US" sz="1800" kern="0" dirty="0">
                <a:solidFill>
                  <a:srgbClr val="000000"/>
                </a:solidFill>
                <a:latin typeface="Arial"/>
              </a:rPr>
              <a:t>- and hardware-virtualized kernels &amp; </a:t>
            </a:r>
            <a:r>
              <a:rPr lang="en-US" sz="1800" kern="0" dirty="0" smtClean="0">
                <a:solidFill>
                  <a:srgbClr val="000000"/>
                </a:solidFill>
                <a:latin typeface="Arial"/>
              </a:rPr>
              <a:t>drivers</a:t>
            </a:r>
          </a:p>
          <a:p>
            <a:pPr marL="401638" indent="-228600" eaLnBrk="0" hangingPunct="0">
              <a:spcBef>
                <a:spcPct val="20000"/>
              </a:spcBef>
              <a:buClr>
                <a:srgbClr val="FF0000"/>
              </a:buClr>
              <a:buFont typeface="Arial" pitchFamily="34" charset="0"/>
              <a:buChar char="•"/>
              <a:defRPr/>
            </a:pPr>
            <a:r>
              <a:rPr lang="en-US" sz="1800" dirty="0" smtClean="0">
                <a:solidFill>
                  <a:srgbClr val="000000"/>
                </a:solidFill>
                <a:ea typeface="ヒラギノ角ゴ Pro W3"/>
                <a:cs typeface="ヒラギノ角ゴ Pro W3"/>
              </a:rPr>
              <a:t>High performance at scale: Up to 160 physical CPUs and 4TB memory/VM; Up to 128 </a:t>
            </a:r>
            <a:r>
              <a:rPr lang="en-US" sz="1800" dirty="0" err="1" smtClean="0">
                <a:solidFill>
                  <a:srgbClr val="000000"/>
                </a:solidFill>
                <a:ea typeface="ヒラギノ角ゴ Pro W3"/>
                <a:cs typeface="ヒラギノ角ゴ Pro W3"/>
              </a:rPr>
              <a:t>vCPU</a:t>
            </a:r>
            <a:r>
              <a:rPr lang="en-US" sz="1800" dirty="0" smtClean="0">
                <a:solidFill>
                  <a:srgbClr val="000000"/>
                </a:solidFill>
                <a:ea typeface="ヒラギノ角ゴ Pro W3"/>
                <a:cs typeface="ヒラギノ角ゴ Pro W3"/>
              </a:rPr>
              <a:t> / VM and 2TB memory</a:t>
            </a:r>
          </a:p>
          <a:p>
            <a:pPr marL="401638" indent="-228600" eaLnBrk="0" hangingPunct="0">
              <a:spcBef>
                <a:spcPct val="20000"/>
              </a:spcBef>
              <a:buClr>
                <a:srgbClr val="FF0000"/>
              </a:buClr>
              <a:buFont typeface="Wingdings" pitchFamily="2" charset="2"/>
              <a:buChar char="Ø"/>
              <a:defRPr/>
            </a:pPr>
            <a:endParaRPr lang="en-US" sz="1800" kern="0" dirty="0">
              <a:solidFill>
                <a:srgbClr val="000000"/>
              </a:solidFill>
              <a:latin typeface="Arial"/>
            </a:endParaRP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Content Placeholder 4"/>
          <p:cNvSpPr>
            <a:spLocks noGrp="1"/>
          </p:cNvSpPr>
          <p:nvPr>
            <p:ph idx="4294967295"/>
          </p:nvPr>
        </p:nvSpPr>
        <p:spPr>
          <a:xfrm>
            <a:off x="691516" y="902969"/>
            <a:ext cx="3474720" cy="3366135"/>
          </a:xfrm>
        </p:spPr>
        <p:txBody>
          <a:bodyPr/>
          <a:lstStyle/>
          <a:p>
            <a:pPr marL="174625" indent="-174625">
              <a:lnSpc>
                <a:spcPct val="110000"/>
              </a:lnSpc>
              <a:spcBef>
                <a:spcPct val="20000"/>
              </a:spcBef>
              <a:buFontTx/>
              <a:buChar char="•"/>
            </a:pPr>
            <a:r>
              <a:rPr lang="en-US" sz="1800" dirty="0" smtClean="0">
                <a:solidFill>
                  <a:srgbClr val="000000"/>
                </a:solidFill>
              </a:rPr>
              <a:t>Latest Release: Oracle VM 3.2 </a:t>
            </a:r>
          </a:p>
          <a:p>
            <a:pPr marL="174625" indent="-174625">
              <a:lnSpc>
                <a:spcPct val="110000"/>
              </a:lnSpc>
              <a:spcBef>
                <a:spcPct val="20000"/>
              </a:spcBef>
              <a:buFontTx/>
              <a:buChar char="•"/>
            </a:pPr>
            <a:r>
              <a:rPr lang="en-US" sz="1800" dirty="0" smtClean="0">
                <a:solidFill>
                  <a:srgbClr val="000000"/>
                </a:solidFill>
              </a:rPr>
              <a:t>Significantly Enhanced Oracle VM Manager </a:t>
            </a:r>
          </a:p>
          <a:p>
            <a:pPr marL="174625" indent="-174625">
              <a:lnSpc>
                <a:spcPct val="110000"/>
              </a:lnSpc>
              <a:spcBef>
                <a:spcPct val="20000"/>
              </a:spcBef>
              <a:buFontTx/>
              <a:buChar char="•"/>
            </a:pPr>
            <a:r>
              <a:rPr lang="en-US" sz="1800" dirty="0" smtClean="0">
                <a:solidFill>
                  <a:srgbClr val="000000"/>
                </a:solidFill>
              </a:rPr>
              <a:t>Dynamic, policy-based management and automation</a:t>
            </a:r>
          </a:p>
          <a:p>
            <a:pPr marL="174625" indent="-174625">
              <a:lnSpc>
                <a:spcPct val="110000"/>
              </a:lnSpc>
              <a:spcBef>
                <a:spcPct val="20000"/>
              </a:spcBef>
              <a:buFontTx/>
              <a:buChar char="•"/>
            </a:pPr>
            <a:r>
              <a:rPr lang="en-US" sz="1800" dirty="0" smtClean="0">
                <a:solidFill>
                  <a:srgbClr val="000000"/>
                </a:solidFill>
              </a:rPr>
              <a:t>Centralized network and storage configuration</a:t>
            </a:r>
          </a:p>
          <a:p>
            <a:pPr marL="174625" indent="-174625">
              <a:lnSpc>
                <a:spcPct val="110000"/>
              </a:lnSpc>
              <a:spcBef>
                <a:spcPct val="20000"/>
              </a:spcBef>
              <a:buFontTx/>
              <a:buChar char="•"/>
            </a:pPr>
            <a:r>
              <a:rPr lang="en-US" sz="1800" dirty="0" smtClean="0">
                <a:solidFill>
                  <a:srgbClr val="000000"/>
                </a:solidFill>
              </a:rPr>
              <a:t>Improved ease of use </a:t>
            </a:r>
          </a:p>
          <a:p>
            <a:pPr marL="174625" indent="-174625">
              <a:lnSpc>
                <a:spcPct val="110000"/>
              </a:lnSpc>
              <a:spcBef>
                <a:spcPct val="20000"/>
              </a:spcBef>
              <a:buFontTx/>
              <a:buChar char="•"/>
            </a:pPr>
            <a:r>
              <a:rPr lang="en-US" sz="1800" dirty="0" smtClean="0">
                <a:solidFill>
                  <a:srgbClr val="000000"/>
                </a:solidFill>
                <a:cs typeface="Times New Roman" pitchFamily="18" charset="0"/>
              </a:rPr>
              <a:t>High performance and scalability</a:t>
            </a:r>
          </a:p>
        </p:txBody>
      </p:sp>
      <p:pic>
        <p:nvPicPr>
          <p:cNvPr id="38914" name="Picture 5"/>
          <p:cNvPicPr>
            <a:picLocks noChangeAspect="1" noChangeArrowheads="1"/>
          </p:cNvPicPr>
          <p:nvPr/>
        </p:nvPicPr>
        <p:blipFill>
          <a:blip r:embed="rId2"/>
          <a:srcRect/>
          <a:stretch>
            <a:fillRect/>
          </a:stretch>
        </p:blipFill>
        <p:spPr bwMode="auto">
          <a:xfrm>
            <a:off x="7209806" y="3531476"/>
            <a:ext cx="1468433" cy="702069"/>
          </a:xfrm>
          <a:prstGeom prst="rect">
            <a:avLst/>
          </a:prstGeom>
          <a:noFill/>
          <a:ln w="9525">
            <a:noFill/>
            <a:round/>
            <a:headEnd/>
            <a:tailEnd/>
          </a:ln>
        </p:spPr>
      </p:pic>
      <p:grpSp>
        <p:nvGrpSpPr>
          <p:cNvPr id="2" name="Group 6"/>
          <p:cNvGrpSpPr>
            <a:grpSpLocks/>
          </p:cNvGrpSpPr>
          <p:nvPr/>
        </p:nvGrpSpPr>
        <p:grpSpPr bwMode="auto">
          <a:xfrm>
            <a:off x="4490085" y="830283"/>
            <a:ext cx="1201738" cy="1317625"/>
            <a:chOff x="566" y="1396"/>
            <a:chExt cx="906" cy="996"/>
          </a:xfrm>
          <a:effectLst>
            <a:outerShdw blurRad="50800" dist="38100" dir="5400000" algn="t" rotWithShape="0">
              <a:prstClr val="black">
                <a:alpha val="40000"/>
              </a:prstClr>
            </a:outerShdw>
          </a:effectLst>
        </p:grpSpPr>
        <p:pic>
          <p:nvPicPr>
            <p:cNvPr id="38980" name="Picture 7" descr="C:\Documents and Settings\ahawley\My Documents\OUTBOUND\PRESOS_CUSTOMER\GRAPHICS\EnterpriseMgr\EnterpriseMgr.png"/>
            <p:cNvPicPr>
              <a:picLocks noChangeAspect="1" noChangeArrowheads="1"/>
            </p:cNvPicPr>
            <p:nvPr/>
          </p:nvPicPr>
          <p:blipFill>
            <a:blip r:embed="rId3"/>
            <a:srcRect/>
            <a:stretch>
              <a:fillRect/>
            </a:stretch>
          </p:blipFill>
          <p:spPr bwMode="auto">
            <a:xfrm>
              <a:off x="566" y="1396"/>
              <a:ext cx="906" cy="996"/>
            </a:xfrm>
            <a:prstGeom prst="rect">
              <a:avLst/>
            </a:prstGeom>
            <a:noFill/>
            <a:ln w="9525">
              <a:noFill/>
              <a:miter lim="800000"/>
              <a:headEnd/>
              <a:tailEnd/>
            </a:ln>
          </p:spPr>
        </p:pic>
        <p:sp>
          <p:nvSpPr>
            <p:cNvPr id="38981" name="Text Box 8"/>
            <p:cNvSpPr txBox="1">
              <a:spLocks noChangeArrowheads="1"/>
            </p:cNvSpPr>
            <p:nvPr/>
          </p:nvSpPr>
          <p:spPr bwMode="auto">
            <a:xfrm rot="19867659">
              <a:off x="581" y="1822"/>
              <a:ext cx="491" cy="326"/>
            </a:xfrm>
            <a:prstGeom prst="rect">
              <a:avLst/>
            </a:prstGeom>
            <a:noFill/>
            <a:ln w="9525">
              <a:noFill/>
              <a:miter lim="800000"/>
              <a:headEnd/>
              <a:tailEnd/>
            </a:ln>
          </p:spPr>
          <p:txBody>
            <a:bodyPr wrap="none">
              <a:spAutoFit/>
            </a:bodyPr>
            <a:lstStyle/>
            <a:p>
              <a:pPr algn="ctr"/>
              <a:r>
                <a:rPr lang="en-US" sz="800" i="1">
                  <a:solidFill>
                    <a:srgbClr val="4D4D4D"/>
                  </a:solidFill>
                  <a:cs typeface="+mn-cs"/>
                </a:rPr>
                <a:t>       </a:t>
              </a:r>
              <a:r>
                <a:rPr lang="en-US" i="1">
                  <a:solidFill>
                    <a:srgbClr val="4D4D4D"/>
                  </a:solidFill>
                  <a:cs typeface="+mn-cs"/>
                </a:rPr>
                <a:t>Oracle</a:t>
              </a:r>
            </a:p>
            <a:p>
              <a:pPr algn="ctr"/>
              <a:r>
                <a:rPr lang="en-US" i="1">
                  <a:solidFill>
                    <a:srgbClr val="4D4D4D"/>
                  </a:solidFill>
                  <a:cs typeface="+mn-cs"/>
                </a:rPr>
                <a:t>  VM</a:t>
              </a:r>
            </a:p>
            <a:p>
              <a:pPr algn="ctr"/>
              <a:r>
                <a:rPr lang="en-US" i="1">
                  <a:solidFill>
                    <a:srgbClr val="4D4D4D"/>
                  </a:solidFill>
                  <a:cs typeface="+mn-cs"/>
                </a:rPr>
                <a:t>Manager</a:t>
              </a:r>
            </a:p>
          </p:txBody>
        </p:sp>
      </p:grpSp>
      <p:sp>
        <p:nvSpPr>
          <p:cNvPr id="38916" name="Text Box 9"/>
          <p:cNvSpPr txBox="1">
            <a:spLocks noChangeArrowheads="1"/>
          </p:cNvSpPr>
          <p:nvPr/>
        </p:nvSpPr>
        <p:spPr bwMode="auto">
          <a:xfrm>
            <a:off x="6335043" y="1870076"/>
            <a:ext cx="729687" cy="369332"/>
          </a:xfrm>
          <a:prstGeom prst="rect">
            <a:avLst/>
          </a:prstGeom>
          <a:noFill/>
          <a:ln w="9525">
            <a:noFill/>
            <a:miter lim="800000"/>
            <a:headEnd/>
            <a:tailEnd/>
          </a:ln>
          <a:effectLst>
            <a:outerShdw blurRad="50800" dist="38100" dir="5400000" algn="t" rotWithShape="0">
              <a:prstClr val="black">
                <a:alpha val="40000"/>
              </a:prstClr>
            </a:outerShdw>
          </a:effectLst>
        </p:spPr>
        <p:txBody>
          <a:bodyPr wrap="none">
            <a:spAutoFit/>
          </a:bodyPr>
          <a:lstStyle/>
          <a:p>
            <a:pPr algn="ctr"/>
            <a:r>
              <a:rPr lang="en-US" sz="900">
                <a:solidFill>
                  <a:srgbClr val="4D4D4D"/>
                </a:solidFill>
                <a:cs typeface="+mn-cs"/>
              </a:rPr>
              <a:t>Oracle VM</a:t>
            </a:r>
          </a:p>
          <a:p>
            <a:pPr algn="ctr"/>
            <a:r>
              <a:rPr lang="en-US" sz="900">
                <a:solidFill>
                  <a:srgbClr val="4D4D4D"/>
                </a:solidFill>
                <a:cs typeface="+mn-cs"/>
              </a:rPr>
              <a:t>Servers</a:t>
            </a:r>
          </a:p>
        </p:txBody>
      </p:sp>
      <p:grpSp>
        <p:nvGrpSpPr>
          <p:cNvPr id="3" name="Group 74"/>
          <p:cNvGrpSpPr>
            <a:grpSpLocks/>
          </p:cNvGrpSpPr>
          <p:nvPr/>
        </p:nvGrpSpPr>
        <p:grpSpPr bwMode="auto">
          <a:xfrm>
            <a:off x="4720592" y="2087563"/>
            <a:ext cx="2095182" cy="2051050"/>
            <a:chOff x="2351" y="1362"/>
            <a:chExt cx="1580" cy="1551"/>
          </a:xfrm>
          <a:effectLst>
            <a:outerShdw blurRad="50800" dist="38100" dir="5400000" algn="t" rotWithShape="0">
              <a:prstClr val="black">
                <a:alpha val="40000"/>
              </a:prstClr>
            </a:outerShdw>
          </a:effectLst>
        </p:grpSpPr>
        <p:sp>
          <p:nvSpPr>
            <p:cNvPr id="38953" name="AutoShape 11"/>
            <p:cNvSpPr>
              <a:spLocks noChangeArrowheads="1"/>
            </p:cNvSpPr>
            <p:nvPr/>
          </p:nvSpPr>
          <p:spPr bwMode="auto">
            <a:xfrm>
              <a:off x="2660" y="1844"/>
              <a:ext cx="145" cy="157"/>
            </a:xfrm>
            <a:prstGeom prst="roundRect">
              <a:avLst>
                <a:gd name="adj" fmla="val 7926"/>
              </a:avLst>
            </a:prstGeom>
            <a:solidFill>
              <a:schemeClr val="bg2"/>
            </a:solidFill>
            <a:ln w="9525">
              <a:noFill/>
              <a:round/>
              <a:headEnd/>
              <a:tailEnd/>
            </a:ln>
          </p:spPr>
          <p:txBody>
            <a:bodyPr wrap="none" anchor="ctr">
              <a:spAutoFit/>
            </a:bodyPr>
            <a:lstStyle/>
            <a:p>
              <a:pPr algn="ctr" eaLnBrk="0" hangingPunct="0"/>
              <a:endParaRPr lang="en-US">
                <a:solidFill>
                  <a:srgbClr val="000000"/>
                </a:solidFill>
                <a:cs typeface="+mn-cs"/>
              </a:endParaRPr>
            </a:p>
          </p:txBody>
        </p:sp>
        <p:pic>
          <p:nvPicPr>
            <p:cNvPr id="38954" name="Picture 12" descr="C:\Documents and Settings\ahawley\My Documents\OUTBOUND\PRESOS_CUSTOMER\GRAPHICS\DataIntegration\DataIntegration.png"/>
            <p:cNvPicPr>
              <a:picLocks noChangeAspect="1" noChangeArrowheads="1"/>
            </p:cNvPicPr>
            <p:nvPr/>
          </p:nvPicPr>
          <p:blipFill>
            <a:blip r:embed="rId4"/>
            <a:srcRect/>
            <a:stretch>
              <a:fillRect/>
            </a:stretch>
          </p:blipFill>
          <p:spPr bwMode="auto">
            <a:xfrm>
              <a:off x="2863" y="2234"/>
              <a:ext cx="886" cy="679"/>
            </a:xfrm>
            <a:prstGeom prst="rect">
              <a:avLst/>
            </a:prstGeom>
            <a:noFill/>
            <a:ln w="9525">
              <a:noFill/>
              <a:miter lim="800000"/>
              <a:headEnd/>
              <a:tailEnd/>
            </a:ln>
          </p:spPr>
        </p:pic>
        <p:pic>
          <p:nvPicPr>
            <p:cNvPr id="38955" name="Picture 13" descr="C:\Documents and Settings\ahawley\My Documents\OUTBOUND\PRESOS_CUSTOMER\GRAPHICS\San_Cloud\SAN_Cloud.png"/>
            <p:cNvPicPr>
              <a:picLocks noChangeAspect="1" noChangeArrowheads="1"/>
            </p:cNvPicPr>
            <p:nvPr/>
          </p:nvPicPr>
          <p:blipFill>
            <a:blip r:embed="rId5"/>
            <a:srcRect/>
            <a:stretch>
              <a:fillRect/>
            </a:stretch>
          </p:blipFill>
          <p:spPr bwMode="auto">
            <a:xfrm>
              <a:off x="2998" y="1969"/>
              <a:ext cx="608" cy="546"/>
            </a:xfrm>
            <a:prstGeom prst="rect">
              <a:avLst/>
            </a:prstGeom>
            <a:noFill/>
            <a:ln w="9525">
              <a:noFill/>
              <a:miter lim="800000"/>
              <a:headEnd/>
              <a:tailEnd/>
            </a:ln>
          </p:spPr>
        </p:pic>
        <p:sp>
          <p:nvSpPr>
            <p:cNvPr id="38956" name="Oval 14"/>
            <p:cNvSpPr>
              <a:spLocks noChangeArrowheads="1"/>
            </p:cNvSpPr>
            <p:nvPr/>
          </p:nvSpPr>
          <p:spPr bwMode="auto">
            <a:xfrm>
              <a:off x="2706" y="1831"/>
              <a:ext cx="1225" cy="213"/>
            </a:xfrm>
            <a:prstGeom prst="ellipse">
              <a:avLst/>
            </a:prstGeom>
            <a:solidFill>
              <a:schemeClr val="bg2"/>
            </a:solidFill>
            <a:ln w="9525">
              <a:solidFill>
                <a:srgbClr val="4D4D4D"/>
              </a:solidFill>
              <a:round/>
              <a:headEnd/>
              <a:tailEnd/>
            </a:ln>
          </p:spPr>
          <p:txBody>
            <a:bodyPr anchor="ctr">
              <a:spAutoFit/>
            </a:bodyPr>
            <a:lstStyle/>
            <a:p>
              <a:pPr algn="ctr" eaLnBrk="0" hangingPunct="0"/>
              <a:endParaRPr lang="en-US">
                <a:solidFill>
                  <a:srgbClr val="000000"/>
                </a:solidFill>
                <a:cs typeface="+mn-cs"/>
              </a:endParaRPr>
            </a:p>
          </p:txBody>
        </p:sp>
        <p:pic>
          <p:nvPicPr>
            <p:cNvPr id="38957" name="Picture 15" descr="C:\Documents and Settings\ahawley\My Documents\OUTBOUND\PRESOS_CUSTOMER\GRAPHICS\Network\Network.png"/>
            <p:cNvPicPr>
              <a:picLocks noChangeAspect="1" noChangeArrowheads="1"/>
            </p:cNvPicPr>
            <p:nvPr/>
          </p:nvPicPr>
          <p:blipFill>
            <a:blip r:embed="rId6"/>
            <a:srcRect/>
            <a:stretch>
              <a:fillRect/>
            </a:stretch>
          </p:blipFill>
          <p:spPr bwMode="auto">
            <a:xfrm>
              <a:off x="2890" y="1644"/>
              <a:ext cx="839" cy="504"/>
            </a:xfrm>
            <a:prstGeom prst="rect">
              <a:avLst/>
            </a:prstGeom>
            <a:noFill/>
            <a:ln w="9525">
              <a:noFill/>
              <a:miter lim="800000"/>
              <a:headEnd/>
              <a:tailEnd/>
            </a:ln>
          </p:spPr>
        </p:pic>
        <p:pic>
          <p:nvPicPr>
            <p:cNvPr id="38958" name="Picture 16" descr="C:\Documents and Settings\ahawley\My Documents\OUTBOUND\PRESOS_CUSTOMER\GRAPHICS\NewServer\NewServer.png"/>
            <p:cNvPicPr>
              <a:picLocks noChangeAspect="1" noChangeArrowheads="1"/>
            </p:cNvPicPr>
            <p:nvPr/>
          </p:nvPicPr>
          <p:blipFill>
            <a:blip r:embed="rId7"/>
            <a:srcRect/>
            <a:stretch>
              <a:fillRect/>
            </a:stretch>
          </p:blipFill>
          <p:spPr bwMode="auto">
            <a:xfrm>
              <a:off x="2988" y="1362"/>
              <a:ext cx="240" cy="410"/>
            </a:xfrm>
            <a:prstGeom prst="rect">
              <a:avLst/>
            </a:prstGeom>
            <a:noFill/>
            <a:ln w="9525">
              <a:noFill/>
              <a:miter lim="800000"/>
              <a:headEnd/>
              <a:tailEnd/>
            </a:ln>
          </p:spPr>
        </p:pic>
        <p:pic>
          <p:nvPicPr>
            <p:cNvPr id="38959" name="Picture 17" descr="C:\Documents and Settings\ahawley\My Documents\OUTBOUND\PRESOS_CUSTOMER\GRAPHICS\NewServer\NewServer.png"/>
            <p:cNvPicPr>
              <a:picLocks noChangeAspect="1" noChangeArrowheads="1"/>
            </p:cNvPicPr>
            <p:nvPr/>
          </p:nvPicPr>
          <p:blipFill>
            <a:blip r:embed="rId7"/>
            <a:srcRect/>
            <a:stretch>
              <a:fillRect/>
            </a:stretch>
          </p:blipFill>
          <p:spPr bwMode="auto">
            <a:xfrm>
              <a:off x="2847" y="1623"/>
              <a:ext cx="240" cy="410"/>
            </a:xfrm>
            <a:prstGeom prst="rect">
              <a:avLst/>
            </a:prstGeom>
            <a:noFill/>
            <a:ln w="9525">
              <a:noFill/>
              <a:miter lim="800000"/>
              <a:headEnd/>
              <a:tailEnd/>
            </a:ln>
          </p:spPr>
        </p:pic>
        <p:pic>
          <p:nvPicPr>
            <p:cNvPr id="38960" name="Picture 18" descr="C:\Documents and Settings\ahawley\My Documents\OUTBOUND\PRESOS_CUSTOMER\GRAPHICS\NewServer\NewServer.png"/>
            <p:cNvPicPr>
              <a:picLocks noChangeAspect="1" noChangeArrowheads="1"/>
            </p:cNvPicPr>
            <p:nvPr/>
          </p:nvPicPr>
          <p:blipFill>
            <a:blip r:embed="rId7"/>
            <a:srcRect/>
            <a:stretch>
              <a:fillRect/>
            </a:stretch>
          </p:blipFill>
          <p:spPr bwMode="auto">
            <a:xfrm>
              <a:off x="3410" y="1366"/>
              <a:ext cx="240" cy="410"/>
            </a:xfrm>
            <a:prstGeom prst="rect">
              <a:avLst/>
            </a:prstGeom>
            <a:noFill/>
            <a:ln w="9525">
              <a:noFill/>
              <a:miter lim="800000"/>
              <a:headEnd/>
              <a:tailEnd/>
            </a:ln>
          </p:spPr>
        </p:pic>
        <p:pic>
          <p:nvPicPr>
            <p:cNvPr id="38961" name="Picture 19" descr="C:\Documents and Settings\ahawley\My Documents\OUTBOUND\PRESOS_CUSTOMER\GRAPHICS\NewServer\NewServer.png"/>
            <p:cNvPicPr>
              <a:picLocks noChangeAspect="1" noChangeArrowheads="1"/>
            </p:cNvPicPr>
            <p:nvPr/>
          </p:nvPicPr>
          <p:blipFill>
            <a:blip r:embed="rId7"/>
            <a:srcRect/>
            <a:stretch>
              <a:fillRect/>
            </a:stretch>
          </p:blipFill>
          <p:spPr bwMode="auto">
            <a:xfrm>
              <a:off x="3188" y="1797"/>
              <a:ext cx="241" cy="410"/>
            </a:xfrm>
            <a:prstGeom prst="rect">
              <a:avLst/>
            </a:prstGeom>
            <a:noFill/>
            <a:ln w="9525">
              <a:noFill/>
              <a:miter lim="800000"/>
              <a:headEnd/>
              <a:tailEnd/>
            </a:ln>
          </p:spPr>
        </p:pic>
        <p:pic>
          <p:nvPicPr>
            <p:cNvPr id="38962" name="Picture 20" descr="C:\Documents and Settings\ahawley\My Documents\OUTBOUND\PRESOS_CUSTOMER\GRAPHICS\NewServer\NewServer.png"/>
            <p:cNvPicPr>
              <a:picLocks noChangeAspect="1" noChangeArrowheads="1"/>
            </p:cNvPicPr>
            <p:nvPr/>
          </p:nvPicPr>
          <p:blipFill>
            <a:blip r:embed="rId7"/>
            <a:srcRect/>
            <a:stretch>
              <a:fillRect/>
            </a:stretch>
          </p:blipFill>
          <p:spPr bwMode="auto">
            <a:xfrm>
              <a:off x="3547" y="1627"/>
              <a:ext cx="240" cy="410"/>
            </a:xfrm>
            <a:prstGeom prst="rect">
              <a:avLst/>
            </a:prstGeom>
            <a:noFill/>
            <a:ln w="9525">
              <a:noFill/>
              <a:miter lim="800000"/>
              <a:headEnd/>
              <a:tailEnd/>
            </a:ln>
          </p:spPr>
        </p:pic>
        <p:sp>
          <p:nvSpPr>
            <p:cNvPr id="38963" name="Text Box 21"/>
            <p:cNvSpPr txBox="1">
              <a:spLocks noChangeArrowheads="1"/>
            </p:cNvSpPr>
            <p:nvPr/>
          </p:nvSpPr>
          <p:spPr bwMode="auto">
            <a:xfrm>
              <a:off x="2972" y="2573"/>
              <a:ext cx="666" cy="93"/>
            </a:xfrm>
            <a:prstGeom prst="rect">
              <a:avLst/>
            </a:prstGeom>
            <a:solidFill>
              <a:schemeClr val="bg2"/>
            </a:solidFill>
            <a:ln w="9525">
              <a:solidFill>
                <a:srgbClr val="4D4D4D"/>
              </a:solidFill>
              <a:miter lim="800000"/>
              <a:headEnd/>
              <a:tailEnd/>
            </a:ln>
          </p:spPr>
          <p:txBody>
            <a:bodyPr wrap="none" lIns="0" tIns="0" rIns="0" bIns="0">
              <a:spAutoFit/>
            </a:bodyPr>
            <a:lstStyle/>
            <a:p>
              <a:pPr algn="ctr"/>
              <a:r>
                <a:rPr lang="en-US" sz="800">
                  <a:solidFill>
                    <a:srgbClr val="4D4D4D"/>
                  </a:solidFill>
                  <a:cs typeface="+mn-cs"/>
                </a:rPr>
                <a:t>Storage Repository</a:t>
              </a:r>
            </a:p>
          </p:txBody>
        </p:sp>
        <p:sp>
          <p:nvSpPr>
            <p:cNvPr id="38964" name="Text Box 22"/>
            <p:cNvSpPr txBox="1">
              <a:spLocks noChangeArrowheads="1"/>
            </p:cNvSpPr>
            <p:nvPr/>
          </p:nvSpPr>
          <p:spPr bwMode="auto">
            <a:xfrm>
              <a:off x="2351" y="1797"/>
              <a:ext cx="396" cy="279"/>
            </a:xfrm>
            <a:prstGeom prst="rect">
              <a:avLst/>
            </a:prstGeom>
            <a:noFill/>
            <a:ln w="9525">
              <a:noFill/>
              <a:miter lim="800000"/>
              <a:headEnd/>
              <a:tailEnd/>
            </a:ln>
          </p:spPr>
          <p:txBody>
            <a:bodyPr wrap="none">
              <a:spAutoFit/>
            </a:bodyPr>
            <a:lstStyle/>
            <a:p>
              <a:pPr algn="ctr"/>
              <a:r>
                <a:rPr lang="en-US" sz="900">
                  <a:solidFill>
                    <a:srgbClr val="4D4D4D"/>
                  </a:solidFill>
                  <a:cs typeface="+mn-cs"/>
                </a:rPr>
                <a:t>Server</a:t>
              </a:r>
            </a:p>
            <a:p>
              <a:pPr algn="ctr"/>
              <a:r>
                <a:rPr lang="en-US" sz="900">
                  <a:solidFill>
                    <a:srgbClr val="4D4D4D"/>
                  </a:solidFill>
                  <a:cs typeface="+mn-cs"/>
                </a:rPr>
                <a:t>Pool 1</a:t>
              </a:r>
            </a:p>
          </p:txBody>
        </p:sp>
        <p:grpSp>
          <p:nvGrpSpPr>
            <p:cNvPr id="4" name="Group 23"/>
            <p:cNvGrpSpPr>
              <a:grpSpLocks/>
            </p:cNvGrpSpPr>
            <p:nvPr/>
          </p:nvGrpSpPr>
          <p:grpSpPr bwMode="auto">
            <a:xfrm>
              <a:off x="3489" y="1463"/>
              <a:ext cx="128" cy="236"/>
              <a:chOff x="1575" y="2780"/>
              <a:chExt cx="128" cy="236"/>
            </a:xfrm>
          </p:grpSpPr>
          <p:pic>
            <p:nvPicPr>
              <p:cNvPr id="38978" name="Picture 24"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8" y="2876"/>
                <a:ext cx="125" cy="140"/>
              </a:xfrm>
              <a:prstGeom prst="rect">
                <a:avLst/>
              </a:prstGeom>
              <a:noFill/>
              <a:ln w="9525">
                <a:noFill/>
                <a:miter lim="800000"/>
                <a:headEnd/>
                <a:tailEnd/>
              </a:ln>
            </p:spPr>
          </p:pic>
          <p:pic>
            <p:nvPicPr>
              <p:cNvPr id="38979" name="Picture 25"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5" y="2780"/>
                <a:ext cx="125" cy="140"/>
              </a:xfrm>
              <a:prstGeom prst="rect">
                <a:avLst/>
              </a:prstGeom>
              <a:noFill/>
              <a:ln w="9525">
                <a:noFill/>
                <a:miter lim="800000"/>
                <a:headEnd/>
                <a:tailEnd/>
              </a:ln>
            </p:spPr>
          </p:pic>
        </p:grpSp>
        <p:grpSp>
          <p:nvGrpSpPr>
            <p:cNvPr id="5" name="Group 26"/>
            <p:cNvGrpSpPr>
              <a:grpSpLocks/>
            </p:cNvGrpSpPr>
            <p:nvPr/>
          </p:nvGrpSpPr>
          <p:grpSpPr bwMode="auto">
            <a:xfrm>
              <a:off x="3270" y="1901"/>
              <a:ext cx="128" cy="236"/>
              <a:chOff x="1575" y="2780"/>
              <a:chExt cx="128" cy="236"/>
            </a:xfrm>
          </p:grpSpPr>
          <p:pic>
            <p:nvPicPr>
              <p:cNvPr id="38976" name="Picture 27"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8" y="2876"/>
                <a:ext cx="125" cy="140"/>
              </a:xfrm>
              <a:prstGeom prst="rect">
                <a:avLst/>
              </a:prstGeom>
              <a:noFill/>
              <a:ln w="9525">
                <a:noFill/>
                <a:miter lim="800000"/>
                <a:headEnd/>
                <a:tailEnd/>
              </a:ln>
            </p:spPr>
          </p:pic>
          <p:pic>
            <p:nvPicPr>
              <p:cNvPr id="38977" name="Picture 28"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5" y="2780"/>
                <a:ext cx="125" cy="140"/>
              </a:xfrm>
              <a:prstGeom prst="rect">
                <a:avLst/>
              </a:prstGeom>
              <a:noFill/>
              <a:ln w="9525">
                <a:noFill/>
                <a:miter lim="800000"/>
                <a:headEnd/>
                <a:tailEnd/>
              </a:ln>
            </p:spPr>
          </p:pic>
        </p:grpSp>
        <p:grpSp>
          <p:nvGrpSpPr>
            <p:cNvPr id="6" name="Group 29"/>
            <p:cNvGrpSpPr>
              <a:grpSpLocks/>
            </p:cNvGrpSpPr>
            <p:nvPr/>
          </p:nvGrpSpPr>
          <p:grpSpPr bwMode="auto">
            <a:xfrm>
              <a:off x="3030" y="1463"/>
              <a:ext cx="128" cy="236"/>
              <a:chOff x="1575" y="2780"/>
              <a:chExt cx="128" cy="236"/>
            </a:xfrm>
          </p:grpSpPr>
          <p:pic>
            <p:nvPicPr>
              <p:cNvPr id="38974" name="Picture 30"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8" y="2876"/>
                <a:ext cx="125" cy="140"/>
              </a:xfrm>
              <a:prstGeom prst="rect">
                <a:avLst/>
              </a:prstGeom>
              <a:noFill/>
              <a:ln w="9525">
                <a:noFill/>
                <a:miter lim="800000"/>
                <a:headEnd/>
                <a:tailEnd/>
              </a:ln>
            </p:spPr>
          </p:pic>
          <p:pic>
            <p:nvPicPr>
              <p:cNvPr id="38975" name="Picture 31"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5" y="2780"/>
                <a:ext cx="125" cy="140"/>
              </a:xfrm>
              <a:prstGeom prst="rect">
                <a:avLst/>
              </a:prstGeom>
              <a:noFill/>
              <a:ln w="9525">
                <a:noFill/>
                <a:miter lim="800000"/>
                <a:headEnd/>
                <a:tailEnd/>
              </a:ln>
            </p:spPr>
          </p:pic>
        </p:grpSp>
        <p:grpSp>
          <p:nvGrpSpPr>
            <p:cNvPr id="7" name="Group 32"/>
            <p:cNvGrpSpPr>
              <a:grpSpLocks/>
            </p:cNvGrpSpPr>
            <p:nvPr/>
          </p:nvGrpSpPr>
          <p:grpSpPr bwMode="auto">
            <a:xfrm>
              <a:off x="3615" y="1733"/>
              <a:ext cx="128" cy="236"/>
              <a:chOff x="1575" y="2780"/>
              <a:chExt cx="128" cy="236"/>
            </a:xfrm>
          </p:grpSpPr>
          <p:pic>
            <p:nvPicPr>
              <p:cNvPr id="38972" name="Picture 33"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8" y="2876"/>
                <a:ext cx="125" cy="140"/>
              </a:xfrm>
              <a:prstGeom prst="rect">
                <a:avLst/>
              </a:prstGeom>
              <a:noFill/>
              <a:ln w="9525">
                <a:noFill/>
                <a:miter lim="800000"/>
                <a:headEnd/>
                <a:tailEnd/>
              </a:ln>
            </p:spPr>
          </p:pic>
          <p:pic>
            <p:nvPicPr>
              <p:cNvPr id="38973" name="Picture 34"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5" y="2780"/>
                <a:ext cx="125" cy="140"/>
              </a:xfrm>
              <a:prstGeom prst="rect">
                <a:avLst/>
              </a:prstGeom>
              <a:noFill/>
              <a:ln w="9525">
                <a:noFill/>
                <a:miter lim="800000"/>
                <a:headEnd/>
                <a:tailEnd/>
              </a:ln>
            </p:spPr>
          </p:pic>
        </p:grpSp>
        <p:grpSp>
          <p:nvGrpSpPr>
            <p:cNvPr id="8" name="Group 35"/>
            <p:cNvGrpSpPr>
              <a:grpSpLocks/>
            </p:cNvGrpSpPr>
            <p:nvPr/>
          </p:nvGrpSpPr>
          <p:grpSpPr bwMode="auto">
            <a:xfrm>
              <a:off x="2904" y="1727"/>
              <a:ext cx="128" cy="236"/>
              <a:chOff x="1575" y="2780"/>
              <a:chExt cx="128" cy="236"/>
            </a:xfrm>
          </p:grpSpPr>
          <p:pic>
            <p:nvPicPr>
              <p:cNvPr id="38970" name="Picture 36"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8" y="2876"/>
                <a:ext cx="125" cy="140"/>
              </a:xfrm>
              <a:prstGeom prst="rect">
                <a:avLst/>
              </a:prstGeom>
              <a:noFill/>
              <a:ln w="9525">
                <a:noFill/>
                <a:miter lim="800000"/>
                <a:headEnd/>
                <a:tailEnd/>
              </a:ln>
            </p:spPr>
          </p:pic>
          <p:pic>
            <p:nvPicPr>
              <p:cNvPr id="38971" name="Picture 37"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5" y="2780"/>
                <a:ext cx="125" cy="140"/>
              </a:xfrm>
              <a:prstGeom prst="rect">
                <a:avLst/>
              </a:prstGeom>
              <a:noFill/>
              <a:ln w="9525">
                <a:noFill/>
                <a:miter lim="800000"/>
                <a:headEnd/>
                <a:tailEnd/>
              </a:ln>
            </p:spPr>
          </p:pic>
        </p:grpSp>
      </p:grpSp>
      <p:grpSp>
        <p:nvGrpSpPr>
          <p:cNvPr id="9" name="Group 75"/>
          <p:cNvGrpSpPr>
            <a:grpSpLocks/>
          </p:cNvGrpSpPr>
          <p:nvPr/>
        </p:nvGrpSpPr>
        <p:grpSpPr bwMode="auto">
          <a:xfrm>
            <a:off x="6615751" y="898525"/>
            <a:ext cx="2095341" cy="2052638"/>
            <a:chOff x="3780" y="464"/>
            <a:chExt cx="1580" cy="1551"/>
          </a:xfrm>
          <a:effectLst>
            <a:outerShdw blurRad="50800" dist="38100" dir="5400000" algn="t" rotWithShape="0">
              <a:prstClr val="black">
                <a:alpha val="40000"/>
              </a:prstClr>
            </a:outerShdw>
          </a:effectLst>
        </p:grpSpPr>
        <p:sp>
          <p:nvSpPr>
            <p:cNvPr id="38926" name="AutoShape 40"/>
            <p:cNvSpPr>
              <a:spLocks noChangeArrowheads="1"/>
            </p:cNvSpPr>
            <p:nvPr/>
          </p:nvSpPr>
          <p:spPr bwMode="auto">
            <a:xfrm>
              <a:off x="4859" y="976"/>
              <a:ext cx="145" cy="157"/>
            </a:xfrm>
            <a:prstGeom prst="roundRect">
              <a:avLst>
                <a:gd name="adj" fmla="val 7926"/>
              </a:avLst>
            </a:prstGeom>
            <a:solidFill>
              <a:schemeClr val="bg2"/>
            </a:solidFill>
            <a:ln w="9525">
              <a:noFill/>
              <a:round/>
              <a:headEnd/>
              <a:tailEnd/>
            </a:ln>
          </p:spPr>
          <p:txBody>
            <a:bodyPr wrap="none" anchor="ctr">
              <a:spAutoFit/>
            </a:bodyPr>
            <a:lstStyle/>
            <a:p>
              <a:pPr algn="ctr" eaLnBrk="0" hangingPunct="0"/>
              <a:endParaRPr lang="en-US">
                <a:solidFill>
                  <a:srgbClr val="000000"/>
                </a:solidFill>
                <a:cs typeface="+mn-cs"/>
              </a:endParaRPr>
            </a:p>
          </p:txBody>
        </p:sp>
        <p:pic>
          <p:nvPicPr>
            <p:cNvPr id="38927" name="Picture 41" descr="C:\Documents and Settings\ahawley\My Documents\OUTBOUND\PRESOS_CUSTOMER\GRAPHICS\DataIntegration\DataIntegration.png"/>
            <p:cNvPicPr>
              <a:picLocks noChangeAspect="1" noChangeArrowheads="1"/>
            </p:cNvPicPr>
            <p:nvPr/>
          </p:nvPicPr>
          <p:blipFill>
            <a:blip r:embed="rId4"/>
            <a:srcRect/>
            <a:stretch>
              <a:fillRect/>
            </a:stretch>
          </p:blipFill>
          <p:spPr bwMode="auto">
            <a:xfrm>
              <a:off x="3946" y="1336"/>
              <a:ext cx="886" cy="679"/>
            </a:xfrm>
            <a:prstGeom prst="rect">
              <a:avLst/>
            </a:prstGeom>
            <a:noFill/>
            <a:ln w="9525">
              <a:noFill/>
              <a:miter lim="800000"/>
              <a:headEnd/>
              <a:tailEnd/>
            </a:ln>
          </p:spPr>
        </p:pic>
        <p:pic>
          <p:nvPicPr>
            <p:cNvPr id="38928" name="Picture 42" descr="C:\Documents and Settings\ahawley\My Documents\OUTBOUND\PRESOS_CUSTOMER\GRAPHICS\San_Cloud\SAN_Cloud.png"/>
            <p:cNvPicPr>
              <a:picLocks noChangeAspect="1" noChangeArrowheads="1"/>
            </p:cNvPicPr>
            <p:nvPr/>
          </p:nvPicPr>
          <p:blipFill>
            <a:blip r:embed="rId5"/>
            <a:srcRect/>
            <a:stretch>
              <a:fillRect/>
            </a:stretch>
          </p:blipFill>
          <p:spPr bwMode="auto">
            <a:xfrm>
              <a:off x="4081" y="1071"/>
              <a:ext cx="608" cy="546"/>
            </a:xfrm>
            <a:prstGeom prst="rect">
              <a:avLst/>
            </a:prstGeom>
            <a:noFill/>
            <a:ln w="9525">
              <a:noFill/>
              <a:miter lim="800000"/>
              <a:headEnd/>
              <a:tailEnd/>
            </a:ln>
          </p:spPr>
        </p:pic>
        <p:sp>
          <p:nvSpPr>
            <p:cNvPr id="38929" name="Oval 43"/>
            <p:cNvSpPr>
              <a:spLocks noChangeArrowheads="1"/>
            </p:cNvSpPr>
            <p:nvPr/>
          </p:nvSpPr>
          <p:spPr bwMode="auto">
            <a:xfrm>
              <a:off x="3780" y="914"/>
              <a:ext cx="1225" cy="213"/>
            </a:xfrm>
            <a:prstGeom prst="ellipse">
              <a:avLst/>
            </a:prstGeom>
            <a:solidFill>
              <a:schemeClr val="bg2"/>
            </a:solidFill>
            <a:ln w="9525">
              <a:solidFill>
                <a:srgbClr val="4D4D4D"/>
              </a:solidFill>
              <a:round/>
              <a:headEnd/>
              <a:tailEnd/>
            </a:ln>
          </p:spPr>
          <p:txBody>
            <a:bodyPr anchor="ctr">
              <a:spAutoFit/>
            </a:bodyPr>
            <a:lstStyle/>
            <a:p>
              <a:pPr algn="ctr" eaLnBrk="0" hangingPunct="0"/>
              <a:endParaRPr lang="en-US">
                <a:solidFill>
                  <a:srgbClr val="000000"/>
                </a:solidFill>
                <a:cs typeface="+mn-cs"/>
              </a:endParaRPr>
            </a:p>
          </p:txBody>
        </p:sp>
        <p:pic>
          <p:nvPicPr>
            <p:cNvPr id="38930" name="Picture 44" descr="C:\Documents and Settings\ahawley\My Documents\OUTBOUND\PRESOS_CUSTOMER\GRAPHICS\Network\Network.png"/>
            <p:cNvPicPr>
              <a:picLocks noChangeAspect="1" noChangeArrowheads="1"/>
            </p:cNvPicPr>
            <p:nvPr/>
          </p:nvPicPr>
          <p:blipFill>
            <a:blip r:embed="rId6"/>
            <a:srcRect/>
            <a:stretch>
              <a:fillRect/>
            </a:stretch>
          </p:blipFill>
          <p:spPr bwMode="auto">
            <a:xfrm>
              <a:off x="3973" y="742"/>
              <a:ext cx="839" cy="504"/>
            </a:xfrm>
            <a:prstGeom prst="rect">
              <a:avLst/>
            </a:prstGeom>
            <a:noFill/>
            <a:ln w="9525">
              <a:noFill/>
              <a:miter lim="800000"/>
              <a:headEnd/>
              <a:tailEnd/>
            </a:ln>
          </p:spPr>
        </p:pic>
        <p:pic>
          <p:nvPicPr>
            <p:cNvPr id="38931" name="Picture 45" descr="C:\Documents and Settings\ahawley\My Documents\OUTBOUND\PRESOS_CUSTOMER\GRAPHICS\NewServer\NewServer.png"/>
            <p:cNvPicPr>
              <a:picLocks noChangeAspect="1" noChangeArrowheads="1"/>
            </p:cNvPicPr>
            <p:nvPr/>
          </p:nvPicPr>
          <p:blipFill>
            <a:blip r:embed="rId7"/>
            <a:srcRect/>
            <a:stretch>
              <a:fillRect/>
            </a:stretch>
          </p:blipFill>
          <p:spPr bwMode="auto">
            <a:xfrm>
              <a:off x="4071" y="464"/>
              <a:ext cx="240" cy="410"/>
            </a:xfrm>
            <a:prstGeom prst="rect">
              <a:avLst/>
            </a:prstGeom>
            <a:noFill/>
            <a:ln w="9525">
              <a:noFill/>
              <a:miter lim="800000"/>
              <a:headEnd/>
              <a:tailEnd/>
            </a:ln>
          </p:spPr>
        </p:pic>
        <p:pic>
          <p:nvPicPr>
            <p:cNvPr id="38932" name="Picture 46" descr="C:\Documents and Settings\ahawley\My Documents\OUTBOUND\PRESOS_CUSTOMER\GRAPHICS\NewServer\NewServer.png"/>
            <p:cNvPicPr>
              <a:picLocks noChangeAspect="1" noChangeArrowheads="1"/>
            </p:cNvPicPr>
            <p:nvPr/>
          </p:nvPicPr>
          <p:blipFill>
            <a:blip r:embed="rId7"/>
            <a:srcRect/>
            <a:stretch>
              <a:fillRect/>
            </a:stretch>
          </p:blipFill>
          <p:spPr bwMode="auto">
            <a:xfrm>
              <a:off x="3930" y="725"/>
              <a:ext cx="240" cy="410"/>
            </a:xfrm>
            <a:prstGeom prst="rect">
              <a:avLst/>
            </a:prstGeom>
            <a:noFill/>
            <a:ln w="9525">
              <a:noFill/>
              <a:miter lim="800000"/>
              <a:headEnd/>
              <a:tailEnd/>
            </a:ln>
          </p:spPr>
        </p:pic>
        <p:pic>
          <p:nvPicPr>
            <p:cNvPr id="38933" name="Picture 47" descr="C:\Documents and Settings\ahawley\My Documents\OUTBOUND\PRESOS_CUSTOMER\GRAPHICS\NewServer\NewServer.png"/>
            <p:cNvPicPr>
              <a:picLocks noChangeAspect="1" noChangeArrowheads="1"/>
            </p:cNvPicPr>
            <p:nvPr/>
          </p:nvPicPr>
          <p:blipFill>
            <a:blip r:embed="rId7"/>
            <a:srcRect/>
            <a:stretch>
              <a:fillRect/>
            </a:stretch>
          </p:blipFill>
          <p:spPr bwMode="auto">
            <a:xfrm>
              <a:off x="4493" y="468"/>
              <a:ext cx="240" cy="410"/>
            </a:xfrm>
            <a:prstGeom prst="rect">
              <a:avLst/>
            </a:prstGeom>
            <a:noFill/>
            <a:ln w="9525">
              <a:noFill/>
              <a:miter lim="800000"/>
              <a:headEnd/>
              <a:tailEnd/>
            </a:ln>
          </p:spPr>
        </p:pic>
        <p:pic>
          <p:nvPicPr>
            <p:cNvPr id="38934" name="Picture 48" descr="C:\Documents and Settings\ahawley\My Documents\OUTBOUND\PRESOS_CUSTOMER\GRAPHICS\NewServer\NewServer.png"/>
            <p:cNvPicPr>
              <a:picLocks noChangeAspect="1" noChangeArrowheads="1"/>
            </p:cNvPicPr>
            <p:nvPr/>
          </p:nvPicPr>
          <p:blipFill>
            <a:blip r:embed="rId7"/>
            <a:srcRect/>
            <a:stretch>
              <a:fillRect/>
            </a:stretch>
          </p:blipFill>
          <p:spPr bwMode="auto">
            <a:xfrm>
              <a:off x="4271" y="899"/>
              <a:ext cx="241" cy="410"/>
            </a:xfrm>
            <a:prstGeom prst="rect">
              <a:avLst/>
            </a:prstGeom>
            <a:noFill/>
            <a:ln w="9525">
              <a:noFill/>
              <a:miter lim="800000"/>
              <a:headEnd/>
              <a:tailEnd/>
            </a:ln>
          </p:spPr>
        </p:pic>
        <p:pic>
          <p:nvPicPr>
            <p:cNvPr id="38935" name="Picture 49" descr="C:\Documents and Settings\ahawley\My Documents\OUTBOUND\PRESOS_CUSTOMER\GRAPHICS\NewServer\NewServer.png"/>
            <p:cNvPicPr>
              <a:picLocks noChangeAspect="1" noChangeArrowheads="1"/>
            </p:cNvPicPr>
            <p:nvPr/>
          </p:nvPicPr>
          <p:blipFill>
            <a:blip r:embed="rId7"/>
            <a:srcRect/>
            <a:stretch>
              <a:fillRect/>
            </a:stretch>
          </p:blipFill>
          <p:spPr bwMode="auto">
            <a:xfrm>
              <a:off x="4630" y="729"/>
              <a:ext cx="240" cy="410"/>
            </a:xfrm>
            <a:prstGeom prst="rect">
              <a:avLst/>
            </a:prstGeom>
            <a:noFill/>
            <a:ln w="9525">
              <a:noFill/>
              <a:miter lim="800000"/>
              <a:headEnd/>
              <a:tailEnd/>
            </a:ln>
          </p:spPr>
        </p:pic>
        <p:grpSp>
          <p:nvGrpSpPr>
            <p:cNvPr id="10" name="Group 50"/>
            <p:cNvGrpSpPr>
              <a:grpSpLocks/>
            </p:cNvGrpSpPr>
            <p:nvPr/>
          </p:nvGrpSpPr>
          <p:grpSpPr bwMode="auto">
            <a:xfrm>
              <a:off x="4120" y="567"/>
              <a:ext cx="128" cy="236"/>
              <a:chOff x="1575" y="2780"/>
              <a:chExt cx="128" cy="236"/>
            </a:xfrm>
          </p:grpSpPr>
          <p:pic>
            <p:nvPicPr>
              <p:cNvPr id="38951" name="Picture 51"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8" y="2876"/>
                <a:ext cx="125" cy="140"/>
              </a:xfrm>
              <a:prstGeom prst="rect">
                <a:avLst/>
              </a:prstGeom>
              <a:noFill/>
              <a:ln w="9525">
                <a:noFill/>
                <a:miter lim="800000"/>
                <a:headEnd/>
                <a:tailEnd/>
              </a:ln>
            </p:spPr>
          </p:pic>
          <p:pic>
            <p:nvPicPr>
              <p:cNvPr id="38952" name="Picture 52"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5" y="2780"/>
                <a:ext cx="125" cy="140"/>
              </a:xfrm>
              <a:prstGeom prst="rect">
                <a:avLst/>
              </a:prstGeom>
              <a:noFill/>
              <a:ln w="9525">
                <a:noFill/>
                <a:miter lim="800000"/>
                <a:headEnd/>
                <a:tailEnd/>
              </a:ln>
            </p:spPr>
          </p:pic>
        </p:grpSp>
        <p:grpSp>
          <p:nvGrpSpPr>
            <p:cNvPr id="11" name="Group 53"/>
            <p:cNvGrpSpPr>
              <a:grpSpLocks/>
            </p:cNvGrpSpPr>
            <p:nvPr/>
          </p:nvGrpSpPr>
          <p:grpSpPr bwMode="auto">
            <a:xfrm>
              <a:off x="4576" y="565"/>
              <a:ext cx="128" cy="236"/>
              <a:chOff x="1575" y="2780"/>
              <a:chExt cx="128" cy="236"/>
            </a:xfrm>
          </p:grpSpPr>
          <p:pic>
            <p:nvPicPr>
              <p:cNvPr id="38949" name="Picture 54"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8" y="2876"/>
                <a:ext cx="125" cy="140"/>
              </a:xfrm>
              <a:prstGeom prst="rect">
                <a:avLst/>
              </a:prstGeom>
              <a:noFill/>
              <a:ln w="9525">
                <a:noFill/>
                <a:miter lim="800000"/>
                <a:headEnd/>
                <a:tailEnd/>
              </a:ln>
            </p:spPr>
          </p:pic>
          <p:pic>
            <p:nvPicPr>
              <p:cNvPr id="38950" name="Picture 55"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5" y="2780"/>
                <a:ext cx="125" cy="140"/>
              </a:xfrm>
              <a:prstGeom prst="rect">
                <a:avLst/>
              </a:prstGeom>
              <a:noFill/>
              <a:ln w="9525">
                <a:noFill/>
                <a:miter lim="800000"/>
                <a:headEnd/>
                <a:tailEnd/>
              </a:ln>
            </p:spPr>
          </p:pic>
        </p:grpSp>
        <p:sp>
          <p:nvSpPr>
            <p:cNvPr id="38938" name="Text Box 56"/>
            <p:cNvSpPr txBox="1">
              <a:spLocks noChangeArrowheads="1"/>
            </p:cNvSpPr>
            <p:nvPr/>
          </p:nvSpPr>
          <p:spPr bwMode="auto">
            <a:xfrm>
              <a:off x="4054" y="1676"/>
              <a:ext cx="666" cy="93"/>
            </a:xfrm>
            <a:prstGeom prst="rect">
              <a:avLst/>
            </a:prstGeom>
            <a:solidFill>
              <a:schemeClr val="bg2"/>
            </a:solidFill>
            <a:ln w="9525">
              <a:solidFill>
                <a:srgbClr val="4D4D4D"/>
              </a:solidFill>
              <a:miter lim="800000"/>
              <a:headEnd/>
              <a:tailEnd/>
            </a:ln>
          </p:spPr>
          <p:txBody>
            <a:bodyPr wrap="none" lIns="0" tIns="0" rIns="0" bIns="0">
              <a:spAutoFit/>
            </a:bodyPr>
            <a:lstStyle/>
            <a:p>
              <a:pPr algn="ctr"/>
              <a:r>
                <a:rPr lang="en-US" sz="800">
                  <a:solidFill>
                    <a:srgbClr val="4D4D4D"/>
                  </a:solidFill>
                  <a:cs typeface="+mn-cs"/>
                </a:rPr>
                <a:t>Storage Repository</a:t>
              </a:r>
            </a:p>
          </p:txBody>
        </p:sp>
        <p:sp>
          <p:nvSpPr>
            <p:cNvPr id="38939" name="Text Box 57"/>
            <p:cNvSpPr txBox="1">
              <a:spLocks noChangeArrowheads="1"/>
            </p:cNvSpPr>
            <p:nvPr/>
          </p:nvSpPr>
          <p:spPr bwMode="auto">
            <a:xfrm>
              <a:off x="4964" y="916"/>
              <a:ext cx="396" cy="279"/>
            </a:xfrm>
            <a:prstGeom prst="rect">
              <a:avLst/>
            </a:prstGeom>
            <a:noFill/>
            <a:ln w="9525">
              <a:noFill/>
              <a:miter lim="800000"/>
              <a:headEnd/>
              <a:tailEnd/>
            </a:ln>
          </p:spPr>
          <p:txBody>
            <a:bodyPr wrap="none">
              <a:spAutoFit/>
            </a:bodyPr>
            <a:lstStyle/>
            <a:p>
              <a:pPr algn="ctr"/>
              <a:r>
                <a:rPr lang="en-US" sz="900" dirty="0">
                  <a:solidFill>
                    <a:srgbClr val="4D4D4D"/>
                  </a:solidFill>
                  <a:cs typeface="+mn-cs"/>
                </a:rPr>
                <a:t>Server</a:t>
              </a:r>
            </a:p>
            <a:p>
              <a:pPr algn="ctr"/>
              <a:r>
                <a:rPr lang="en-US" sz="900" dirty="0">
                  <a:solidFill>
                    <a:srgbClr val="4D4D4D"/>
                  </a:solidFill>
                  <a:cs typeface="+mn-cs"/>
                </a:rPr>
                <a:t>Pool 2</a:t>
              </a:r>
            </a:p>
          </p:txBody>
        </p:sp>
        <p:grpSp>
          <p:nvGrpSpPr>
            <p:cNvPr id="12" name="Group 58"/>
            <p:cNvGrpSpPr>
              <a:grpSpLocks/>
            </p:cNvGrpSpPr>
            <p:nvPr/>
          </p:nvGrpSpPr>
          <p:grpSpPr bwMode="auto">
            <a:xfrm>
              <a:off x="4344" y="1003"/>
              <a:ext cx="128" cy="236"/>
              <a:chOff x="1575" y="2780"/>
              <a:chExt cx="128" cy="236"/>
            </a:xfrm>
          </p:grpSpPr>
          <p:pic>
            <p:nvPicPr>
              <p:cNvPr id="38947" name="Picture 59"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8" y="2876"/>
                <a:ext cx="125" cy="140"/>
              </a:xfrm>
              <a:prstGeom prst="rect">
                <a:avLst/>
              </a:prstGeom>
              <a:noFill/>
              <a:ln w="9525">
                <a:noFill/>
                <a:miter lim="800000"/>
                <a:headEnd/>
                <a:tailEnd/>
              </a:ln>
            </p:spPr>
          </p:pic>
          <p:pic>
            <p:nvPicPr>
              <p:cNvPr id="38948" name="Picture 60"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5" y="2780"/>
                <a:ext cx="125" cy="140"/>
              </a:xfrm>
              <a:prstGeom prst="rect">
                <a:avLst/>
              </a:prstGeom>
              <a:noFill/>
              <a:ln w="9525">
                <a:noFill/>
                <a:miter lim="800000"/>
                <a:headEnd/>
                <a:tailEnd/>
              </a:ln>
            </p:spPr>
          </p:pic>
        </p:grpSp>
        <p:grpSp>
          <p:nvGrpSpPr>
            <p:cNvPr id="13" name="Group 61"/>
            <p:cNvGrpSpPr>
              <a:grpSpLocks/>
            </p:cNvGrpSpPr>
            <p:nvPr/>
          </p:nvGrpSpPr>
          <p:grpSpPr bwMode="auto">
            <a:xfrm>
              <a:off x="3978" y="829"/>
              <a:ext cx="128" cy="236"/>
              <a:chOff x="1575" y="2780"/>
              <a:chExt cx="128" cy="236"/>
            </a:xfrm>
          </p:grpSpPr>
          <p:pic>
            <p:nvPicPr>
              <p:cNvPr id="38945" name="Picture 62"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8" y="2876"/>
                <a:ext cx="125" cy="140"/>
              </a:xfrm>
              <a:prstGeom prst="rect">
                <a:avLst/>
              </a:prstGeom>
              <a:noFill/>
              <a:ln w="9525">
                <a:noFill/>
                <a:miter lim="800000"/>
                <a:headEnd/>
                <a:tailEnd/>
              </a:ln>
            </p:spPr>
          </p:pic>
          <p:pic>
            <p:nvPicPr>
              <p:cNvPr id="38946" name="Picture 63"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5" y="2780"/>
                <a:ext cx="125" cy="140"/>
              </a:xfrm>
              <a:prstGeom prst="rect">
                <a:avLst/>
              </a:prstGeom>
              <a:noFill/>
              <a:ln w="9525">
                <a:noFill/>
                <a:miter lim="800000"/>
                <a:headEnd/>
                <a:tailEnd/>
              </a:ln>
            </p:spPr>
          </p:pic>
        </p:grpSp>
        <p:grpSp>
          <p:nvGrpSpPr>
            <p:cNvPr id="14" name="Group 64"/>
            <p:cNvGrpSpPr>
              <a:grpSpLocks/>
            </p:cNvGrpSpPr>
            <p:nvPr/>
          </p:nvGrpSpPr>
          <p:grpSpPr bwMode="auto">
            <a:xfrm>
              <a:off x="4696" y="835"/>
              <a:ext cx="128" cy="236"/>
              <a:chOff x="1575" y="2780"/>
              <a:chExt cx="128" cy="236"/>
            </a:xfrm>
          </p:grpSpPr>
          <p:pic>
            <p:nvPicPr>
              <p:cNvPr id="38943" name="Picture 65"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8" y="2876"/>
                <a:ext cx="125" cy="140"/>
              </a:xfrm>
              <a:prstGeom prst="rect">
                <a:avLst/>
              </a:prstGeom>
              <a:noFill/>
              <a:ln w="9525">
                <a:noFill/>
                <a:miter lim="800000"/>
                <a:headEnd/>
                <a:tailEnd/>
              </a:ln>
            </p:spPr>
          </p:pic>
          <p:pic>
            <p:nvPicPr>
              <p:cNvPr id="38944" name="Picture 66"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5" y="2780"/>
                <a:ext cx="125" cy="140"/>
              </a:xfrm>
              <a:prstGeom prst="rect">
                <a:avLst/>
              </a:prstGeom>
              <a:noFill/>
              <a:ln w="9525">
                <a:noFill/>
                <a:miter lim="800000"/>
                <a:headEnd/>
                <a:tailEnd/>
              </a:ln>
            </p:spPr>
          </p:pic>
        </p:grpSp>
      </p:grpSp>
      <p:sp>
        <p:nvSpPr>
          <p:cNvPr id="38919" name="Line 68"/>
          <p:cNvSpPr>
            <a:spLocks noChangeShapeType="1"/>
          </p:cNvSpPr>
          <p:nvPr/>
        </p:nvSpPr>
        <p:spPr bwMode="auto">
          <a:xfrm flipV="1">
            <a:off x="5601335" y="1498620"/>
            <a:ext cx="1835150" cy="111125"/>
          </a:xfrm>
          <a:prstGeom prst="line">
            <a:avLst/>
          </a:prstGeom>
          <a:noFill/>
          <a:ln w="57150">
            <a:solidFill>
              <a:srgbClr val="4D4D4D"/>
            </a:solidFill>
            <a:round/>
            <a:headEnd/>
            <a:tailEnd type="triangle" w="sm" len="med"/>
          </a:ln>
          <a:effectLst>
            <a:outerShdw blurRad="50800" dist="38100" dir="5400000" algn="t" rotWithShape="0">
              <a:prstClr val="black">
                <a:alpha val="40000"/>
              </a:prstClr>
            </a:outerShdw>
          </a:effectLst>
        </p:spPr>
        <p:txBody>
          <a:bodyPr wrap="none">
            <a:spAutoFit/>
          </a:bodyPr>
          <a:lstStyle/>
          <a:p>
            <a:endParaRPr lang="en-US">
              <a:solidFill>
                <a:srgbClr val="000000"/>
              </a:solidFill>
              <a:cs typeface="+mn-cs"/>
            </a:endParaRPr>
          </a:p>
        </p:txBody>
      </p:sp>
      <p:sp>
        <p:nvSpPr>
          <p:cNvPr id="38920" name="Line 69"/>
          <p:cNvSpPr>
            <a:spLocks noChangeShapeType="1"/>
          </p:cNvSpPr>
          <p:nvPr/>
        </p:nvSpPr>
        <p:spPr bwMode="auto">
          <a:xfrm>
            <a:off x="5606098" y="1609725"/>
            <a:ext cx="387350" cy="1068388"/>
          </a:xfrm>
          <a:prstGeom prst="line">
            <a:avLst/>
          </a:prstGeom>
          <a:noFill/>
          <a:ln w="57150">
            <a:solidFill>
              <a:srgbClr val="4D4D4D"/>
            </a:solidFill>
            <a:round/>
            <a:headEnd/>
            <a:tailEnd type="triangle" w="sm" len="med"/>
          </a:ln>
          <a:effectLst>
            <a:outerShdw blurRad="50800" dist="38100" dir="5400000" algn="t" rotWithShape="0">
              <a:prstClr val="black">
                <a:alpha val="40000"/>
              </a:prstClr>
            </a:outerShdw>
          </a:effectLst>
        </p:spPr>
        <p:txBody>
          <a:bodyPr>
            <a:spAutoFit/>
          </a:bodyPr>
          <a:lstStyle/>
          <a:p>
            <a:endParaRPr lang="en-US">
              <a:solidFill>
                <a:srgbClr val="000000"/>
              </a:solidFill>
              <a:cs typeface="+mn-cs"/>
            </a:endParaRPr>
          </a:p>
        </p:txBody>
      </p:sp>
      <p:grpSp>
        <p:nvGrpSpPr>
          <p:cNvPr id="15" name="Group 70"/>
          <p:cNvGrpSpPr>
            <a:grpSpLocks/>
          </p:cNvGrpSpPr>
          <p:nvPr/>
        </p:nvGrpSpPr>
        <p:grpSpPr bwMode="auto">
          <a:xfrm>
            <a:off x="5533092" y="1347788"/>
            <a:ext cx="395287" cy="573087"/>
            <a:chOff x="1575" y="2780"/>
            <a:chExt cx="128" cy="236"/>
          </a:xfrm>
          <a:effectLst>
            <a:outerShdw blurRad="50800" dist="38100" dir="5400000" algn="t" rotWithShape="0">
              <a:prstClr val="black">
                <a:alpha val="40000"/>
              </a:prstClr>
            </a:outerShdw>
          </a:effectLst>
        </p:grpSpPr>
        <p:pic>
          <p:nvPicPr>
            <p:cNvPr id="38924" name="Picture 71"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8" y="2876"/>
              <a:ext cx="125" cy="140"/>
            </a:xfrm>
            <a:prstGeom prst="rect">
              <a:avLst/>
            </a:prstGeom>
            <a:noFill/>
            <a:ln w="9525">
              <a:noFill/>
              <a:miter lim="800000"/>
              <a:headEnd/>
              <a:tailEnd/>
            </a:ln>
          </p:spPr>
        </p:pic>
        <p:pic>
          <p:nvPicPr>
            <p:cNvPr id="38925" name="Picture 72" descr="C:\Documents and Settings\ahawley\My Documents\OUTBOUND\PRESOS_CUSTOMER\GRAPHICS\ServerIdentity\ServerIdentity.png"/>
            <p:cNvPicPr>
              <a:picLocks noChangeAspect="1" noChangeArrowheads="1"/>
            </p:cNvPicPr>
            <p:nvPr/>
          </p:nvPicPr>
          <p:blipFill>
            <a:blip r:embed="rId8"/>
            <a:srcRect/>
            <a:stretch>
              <a:fillRect/>
            </a:stretch>
          </p:blipFill>
          <p:spPr bwMode="auto">
            <a:xfrm>
              <a:off x="1575" y="2780"/>
              <a:ext cx="125" cy="140"/>
            </a:xfrm>
            <a:prstGeom prst="rect">
              <a:avLst/>
            </a:prstGeom>
            <a:noFill/>
            <a:ln w="9525">
              <a:noFill/>
              <a:miter lim="800000"/>
              <a:headEnd/>
              <a:tailEnd/>
            </a:ln>
          </p:spPr>
        </p:pic>
      </p:grpSp>
      <p:sp>
        <p:nvSpPr>
          <p:cNvPr id="38923" name="Line 79"/>
          <p:cNvSpPr>
            <a:spLocks noChangeShapeType="1"/>
          </p:cNvSpPr>
          <p:nvPr/>
        </p:nvSpPr>
        <p:spPr bwMode="auto">
          <a:xfrm flipH="1">
            <a:off x="4257675" y="877890"/>
            <a:ext cx="1588" cy="3319462"/>
          </a:xfrm>
          <a:prstGeom prst="line">
            <a:avLst/>
          </a:prstGeom>
          <a:noFill/>
          <a:ln w="19050">
            <a:solidFill>
              <a:srgbClr val="B2B2B2"/>
            </a:solidFill>
            <a:round/>
            <a:headEnd/>
            <a:tailEnd/>
          </a:ln>
        </p:spPr>
        <p:txBody>
          <a:bodyPr lIns="0" tIns="0" rIns="0" bIns="0"/>
          <a:lstStyle/>
          <a:p>
            <a:endParaRPr lang="en-US">
              <a:solidFill>
                <a:srgbClr val="000000"/>
              </a:solidFill>
              <a:cs typeface="+mn-cs"/>
            </a:endParaRPr>
          </a:p>
        </p:txBody>
      </p:sp>
      <p:sp>
        <p:nvSpPr>
          <p:cNvPr id="73" name="TextBox 72"/>
          <p:cNvSpPr txBox="1"/>
          <p:nvPr/>
        </p:nvSpPr>
        <p:spPr>
          <a:xfrm>
            <a:off x="685800" y="165735"/>
            <a:ext cx="5257800" cy="457200"/>
          </a:xfrm>
          <a:prstGeom prst="rect">
            <a:avLst/>
          </a:prstGeom>
          <a:noFill/>
          <a:ln>
            <a:noFill/>
          </a:ln>
        </p:spPr>
        <p:txBody>
          <a:bodyPr wrap="none" lIns="0" tIns="0" rIns="0" bIns="0" rtlCol="0">
            <a:noAutofit/>
          </a:bodyPr>
          <a:lstStyle/>
          <a:p>
            <a:r>
              <a:rPr lang="en-US" sz="2800" b="1" dirty="0" smtClean="0">
                <a:solidFill>
                  <a:srgbClr val="000000"/>
                </a:solidFill>
                <a:cs typeface="+mn-cs"/>
              </a:rPr>
              <a:t>Oracle VM Server for x86</a:t>
            </a: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idx="4294967295"/>
          </p:nvPr>
        </p:nvSpPr>
        <p:spPr/>
        <p:txBody>
          <a:bodyPr/>
          <a:lstStyle/>
          <a:p>
            <a:r>
              <a:rPr lang="en-US" smtClean="0">
                <a:latin typeface="Arial" charset="0"/>
              </a:rPr>
              <a:t>Simple Install of Server and Manager</a:t>
            </a:r>
            <a:br>
              <a:rPr lang="en-US" smtClean="0">
                <a:latin typeface="Arial" charset="0"/>
              </a:rPr>
            </a:br>
            <a:r>
              <a:rPr lang="en-US" smtClean="0">
                <a:solidFill>
                  <a:schemeClr val="tx2"/>
                </a:solidFill>
                <a:latin typeface="Arial" charset="0"/>
              </a:rPr>
              <a:t>Up and Running Fast</a:t>
            </a:r>
          </a:p>
        </p:txBody>
      </p:sp>
      <p:sp>
        <p:nvSpPr>
          <p:cNvPr id="215070" name="Text Box 30"/>
          <p:cNvSpPr txBox="1">
            <a:spLocks noChangeArrowheads="1"/>
          </p:cNvSpPr>
          <p:nvPr/>
        </p:nvSpPr>
        <p:spPr bwMode="auto">
          <a:xfrm>
            <a:off x="5996002" y="1135619"/>
            <a:ext cx="3063875" cy="800219"/>
          </a:xfrm>
          <a:prstGeom prst="rect">
            <a:avLst/>
          </a:prstGeom>
          <a:noFill/>
          <a:ln w="9525">
            <a:noFill/>
            <a:miter lim="800000"/>
            <a:headEnd/>
            <a:tailEnd/>
          </a:ln>
          <a:effectLst/>
        </p:spPr>
        <p:txBody>
          <a:bodyPr>
            <a:spAutoFit/>
          </a:bodyPr>
          <a:lstStyle/>
          <a:p>
            <a:pPr marL="117475" indent="-117475">
              <a:buClr>
                <a:srgbClr val="FF0000"/>
              </a:buClr>
              <a:buFontTx/>
              <a:buChar char="•"/>
            </a:pPr>
            <a:r>
              <a:rPr lang="en-US" sz="1600" b="1">
                <a:solidFill>
                  <a:srgbClr val="000000"/>
                </a:solidFill>
                <a:latin typeface="Arial" charset="0"/>
                <a:cs typeface="Arial" charset="0"/>
              </a:rPr>
              <a:t>Oracle VM Manager installation</a:t>
            </a:r>
          </a:p>
          <a:p>
            <a:pPr marL="117475" indent="-117475">
              <a:buClr>
                <a:srgbClr val="FF0000"/>
              </a:buClr>
            </a:pPr>
            <a:endParaRPr lang="en-US" sz="1400" b="1">
              <a:solidFill>
                <a:srgbClr val="000000"/>
              </a:solidFill>
              <a:latin typeface="Arial" charset="0"/>
              <a:cs typeface="Arial" charset="0"/>
            </a:endParaRPr>
          </a:p>
        </p:txBody>
      </p:sp>
      <p:sp>
        <p:nvSpPr>
          <p:cNvPr id="215071" name="Text Box 31"/>
          <p:cNvSpPr txBox="1">
            <a:spLocks noChangeArrowheads="1"/>
          </p:cNvSpPr>
          <p:nvPr/>
        </p:nvSpPr>
        <p:spPr bwMode="auto">
          <a:xfrm>
            <a:off x="5999163" y="2185574"/>
            <a:ext cx="3001962" cy="584775"/>
          </a:xfrm>
          <a:prstGeom prst="rect">
            <a:avLst/>
          </a:prstGeom>
          <a:noFill/>
          <a:ln w="9525">
            <a:noFill/>
            <a:miter lim="800000"/>
            <a:headEnd/>
            <a:tailEnd/>
          </a:ln>
          <a:effectLst/>
        </p:spPr>
        <p:txBody>
          <a:bodyPr>
            <a:spAutoFit/>
          </a:bodyPr>
          <a:lstStyle/>
          <a:p>
            <a:pPr marL="115888" indent="-115888">
              <a:buClr>
                <a:srgbClr val="FF0000"/>
              </a:buClr>
              <a:buFontTx/>
              <a:buChar char="•"/>
            </a:pPr>
            <a:r>
              <a:rPr lang="en-US" sz="1600" b="1">
                <a:solidFill>
                  <a:srgbClr val="000000"/>
                </a:solidFill>
                <a:latin typeface="Arial" charset="0"/>
                <a:cs typeface="Arial" charset="0"/>
              </a:rPr>
              <a:t>Oracle VM Server installation</a:t>
            </a:r>
            <a:endParaRPr lang="en-US" sz="1200" b="1">
              <a:solidFill>
                <a:srgbClr val="000000"/>
              </a:solidFill>
              <a:latin typeface="Arial" charset="0"/>
              <a:cs typeface="Arial" charset="0"/>
            </a:endParaRPr>
          </a:p>
        </p:txBody>
      </p:sp>
      <p:sp>
        <p:nvSpPr>
          <p:cNvPr id="215076" name="Line 36"/>
          <p:cNvSpPr>
            <a:spLocks noChangeShapeType="1"/>
          </p:cNvSpPr>
          <p:nvPr/>
        </p:nvSpPr>
        <p:spPr bwMode="auto">
          <a:xfrm>
            <a:off x="5961063" y="880248"/>
            <a:ext cx="0" cy="3654216"/>
          </a:xfrm>
          <a:prstGeom prst="line">
            <a:avLst/>
          </a:prstGeom>
          <a:noFill/>
          <a:ln w="12700">
            <a:solidFill>
              <a:schemeClr val="hlink"/>
            </a:solidFill>
            <a:round/>
            <a:headEnd/>
            <a:tailEnd/>
          </a:ln>
          <a:effectLst/>
        </p:spPr>
        <p:txBody>
          <a:bodyPr>
            <a:spAutoFit/>
          </a:bodyPr>
          <a:lstStyle/>
          <a:p>
            <a:pPr algn="ctr"/>
            <a:endParaRPr lang="en-US" sz="1200" b="1">
              <a:solidFill>
                <a:srgbClr val="000000"/>
              </a:solidFill>
              <a:latin typeface="Arial" charset="0"/>
              <a:cs typeface="Arial" charset="0"/>
            </a:endParaRPr>
          </a:p>
        </p:txBody>
      </p:sp>
      <p:sp>
        <p:nvSpPr>
          <p:cNvPr id="215077" name="Text Box 37"/>
          <p:cNvSpPr txBox="1">
            <a:spLocks noChangeArrowheads="1"/>
          </p:cNvSpPr>
          <p:nvPr/>
        </p:nvSpPr>
        <p:spPr bwMode="auto">
          <a:xfrm>
            <a:off x="6002338" y="3284688"/>
            <a:ext cx="3001962" cy="584775"/>
          </a:xfrm>
          <a:prstGeom prst="rect">
            <a:avLst/>
          </a:prstGeom>
          <a:noFill/>
          <a:ln w="9525">
            <a:noFill/>
            <a:miter lim="800000"/>
            <a:headEnd/>
            <a:tailEnd/>
          </a:ln>
          <a:effectLst/>
        </p:spPr>
        <p:txBody>
          <a:bodyPr>
            <a:spAutoFit/>
          </a:bodyPr>
          <a:lstStyle/>
          <a:p>
            <a:pPr marL="115888" indent="-115888">
              <a:buClr>
                <a:srgbClr val="FF0000"/>
              </a:buClr>
              <a:buFontTx/>
              <a:buChar char="•"/>
            </a:pPr>
            <a:r>
              <a:rPr lang="en-US" sz="1600" b="1" dirty="0" smtClean="0">
                <a:solidFill>
                  <a:srgbClr val="000000"/>
                </a:solidFill>
                <a:latin typeface="Arial" charset="0"/>
                <a:cs typeface="Arial" charset="0"/>
              </a:rPr>
              <a:t>Automatically </a:t>
            </a:r>
            <a:r>
              <a:rPr lang="en-US" sz="1600" b="1" dirty="0">
                <a:solidFill>
                  <a:srgbClr val="000000"/>
                </a:solidFill>
                <a:latin typeface="Arial" charset="0"/>
                <a:cs typeface="Arial" charset="0"/>
              </a:rPr>
              <a:t>discover Oracle VM servers</a:t>
            </a:r>
          </a:p>
        </p:txBody>
      </p:sp>
      <p:pic>
        <p:nvPicPr>
          <p:cNvPr id="215078" name="Picture 38" descr="C:\Documents and Settings\ahawley\My Documents\OUTBOUND\PRESOS_CUSTOMER\GRAPHICS\AcceleratorService\AcceleratorService.png"/>
          <p:cNvPicPr>
            <a:picLocks noChangeAspect="1" noChangeArrowheads="1"/>
          </p:cNvPicPr>
          <p:nvPr/>
        </p:nvPicPr>
        <p:blipFill>
          <a:blip r:embed="rId2" cstate="print"/>
          <a:srcRect/>
          <a:stretch>
            <a:fillRect/>
          </a:stretch>
        </p:blipFill>
        <p:spPr bwMode="auto">
          <a:xfrm>
            <a:off x="5214938" y="3219645"/>
            <a:ext cx="533400" cy="483740"/>
          </a:xfrm>
          <a:prstGeom prst="rect">
            <a:avLst/>
          </a:prstGeom>
          <a:noFill/>
        </p:spPr>
      </p:pic>
      <p:sp>
        <p:nvSpPr>
          <p:cNvPr id="215079" name="Text Box 39"/>
          <p:cNvSpPr txBox="1">
            <a:spLocks noChangeArrowheads="1"/>
          </p:cNvSpPr>
          <p:nvPr/>
        </p:nvSpPr>
        <p:spPr bwMode="auto">
          <a:xfrm>
            <a:off x="164382" y="2831088"/>
            <a:ext cx="936475" cy="461665"/>
          </a:xfrm>
          <a:prstGeom prst="rect">
            <a:avLst/>
          </a:prstGeom>
          <a:noFill/>
          <a:ln w="9525">
            <a:noFill/>
            <a:miter lim="800000"/>
            <a:headEnd/>
            <a:tailEnd/>
          </a:ln>
          <a:effectLst/>
        </p:spPr>
        <p:txBody>
          <a:bodyPr wrap="none">
            <a:spAutoFit/>
          </a:bodyPr>
          <a:lstStyle/>
          <a:p>
            <a:pPr algn="ctr"/>
            <a:r>
              <a:rPr lang="en-US" sz="1200" b="1">
                <a:solidFill>
                  <a:srgbClr val="000000"/>
                </a:solidFill>
                <a:latin typeface="Arial" charset="0"/>
                <a:cs typeface="Arial" charset="0"/>
              </a:rPr>
              <a:t>Oracle VM</a:t>
            </a:r>
          </a:p>
          <a:p>
            <a:pPr algn="ctr"/>
            <a:r>
              <a:rPr lang="en-US" sz="1200" b="1">
                <a:solidFill>
                  <a:srgbClr val="000000"/>
                </a:solidFill>
                <a:latin typeface="Arial" charset="0"/>
                <a:cs typeface="Arial" charset="0"/>
              </a:rPr>
              <a:t>Manager</a:t>
            </a:r>
          </a:p>
        </p:txBody>
      </p:sp>
      <p:grpSp>
        <p:nvGrpSpPr>
          <p:cNvPr id="2" name="Group 40"/>
          <p:cNvGrpSpPr>
            <a:grpSpLocks/>
          </p:cNvGrpSpPr>
          <p:nvPr/>
        </p:nvGrpSpPr>
        <p:grpSpPr bwMode="auto">
          <a:xfrm>
            <a:off x="2371737" y="1394122"/>
            <a:ext cx="842963" cy="910817"/>
            <a:chOff x="3326" y="1834"/>
            <a:chExt cx="736" cy="855"/>
          </a:xfrm>
        </p:grpSpPr>
        <p:pic>
          <p:nvPicPr>
            <p:cNvPr id="215081" name="Picture 41" descr="C:\Documents and Settings\ahawley\My Documents\OUTBOUND\PRESOS_CUSTOMER\GRAPHICS\AccelerateAnyWebApplication\AccelerateAnyWebApplication.png"/>
            <p:cNvPicPr>
              <a:picLocks noChangeAspect="1" noChangeArrowheads="1"/>
            </p:cNvPicPr>
            <p:nvPr/>
          </p:nvPicPr>
          <p:blipFill>
            <a:blip r:embed="rId3" cstate="print"/>
            <a:srcRect/>
            <a:stretch>
              <a:fillRect/>
            </a:stretch>
          </p:blipFill>
          <p:spPr bwMode="auto">
            <a:xfrm>
              <a:off x="3326" y="1834"/>
              <a:ext cx="736" cy="600"/>
            </a:xfrm>
            <a:prstGeom prst="rect">
              <a:avLst/>
            </a:prstGeom>
            <a:noFill/>
          </p:spPr>
        </p:pic>
        <p:sp>
          <p:nvSpPr>
            <p:cNvPr id="215082" name="AutoShape 42"/>
            <p:cNvSpPr>
              <a:spLocks noChangeArrowheads="1"/>
            </p:cNvSpPr>
            <p:nvPr/>
          </p:nvSpPr>
          <p:spPr bwMode="auto">
            <a:xfrm rot="19754802">
              <a:off x="3486" y="1873"/>
              <a:ext cx="196" cy="816"/>
            </a:xfrm>
            <a:prstGeom prst="parallelogram">
              <a:avLst>
                <a:gd name="adj" fmla="val 62025"/>
              </a:avLst>
            </a:prstGeom>
            <a:solidFill>
              <a:schemeClr val="tx2"/>
            </a:solidFill>
            <a:ln w="9525">
              <a:noFill/>
              <a:miter lim="800000"/>
              <a:headEnd/>
              <a:tailEnd/>
            </a:ln>
            <a:effectLst/>
          </p:spPr>
          <p:txBody>
            <a:bodyPr anchor="ctr">
              <a:spAutoFit/>
            </a:bodyPr>
            <a:lstStyle/>
            <a:p>
              <a:pPr algn="ctr"/>
              <a:endParaRPr lang="en-US" sz="1200" b="1">
                <a:solidFill>
                  <a:srgbClr val="000000"/>
                </a:solidFill>
                <a:latin typeface="Arial" charset="0"/>
                <a:cs typeface="Arial" charset="0"/>
              </a:endParaRPr>
            </a:p>
          </p:txBody>
        </p:sp>
      </p:grpSp>
      <p:sp>
        <p:nvSpPr>
          <p:cNvPr id="215083" name="Text Box 43"/>
          <p:cNvSpPr txBox="1">
            <a:spLocks noChangeArrowheads="1"/>
          </p:cNvSpPr>
          <p:nvPr/>
        </p:nvSpPr>
        <p:spPr bwMode="auto">
          <a:xfrm>
            <a:off x="2335246" y="3363995"/>
            <a:ext cx="458779" cy="461665"/>
          </a:xfrm>
          <a:prstGeom prst="rect">
            <a:avLst/>
          </a:prstGeom>
          <a:noFill/>
          <a:ln w="9525">
            <a:noFill/>
            <a:miter lim="800000"/>
            <a:headEnd/>
            <a:tailEnd/>
          </a:ln>
          <a:effectLst/>
        </p:spPr>
        <p:txBody>
          <a:bodyPr wrap="none">
            <a:spAutoFit/>
          </a:bodyPr>
          <a:lstStyle/>
          <a:p>
            <a:pPr algn="ctr"/>
            <a:r>
              <a:rPr lang="en-US" sz="2400" b="1">
                <a:solidFill>
                  <a:srgbClr val="FF0000"/>
                </a:solidFill>
                <a:latin typeface="Arial" charset="0"/>
                <a:cs typeface="Arial" charset="0"/>
                <a:sym typeface="Wingdings" pitchFamily="2" charset="2"/>
              </a:rPr>
              <a:t></a:t>
            </a:r>
          </a:p>
        </p:txBody>
      </p:sp>
      <p:sp>
        <p:nvSpPr>
          <p:cNvPr id="215084" name="Rectangle 44"/>
          <p:cNvSpPr>
            <a:spLocks noChangeArrowheads="1"/>
          </p:cNvSpPr>
          <p:nvPr/>
        </p:nvSpPr>
        <p:spPr bwMode="auto">
          <a:xfrm>
            <a:off x="2116168" y="1241885"/>
            <a:ext cx="458779" cy="461665"/>
          </a:xfrm>
          <a:prstGeom prst="rect">
            <a:avLst/>
          </a:prstGeom>
          <a:noFill/>
          <a:ln w="9525">
            <a:noFill/>
            <a:miter lim="800000"/>
            <a:headEnd/>
            <a:tailEnd/>
          </a:ln>
          <a:effectLst/>
        </p:spPr>
        <p:txBody>
          <a:bodyPr wrap="none">
            <a:spAutoFit/>
          </a:bodyPr>
          <a:lstStyle/>
          <a:p>
            <a:pPr algn="ctr"/>
            <a:r>
              <a:rPr lang="en-US" sz="2400" b="1">
                <a:solidFill>
                  <a:srgbClr val="FF0000"/>
                </a:solidFill>
                <a:latin typeface="Arial" charset="0"/>
                <a:cs typeface="Arial" charset="0"/>
                <a:sym typeface="Wingdings" pitchFamily="2" charset="2"/>
              </a:rPr>
              <a:t></a:t>
            </a:r>
          </a:p>
        </p:txBody>
      </p:sp>
      <p:grpSp>
        <p:nvGrpSpPr>
          <p:cNvPr id="3" name="Group 45"/>
          <p:cNvGrpSpPr>
            <a:grpSpLocks/>
          </p:cNvGrpSpPr>
          <p:nvPr/>
        </p:nvGrpSpPr>
        <p:grpSpPr bwMode="auto">
          <a:xfrm>
            <a:off x="1852613" y="3022998"/>
            <a:ext cx="1492250" cy="1340197"/>
            <a:chOff x="1157" y="2239"/>
            <a:chExt cx="940" cy="845"/>
          </a:xfrm>
        </p:grpSpPr>
        <p:pic>
          <p:nvPicPr>
            <p:cNvPr id="215086" name="Picture 46" descr="C:\Documents and Settings\ahawley\My Documents\OUTBOUND\PRESOS_CUSTOMER\GRAPHICS\NewServer\NewServer.png"/>
            <p:cNvPicPr>
              <a:picLocks noChangeAspect="1" noChangeArrowheads="1"/>
            </p:cNvPicPr>
            <p:nvPr/>
          </p:nvPicPr>
          <p:blipFill>
            <a:blip r:embed="rId4" cstate="print"/>
            <a:srcRect/>
            <a:stretch>
              <a:fillRect/>
            </a:stretch>
          </p:blipFill>
          <p:spPr bwMode="auto">
            <a:xfrm>
              <a:off x="1298" y="2239"/>
              <a:ext cx="240" cy="410"/>
            </a:xfrm>
            <a:prstGeom prst="rect">
              <a:avLst/>
            </a:prstGeom>
            <a:noFill/>
          </p:spPr>
        </p:pic>
        <p:pic>
          <p:nvPicPr>
            <p:cNvPr id="215087" name="Picture 47" descr="C:\Documents and Settings\ahawley\My Documents\OUTBOUND\PRESOS_CUSTOMER\GRAPHICS\NewServer\NewServer.png"/>
            <p:cNvPicPr>
              <a:picLocks noChangeAspect="1" noChangeArrowheads="1"/>
            </p:cNvPicPr>
            <p:nvPr/>
          </p:nvPicPr>
          <p:blipFill>
            <a:blip r:embed="rId4" cstate="print"/>
            <a:srcRect/>
            <a:stretch>
              <a:fillRect/>
            </a:stretch>
          </p:blipFill>
          <p:spPr bwMode="auto">
            <a:xfrm>
              <a:off x="1157" y="2500"/>
              <a:ext cx="240" cy="410"/>
            </a:xfrm>
            <a:prstGeom prst="rect">
              <a:avLst/>
            </a:prstGeom>
            <a:noFill/>
          </p:spPr>
        </p:pic>
        <p:pic>
          <p:nvPicPr>
            <p:cNvPr id="215088" name="Picture 48" descr="C:\Documents and Settings\ahawley\My Documents\OUTBOUND\PRESOS_CUSTOMER\GRAPHICS\NewServer\NewServer.png"/>
            <p:cNvPicPr>
              <a:picLocks noChangeAspect="1" noChangeArrowheads="1"/>
            </p:cNvPicPr>
            <p:nvPr/>
          </p:nvPicPr>
          <p:blipFill>
            <a:blip r:embed="rId4" cstate="print"/>
            <a:srcRect/>
            <a:stretch>
              <a:fillRect/>
            </a:stretch>
          </p:blipFill>
          <p:spPr bwMode="auto">
            <a:xfrm>
              <a:off x="1720" y="2243"/>
              <a:ext cx="240" cy="410"/>
            </a:xfrm>
            <a:prstGeom prst="rect">
              <a:avLst/>
            </a:prstGeom>
            <a:noFill/>
          </p:spPr>
        </p:pic>
        <p:pic>
          <p:nvPicPr>
            <p:cNvPr id="215089" name="Picture 49" descr="C:\Documents and Settings\ahawley\My Documents\OUTBOUND\PRESOS_CUSTOMER\GRAPHICS\NewServer\NewServer.png"/>
            <p:cNvPicPr>
              <a:picLocks noChangeAspect="1" noChangeArrowheads="1"/>
            </p:cNvPicPr>
            <p:nvPr/>
          </p:nvPicPr>
          <p:blipFill>
            <a:blip r:embed="rId4" cstate="print"/>
            <a:srcRect/>
            <a:stretch>
              <a:fillRect/>
            </a:stretch>
          </p:blipFill>
          <p:spPr bwMode="auto">
            <a:xfrm>
              <a:off x="1498" y="2674"/>
              <a:ext cx="241" cy="410"/>
            </a:xfrm>
            <a:prstGeom prst="rect">
              <a:avLst/>
            </a:prstGeom>
            <a:noFill/>
          </p:spPr>
        </p:pic>
        <p:pic>
          <p:nvPicPr>
            <p:cNvPr id="215090" name="Picture 50" descr="C:\Documents and Settings\ahawley\My Documents\OUTBOUND\PRESOS_CUSTOMER\GRAPHICS\NewServer\NewServer.png"/>
            <p:cNvPicPr>
              <a:picLocks noChangeAspect="1" noChangeArrowheads="1"/>
            </p:cNvPicPr>
            <p:nvPr/>
          </p:nvPicPr>
          <p:blipFill>
            <a:blip r:embed="rId4" cstate="print"/>
            <a:srcRect/>
            <a:stretch>
              <a:fillRect/>
            </a:stretch>
          </p:blipFill>
          <p:spPr bwMode="auto">
            <a:xfrm>
              <a:off x="1857" y="2504"/>
              <a:ext cx="240" cy="410"/>
            </a:xfrm>
            <a:prstGeom prst="rect">
              <a:avLst/>
            </a:prstGeom>
            <a:noFill/>
          </p:spPr>
        </p:pic>
      </p:grpSp>
      <p:grpSp>
        <p:nvGrpSpPr>
          <p:cNvPr id="4" name="Group 51"/>
          <p:cNvGrpSpPr>
            <a:grpSpLocks/>
          </p:cNvGrpSpPr>
          <p:nvPr/>
        </p:nvGrpSpPr>
        <p:grpSpPr bwMode="auto">
          <a:xfrm>
            <a:off x="781074" y="1519439"/>
            <a:ext cx="1438275" cy="1579687"/>
            <a:chOff x="566" y="1396"/>
            <a:chExt cx="906" cy="996"/>
          </a:xfrm>
        </p:grpSpPr>
        <p:pic>
          <p:nvPicPr>
            <p:cNvPr id="215092" name="Picture 52" descr="C:\Documents and Settings\ahawley\My Documents\OUTBOUND\PRESOS_CUSTOMER\GRAPHICS\EnterpriseMgr\EnterpriseMgr.png"/>
            <p:cNvPicPr>
              <a:picLocks noChangeAspect="1" noChangeArrowheads="1"/>
            </p:cNvPicPr>
            <p:nvPr/>
          </p:nvPicPr>
          <p:blipFill>
            <a:blip r:embed="rId5" cstate="print"/>
            <a:srcRect/>
            <a:stretch>
              <a:fillRect/>
            </a:stretch>
          </p:blipFill>
          <p:spPr bwMode="auto">
            <a:xfrm>
              <a:off x="566" y="1396"/>
              <a:ext cx="906" cy="996"/>
            </a:xfrm>
            <a:prstGeom prst="rect">
              <a:avLst/>
            </a:prstGeom>
            <a:noFill/>
          </p:spPr>
        </p:pic>
        <p:sp>
          <p:nvSpPr>
            <p:cNvPr id="215093" name="Text Box 53"/>
            <p:cNvSpPr txBox="1">
              <a:spLocks noChangeArrowheads="1"/>
            </p:cNvSpPr>
            <p:nvPr/>
          </p:nvSpPr>
          <p:spPr bwMode="auto">
            <a:xfrm rot="19867659">
              <a:off x="569" y="1806"/>
              <a:ext cx="498" cy="330"/>
            </a:xfrm>
            <a:prstGeom prst="rect">
              <a:avLst/>
            </a:prstGeom>
            <a:noFill/>
            <a:ln w="9525">
              <a:noFill/>
              <a:miter lim="800000"/>
              <a:headEnd/>
              <a:tailEnd/>
            </a:ln>
            <a:effectLst/>
          </p:spPr>
          <p:txBody>
            <a:bodyPr wrap="none">
              <a:spAutoFit/>
            </a:bodyPr>
            <a:lstStyle/>
            <a:p>
              <a:pPr algn="ctr"/>
              <a:r>
                <a:rPr lang="en-US" sz="1000" b="1" i="1">
                  <a:solidFill>
                    <a:srgbClr val="000000"/>
                  </a:solidFill>
                  <a:latin typeface="Arial" charset="0"/>
                  <a:cs typeface="Arial" charset="0"/>
                </a:rPr>
                <a:t>       </a:t>
              </a:r>
              <a:r>
                <a:rPr lang="en-US" sz="900" b="1" i="1">
                  <a:solidFill>
                    <a:srgbClr val="000000"/>
                  </a:solidFill>
                  <a:latin typeface="Arial" charset="0"/>
                  <a:cs typeface="Arial" charset="0"/>
                </a:rPr>
                <a:t>Oracle</a:t>
              </a:r>
            </a:p>
            <a:p>
              <a:pPr algn="ctr"/>
              <a:r>
                <a:rPr lang="en-US" sz="900" b="1" i="1">
                  <a:solidFill>
                    <a:srgbClr val="000000"/>
                  </a:solidFill>
                  <a:latin typeface="Arial" charset="0"/>
                  <a:cs typeface="Arial" charset="0"/>
                </a:rPr>
                <a:t>  VM</a:t>
              </a:r>
            </a:p>
            <a:p>
              <a:pPr algn="ctr"/>
              <a:r>
                <a:rPr lang="en-US" sz="900" b="1" i="1">
                  <a:solidFill>
                    <a:srgbClr val="000000"/>
                  </a:solidFill>
                  <a:latin typeface="Arial" charset="0"/>
                  <a:cs typeface="Arial" charset="0"/>
                </a:rPr>
                <a:t>Manager</a:t>
              </a:r>
            </a:p>
          </p:txBody>
        </p:sp>
      </p:grpSp>
      <p:grpSp>
        <p:nvGrpSpPr>
          <p:cNvPr id="5" name="Group 54"/>
          <p:cNvGrpSpPr>
            <a:grpSpLocks/>
          </p:cNvGrpSpPr>
          <p:nvPr/>
        </p:nvGrpSpPr>
        <p:grpSpPr bwMode="auto">
          <a:xfrm>
            <a:off x="3565525" y="1595548"/>
            <a:ext cx="1492250" cy="1341782"/>
            <a:chOff x="2236" y="1339"/>
            <a:chExt cx="940" cy="845"/>
          </a:xfrm>
        </p:grpSpPr>
        <p:pic>
          <p:nvPicPr>
            <p:cNvPr id="215095" name="Picture 55" descr="C:\Documents and Settings\ahawley\My Documents\OUTBOUND\PRESOS_CUSTOMER\GRAPHICS\NewServer\NewServer.png"/>
            <p:cNvPicPr>
              <a:picLocks noChangeAspect="1" noChangeArrowheads="1"/>
            </p:cNvPicPr>
            <p:nvPr/>
          </p:nvPicPr>
          <p:blipFill>
            <a:blip r:embed="rId4" cstate="print"/>
            <a:srcRect/>
            <a:stretch>
              <a:fillRect/>
            </a:stretch>
          </p:blipFill>
          <p:spPr bwMode="auto">
            <a:xfrm>
              <a:off x="2377" y="1339"/>
              <a:ext cx="240" cy="410"/>
            </a:xfrm>
            <a:prstGeom prst="rect">
              <a:avLst/>
            </a:prstGeom>
            <a:noFill/>
          </p:spPr>
        </p:pic>
        <p:pic>
          <p:nvPicPr>
            <p:cNvPr id="215096" name="Picture 56" descr="C:\Documents and Settings\ahawley\My Documents\OUTBOUND\PRESOS_CUSTOMER\GRAPHICS\NewServer\NewServer.png"/>
            <p:cNvPicPr>
              <a:picLocks noChangeAspect="1" noChangeArrowheads="1"/>
            </p:cNvPicPr>
            <p:nvPr/>
          </p:nvPicPr>
          <p:blipFill>
            <a:blip r:embed="rId4" cstate="print"/>
            <a:srcRect/>
            <a:stretch>
              <a:fillRect/>
            </a:stretch>
          </p:blipFill>
          <p:spPr bwMode="auto">
            <a:xfrm>
              <a:off x="2236" y="1600"/>
              <a:ext cx="240" cy="410"/>
            </a:xfrm>
            <a:prstGeom prst="rect">
              <a:avLst/>
            </a:prstGeom>
            <a:noFill/>
          </p:spPr>
        </p:pic>
        <p:pic>
          <p:nvPicPr>
            <p:cNvPr id="215097" name="Picture 57" descr="C:\Documents and Settings\ahawley\My Documents\OUTBOUND\PRESOS_CUSTOMER\GRAPHICS\NewServer\NewServer.png"/>
            <p:cNvPicPr>
              <a:picLocks noChangeAspect="1" noChangeArrowheads="1"/>
            </p:cNvPicPr>
            <p:nvPr/>
          </p:nvPicPr>
          <p:blipFill>
            <a:blip r:embed="rId4" cstate="print"/>
            <a:srcRect/>
            <a:stretch>
              <a:fillRect/>
            </a:stretch>
          </p:blipFill>
          <p:spPr bwMode="auto">
            <a:xfrm>
              <a:off x="2799" y="1343"/>
              <a:ext cx="240" cy="410"/>
            </a:xfrm>
            <a:prstGeom prst="rect">
              <a:avLst/>
            </a:prstGeom>
            <a:noFill/>
          </p:spPr>
        </p:pic>
        <p:pic>
          <p:nvPicPr>
            <p:cNvPr id="215098" name="Picture 58" descr="C:\Documents and Settings\ahawley\My Documents\OUTBOUND\PRESOS_CUSTOMER\GRAPHICS\NewServer\NewServer.png"/>
            <p:cNvPicPr>
              <a:picLocks noChangeAspect="1" noChangeArrowheads="1"/>
            </p:cNvPicPr>
            <p:nvPr/>
          </p:nvPicPr>
          <p:blipFill>
            <a:blip r:embed="rId4" cstate="print"/>
            <a:srcRect/>
            <a:stretch>
              <a:fillRect/>
            </a:stretch>
          </p:blipFill>
          <p:spPr bwMode="auto">
            <a:xfrm>
              <a:off x="2577" y="1774"/>
              <a:ext cx="241" cy="410"/>
            </a:xfrm>
            <a:prstGeom prst="rect">
              <a:avLst/>
            </a:prstGeom>
            <a:noFill/>
          </p:spPr>
        </p:pic>
        <p:pic>
          <p:nvPicPr>
            <p:cNvPr id="215099" name="Picture 59" descr="C:\Documents and Settings\ahawley\My Documents\OUTBOUND\PRESOS_CUSTOMER\GRAPHICS\NewServer\NewServer.png"/>
            <p:cNvPicPr>
              <a:picLocks noChangeAspect="1" noChangeArrowheads="1"/>
            </p:cNvPicPr>
            <p:nvPr/>
          </p:nvPicPr>
          <p:blipFill>
            <a:blip r:embed="rId4" cstate="print"/>
            <a:srcRect/>
            <a:stretch>
              <a:fillRect/>
            </a:stretch>
          </p:blipFill>
          <p:spPr bwMode="auto">
            <a:xfrm>
              <a:off x="2936" y="1604"/>
              <a:ext cx="240" cy="410"/>
            </a:xfrm>
            <a:prstGeom prst="rect">
              <a:avLst/>
            </a:prstGeom>
            <a:noFill/>
          </p:spPr>
        </p:pic>
      </p:grpSp>
      <p:sp>
        <p:nvSpPr>
          <p:cNvPr id="215100" name="Text Box 60"/>
          <p:cNvSpPr txBox="1">
            <a:spLocks noChangeArrowheads="1"/>
          </p:cNvSpPr>
          <p:nvPr/>
        </p:nvSpPr>
        <p:spPr bwMode="auto">
          <a:xfrm>
            <a:off x="3088599" y="2727986"/>
            <a:ext cx="936475" cy="461665"/>
          </a:xfrm>
          <a:prstGeom prst="rect">
            <a:avLst/>
          </a:prstGeom>
          <a:noFill/>
          <a:ln w="9525">
            <a:noFill/>
            <a:miter lim="800000"/>
            <a:headEnd/>
            <a:tailEnd/>
          </a:ln>
          <a:effectLst/>
        </p:spPr>
        <p:txBody>
          <a:bodyPr wrap="none">
            <a:spAutoFit/>
          </a:bodyPr>
          <a:lstStyle/>
          <a:p>
            <a:pPr algn="ctr"/>
            <a:r>
              <a:rPr lang="en-US" sz="1200" b="1">
                <a:solidFill>
                  <a:srgbClr val="000000"/>
                </a:solidFill>
                <a:latin typeface="Arial" charset="0"/>
                <a:cs typeface="Arial" charset="0"/>
              </a:rPr>
              <a:t>Oracle VM</a:t>
            </a:r>
          </a:p>
          <a:p>
            <a:pPr algn="ctr"/>
            <a:r>
              <a:rPr lang="en-US" sz="1200" b="1">
                <a:solidFill>
                  <a:srgbClr val="000000"/>
                </a:solidFill>
                <a:latin typeface="Arial" charset="0"/>
                <a:cs typeface="Arial" charset="0"/>
              </a:rPr>
              <a:t>Servers</a:t>
            </a:r>
          </a:p>
        </p:txBody>
      </p:sp>
      <p:grpSp>
        <p:nvGrpSpPr>
          <p:cNvPr id="6" name="Group 61"/>
          <p:cNvGrpSpPr>
            <a:grpSpLocks/>
          </p:cNvGrpSpPr>
          <p:nvPr/>
        </p:nvGrpSpPr>
        <p:grpSpPr bwMode="auto">
          <a:xfrm>
            <a:off x="4271963" y="3135583"/>
            <a:ext cx="842962" cy="910817"/>
            <a:chOff x="3326" y="1834"/>
            <a:chExt cx="736" cy="855"/>
          </a:xfrm>
        </p:grpSpPr>
        <p:pic>
          <p:nvPicPr>
            <p:cNvPr id="215102" name="Picture 62" descr="C:\Documents and Settings\ahawley\My Documents\OUTBOUND\PRESOS_CUSTOMER\GRAPHICS\AccelerateAnyWebApplication\AccelerateAnyWebApplication.png"/>
            <p:cNvPicPr>
              <a:picLocks noChangeAspect="1" noChangeArrowheads="1"/>
            </p:cNvPicPr>
            <p:nvPr/>
          </p:nvPicPr>
          <p:blipFill>
            <a:blip r:embed="rId3" cstate="print"/>
            <a:srcRect/>
            <a:stretch>
              <a:fillRect/>
            </a:stretch>
          </p:blipFill>
          <p:spPr bwMode="auto">
            <a:xfrm>
              <a:off x="3326" y="1834"/>
              <a:ext cx="736" cy="600"/>
            </a:xfrm>
            <a:prstGeom prst="rect">
              <a:avLst/>
            </a:prstGeom>
            <a:noFill/>
          </p:spPr>
        </p:pic>
        <p:sp>
          <p:nvSpPr>
            <p:cNvPr id="215103" name="AutoShape 63"/>
            <p:cNvSpPr>
              <a:spLocks noChangeArrowheads="1"/>
            </p:cNvSpPr>
            <p:nvPr/>
          </p:nvSpPr>
          <p:spPr bwMode="auto">
            <a:xfrm rot="19754802">
              <a:off x="3486" y="1873"/>
              <a:ext cx="196" cy="816"/>
            </a:xfrm>
            <a:prstGeom prst="parallelogram">
              <a:avLst>
                <a:gd name="adj" fmla="val 62025"/>
              </a:avLst>
            </a:prstGeom>
            <a:solidFill>
              <a:schemeClr val="tx2"/>
            </a:solidFill>
            <a:ln w="9525">
              <a:noFill/>
              <a:miter lim="800000"/>
              <a:headEnd/>
              <a:tailEnd/>
            </a:ln>
            <a:effectLst/>
          </p:spPr>
          <p:txBody>
            <a:bodyPr anchor="ctr">
              <a:spAutoFit/>
            </a:bodyPr>
            <a:lstStyle/>
            <a:p>
              <a:pPr algn="ctr"/>
              <a:endParaRPr lang="en-US" sz="1200" b="1">
                <a:solidFill>
                  <a:srgbClr val="000000"/>
                </a:solidFill>
                <a:latin typeface="Arial" charset="0"/>
                <a:cs typeface="Arial" charset="0"/>
              </a:endParaRPr>
            </a:p>
          </p:txBody>
        </p:sp>
      </p:gr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21" name="Rectangle 5"/>
          <p:cNvSpPr>
            <a:spLocks noGrp="1" noChangeArrowheads="1"/>
          </p:cNvSpPr>
          <p:nvPr>
            <p:ph type="title" idx="4294967295"/>
          </p:nvPr>
        </p:nvSpPr>
        <p:spPr>
          <a:xfrm>
            <a:off x="889000" y="161796"/>
            <a:ext cx="7581900" cy="642343"/>
          </a:xfrm>
        </p:spPr>
        <p:txBody>
          <a:bodyPr/>
          <a:lstStyle/>
          <a:p>
            <a:r>
              <a:rPr lang="en-US" smtClean="0">
                <a:latin typeface="Arial" charset="0"/>
              </a:rPr>
              <a:t>Server Pools, Networking, and Storage Centrally</a:t>
            </a:r>
            <a:br>
              <a:rPr lang="en-US" smtClean="0">
                <a:latin typeface="Arial" charset="0"/>
              </a:rPr>
            </a:br>
            <a:r>
              <a:rPr lang="en-US" smtClean="0">
                <a:solidFill>
                  <a:schemeClr val="tx2"/>
                </a:solidFill>
                <a:latin typeface="Arial" charset="0"/>
              </a:rPr>
              <a:t>All from the Manager GUI…</a:t>
            </a:r>
          </a:p>
        </p:txBody>
      </p:sp>
      <p:sp>
        <p:nvSpPr>
          <p:cNvPr id="188586" name="Text Box 2145"/>
          <p:cNvSpPr txBox="1">
            <a:spLocks noChangeArrowheads="1"/>
          </p:cNvSpPr>
          <p:nvPr/>
        </p:nvSpPr>
        <p:spPr bwMode="auto">
          <a:xfrm>
            <a:off x="5986472" y="2977003"/>
            <a:ext cx="3006725" cy="800219"/>
          </a:xfrm>
          <a:prstGeom prst="rect">
            <a:avLst/>
          </a:prstGeom>
          <a:noFill/>
          <a:ln w="9525">
            <a:noFill/>
            <a:miter lim="800000"/>
            <a:headEnd/>
            <a:tailEnd/>
          </a:ln>
        </p:spPr>
        <p:txBody>
          <a:bodyPr>
            <a:spAutoFit/>
          </a:bodyPr>
          <a:lstStyle/>
          <a:p>
            <a:pPr marL="115888" indent="-115888">
              <a:buClr>
                <a:srgbClr val="FF0000"/>
              </a:buClr>
              <a:buFontTx/>
              <a:buChar char="•"/>
            </a:pPr>
            <a:r>
              <a:rPr lang="en-US" sz="1600" b="1" dirty="0" smtClean="0">
                <a:solidFill>
                  <a:srgbClr val="000000"/>
                </a:solidFill>
                <a:latin typeface="Arial" charset="0"/>
                <a:cs typeface="Arial" charset="0"/>
              </a:rPr>
              <a:t>Server </a:t>
            </a:r>
            <a:r>
              <a:rPr lang="en-US" sz="1600" b="1" dirty="0">
                <a:solidFill>
                  <a:srgbClr val="000000"/>
                </a:solidFill>
                <a:latin typeface="Arial" charset="0"/>
                <a:cs typeface="Arial" charset="0"/>
              </a:rPr>
              <a:t>network configuration</a:t>
            </a:r>
            <a:endParaRPr lang="en-US" sz="1400" dirty="0">
              <a:solidFill>
                <a:srgbClr val="000000"/>
              </a:solidFill>
              <a:latin typeface="Arial" charset="0"/>
              <a:cs typeface="Arial" charset="0"/>
            </a:endParaRPr>
          </a:p>
          <a:p>
            <a:pPr marL="115888" indent="-115888">
              <a:buClr>
                <a:srgbClr val="FF0000"/>
              </a:buClr>
              <a:buFontTx/>
              <a:buChar char="•"/>
            </a:pPr>
            <a:endParaRPr lang="en-US" sz="1400" b="1" dirty="0">
              <a:solidFill>
                <a:srgbClr val="000000"/>
              </a:solidFill>
              <a:latin typeface="Arial" charset="0"/>
              <a:cs typeface="Arial" charset="0"/>
            </a:endParaRPr>
          </a:p>
        </p:txBody>
      </p:sp>
      <p:sp>
        <p:nvSpPr>
          <p:cNvPr id="188587" name="Text Box 1121"/>
          <p:cNvSpPr txBox="1">
            <a:spLocks noChangeArrowheads="1"/>
          </p:cNvSpPr>
          <p:nvPr/>
        </p:nvSpPr>
        <p:spPr bwMode="auto">
          <a:xfrm>
            <a:off x="5981700" y="3796980"/>
            <a:ext cx="2998788" cy="584775"/>
          </a:xfrm>
          <a:prstGeom prst="rect">
            <a:avLst/>
          </a:prstGeom>
          <a:noFill/>
          <a:ln w="9525">
            <a:noFill/>
            <a:miter lim="800000"/>
            <a:headEnd/>
            <a:tailEnd/>
          </a:ln>
        </p:spPr>
        <p:txBody>
          <a:bodyPr>
            <a:spAutoFit/>
          </a:bodyPr>
          <a:lstStyle/>
          <a:p>
            <a:pPr marL="115888" indent="-115888">
              <a:buClr>
                <a:srgbClr val="FF0000"/>
              </a:buClr>
              <a:buFontTx/>
              <a:buChar char="•"/>
            </a:pPr>
            <a:r>
              <a:rPr lang="en-US" sz="1600" b="1" dirty="0" smtClean="0">
                <a:solidFill>
                  <a:srgbClr val="000000"/>
                </a:solidFill>
                <a:latin typeface="Arial" charset="0"/>
                <a:cs typeface="Arial" charset="0"/>
              </a:rPr>
              <a:t>Storage </a:t>
            </a:r>
            <a:r>
              <a:rPr lang="en-US" sz="1600" b="1" dirty="0">
                <a:solidFill>
                  <a:srgbClr val="000000"/>
                </a:solidFill>
                <a:latin typeface="Arial" charset="0"/>
                <a:cs typeface="Arial" charset="0"/>
              </a:rPr>
              <a:t>Connect storage management </a:t>
            </a:r>
          </a:p>
        </p:txBody>
      </p:sp>
      <p:sp>
        <p:nvSpPr>
          <p:cNvPr id="188589" name="Text Box 173"/>
          <p:cNvSpPr txBox="1">
            <a:spLocks noChangeArrowheads="1"/>
          </p:cNvSpPr>
          <p:nvPr/>
        </p:nvSpPr>
        <p:spPr bwMode="auto">
          <a:xfrm>
            <a:off x="5989664" y="1666942"/>
            <a:ext cx="2841625" cy="584775"/>
          </a:xfrm>
          <a:prstGeom prst="rect">
            <a:avLst/>
          </a:prstGeom>
          <a:noFill/>
          <a:ln w="9525">
            <a:noFill/>
            <a:miter lim="800000"/>
            <a:headEnd/>
            <a:tailEnd/>
          </a:ln>
          <a:effectLst/>
        </p:spPr>
        <p:txBody>
          <a:bodyPr>
            <a:spAutoFit/>
          </a:bodyPr>
          <a:lstStyle/>
          <a:p>
            <a:pPr marL="115888" indent="-115888">
              <a:buClr>
                <a:srgbClr val="FF0000"/>
              </a:buClr>
              <a:buFontTx/>
              <a:buChar char="•"/>
            </a:pPr>
            <a:r>
              <a:rPr lang="en-US" sz="1600" b="1">
                <a:solidFill>
                  <a:srgbClr val="000000"/>
                </a:solidFill>
                <a:latin typeface="Arial" charset="0"/>
                <a:cs typeface="Arial" charset="0"/>
              </a:rPr>
              <a:t>Guest VM creation and management </a:t>
            </a:r>
          </a:p>
        </p:txBody>
      </p:sp>
      <p:sp>
        <p:nvSpPr>
          <p:cNvPr id="188590" name="Text Box 174"/>
          <p:cNvSpPr txBox="1">
            <a:spLocks noChangeArrowheads="1"/>
          </p:cNvSpPr>
          <p:nvPr/>
        </p:nvSpPr>
        <p:spPr bwMode="auto">
          <a:xfrm>
            <a:off x="5981700" y="770833"/>
            <a:ext cx="3030538" cy="584775"/>
          </a:xfrm>
          <a:prstGeom prst="rect">
            <a:avLst/>
          </a:prstGeom>
          <a:noFill/>
          <a:ln w="12700">
            <a:noFill/>
            <a:miter lim="800000"/>
            <a:headEnd/>
            <a:tailEnd/>
          </a:ln>
          <a:effectLst/>
        </p:spPr>
        <p:txBody>
          <a:bodyPr>
            <a:spAutoFit/>
          </a:bodyPr>
          <a:lstStyle/>
          <a:p>
            <a:pPr marL="117475" indent="-117475">
              <a:buClr>
                <a:srgbClr val="FF0000"/>
              </a:buClr>
              <a:buFontTx/>
              <a:buChar char="•"/>
            </a:pPr>
            <a:r>
              <a:rPr lang="en-US" sz="1600" b="1" dirty="0" smtClean="0">
                <a:solidFill>
                  <a:srgbClr val="000000"/>
                </a:solidFill>
                <a:latin typeface="Arial" charset="0"/>
                <a:cs typeface="Arial" charset="0"/>
              </a:rPr>
              <a:t>Policy-based </a:t>
            </a:r>
            <a:r>
              <a:rPr lang="en-US" sz="1600" b="1" dirty="0">
                <a:solidFill>
                  <a:srgbClr val="000000"/>
                </a:solidFill>
                <a:latin typeface="Arial" charset="0"/>
                <a:cs typeface="Arial" charset="0"/>
              </a:rPr>
              <a:t>Server Pool Management</a:t>
            </a:r>
          </a:p>
        </p:txBody>
      </p:sp>
      <p:sp>
        <p:nvSpPr>
          <p:cNvPr id="188591" name="Line 175"/>
          <p:cNvSpPr>
            <a:spLocks noChangeShapeType="1"/>
          </p:cNvSpPr>
          <p:nvPr/>
        </p:nvSpPr>
        <p:spPr bwMode="auto">
          <a:xfrm>
            <a:off x="5961063" y="880248"/>
            <a:ext cx="0" cy="3654216"/>
          </a:xfrm>
          <a:prstGeom prst="line">
            <a:avLst/>
          </a:prstGeom>
          <a:noFill/>
          <a:ln w="12700">
            <a:solidFill>
              <a:schemeClr val="hlink"/>
            </a:solidFill>
            <a:round/>
            <a:headEnd/>
            <a:tailEnd/>
          </a:ln>
          <a:effectLst/>
        </p:spPr>
        <p:txBody>
          <a:bodyPr>
            <a:spAutoFit/>
          </a:bodyPr>
          <a:lstStyle/>
          <a:p>
            <a:pPr algn="ctr"/>
            <a:endParaRPr lang="en-US" sz="1200" b="1">
              <a:solidFill>
                <a:srgbClr val="000000"/>
              </a:solidFill>
              <a:latin typeface="Arial" charset="0"/>
              <a:cs typeface="Arial" charset="0"/>
            </a:endParaRPr>
          </a:p>
        </p:txBody>
      </p:sp>
      <p:sp>
        <p:nvSpPr>
          <p:cNvPr id="188592" name="Rectangle 176"/>
          <p:cNvSpPr>
            <a:spLocks noChangeArrowheads="1"/>
          </p:cNvSpPr>
          <p:nvPr/>
        </p:nvSpPr>
        <p:spPr bwMode="auto">
          <a:xfrm>
            <a:off x="5976254" y="2448832"/>
            <a:ext cx="3085909" cy="338554"/>
          </a:xfrm>
          <a:prstGeom prst="rect">
            <a:avLst/>
          </a:prstGeom>
          <a:noFill/>
          <a:ln w="12700">
            <a:noFill/>
            <a:miter lim="800000"/>
            <a:headEnd/>
            <a:tailEnd/>
          </a:ln>
          <a:effectLst/>
        </p:spPr>
        <p:txBody>
          <a:bodyPr wrap="none">
            <a:spAutoFit/>
          </a:bodyPr>
          <a:lstStyle/>
          <a:p>
            <a:pPr marL="117475" indent="-117475" algn="ctr">
              <a:buClr>
                <a:srgbClr val="FF0000"/>
              </a:buClr>
              <a:buFontTx/>
              <a:buChar char="•"/>
            </a:pPr>
            <a:r>
              <a:rPr lang="en-US" sz="1600" b="1">
                <a:solidFill>
                  <a:srgbClr val="000000"/>
                </a:solidFill>
                <a:latin typeface="Arial" charset="0"/>
                <a:cs typeface="Arial" charset="0"/>
              </a:rPr>
              <a:t>Linux, Solaris, and Windows</a:t>
            </a:r>
          </a:p>
        </p:txBody>
      </p:sp>
      <p:grpSp>
        <p:nvGrpSpPr>
          <p:cNvPr id="2" name="Group 178"/>
          <p:cNvGrpSpPr>
            <a:grpSpLocks/>
          </p:cNvGrpSpPr>
          <p:nvPr/>
        </p:nvGrpSpPr>
        <p:grpSpPr bwMode="auto">
          <a:xfrm>
            <a:off x="765203" y="1074177"/>
            <a:ext cx="1438275" cy="1579687"/>
            <a:chOff x="566" y="1396"/>
            <a:chExt cx="906" cy="996"/>
          </a:xfrm>
        </p:grpSpPr>
        <p:pic>
          <p:nvPicPr>
            <p:cNvPr id="188595" name="Picture 179" descr="C:\Documents and Settings\ahawley\My Documents\OUTBOUND\PRESOS_CUSTOMER\GRAPHICS\EnterpriseMgr\EnterpriseMgr.png"/>
            <p:cNvPicPr>
              <a:picLocks noChangeAspect="1" noChangeArrowheads="1"/>
            </p:cNvPicPr>
            <p:nvPr/>
          </p:nvPicPr>
          <p:blipFill>
            <a:blip r:embed="rId2" cstate="print"/>
            <a:srcRect/>
            <a:stretch>
              <a:fillRect/>
            </a:stretch>
          </p:blipFill>
          <p:spPr bwMode="auto">
            <a:xfrm>
              <a:off x="566" y="1396"/>
              <a:ext cx="906" cy="996"/>
            </a:xfrm>
            <a:prstGeom prst="rect">
              <a:avLst/>
            </a:prstGeom>
            <a:noFill/>
          </p:spPr>
        </p:pic>
        <p:sp>
          <p:nvSpPr>
            <p:cNvPr id="188596" name="Text Box 180"/>
            <p:cNvSpPr txBox="1">
              <a:spLocks noChangeArrowheads="1"/>
            </p:cNvSpPr>
            <p:nvPr/>
          </p:nvSpPr>
          <p:spPr bwMode="auto">
            <a:xfrm rot="19867659">
              <a:off x="569" y="1806"/>
              <a:ext cx="498" cy="330"/>
            </a:xfrm>
            <a:prstGeom prst="rect">
              <a:avLst/>
            </a:prstGeom>
            <a:noFill/>
            <a:ln w="9525">
              <a:noFill/>
              <a:miter lim="800000"/>
              <a:headEnd/>
              <a:tailEnd/>
            </a:ln>
            <a:effectLst/>
          </p:spPr>
          <p:txBody>
            <a:bodyPr wrap="none">
              <a:spAutoFit/>
            </a:bodyPr>
            <a:lstStyle/>
            <a:p>
              <a:pPr algn="ctr"/>
              <a:r>
                <a:rPr lang="en-US" sz="1000" b="1" i="1">
                  <a:solidFill>
                    <a:srgbClr val="000000"/>
                  </a:solidFill>
                  <a:latin typeface="Arial" charset="0"/>
                  <a:cs typeface="Arial" charset="0"/>
                </a:rPr>
                <a:t>       </a:t>
              </a:r>
              <a:r>
                <a:rPr lang="en-US" sz="900" b="1" i="1">
                  <a:solidFill>
                    <a:srgbClr val="000000"/>
                  </a:solidFill>
                  <a:latin typeface="Arial" charset="0"/>
                  <a:cs typeface="Arial" charset="0"/>
                </a:rPr>
                <a:t>Oracle</a:t>
              </a:r>
            </a:p>
            <a:p>
              <a:pPr algn="ctr"/>
              <a:r>
                <a:rPr lang="en-US" sz="900" b="1" i="1">
                  <a:solidFill>
                    <a:srgbClr val="000000"/>
                  </a:solidFill>
                  <a:latin typeface="Arial" charset="0"/>
                  <a:cs typeface="Arial" charset="0"/>
                </a:rPr>
                <a:t>  VM</a:t>
              </a:r>
            </a:p>
            <a:p>
              <a:pPr algn="ctr"/>
              <a:r>
                <a:rPr lang="en-US" sz="900" b="1" i="1">
                  <a:solidFill>
                    <a:srgbClr val="000000"/>
                  </a:solidFill>
                  <a:latin typeface="Arial" charset="0"/>
                  <a:cs typeface="Arial" charset="0"/>
                </a:rPr>
                <a:t>Manager</a:t>
              </a:r>
            </a:p>
          </p:txBody>
        </p:sp>
      </p:grpSp>
      <p:sp>
        <p:nvSpPr>
          <p:cNvPr id="188597" name="Text Box 181"/>
          <p:cNvSpPr txBox="1">
            <a:spLocks noChangeArrowheads="1"/>
          </p:cNvSpPr>
          <p:nvPr/>
        </p:nvSpPr>
        <p:spPr bwMode="auto">
          <a:xfrm>
            <a:off x="2780625" y="2284321"/>
            <a:ext cx="936475" cy="461665"/>
          </a:xfrm>
          <a:prstGeom prst="rect">
            <a:avLst/>
          </a:prstGeom>
          <a:noFill/>
          <a:ln w="9525">
            <a:noFill/>
            <a:miter lim="800000"/>
            <a:headEnd/>
            <a:tailEnd/>
          </a:ln>
          <a:effectLst/>
        </p:spPr>
        <p:txBody>
          <a:bodyPr wrap="none">
            <a:spAutoFit/>
          </a:bodyPr>
          <a:lstStyle/>
          <a:p>
            <a:pPr algn="ctr"/>
            <a:r>
              <a:rPr lang="en-US" sz="1200" b="1">
                <a:solidFill>
                  <a:srgbClr val="000000"/>
                </a:solidFill>
                <a:latin typeface="Arial" charset="0"/>
                <a:cs typeface="Arial" charset="0"/>
              </a:rPr>
              <a:t>Oracle VM</a:t>
            </a:r>
          </a:p>
          <a:p>
            <a:pPr algn="ctr"/>
            <a:r>
              <a:rPr lang="en-US" sz="1200" b="1">
                <a:solidFill>
                  <a:srgbClr val="000000"/>
                </a:solidFill>
                <a:latin typeface="Arial" charset="0"/>
                <a:cs typeface="Arial" charset="0"/>
              </a:rPr>
              <a:t>Servers</a:t>
            </a:r>
          </a:p>
        </p:txBody>
      </p:sp>
      <p:sp>
        <p:nvSpPr>
          <p:cNvPr id="188598" name="Line 182"/>
          <p:cNvSpPr>
            <a:spLocks noChangeShapeType="1"/>
          </p:cNvSpPr>
          <p:nvPr/>
        </p:nvSpPr>
        <p:spPr bwMode="auto">
          <a:xfrm flipH="1">
            <a:off x="2082827" y="1878297"/>
            <a:ext cx="2195513" cy="136399"/>
          </a:xfrm>
          <a:prstGeom prst="line">
            <a:avLst/>
          </a:prstGeom>
          <a:noFill/>
          <a:ln w="38100">
            <a:solidFill>
              <a:schemeClr val="hlink"/>
            </a:solidFill>
            <a:round/>
            <a:headEnd type="oval" w="med" len="med"/>
            <a:tailEnd type="oval" w="med" len="med"/>
          </a:ln>
          <a:effectLst/>
        </p:spPr>
        <p:txBody>
          <a:bodyPr>
            <a:spAutoFit/>
          </a:bodyPr>
          <a:lstStyle/>
          <a:p>
            <a:pPr algn="ctr"/>
            <a:endParaRPr lang="en-US" sz="1200" b="1">
              <a:solidFill>
                <a:srgbClr val="000000"/>
              </a:solidFill>
              <a:latin typeface="Arial" charset="0"/>
              <a:cs typeface="Arial" charset="0"/>
            </a:endParaRPr>
          </a:p>
        </p:txBody>
      </p:sp>
      <p:sp>
        <p:nvSpPr>
          <p:cNvPr id="188599" name="Line 183"/>
          <p:cNvSpPr>
            <a:spLocks noChangeShapeType="1"/>
          </p:cNvSpPr>
          <p:nvPr/>
        </p:nvSpPr>
        <p:spPr bwMode="auto">
          <a:xfrm flipV="1">
            <a:off x="2095500" y="1875104"/>
            <a:ext cx="2197100" cy="133227"/>
          </a:xfrm>
          <a:prstGeom prst="line">
            <a:avLst/>
          </a:prstGeom>
          <a:noFill/>
          <a:ln w="57150">
            <a:solidFill>
              <a:schemeClr val="tx2"/>
            </a:solidFill>
            <a:round/>
            <a:headEnd/>
            <a:tailEnd type="triangle" w="sm" len="med"/>
          </a:ln>
          <a:effectLst/>
        </p:spPr>
        <p:txBody>
          <a:bodyPr wrap="none">
            <a:spAutoFit/>
          </a:bodyPr>
          <a:lstStyle/>
          <a:p>
            <a:pPr algn="ctr"/>
            <a:endParaRPr lang="en-US" sz="1200" b="1">
              <a:solidFill>
                <a:srgbClr val="000000"/>
              </a:solidFill>
              <a:latin typeface="Arial" charset="0"/>
              <a:cs typeface="Arial" charset="0"/>
            </a:endParaRPr>
          </a:p>
        </p:txBody>
      </p:sp>
      <p:sp>
        <p:nvSpPr>
          <p:cNvPr id="188600" name="Line 184"/>
          <p:cNvSpPr>
            <a:spLocks noChangeShapeType="1"/>
          </p:cNvSpPr>
          <p:nvPr/>
        </p:nvSpPr>
        <p:spPr bwMode="auto">
          <a:xfrm flipH="1">
            <a:off x="1052530" y="2008330"/>
            <a:ext cx="1049337" cy="831080"/>
          </a:xfrm>
          <a:prstGeom prst="line">
            <a:avLst/>
          </a:prstGeom>
          <a:noFill/>
          <a:ln w="28575">
            <a:solidFill>
              <a:schemeClr val="bg2"/>
            </a:solidFill>
            <a:round/>
            <a:headEnd/>
            <a:tailEnd type="triangle" w="sm" len="med"/>
          </a:ln>
          <a:effectLst/>
        </p:spPr>
        <p:txBody>
          <a:bodyPr>
            <a:spAutoFit/>
          </a:bodyPr>
          <a:lstStyle/>
          <a:p>
            <a:pPr algn="ctr"/>
            <a:endParaRPr lang="en-US" sz="1200" b="1">
              <a:solidFill>
                <a:srgbClr val="000000"/>
              </a:solidFill>
              <a:latin typeface="Arial" charset="0"/>
              <a:cs typeface="Arial" charset="0"/>
            </a:endParaRPr>
          </a:p>
        </p:txBody>
      </p:sp>
      <p:sp>
        <p:nvSpPr>
          <p:cNvPr id="188602" name="AutoShape 186"/>
          <p:cNvSpPr>
            <a:spLocks noChangeArrowheads="1"/>
          </p:cNvSpPr>
          <p:nvPr/>
        </p:nvSpPr>
        <p:spPr bwMode="auto">
          <a:xfrm>
            <a:off x="5150763" y="1950664"/>
            <a:ext cx="191877" cy="285036"/>
          </a:xfrm>
          <a:prstGeom prst="roundRect">
            <a:avLst>
              <a:gd name="adj" fmla="val 7926"/>
            </a:avLst>
          </a:prstGeom>
          <a:solidFill>
            <a:schemeClr val="hlink"/>
          </a:solidFill>
          <a:ln w="9525">
            <a:noFill/>
            <a:round/>
            <a:headEnd/>
            <a:tailEnd/>
          </a:ln>
          <a:effectLst/>
        </p:spPr>
        <p:txBody>
          <a:bodyPr wrap="none" anchor="ctr">
            <a:spAutoFit/>
          </a:bodyPr>
          <a:lstStyle/>
          <a:p>
            <a:pPr algn="ctr"/>
            <a:endParaRPr lang="en-US" sz="1200" b="1">
              <a:solidFill>
                <a:srgbClr val="000000"/>
              </a:solidFill>
              <a:latin typeface="Arial" charset="0"/>
              <a:cs typeface="Arial" charset="0"/>
            </a:endParaRPr>
          </a:p>
        </p:txBody>
      </p:sp>
      <p:pic>
        <p:nvPicPr>
          <p:cNvPr id="188603" name="Picture 187" descr="C:\Documents and Settings\ahawley\My Documents\OUTBOUND\PRESOS_CUSTOMER\GRAPHICS\DataIntegration\DataIntegration.png"/>
          <p:cNvPicPr>
            <a:picLocks noChangeAspect="1" noChangeArrowheads="1"/>
          </p:cNvPicPr>
          <p:nvPr/>
        </p:nvPicPr>
        <p:blipFill>
          <a:blip r:embed="rId3" cstate="print"/>
          <a:srcRect/>
          <a:stretch>
            <a:fillRect/>
          </a:stretch>
        </p:blipFill>
        <p:spPr bwMode="auto">
          <a:xfrm>
            <a:off x="3573508" y="2541246"/>
            <a:ext cx="1406525" cy="1076915"/>
          </a:xfrm>
          <a:prstGeom prst="rect">
            <a:avLst/>
          </a:prstGeom>
          <a:noFill/>
        </p:spPr>
      </p:pic>
      <p:pic>
        <p:nvPicPr>
          <p:cNvPr id="188604" name="Picture 188" descr="C:\Documents and Settings\ahawley\My Documents\OUTBOUND\PRESOS_CUSTOMER\GRAPHICS\San_Cloud\SAN_Cloud.png"/>
          <p:cNvPicPr>
            <a:picLocks noChangeAspect="1" noChangeArrowheads="1"/>
          </p:cNvPicPr>
          <p:nvPr/>
        </p:nvPicPr>
        <p:blipFill>
          <a:blip r:embed="rId4" cstate="print"/>
          <a:srcRect/>
          <a:stretch>
            <a:fillRect/>
          </a:stretch>
        </p:blipFill>
        <p:spPr bwMode="auto">
          <a:xfrm>
            <a:off x="3787775" y="2119372"/>
            <a:ext cx="965200" cy="867559"/>
          </a:xfrm>
          <a:prstGeom prst="rect">
            <a:avLst/>
          </a:prstGeom>
          <a:noFill/>
        </p:spPr>
      </p:pic>
      <p:sp>
        <p:nvSpPr>
          <p:cNvPr id="188605" name="Oval 189"/>
          <p:cNvSpPr>
            <a:spLocks noChangeArrowheads="1"/>
          </p:cNvSpPr>
          <p:nvPr/>
        </p:nvSpPr>
        <p:spPr bwMode="auto">
          <a:xfrm>
            <a:off x="3309983" y="1846109"/>
            <a:ext cx="1944687" cy="389513"/>
          </a:xfrm>
          <a:prstGeom prst="ellipse">
            <a:avLst/>
          </a:prstGeom>
          <a:solidFill>
            <a:schemeClr val="tx2"/>
          </a:solidFill>
          <a:ln w="9525">
            <a:solidFill>
              <a:schemeClr val="hlink"/>
            </a:solidFill>
            <a:round/>
            <a:headEnd/>
            <a:tailEnd/>
          </a:ln>
          <a:effectLst/>
        </p:spPr>
        <p:txBody>
          <a:bodyPr anchor="ctr">
            <a:spAutoFit/>
          </a:bodyPr>
          <a:lstStyle/>
          <a:p>
            <a:pPr algn="ctr"/>
            <a:endParaRPr lang="en-US" sz="1200" b="1">
              <a:solidFill>
                <a:srgbClr val="000000"/>
              </a:solidFill>
              <a:latin typeface="Arial" charset="0"/>
              <a:cs typeface="Arial" charset="0"/>
            </a:endParaRPr>
          </a:p>
        </p:txBody>
      </p:sp>
      <p:pic>
        <p:nvPicPr>
          <p:cNvPr id="188606" name="Picture 190" descr="C:\Documents and Settings\ahawley\My Documents\OUTBOUND\PRESOS_CUSTOMER\GRAPHICS\Network\Network.png"/>
          <p:cNvPicPr>
            <a:picLocks noChangeAspect="1" noChangeArrowheads="1"/>
          </p:cNvPicPr>
          <p:nvPr/>
        </p:nvPicPr>
        <p:blipFill>
          <a:blip r:embed="rId5" cstate="print"/>
          <a:srcRect/>
          <a:stretch>
            <a:fillRect/>
          </a:stretch>
        </p:blipFill>
        <p:spPr bwMode="auto">
          <a:xfrm>
            <a:off x="3616370" y="1597547"/>
            <a:ext cx="1331913" cy="800946"/>
          </a:xfrm>
          <a:prstGeom prst="rect">
            <a:avLst/>
          </a:prstGeom>
          <a:noFill/>
        </p:spPr>
      </p:pic>
      <p:pic>
        <p:nvPicPr>
          <p:cNvPr id="188607" name="Picture 191" descr="C:\Documents and Settings\ahawley\My Documents\OUTBOUND\PRESOS_CUSTOMER\GRAPHICS\NewServer\NewServer.png"/>
          <p:cNvPicPr>
            <a:picLocks noChangeAspect="1" noChangeArrowheads="1"/>
          </p:cNvPicPr>
          <p:nvPr/>
        </p:nvPicPr>
        <p:blipFill>
          <a:blip r:embed="rId6" cstate="print"/>
          <a:srcRect/>
          <a:stretch>
            <a:fillRect/>
          </a:stretch>
        </p:blipFill>
        <p:spPr bwMode="auto">
          <a:xfrm>
            <a:off x="3771900" y="1156652"/>
            <a:ext cx="381000" cy="650273"/>
          </a:xfrm>
          <a:prstGeom prst="rect">
            <a:avLst/>
          </a:prstGeom>
          <a:noFill/>
        </p:spPr>
      </p:pic>
      <p:pic>
        <p:nvPicPr>
          <p:cNvPr id="188608" name="Picture 192" descr="C:\Documents and Settings\ahawley\My Documents\OUTBOUND\PRESOS_CUSTOMER\GRAPHICS\NewServer\NewServer.png"/>
          <p:cNvPicPr>
            <a:picLocks noChangeAspect="1" noChangeArrowheads="1"/>
          </p:cNvPicPr>
          <p:nvPr/>
        </p:nvPicPr>
        <p:blipFill>
          <a:blip r:embed="rId6" cstate="print"/>
          <a:srcRect/>
          <a:stretch>
            <a:fillRect/>
          </a:stretch>
        </p:blipFill>
        <p:spPr bwMode="auto">
          <a:xfrm>
            <a:off x="3548063" y="1570607"/>
            <a:ext cx="381000" cy="650273"/>
          </a:xfrm>
          <a:prstGeom prst="rect">
            <a:avLst/>
          </a:prstGeom>
          <a:noFill/>
        </p:spPr>
      </p:pic>
      <p:pic>
        <p:nvPicPr>
          <p:cNvPr id="188609" name="Picture 193" descr="C:\Documents and Settings\ahawley\My Documents\OUTBOUND\PRESOS_CUSTOMER\GRAPHICS\NewServer\NewServer.png"/>
          <p:cNvPicPr>
            <a:picLocks noChangeAspect="1" noChangeArrowheads="1"/>
          </p:cNvPicPr>
          <p:nvPr/>
        </p:nvPicPr>
        <p:blipFill>
          <a:blip r:embed="rId6" cstate="print"/>
          <a:srcRect/>
          <a:stretch>
            <a:fillRect/>
          </a:stretch>
        </p:blipFill>
        <p:spPr bwMode="auto">
          <a:xfrm>
            <a:off x="4441825" y="1162996"/>
            <a:ext cx="381000" cy="650273"/>
          </a:xfrm>
          <a:prstGeom prst="rect">
            <a:avLst/>
          </a:prstGeom>
          <a:noFill/>
        </p:spPr>
      </p:pic>
      <p:pic>
        <p:nvPicPr>
          <p:cNvPr id="188611" name="Picture 195" descr="C:\Documents and Settings\ahawley\My Documents\OUTBOUND\PRESOS_CUSTOMER\GRAPHICS\NewServer\NewServer.png"/>
          <p:cNvPicPr>
            <a:picLocks noChangeAspect="1" noChangeArrowheads="1"/>
          </p:cNvPicPr>
          <p:nvPr/>
        </p:nvPicPr>
        <p:blipFill>
          <a:blip r:embed="rId6" cstate="print"/>
          <a:srcRect/>
          <a:stretch>
            <a:fillRect/>
          </a:stretch>
        </p:blipFill>
        <p:spPr bwMode="auto">
          <a:xfrm>
            <a:off x="4089400" y="1846554"/>
            <a:ext cx="382588" cy="651858"/>
          </a:xfrm>
          <a:prstGeom prst="rect">
            <a:avLst/>
          </a:prstGeom>
          <a:noFill/>
        </p:spPr>
      </p:pic>
      <p:pic>
        <p:nvPicPr>
          <p:cNvPr id="188612" name="Picture 196" descr="C:\Documents and Settings\ahawley\My Documents\OUTBOUND\PRESOS_CUSTOMER\GRAPHICS\NewServer\NewServer.png"/>
          <p:cNvPicPr>
            <a:picLocks noChangeAspect="1" noChangeArrowheads="1"/>
          </p:cNvPicPr>
          <p:nvPr/>
        </p:nvPicPr>
        <p:blipFill>
          <a:blip r:embed="rId6" cstate="print"/>
          <a:srcRect/>
          <a:stretch>
            <a:fillRect/>
          </a:stretch>
        </p:blipFill>
        <p:spPr bwMode="auto">
          <a:xfrm>
            <a:off x="4659313" y="1576951"/>
            <a:ext cx="381000" cy="650273"/>
          </a:xfrm>
          <a:prstGeom prst="rect">
            <a:avLst/>
          </a:prstGeom>
          <a:noFill/>
        </p:spPr>
      </p:pic>
      <p:grpSp>
        <p:nvGrpSpPr>
          <p:cNvPr id="3" name="Group 197"/>
          <p:cNvGrpSpPr>
            <a:grpSpLocks/>
          </p:cNvGrpSpPr>
          <p:nvPr/>
        </p:nvGrpSpPr>
        <p:grpSpPr bwMode="auto">
          <a:xfrm>
            <a:off x="3849688" y="1320012"/>
            <a:ext cx="203200" cy="374303"/>
            <a:chOff x="1575" y="2780"/>
            <a:chExt cx="128" cy="236"/>
          </a:xfrm>
        </p:grpSpPr>
        <p:pic>
          <p:nvPicPr>
            <p:cNvPr id="188614" name="Picture 198" descr="C:\Documents and Settings\ahawley\My Documents\OUTBOUND\PRESOS_CUSTOMER\GRAPHICS\ServerIdentity\ServerIdentity.png"/>
            <p:cNvPicPr>
              <a:picLocks noChangeAspect="1" noChangeArrowheads="1"/>
            </p:cNvPicPr>
            <p:nvPr/>
          </p:nvPicPr>
          <p:blipFill>
            <a:blip r:embed="rId7" cstate="print"/>
            <a:srcRect/>
            <a:stretch>
              <a:fillRect/>
            </a:stretch>
          </p:blipFill>
          <p:spPr bwMode="auto">
            <a:xfrm>
              <a:off x="1578" y="2876"/>
              <a:ext cx="125" cy="140"/>
            </a:xfrm>
            <a:prstGeom prst="rect">
              <a:avLst/>
            </a:prstGeom>
            <a:noFill/>
          </p:spPr>
        </p:pic>
        <p:pic>
          <p:nvPicPr>
            <p:cNvPr id="188615" name="Picture 199" descr="C:\Documents and Settings\ahawley\My Documents\OUTBOUND\PRESOS_CUSTOMER\GRAPHICS\ServerIdentity\ServerIdentity.png"/>
            <p:cNvPicPr>
              <a:picLocks noChangeAspect="1" noChangeArrowheads="1"/>
            </p:cNvPicPr>
            <p:nvPr/>
          </p:nvPicPr>
          <p:blipFill>
            <a:blip r:embed="rId7" cstate="print"/>
            <a:srcRect/>
            <a:stretch>
              <a:fillRect/>
            </a:stretch>
          </p:blipFill>
          <p:spPr bwMode="auto">
            <a:xfrm>
              <a:off x="1575" y="2780"/>
              <a:ext cx="125" cy="140"/>
            </a:xfrm>
            <a:prstGeom prst="rect">
              <a:avLst/>
            </a:prstGeom>
            <a:noFill/>
          </p:spPr>
        </p:pic>
      </p:grpSp>
      <p:grpSp>
        <p:nvGrpSpPr>
          <p:cNvPr id="4" name="Group 200"/>
          <p:cNvGrpSpPr>
            <a:grpSpLocks/>
          </p:cNvGrpSpPr>
          <p:nvPr/>
        </p:nvGrpSpPr>
        <p:grpSpPr bwMode="auto">
          <a:xfrm>
            <a:off x="4573588" y="1316842"/>
            <a:ext cx="203200" cy="374303"/>
            <a:chOff x="1575" y="2780"/>
            <a:chExt cx="128" cy="236"/>
          </a:xfrm>
        </p:grpSpPr>
        <p:pic>
          <p:nvPicPr>
            <p:cNvPr id="188617" name="Picture 201" descr="C:\Documents and Settings\ahawley\My Documents\OUTBOUND\PRESOS_CUSTOMER\GRAPHICS\ServerIdentity\ServerIdentity.png"/>
            <p:cNvPicPr>
              <a:picLocks noChangeAspect="1" noChangeArrowheads="1"/>
            </p:cNvPicPr>
            <p:nvPr/>
          </p:nvPicPr>
          <p:blipFill>
            <a:blip r:embed="rId7" cstate="print"/>
            <a:srcRect/>
            <a:stretch>
              <a:fillRect/>
            </a:stretch>
          </p:blipFill>
          <p:spPr bwMode="auto">
            <a:xfrm>
              <a:off x="1578" y="2876"/>
              <a:ext cx="125" cy="140"/>
            </a:xfrm>
            <a:prstGeom prst="rect">
              <a:avLst/>
            </a:prstGeom>
            <a:noFill/>
          </p:spPr>
        </p:pic>
        <p:pic>
          <p:nvPicPr>
            <p:cNvPr id="188618" name="Picture 202" descr="C:\Documents and Settings\ahawley\My Documents\OUTBOUND\PRESOS_CUSTOMER\GRAPHICS\ServerIdentity\ServerIdentity.png"/>
            <p:cNvPicPr>
              <a:picLocks noChangeAspect="1" noChangeArrowheads="1"/>
            </p:cNvPicPr>
            <p:nvPr/>
          </p:nvPicPr>
          <p:blipFill>
            <a:blip r:embed="rId7" cstate="print"/>
            <a:srcRect/>
            <a:stretch>
              <a:fillRect/>
            </a:stretch>
          </p:blipFill>
          <p:spPr bwMode="auto">
            <a:xfrm>
              <a:off x="1575" y="2780"/>
              <a:ext cx="125" cy="140"/>
            </a:xfrm>
            <a:prstGeom prst="rect">
              <a:avLst/>
            </a:prstGeom>
            <a:noFill/>
          </p:spPr>
        </p:pic>
      </p:grpSp>
      <p:sp>
        <p:nvSpPr>
          <p:cNvPr id="188619" name="Text Box 203"/>
          <p:cNvSpPr txBox="1">
            <a:spLocks noChangeArrowheads="1"/>
          </p:cNvSpPr>
          <p:nvPr/>
        </p:nvSpPr>
        <p:spPr bwMode="auto">
          <a:xfrm>
            <a:off x="3730111" y="3048767"/>
            <a:ext cx="1091644" cy="153888"/>
          </a:xfrm>
          <a:prstGeom prst="rect">
            <a:avLst/>
          </a:prstGeom>
          <a:solidFill>
            <a:schemeClr val="tx2"/>
          </a:solidFill>
          <a:ln w="9525">
            <a:solidFill>
              <a:schemeClr val="hlink"/>
            </a:solidFill>
            <a:miter lim="800000"/>
            <a:headEnd/>
            <a:tailEnd/>
          </a:ln>
          <a:effectLst/>
        </p:spPr>
        <p:txBody>
          <a:bodyPr wrap="none" lIns="0" tIns="0" rIns="0" bIns="0">
            <a:spAutoFit/>
          </a:bodyPr>
          <a:lstStyle/>
          <a:p>
            <a:pPr algn="ctr"/>
            <a:r>
              <a:rPr lang="en-US" sz="1000">
                <a:solidFill>
                  <a:srgbClr val="FFFFFF"/>
                </a:solidFill>
                <a:latin typeface="Arial" charset="0"/>
                <a:cs typeface="Arial" charset="0"/>
              </a:rPr>
              <a:t>Storage Repository</a:t>
            </a:r>
          </a:p>
        </p:txBody>
      </p:sp>
      <p:sp>
        <p:nvSpPr>
          <p:cNvPr id="188620" name="Text Box 204"/>
          <p:cNvSpPr txBox="1">
            <a:spLocks noChangeArrowheads="1"/>
          </p:cNvSpPr>
          <p:nvPr/>
        </p:nvSpPr>
        <p:spPr bwMode="auto">
          <a:xfrm>
            <a:off x="5240954" y="1862436"/>
            <a:ext cx="660758" cy="461665"/>
          </a:xfrm>
          <a:prstGeom prst="rect">
            <a:avLst/>
          </a:prstGeom>
          <a:noFill/>
          <a:ln w="9525">
            <a:noFill/>
            <a:miter lim="800000"/>
            <a:headEnd/>
            <a:tailEnd/>
          </a:ln>
          <a:effectLst/>
        </p:spPr>
        <p:txBody>
          <a:bodyPr wrap="none">
            <a:spAutoFit/>
          </a:bodyPr>
          <a:lstStyle/>
          <a:p>
            <a:pPr algn="ctr"/>
            <a:r>
              <a:rPr lang="en-US" sz="1200" b="1">
                <a:solidFill>
                  <a:srgbClr val="FFFFFF"/>
                </a:solidFill>
                <a:latin typeface="Arial" charset="0"/>
                <a:cs typeface="Arial" charset="0"/>
              </a:rPr>
              <a:t>Server</a:t>
            </a:r>
          </a:p>
          <a:p>
            <a:pPr algn="ctr"/>
            <a:r>
              <a:rPr lang="en-US" sz="1200" b="1">
                <a:solidFill>
                  <a:srgbClr val="FFFFFF"/>
                </a:solidFill>
                <a:latin typeface="Arial" charset="0"/>
                <a:cs typeface="Arial" charset="0"/>
              </a:rPr>
              <a:t>Pool 1</a:t>
            </a:r>
          </a:p>
        </p:txBody>
      </p:sp>
      <p:grpSp>
        <p:nvGrpSpPr>
          <p:cNvPr id="5" name="Group 205"/>
          <p:cNvGrpSpPr>
            <a:grpSpLocks/>
          </p:cNvGrpSpPr>
          <p:nvPr/>
        </p:nvGrpSpPr>
        <p:grpSpPr bwMode="auto">
          <a:xfrm>
            <a:off x="4205288" y="2011522"/>
            <a:ext cx="203200" cy="374303"/>
            <a:chOff x="1575" y="2780"/>
            <a:chExt cx="128" cy="236"/>
          </a:xfrm>
        </p:grpSpPr>
        <p:pic>
          <p:nvPicPr>
            <p:cNvPr id="188622" name="Picture 206" descr="C:\Documents and Settings\ahawley\My Documents\OUTBOUND\PRESOS_CUSTOMER\GRAPHICS\ServerIdentity\ServerIdentity.png"/>
            <p:cNvPicPr>
              <a:picLocks noChangeAspect="1" noChangeArrowheads="1"/>
            </p:cNvPicPr>
            <p:nvPr/>
          </p:nvPicPr>
          <p:blipFill>
            <a:blip r:embed="rId7" cstate="print"/>
            <a:srcRect/>
            <a:stretch>
              <a:fillRect/>
            </a:stretch>
          </p:blipFill>
          <p:spPr bwMode="auto">
            <a:xfrm>
              <a:off x="1578" y="2876"/>
              <a:ext cx="125" cy="140"/>
            </a:xfrm>
            <a:prstGeom prst="rect">
              <a:avLst/>
            </a:prstGeom>
            <a:noFill/>
          </p:spPr>
        </p:pic>
        <p:pic>
          <p:nvPicPr>
            <p:cNvPr id="188623" name="Picture 207" descr="C:\Documents and Settings\ahawley\My Documents\OUTBOUND\PRESOS_CUSTOMER\GRAPHICS\ServerIdentity\ServerIdentity.png"/>
            <p:cNvPicPr>
              <a:picLocks noChangeAspect="1" noChangeArrowheads="1"/>
            </p:cNvPicPr>
            <p:nvPr/>
          </p:nvPicPr>
          <p:blipFill>
            <a:blip r:embed="rId7" cstate="print"/>
            <a:srcRect/>
            <a:stretch>
              <a:fillRect/>
            </a:stretch>
          </p:blipFill>
          <p:spPr bwMode="auto">
            <a:xfrm>
              <a:off x="1575" y="2780"/>
              <a:ext cx="125" cy="140"/>
            </a:xfrm>
            <a:prstGeom prst="rect">
              <a:avLst/>
            </a:prstGeom>
            <a:noFill/>
          </p:spPr>
        </p:pic>
      </p:grpSp>
      <p:grpSp>
        <p:nvGrpSpPr>
          <p:cNvPr id="6" name="Group 208"/>
          <p:cNvGrpSpPr>
            <a:grpSpLocks/>
          </p:cNvGrpSpPr>
          <p:nvPr/>
        </p:nvGrpSpPr>
        <p:grpSpPr bwMode="auto">
          <a:xfrm>
            <a:off x="3624263" y="1735553"/>
            <a:ext cx="203200" cy="374303"/>
            <a:chOff x="1575" y="2780"/>
            <a:chExt cx="128" cy="236"/>
          </a:xfrm>
        </p:grpSpPr>
        <p:pic>
          <p:nvPicPr>
            <p:cNvPr id="188625" name="Picture 209" descr="C:\Documents and Settings\ahawley\My Documents\OUTBOUND\PRESOS_CUSTOMER\GRAPHICS\ServerIdentity\ServerIdentity.png"/>
            <p:cNvPicPr>
              <a:picLocks noChangeAspect="1" noChangeArrowheads="1"/>
            </p:cNvPicPr>
            <p:nvPr/>
          </p:nvPicPr>
          <p:blipFill>
            <a:blip r:embed="rId7" cstate="print"/>
            <a:srcRect/>
            <a:stretch>
              <a:fillRect/>
            </a:stretch>
          </p:blipFill>
          <p:spPr bwMode="auto">
            <a:xfrm>
              <a:off x="1578" y="2876"/>
              <a:ext cx="125" cy="140"/>
            </a:xfrm>
            <a:prstGeom prst="rect">
              <a:avLst/>
            </a:prstGeom>
            <a:noFill/>
          </p:spPr>
        </p:pic>
        <p:pic>
          <p:nvPicPr>
            <p:cNvPr id="188626" name="Picture 210" descr="C:\Documents and Settings\ahawley\My Documents\OUTBOUND\PRESOS_CUSTOMER\GRAPHICS\ServerIdentity\ServerIdentity.png"/>
            <p:cNvPicPr>
              <a:picLocks noChangeAspect="1" noChangeArrowheads="1"/>
            </p:cNvPicPr>
            <p:nvPr/>
          </p:nvPicPr>
          <p:blipFill>
            <a:blip r:embed="rId7" cstate="print"/>
            <a:srcRect/>
            <a:stretch>
              <a:fillRect/>
            </a:stretch>
          </p:blipFill>
          <p:spPr bwMode="auto">
            <a:xfrm>
              <a:off x="1575" y="2780"/>
              <a:ext cx="125" cy="140"/>
            </a:xfrm>
            <a:prstGeom prst="rect">
              <a:avLst/>
            </a:prstGeom>
            <a:noFill/>
          </p:spPr>
        </p:pic>
      </p:grpSp>
      <p:grpSp>
        <p:nvGrpSpPr>
          <p:cNvPr id="7" name="Group 211"/>
          <p:cNvGrpSpPr>
            <a:grpSpLocks/>
          </p:cNvGrpSpPr>
          <p:nvPr/>
        </p:nvGrpSpPr>
        <p:grpSpPr bwMode="auto">
          <a:xfrm>
            <a:off x="4764088" y="1745069"/>
            <a:ext cx="203200" cy="374303"/>
            <a:chOff x="1575" y="2780"/>
            <a:chExt cx="128" cy="236"/>
          </a:xfrm>
        </p:grpSpPr>
        <p:pic>
          <p:nvPicPr>
            <p:cNvPr id="188628" name="Picture 212" descr="C:\Documents and Settings\ahawley\My Documents\OUTBOUND\PRESOS_CUSTOMER\GRAPHICS\ServerIdentity\ServerIdentity.png"/>
            <p:cNvPicPr>
              <a:picLocks noChangeAspect="1" noChangeArrowheads="1"/>
            </p:cNvPicPr>
            <p:nvPr/>
          </p:nvPicPr>
          <p:blipFill>
            <a:blip r:embed="rId7" cstate="print"/>
            <a:srcRect/>
            <a:stretch>
              <a:fillRect/>
            </a:stretch>
          </p:blipFill>
          <p:spPr bwMode="auto">
            <a:xfrm>
              <a:off x="1578" y="2876"/>
              <a:ext cx="125" cy="140"/>
            </a:xfrm>
            <a:prstGeom prst="rect">
              <a:avLst/>
            </a:prstGeom>
            <a:noFill/>
          </p:spPr>
        </p:pic>
        <p:pic>
          <p:nvPicPr>
            <p:cNvPr id="188629" name="Picture 213" descr="C:\Documents and Settings\ahawley\My Documents\OUTBOUND\PRESOS_CUSTOMER\GRAPHICS\ServerIdentity\ServerIdentity.png"/>
            <p:cNvPicPr>
              <a:picLocks noChangeAspect="1" noChangeArrowheads="1"/>
            </p:cNvPicPr>
            <p:nvPr/>
          </p:nvPicPr>
          <p:blipFill>
            <a:blip r:embed="rId7" cstate="print"/>
            <a:srcRect/>
            <a:stretch>
              <a:fillRect/>
            </a:stretch>
          </p:blipFill>
          <p:spPr bwMode="auto">
            <a:xfrm>
              <a:off x="1575" y="2780"/>
              <a:ext cx="125" cy="140"/>
            </a:xfrm>
            <a:prstGeom prst="rect">
              <a:avLst/>
            </a:prstGeom>
            <a:noFill/>
          </p:spPr>
        </p:pic>
      </p:grpSp>
      <p:grpSp>
        <p:nvGrpSpPr>
          <p:cNvPr id="8" name="Group 215"/>
          <p:cNvGrpSpPr>
            <a:grpSpLocks/>
          </p:cNvGrpSpPr>
          <p:nvPr/>
        </p:nvGrpSpPr>
        <p:grpSpPr bwMode="auto">
          <a:xfrm>
            <a:off x="2587628" y="2752179"/>
            <a:ext cx="809625" cy="935758"/>
            <a:chOff x="4357" y="2284"/>
            <a:chExt cx="510" cy="590"/>
          </a:xfrm>
        </p:grpSpPr>
        <p:grpSp>
          <p:nvGrpSpPr>
            <p:cNvPr id="9" name="Group 216"/>
            <p:cNvGrpSpPr>
              <a:grpSpLocks/>
            </p:cNvGrpSpPr>
            <p:nvPr/>
          </p:nvGrpSpPr>
          <p:grpSpPr bwMode="auto">
            <a:xfrm>
              <a:off x="4357" y="2284"/>
              <a:ext cx="510" cy="590"/>
              <a:chOff x="3944" y="2284"/>
              <a:chExt cx="510" cy="590"/>
            </a:xfrm>
          </p:grpSpPr>
          <p:pic>
            <p:nvPicPr>
              <p:cNvPr id="188633" name="Picture 217" descr="C:\Documents and Settings\ahawley\My Documents\OUTBOUND\PRESOS_CUSTOMER\GRAPHICS\ServerCluster\ServerCluster.png"/>
              <p:cNvPicPr>
                <a:picLocks noChangeAspect="1" noChangeArrowheads="1"/>
              </p:cNvPicPr>
              <p:nvPr/>
            </p:nvPicPr>
            <p:blipFill>
              <a:blip r:embed="rId8" cstate="print"/>
              <a:srcRect/>
              <a:stretch>
                <a:fillRect/>
              </a:stretch>
            </p:blipFill>
            <p:spPr bwMode="auto">
              <a:xfrm>
                <a:off x="3944" y="2284"/>
                <a:ext cx="510" cy="590"/>
              </a:xfrm>
              <a:prstGeom prst="rect">
                <a:avLst/>
              </a:prstGeom>
              <a:noFill/>
            </p:spPr>
          </p:pic>
          <p:pic>
            <p:nvPicPr>
              <p:cNvPr id="188634" name="Picture 218" descr="C:\Documents and Settings\ahawley\My Documents\OUTBOUND\PRESOS_CUSTOMER\GRAPHICS\DatabaseGroup\DatabaseGroup.png"/>
              <p:cNvPicPr>
                <a:picLocks noChangeAspect="1" noChangeArrowheads="1"/>
              </p:cNvPicPr>
              <p:nvPr/>
            </p:nvPicPr>
            <p:blipFill>
              <a:blip r:embed="rId9" cstate="print"/>
              <a:srcRect/>
              <a:stretch>
                <a:fillRect/>
              </a:stretch>
            </p:blipFill>
            <p:spPr bwMode="auto">
              <a:xfrm>
                <a:off x="4324" y="2683"/>
                <a:ext cx="122" cy="125"/>
              </a:xfrm>
              <a:prstGeom prst="rect">
                <a:avLst/>
              </a:prstGeom>
              <a:noFill/>
            </p:spPr>
          </p:pic>
          <p:pic>
            <p:nvPicPr>
              <p:cNvPr id="188635" name="Picture 219" descr="C:\Documents and Settings\ahawley\My Documents\OUTBOUND\PRESOS_CUSTOMER\GRAPHICS\DatabaseGroup\DatabaseGroup.png"/>
              <p:cNvPicPr>
                <a:picLocks noChangeAspect="1" noChangeArrowheads="1"/>
              </p:cNvPicPr>
              <p:nvPr/>
            </p:nvPicPr>
            <p:blipFill>
              <a:blip r:embed="rId9" cstate="print"/>
              <a:srcRect/>
              <a:stretch>
                <a:fillRect/>
              </a:stretch>
            </p:blipFill>
            <p:spPr bwMode="auto">
              <a:xfrm>
                <a:off x="4327" y="2569"/>
                <a:ext cx="122" cy="125"/>
              </a:xfrm>
              <a:prstGeom prst="rect">
                <a:avLst/>
              </a:prstGeom>
              <a:noFill/>
            </p:spPr>
          </p:pic>
        </p:grpSp>
        <p:sp>
          <p:nvSpPr>
            <p:cNvPr id="188636" name="Text Box 220"/>
            <p:cNvSpPr txBox="1">
              <a:spLocks noChangeArrowheads="1"/>
            </p:cNvSpPr>
            <p:nvPr/>
          </p:nvSpPr>
          <p:spPr bwMode="auto">
            <a:xfrm>
              <a:off x="4400" y="2434"/>
              <a:ext cx="442" cy="97"/>
            </a:xfrm>
            <a:prstGeom prst="rect">
              <a:avLst/>
            </a:prstGeom>
            <a:solidFill>
              <a:schemeClr val="tx2"/>
            </a:solidFill>
            <a:ln w="9525">
              <a:solidFill>
                <a:schemeClr val="hlink"/>
              </a:solidFill>
              <a:miter lim="800000"/>
              <a:headEnd/>
              <a:tailEnd/>
            </a:ln>
            <a:effectLst/>
          </p:spPr>
          <p:txBody>
            <a:bodyPr wrap="none" lIns="0" tIns="0" rIns="0" bIns="0">
              <a:spAutoFit/>
            </a:bodyPr>
            <a:lstStyle/>
            <a:p>
              <a:pPr algn="ctr"/>
              <a:r>
                <a:rPr lang="en-US" sz="1000">
                  <a:solidFill>
                    <a:srgbClr val="FFFFFF"/>
                  </a:solidFill>
                  <a:latin typeface="Arial" charset="0"/>
                  <a:cs typeface="Arial" charset="0"/>
                </a:rPr>
                <a:t>Server Pool </a:t>
              </a:r>
            </a:p>
          </p:txBody>
        </p:sp>
      </p:grpSp>
      <p:grpSp>
        <p:nvGrpSpPr>
          <p:cNvPr id="10" name="Group 221"/>
          <p:cNvGrpSpPr>
            <a:grpSpLocks/>
          </p:cNvGrpSpPr>
          <p:nvPr/>
        </p:nvGrpSpPr>
        <p:grpSpPr bwMode="auto">
          <a:xfrm>
            <a:off x="2886084" y="3530919"/>
            <a:ext cx="809625" cy="937344"/>
            <a:chOff x="4357" y="2284"/>
            <a:chExt cx="510" cy="590"/>
          </a:xfrm>
        </p:grpSpPr>
        <p:grpSp>
          <p:nvGrpSpPr>
            <p:cNvPr id="11" name="Group 222"/>
            <p:cNvGrpSpPr>
              <a:grpSpLocks/>
            </p:cNvGrpSpPr>
            <p:nvPr/>
          </p:nvGrpSpPr>
          <p:grpSpPr bwMode="auto">
            <a:xfrm>
              <a:off x="4357" y="2284"/>
              <a:ext cx="510" cy="590"/>
              <a:chOff x="3944" y="2284"/>
              <a:chExt cx="510" cy="590"/>
            </a:xfrm>
          </p:grpSpPr>
          <p:pic>
            <p:nvPicPr>
              <p:cNvPr id="188639" name="Picture 223" descr="C:\Documents and Settings\ahawley\My Documents\OUTBOUND\PRESOS_CUSTOMER\GRAPHICS\ServerCluster\ServerCluster.png"/>
              <p:cNvPicPr>
                <a:picLocks noChangeAspect="1" noChangeArrowheads="1"/>
              </p:cNvPicPr>
              <p:nvPr/>
            </p:nvPicPr>
            <p:blipFill>
              <a:blip r:embed="rId10" cstate="print"/>
              <a:srcRect/>
              <a:stretch>
                <a:fillRect/>
              </a:stretch>
            </p:blipFill>
            <p:spPr bwMode="auto">
              <a:xfrm>
                <a:off x="3944" y="2284"/>
                <a:ext cx="510" cy="590"/>
              </a:xfrm>
              <a:prstGeom prst="rect">
                <a:avLst/>
              </a:prstGeom>
              <a:noFill/>
            </p:spPr>
          </p:pic>
          <p:pic>
            <p:nvPicPr>
              <p:cNvPr id="188640" name="Picture 224" descr="C:\Documents and Settings\ahawley\My Documents\OUTBOUND\PRESOS_CUSTOMER\GRAPHICS\DatabaseGroup\DatabaseGroup.png"/>
              <p:cNvPicPr>
                <a:picLocks noChangeAspect="1" noChangeArrowheads="1"/>
              </p:cNvPicPr>
              <p:nvPr/>
            </p:nvPicPr>
            <p:blipFill>
              <a:blip r:embed="rId9" cstate="print"/>
              <a:srcRect/>
              <a:stretch>
                <a:fillRect/>
              </a:stretch>
            </p:blipFill>
            <p:spPr bwMode="auto">
              <a:xfrm>
                <a:off x="4324" y="2683"/>
                <a:ext cx="122" cy="125"/>
              </a:xfrm>
              <a:prstGeom prst="rect">
                <a:avLst/>
              </a:prstGeom>
              <a:noFill/>
            </p:spPr>
          </p:pic>
          <p:pic>
            <p:nvPicPr>
              <p:cNvPr id="188641" name="Picture 225" descr="C:\Documents and Settings\ahawley\My Documents\OUTBOUND\PRESOS_CUSTOMER\GRAPHICS\DatabaseGroup\DatabaseGroup.png"/>
              <p:cNvPicPr>
                <a:picLocks noChangeAspect="1" noChangeArrowheads="1"/>
              </p:cNvPicPr>
              <p:nvPr/>
            </p:nvPicPr>
            <p:blipFill>
              <a:blip r:embed="rId9" cstate="print"/>
              <a:srcRect/>
              <a:stretch>
                <a:fillRect/>
              </a:stretch>
            </p:blipFill>
            <p:spPr bwMode="auto">
              <a:xfrm>
                <a:off x="4327" y="2569"/>
                <a:ext cx="122" cy="125"/>
              </a:xfrm>
              <a:prstGeom prst="rect">
                <a:avLst/>
              </a:prstGeom>
              <a:noFill/>
            </p:spPr>
          </p:pic>
        </p:grpSp>
        <p:sp>
          <p:nvSpPr>
            <p:cNvPr id="188642" name="Text Box 226"/>
            <p:cNvSpPr txBox="1">
              <a:spLocks noChangeArrowheads="1"/>
            </p:cNvSpPr>
            <p:nvPr/>
          </p:nvSpPr>
          <p:spPr bwMode="auto">
            <a:xfrm>
              <a:off x="4400" y="2434"/>
              <a:ext cx="442" cy="97"/>
            </a:xfrm>
            <a:prstGeom prst="rect">
              <a:avLst/>
            </a:prstGeom>
            <a:solidFill>
              <a:schemeClr val="tx2"/>
            </a:solidFill>
            <a:ln w="9525">
              <a:solidFill>
                <a:schemeClr val="hlink"/>
              </a:solidFill>
              <a:miter lim="800000"/>
              <a:headEnd/>
              <a:tailEnd/>
            </a:ln>
            <a:effectLst/>
          </p:spPr>
          <p:txBody>
            <a:bodyPr wrap="none" lIns="0" tIns="0" rIns="0" bIns="0">
              <a:spAutoFit/>
            </a:bodyPr>
            <a:lstStyle/>
            <a:p>
              <a:pPr algn="ctr"/>
              <a:r>
                <a:rPr lang="en-US" sz="1000">
                  <a:solidFill>
                    <a:srgbClr val="FFFFFF"/>
                  </a:solidFill>
                  <a:latin typeface="Arial" charset="0"/>
                  <a:cs typeface="Arial" charset="0"/>
                </a:rPr>
                <a:t>Server Pool </a:t>
              </a:r>
            </a:p>
          </p:txBody>
        </p:sp>
      </p:grpSp>
      <p:grpSp>
        <p:nvGrpSpPr>
          <p:cNvPr id="12" name="Group 227"/>
          <p:cNvGrpSpPr>
            <a:grpSpLocks/>
          </p:cNvGrpSpPr>
          <p:nvPr/>
        </p:nvGrpSpPr>
        <p:grpSpPr bwMode="auto">
          <a:xfrm>
            <a:off x="1641510" y="2888599"/>
            <a:ext cx="809625" cy="937345"/>
            <a:chOff x="4357" y="2284"/>
            <a:chExt cx="510" cy="590"/>
          </a:xfrm>
        </p:grpSpPr>
        <p:grpSp>
          <p:nvGrpSpPr>
            <p:cNvPr id="13" name="Group 228"/>
            <p:cNvGrpSpPr>
              <a:grpSpLocks/>
            </p:cNvGrpSpPr>
            <p:nvPr/>
          </p:nvGrpSpPr>
          <p:grpSpPr bwMode="auto">
            <a:xfrm>
              <a:off x="4357" y="2284"/>
              <a:ext cx="510" cy="590"/>
              <a:chOff x="3944" y="2284"/>
              <a:chExt cx="510" cy="590"/>
            </a:xfrm>
          </p:grpSpPr>
          <p:pic>
            <p:nvPicPr>
              <p:cNvPr id="188645" name="Picture 229" descr="C:\Documents and Settings\ahawley\My Documents\OUTBOUND\PRESOS_CUSTOMER\GRAPHICS\ServerCluster\ServerCluster.png"/>
              <p:cNvPicPr>
                <a:picLocks noChangeAspect="1" noChangeArrowheads="1"/>
              </p:cNvPicPr>
              <p:nvPr/>
            </p:nvPicPr>
            <p:blipFill>
              <a:blip r:embed="rId10" cstate="print"/>
              <a:srcRect/>
              <a:stretch>
                <a:fillRect/>
              </a:stretch>
            </p:blipFill>
            <p:spPr bwMode="auto">
              <a:xfrm>
                <a:off x="3944" y="2284"/>
                <a:ext cx="510" cy="590"/>
              </a:xfrm>
              <a:prstGeom prst="rect">
                <a:avLst/>
              </a:prstGeom>
              <a:noFill/>
            </p:spPr>
          </p:pic>
          <p:pic>
            <p:nvPicPr>
              <p:cNvPr id="188646" name="Picture 230" descr="C:\Documents and Settings\ahawley\My Documents\OUTBOUND\PRESOS_CUSTOMER\GRAPHICS\DatabaseGroup\DatabaseGroup.png"/>
              <p:cNvPicPr>
                <a:picLocks noChangeAspect="1" noChangeArrowheads="1"/>
              </p:cNvPicPr>
              <p:nvPr/>
            </p:nvPicPr>
            <p:blipFill>
              <a:blip r:embed="rId9" cstate="print"/>
              <a:srcRect/>
              <a:stretch>
                <a:fillRect/>
              </a:stretch>
            </p:blipFill>
            <p:spPr bwMode="auto">
              <a:xfrm>
                <a:off x="4324" y="2683"/>
                <a:ext cx="122" cy="125"/>
              </a:xfrm>
              <a:prstGeom prst="rect">
                <a:avLst/>
              </a:prstGeom>
              <a:noFill/>
            </p:spPr>
          </p:pic>
          <p:pic>
            <p:nvPicPr>
              <p:cNvPr id="188647" name="Picture 231" descr="C:\Documents and Settings\ahawley\My Documents\OUTBOUND\PRESOS_CUSTOMER\GRAPHICS\DatabaseGroup\DatabaseGroup.png"/>
              <p:cNvPicPr>
                <a:picLocks noChangeAspect="1" noChangeArrowheads="1"/>
              </p:cNvPicPr>
              <p:nvPr/>
            </p:nvPicPr>
            <p:blipFill>
              <a:blip r:embed="rId9" cstate="print"/>
              <a:srcRect/>
              <a:stretch>
                <a:fillRect/>
              </a:stretch>
            </p:blipFill>
            <p:spPr bwMode="auto">
              <a:xfrm>
                <a:off x="4327" y="2569"/>
                <a:ext cx="122" cy="125"/>
              </a:xfrm>
              <a:prstGeom prst="rect">
                <a:avLst/>
              </a:prstGeom>
              <a:noFill/>
            </p:spPr>
          </p:pic>
        </p:grpSp>
        <p:sp>
          <p:nvSpPr>
            <p:cNvPr id="188648" name="Text Box 232"/>
            <p:cNvSpPr txBox="1">
              <a:spLocks noChangeArrowheads="1"/>
            </p:cNvSpPr>
            <p:nvPr/>
          </p:nvSpPr>
          <p:spPr bwMode="auto">
            <a:xfrm>
              <a:off x="4400" y="2434"/>
              <a:ext cx="442" cy="97"/>
            </a:xfrm>
            <a:prstGeom prst="rect">
              <a:avLst/>
            </a:prstGeom>
            <a:solidFill>
              <a:schemeClr val="tx2"/>
            </a:solidFill>
            <a:ln w="9525">
              <a:solidFill>
                <a:schemeClr val="hlink"/>
              </a:solidFill>
              <a:miter lim="800000"/>
              <a:headEnd/>
              <a:tailEnd/>
            </a:ln>
            <a:effectLst/>
          </p:spPr>
          <p:txBody>
            <a:bodyPr wrap="none" lIns="0" tIns="0" rIns="0" bIns="0">
              <a:spAutoFit/>
            </a:bodyPr>
            <a:lstStyle/>
            <a:p>
              <a:pPr algn="ctr"/>
              <a:r>
                <a:rPr lang="en-US" sz="1000">
                  <a:solidFill>
                    <a:srgbClr val="FFFFFF"/>
                  </a:solidFill>
                  <a:latin typeface="Arial" charset="0"/>
                  <a:cs typeface="Arial" charset="0"/>
                </a:rPr>
                <a:t>Server Pool </a:t>
              </a:r>
            </a:p>
          </p:txBody>
        </p:sp>
      </p:grpSp>
      <p:grpSp>
        <p:nvGrpSpPr>
          <p:cNvPr id="14" name="Group 233"/>
          <p:cNvGrpSpPr>
            <a:grpSpLocks/>
          </p:cNvGrpSpPr>
          <p:nvPr/>
        </p:nvGrpSpPr>
        <p:grpSpPr bwMode="auto">
          <a:xfrm>
            <a:off x="1917701" y="3605466"/>
            <a:ext cx="809625" cy="935758"/>
            <a:chOff x="4357" y="2284"/>
            <a:chExt cx="510" cy="590"/>
          </a:xfrm>
        </p:grpSpPr>
        <p:grpSp>
          <p:nvGrpSpPr>
            <p:cNvPr id="15" name="Group 234"/>
            <p:cNvGrpSpPr>
              <a:grpSpLocks/>
            </p:cNvGrpSpPr>
            <p:nvPr/>
          </p:nvGrpSpPr>
          <p:grpSpPr bwMode="auto">
            <a:xfrm>
              <a:off x="4357" y="2284"/>
              <a:ext cx="510" cy="590"/>
              <a:chOff x="3944" y="2284"/>
              <a:chExt cx="510" cy="590"/>
            </a:xfrm>
          </p:grpSpPr>
          <p:pic>
            <p:nvPicPr>
              <p:cNvPr id="188651" name="Picture 235" descr="C:\Documents and Settings\ahawley\My Documents\OUTBOUND\PRESOS_CUSTOMER\GRAPHICS\ServerCluster\ServerCluster.png"/>
              <p:cNvPicPr>
                <a:picLocks noChangeAspect="1" noChangeArrowheads="1"/>
              </p:cNvPicPr>
              <p:nvPr/>
            </p:nvPicPr>
            <p:blipFill>
              <a:blip r:embed="rId8" cstate="print"/>
              <a:srcRect/>
              <a:stretch>
                <a:fillRect/>
              </a:stretch>
            </p:blipFill>
            <p:spPr bwMode="auto">
              <a:xfrm>
                <a:off x="3944" y="2284"/>
                <a:ext cx="510" cy="590"/>
              </a:xfrm>
              <a:prstGeom prst="rect">
                <a:avLst/>
              </a:prstGeom>
              <a:noFill/>
            </p:spPr>
          </p:pic>
          <p:pic>
            <p:nvPicPr>
              <p:cNvPr id="188652" name="Picture 236" descr="C:\Documents and Settings\ahawley\My Documents\OUTBOUND\PRESOS_CUSTOMER\GRAPHICS\DatabaseGroup\DatabaseGroup.png"/>
              <p:cNvPicPr>
                <a:picLocks noChangeAspect="1" noChangeArrowheads="1"/>
              </p:cNvPicPr>
              <p:nvPr/>
            </p:nvPicPr>
            <p:blipFill>
              <a:blip r:embed="rId9" cstate="print"/>
              <a:srcRect/>
              <a:stretch>
                <a:fillRect/>
              </a:stretch>
            </p:blipFill>
            <p:spPr bwMode="auto">
              <a:xfrm>
                <a:off x="4324" y="2683"/>
                <a:ext cx="122" cy="125"/>
              </a:xfrm>
              <a:prstGeom prst="rect">
                <a:avLst/>
              </a:prstGeom>
              <a:noFill/>
            </p:spPr>
          </p:pic>
          <p:pic>
            <p:nvPicPr>
              <p:cNvPr id="188653" name="Picture 237" descr="C:\Documents and Settings\ahawley\My Documents\OUTBOUND\PRESOS_CUSTOMER\GRAPHICS\DatabaseGroup\DatabaseGroup.png"/>
              <p:cNvPicPr>
                <a:picLocks noChangeAspect="1" noChangeArrowheads="1"/>
              </p:cNvPicPr>
              <p:nvPr/>
            </p:nvPicPr>
            <p:blipFill>
              <a:blip r:embed="rId9" cstate="print"/>
              <a:srcRect/>
              <a:stretch>
                <a:fillRect/>
              </a:stretch>
            </p:blipFill>
            <p:spPr bwMode="auto">
              <a:xfrm>
                <a:off x="4327" y="2569"/>
                <a:ext cx="122" cy="125"/>
              </a:xfrm>
              <a:prstGeom prst="rect">
                <a:avLst/>
              </a:prstGeom>
              <a:noFill/>
            </p:spPr>
          </p:pic>
        </p:grpSp>
        <p:sp>
          <p:nvSpPr>
            <p:cNvPr id="188654" name="Text Box 238"/>
            <p:cNvSpPr txBox="1">
              <a:spLocks noChangeArrowheads="1"/>
            </p:cNvSpPr>
            <p:nvPr/>
          </p:nvSpPr>
          <p:spPr bwMode="auto">
            <a:xfrm>
              <a:off x="4400" y="2434"/>
              <a:ext cx="442" cy="97"/>
            </a:xfrm>
            <a:prstGeom prst="rect">
              <a:avLst/>
            </a:prstGeom>
            <a:solidFill>
              <a:schemeClr val="tx2"/>
            </a:solidFill>
            <a:ln w="9525">
              <a:solidFill>
                <a:schemeClr val="hlink"/>
              </a:solidFill>
              <a:miter lim="800000"/>
              <a:headEnd/>
              <a:tailEnd/>
            </a:ln>
            <a:effectLst/>
          </p:spPr>
          <p:txBody>
            <a:bodyPr wrap="none" lIns="0" tIns="0" rIns="0" bIns="0">
              <a:spAutoFit/>
            </a:bodyPr>
            <a:lstStyle/>
            <a:p>
              <a:pPr algn="ctr"/>
              <a:r>
                <a:rPr lang="en-US" sz="1000">
                  <a:solidFill>
                    <a:srgbClr val="FFFFFF"/>
                  </a:solidFill>
                  <a:latin typeface="Arial" charset="0"/>
                  <a:cs typeface="Arial" charset="0"/>
                </a:rPr>
                <a:t>Server Pool </a:t>
              </a:r>
            </a:p>
          </p:txBody>
        </p:sp>
      </p:grpSp>
      <p:grpSp>
        <p:nvGrpSpPr>
          <p:cNvPr id="16" name="Group 239"/>
          <p:cNvGrpSpPr>
            <a:grpSpLocks/>
          </p:cNvGrpSpPr>
          <p:nvPr/>
        </p:nvGrpSpPr>
        <p:grpSpPr bwMode="auto">
          <a:xfrm>
            <a:off x="606433" y="2611023"/>
            <a:ext cx="809625" cy="935758"/>
            <a:chOff x="4357" y="2284"/>
            <a:chExt cx="510" cy="590"/>
          </a:xfrm>
        </p:grpSpPr>
        <p:grpSp>
          <p:nvGrpSpPr>
            <p:cNvPr id="17" name="Group 240"/>
            <p:cNvGrpSpPr>
              <a:grpSpLocks/>
            </p:cNvGrpSpPr>
            <p:nvPr/>
          </p:nvGrpSpPr>
          <p:grpSpPr bwMode="auto">
            <a:xfrm>
              <a:off x="4357" y="2284"/>
              <a:ext cx="510" cy="590"/>
              <a:chOff x="3944" y="2284"/>
              <a:chExt cx="510" cy="590"/>
            </a:xfrm>
          </p:grpSpPr>
          <p:pic>
            <p:nvPicPr>
              <p:cNvPr id="188657" name="Picture 241" descr="C:\Documents and Settings\ahawley\My Documents\OUTBOUND\PRESOS_CUSTOMER\GRAPHICS\ServerCluster\ServerCluster.png"/>
              <p:cNvPicPr>
                <a:picLocks noChangeAspect="1" noChangeArrowheads="1"/>
              </p:cNvPicPr>
              <p:nvPr/>
            </p:nvPicPr>
            <p:blipFill>
              <a:blip r:embed="rId8" cstate="print"/>
              <a:srcRect/>
              <a:stretch>
                <a:fillRect/>
              </a:stretch>
            </p:blipFill>
            <p:spPr bwMode="auto">
              <a:xfrm>
                <a:off x="3944" y="2284"/>
                <a:ext cx="510" cy="590"/>
              </a:xfrm>
              <a:prstGeom prst="rect">
                <a:avLst/>
              </a:prstGeom>
              <a:noFill/>
            </p:spPr>
          </p:pic>
          <p:pic>
            <p:nvPicPr>
              <p:cNvPr id="188658" name="Picture 242" descr="C:\Documents and Settings\ahawley\My Documents\OUTBOUND\PRESOS_CUSTOMER\GRAPHICS\DatabaseGroup\DatabaseGroup.png"/>
              <p:cNvPicPr>
                <a:picLocks noChangeAspect="1" noChangeArrowheads="1"/>
              </p:cNvPicPr>
              <p:nvPr/>
            </p:nvPicPr>
            <p:blipFill>
              <a:blip r:embed="rId9" cstate="print"/>
              <a:srcRect/>
              <a:stretch>
                <a:fillRect/>
              </a:stretch>
            </p:blipFill>
            <p:spPr bwMode="auto">
              <a:xfrm>
                <a:off x="4324" y="2683"/>
                <a:ext cx="122" cy="125"/>
              </a:xfrm>
              <a:prstGeom prst="rect">
                <a:avLst/>
              </a:prstGeom>
              <a:noFill/>
            </p:spPr>
          </p:pic>
          <p:pic>
            <p:nvPicPr>
              <p:cNvPr id="188659" name="Picture 243" descr="C:\Documents and Settings\ahawley\My Documents\OUTBOUND\PRESOS_CUSTOMER\GRAPHICS\DatabaseGroup\DatabaseGroup.png"/>
              <p:cNvPicPr>
                <a:picLocks noChangeAspect="1" noChangeArrowheads="1"/>
              </p:cNvPicPr>
              <p:nvPr/>
            </p:nvPicPr>
            <p:blipFill>
              <a:blip r:embed="rId9" cstate="print"/>
              <a:srcRect/>
              <a:stretch>
                <a:fillRect/>
              </a:stretch>
            </p:blipFill>
            <p:spPr bwMode="auto">
              <a:xfrm>
                <a:off x="4327" y="2569"/>
                <a:ext cx="122" cy="125"/>
              </a:xfrm>
              <a:prstGeom prst="rect">
                <a:avLst/>
              </a:prstGeom>
              <a:noFill/>
            </p:spPr>
          </p:pic>
        </p:grpSp>
        <p:sp>
          <p:nvSpPr>
            <p:cNvPr id="188660" name="Text Box 244"/>
            <p:cNvSpPr txBox="1">
              <a:spLocks noChangeArrowheads="1"/>
            </p:cNvSpPr>
            <p:nvPr/>
          </p:nvSpPr>
          <p:spPr bwMode="auto">
            <a:xfrm>
              <a:off x="4400" y="2434"/>
              <a:ext cx="442" cy="97"/>
            </a:xfrm>
            <a:prstGeom prst="rect">
              <a:avLst/>
            </a:prstGeom>
            <a:solidFill>
              <a:schemeClr val="tx2"/>
            </a:solidFill>
            <a:ln w="9525">
              <a:solidFill>
                <a:schemeClr val="hlink"/>
              </a:solidFill>
              <a:miter lim="800000"/>
              <a:headEnd/>
              <a:tailEnd/>
            </a:ln>
            <a:effectLst/>
          </p:spPr>
          <p:txBody>
            <a:bodyPr wrap="none" lIns="0" tIns="0" rIns="0" bIns="0">
              <a:spAutoFit/>
            </a:bodyPr>
            <a:lstStyle/>
            <a:p>
              <a:pPr algn="ctr"/>
              <a:r>
                <a:rPr lang="en-US" sz="1000">
                  <a:solidFill>
                    <a:srgbClr val="FFFFFF"/>
                  </a:solidFill>
                  <a:latin typeface="Arial" charset="0"/>
                  <a:cs typeface="Arial" charset="0"/>
                </a:rPr>
                <a:t>Server Pool </a:t>
              </a:r>
            </a:p>
          </p:txBody>
        </p:sp>
      </p:grpSp>
      <p:grpSp>
        <p:nvGrpSpPr>
          <p:cNvPr id="18" name="Group 245"/>
          <p:cNvGrpSpPr>
            <a:grpSpLocks/>
          </p:cNvGrpSpPr>
          <p:nvPr/>
        </p:nvGrpSpPr>
        <p:grpSpPr bwMode="auto">
          <a:xfrm>
            <a:off x="850909" y="3402453"/>
            <a:ext cx="809625" cy="935758"/>
            <a:chOff x="4357" y="2284"/>
            <a:chExt cx="510" cy="590"/>
          </a:xfrm>
        </p:grpSpPr>
        <p:grpSp>
          <p:nvGrpSpPr>
            <p:cNvPr id="19" name="Group 246"/>
            <p:cNvGrpSpPr>
              <a:grpSpLocks/>
            </p:cNvGrpSpPr>
            <p:nvPr/>
          </p:nvGrpSpPr>
          <p:grpSpPr bwMode="auto">
            <a:xfrm>
              <a:off x="4357" y="2284"/>
              <a:ext cx="510" cy="590"/>
              <a:chOff x="3944" y="2284"/>
              <a:chExt cx="510" cy="590"/>
            </a:xfrm>
          </p:grpSpPr>
          <p:pic>
            <p:nvPicPr>
              <p:cNvPr id="188663" name="Picture 247" descr="C:\Documents and Settings\ahawley\My Documents\OUTBOUND\PRESOS_CUSTOMER\GRAPHICS\ServerCluster\ServerCluster.png"/>
              <p:cNvPicPr>
                <a:picLocks noChangeAspect="1" noChangeArrowheads="1"/>
              </p:cNvPicPr>
              <p:nvPr/>
            </p:nvPicPr>
            <p:blipFill>
              <a:blip r:embed="rId8" cstate="print"/>
              <a:srcRect/>
              <a:stretch>
                <a:fillRect/>
              </a:stretch>
            </p:blipFill>
            <p:spPr bwMode="auto">
              <a:xfrm>
                <a:off x="3944" y="2284"/>
                <a:ext cx="510" cy="590"/>
              </a:xfrm>
              <a:prstGeom prst="rect">
                <a:avLst/>
              </a:prstGeom>
              <a:noFill/>
            </p:spPr>
          </p:pic>
          <p:pic>
            <p:nvPicPr>
              <p:cNvPr id="188664" name="Picture 248" descr="C:\Documents and Settings\ahawley\My Documents\OUTBOUND\PRESOS_CUSTOMER\GRAPHICS\DatabaseGroup\DatabaseGroup.png"/>
              <p:cNvPicPr>
                <a:picLocks noChangeAspect="1" noChangeArrowheads="1"/>
              </p:cNvPicPr>
              <p:nvPr/>
            </p:nvPicPr>
            <p:blipFill>
              <a:blip r:embed="rId9" cstate="print"/>
              <a:srcRect/>
              <a:stretch>
                <a:fillRect/>
              </a:stretch>
            </p:blipFill>
            <p:spPr bwMode="auto">
              <a:xfrm>
                <a:off x="4324" y="2683"/>
                <a:ext cx="122" cy="125"/>
              </a:xfrm>
              <a:prstGeom prst="rect">
                <a:avLst/>
              </a:prstGeom>
              <a:noFill/>
            </p:spPr>
          </p:pic>
          <p:pic>
            <p:nvPicPr>
              <p:cNvPr id="188665" name="Picture 249" descr="C:\Documents and Settings\ahawley\My Documents\OUTBOUND\PRESOS_CUSTOMER\GRAPHICS\DatabaseGroup\DatabaseGroup.png"/>
              <p:cNvPicPr>
                <a:picLocks noChangeAspect="1" noChangeArrowheads="1"/>
              </p:cNvPicPr>
              <p:nvPr/>
            </p:nvPicPr>
            <p:blipFill>
              <a:blip r:embed="rId9" cstate="print"/>
              <a:srcRect/>
              <a:stretch>
                <a:fillRect/>
              </a:stretch>
            </p:blipFill>
            <p:spPr bwMode="auto">
              <a:xfrm>
                <a:off x="4327" y="2569"/>
                <a:ext cx="122" cy="125"/>
              </a:xfrm>
              <a:prstGeom prst="rect">
                <a:avLst/>
              </a:prstGeom>
              <a:noFill/>
            </p:spPr>
          </p:pic>
        </p:grpSp>
        <p:sp>
          <p:nvSpPr>
            <p:cNvPr id="188666" name="Text Box 250"/>
            <p:cNvSpPr txBox="1">
              <a:spLocks noChangeArrowheads="1"/>
            </p:cNvSpPr>
            <p:nvPr/>
          </p:nvSpPr>
          <p:spPr bwMode="auto">
            <a:xfrm>
              <a:off x="4400" y="2434"/>
              <a:ext cx="442" cy="97"/>
            </a:xfrm>
            <a:prstGeom prst="rect">
              <a:avLst/>
            </a:prstGeom>
            <a:solidFill>
              <a:schemeClr val="tx2"/>
            </a:solidFill>
            <a:ln w="9525">
              <a:solidFill>
                <a:schemeClr val="hlink"/>
              </a:solidFill>
              <a:miter lim="800000"/>
              <a:headEnd/>
              <a:tailEnd/>
            </a:ln>
            <a:effectLst/>
          </p:spPr>
          <p:txBody>
            <a:bodyPr wrap="none" lIns="0" tIns="0" rIns="0" bIns="0">
              <a:spAutoFit/>
            </a:bodyPr>
            <a:lstStyle/>
            <a:p>
              <a:pPr algn="ctr"/>
              <a:r>
                <a:rPr lang="en-US" sz="1000">
                  <a:solidFill>
                    <a:srgbClr val="FFFFFF"/>
                  </a:solidFill>
                  <a:latin typeface="Arial" charset="0"/>
                  <a:cs typeface="Arial" charset="0"/>
                </a:rPr>
                <a:t>Server Pool </a:t>
              </a:r>
            </a:p>
          </p:txBody>
        </p:sp>
      </p:grpSp>
      <p:sp>
        <p:nvSpPr>
          <p:cNvPr id="188667" name="Line 251"/>
          <p:cNvSpPr>
            <a:spLocks noChangeShapeType="1"/>
          </p:cNvSpPr>
          <p:nvPr/>
        </p:nvSpPr>
        <p:spPr bwMode="auto">
          <a:xfrm flipH="1">
            <a:off x="2054225" y="1998813"/>
            <a:ext cx="26988" cy="1134012"/>
          </a:xfrm>
          <a:prstGeom prst="line">
            <a:avLst/>
          </a:prstGeom>
          <a:noFill/>
          <a:ln w="28575">
            <a:solidFill>
              <a:schemeClr val="bg2"/>
            </a:solidFill>
            <a:round/>
            <a:headEnd/>
            <a:tailEnd type="triangle" w="sm" len="med"/>
          </a:ln>
          <a:effectLst/>
        </p:spPr>
        <p:txBody>
          <a:bodyPr>
            <a:spAutoFit/>
          </a:bodyPr>
          <a:lstStyle/>
          <a:p>
            <a:pPr algn="ctr"/>
            <a:endParaRPr lang="en-US" sz="1200" b="1">
              <a:solidFill>
                <a:srgbClr val="000000"/>
              </a:solidFill>
              <a:latin typeface="Arial" charset="0"/>
              <a:cs typeface="Arial" charset="0"/>
            </a:endParaRPr>
          </a:p>
        </p:txBody>
      </p:sp>
      <p:sp>
        <p:nvSpPr>
          <p:cNvPr id="188668" name="Line 252"/>
          <p:cNvSpPr>
            <a:spLocks noChangeShapeType="1"/>
          </p:cNvSpPr>
          <p:nvPr/>
        </p:nvSpPr>
        <p:spPr bwMode="auto">
          <a:xfrm>
            <a:off x="2103438" y="1978194"/>
            <a:ext cx="874712" cy="978582"/>
          </a:xfrm>
          <a:prstGeom prst="line">
            <a:avLst/>
          </a:prstGeom>
          <a:noFill/>
          <a:ln w="28575">
            <a:solidFill>
              <a:schemeClr val="bg2"/>
            </a:solidFill>
            <a:round/>
            <a:headEnd/>
            <a:tailEnd type="triangle" w="sm" len="med"/>
          </a:ln>
          <a:effectLst/>
        </p:spPr>
        <p:txBody>
          <a:bodyPr>
            <a:spAutoFit/>
          </a:bodyPr>
          <a:lstStyle/>
          <a:p>
            <a:pPr algn="ctr"/>
            <a:endParaRPr lang="en-US" sz="1200" b="1">
              <a:solidFill>
                <a:srgbClr val="000000"/>
              </a:solidFill>
              <a:latin typeface="Arial" charset="0"/>
              <a:cs typeface="Arial" charset="0"/>
            </a:endParaRP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93" name="Rectangle 37"/>
          <p:cNvSpPr>
            <a:spLocks noGrp="1" noChangeArrowheads="1"/>
          </p:cNvSpPr>
          <p:nvPr>
            <p:ph type="title" idx="4294967295"/>
          </p:nvPr>
        </p:nvSpPr>
        <p:spPr>
          <a:xfrm>
            <a:off x="846138" y="191912"/>
            <a:ext cx="7581900" cy="642342"/>
          </a:xfrm>
        </p:spPr>
        <p:txBody>
          <a:bodyPr/>
          <a:lstStyle/>
          <a:p>
            <a:r>
              <a:rPr lang="en-US" dirty="0" smtClean="0">
                <a:latin typeface="Arial" charset="0"/>
              </a:rPr>
              <a:t>Oracle VM 3 Server Pool</a:t>
            </a:r>
          </a:p>
        </p:txBody>
      </p:sp>
      <p:pic>
        <p:nvPicPr>
          <p:cNvPr id="27" name="Picture 26" descr="Screen Shot OVM31.png"/>
          <p:cNvPicPr>
            <a:picLocks noChangeAspect="1"/>
          </p:cNvPicPr>
          <p:nvPr/>
        </p:nvPicPr>
        <p:blipFill>
          <a:blip r:embed="rId2"/>
          <a:stretch>
            <a:fillRect/>
          </a:stretch>
        </p:blipFill>
        <p:spPr>
          <a:xfrm>
            <a:off x="253497" y="659946"/>
            <a:ext cx="8700380" cy="3914566"/>
          </a:xfrm>
          <a:prstGeom prst="rect">
            <a:avLst/>
          </a:prstGeom>
        </p:spPr>
      </p:pic>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69" name="Line 57"/>
          <p:cNvSpPr>
            <a:spLocks noChangeShapeType="1"/>
          </p:cNvSpPr>
          <p:nvPr/>
        </p:nvSpPr>
        <p:spPr bwMode="auto">
          <a:xfrm>
            <a:off x="4864100" y="686752"/>
            <a:ext cx="0" cy="3655802"/>
          </a:xfrm>
          <a:prstGeom prst="line">
            <a:avLst/>
          </a:prstGeom>
          <a:noFill/>
          <a:ln w="12700">
            <a:solidFill>
              <a:schemeClr val="hlink"/>
            </a:solidFill>
            <a:round/>
            <a:headEnd/>
            <a:tailEnd/>
          </a:ln>
          <a:effectLst/>
        </p:spPr>
        <p:txBody>
          <a:bodyPr>
            <a:spAutoFit/>
          </a:bodyPr>
          <a:lstStyle/>
          <a:p>
            <a:pPr algn="ctr"/>
            <a:endParaRPr lang="en-US" sz="1200" b="1">
              <a:solidFill>
                <a:srgbClr val="000000"/>
              </a:solidFill>
              <a:latin typeface="Arial" charset="0"/>
              <a:cs typeface="Arial" charset="0"/>
            </a:endParaRPr>
          </a:p>
        </p:txBody>
      </p:sp>
      <p:sp>
        <p:nvSpPr>
          <p:cNvPr id="243720" name="Rectangle 1026"/>
          <p:cNvSpPr>
            <a:spLocks noGrp="1" noChangeArrowheads="1"/>
          </p:cNvSpPr>
          <p:nvPr>
            <p:ph type="title" idx="4294967295"/>
          </p:nvPr>
        </p:nvSpPr>
        <p:spPr>
          <a:xfrm>
            <a:off x="809625" y="141161"/>
            <a:ext cx="7581900" cy="643929"/>
          </a:xfrm>
        </p:spPr>
        <p:txBody>
          <a:bodyPr/>
          <a:lstStyle/>
          <a:p>
            <a:r>
              <a:rPr lang="en-US" dirty="0" smtClean="0">
                <a:latin typeface="Arial" charset="0"/>
              </a:rPr>
              <a:t>Storage Connect</a:t>
            </a:r>
            <a:br>
              <a:rPr lang="en-US" dirty="0" smtClean="0">
                <a:latin typeface="Arial" charset="0"/>
              </a:rPr>
            </a:br>
            <a:r>
              <a:rPr lang="en-US" sz="2000" b="0" dirty="0" smtClean="0">
                <a:solidFill>
                  <a:schemeClr val="tx2"/>
                </a:solidFill>
                <a:latin typeface="Arial" charset="0"/>
              </a:rPr>
              <a:t>Advanced Storage Operations</a:t>
            </a:r>
            <a:r>
              <a:rPr lang="en-US" dirty="0" smtClean="0">
                <a:latin typeface="Arial" charset="0"/>
              </a:rPr>
              <a:t> </a:t>
            </a:r>
          </a:p>
        </p:txBody>
      </p:sp>
      <p:sp>
        <p:nvSpPr>
          <p:cNvPr id="243721" name="Text Box 1121"/>
          <p:cNvSpPr txBox="1">
            <a:spLocks noChangeArrowheads="1"/>
          </p:cNvSpPr>
          <p:nvPr/>
        </p:nvSpPr>
        <p:spPr bwMode="auto">
          <a:xfrm>
            <a:off x="377825" y="3888971"/>
            <a:ext cx="3982180" cy="492443"/>
          </a:xfrm>
          <a:prstGeom prst="rect">
            <a:avLst/>
          </a:prstGeom>
          <a:noFill/>
          <a:ln w="9525">
            <a:noFill/>
            <a:miter lim="800000"/>
            <a:headEnd/>
            <a:tailEnd/>
          </a:ln>
        </p:spPr>
        <p:txBody>
          <a:bodyPr wrap="none">
            <a:spAutoFit/>
          </a:bodyPr>
          <a:lstStyle/>
          <a:p>
            <a:pPr marL="115888" indent="-115888">
              <a:buClr>
                <a:srgbClr val="FF0000"/>
              </a:buClr>
            </a:pPr>
            <a:r>
              <a:rPr lang="en-US" sz="1400" b="1">
                <a:solidFill>
                  <a:srgbClr val="000000"/>
                </a:solidFill>
                <a:latin typeface="Arial" charset="0"/>
                <a:cs typeface="Arial" charset="0"/>
              </a:rPr>
              <a:t>Storage Connect Plug-Ins for Management…</a:t>
            </a:r>
          </a:p>
          <a:p>
            <a:pPr marL="115888" indent="-115888">
              <a:buClr>
                <a:srgbClr val="FF0000"/>
              </a:buClr>
              <a:buFontTx/>
              <a:buChar char="•"/>
            </a:pPr>
            <a:r>
              <a:rPr lang="en-US" sz="1200">
                <a:solidFill>
                  <a:srgbClr val="000000"/>
                </a:solidFill>
                <a:latin typeface="Arial" charset="0"/>
                <a:cs typeface="Arial" charset="0"/>
              </a:rPr>
              <a:t>Oracle and 3</a:t>
            </a:r>
            <a:r>
              <a:rPr lang="en-US" sz="1200" baseline="30000">
                <a:solidFill>
                  <a:srgbClr val="000000"/>
                </a:solidFill>
                <a:latin typeface="Arial" charset="0"/>
                <a:cs typeface="Arial" charset="0"/>
              </a:rPr>
              <a:t>rd</a:t>
            </a:r>
            <a:r>
              <a:rPr lang="en-US" sz="1200">
                <a:solidFill>
                  <a:srgbClr val="000000"/>
                </a:solidFill>
                <a:latin typeface="Arial" charset="0"/>
                <a:cs typeface="Arial" charset="0"/>
              </a:rPr>
              <a:t> party storage…from the Manager UI</a:t>
            </a:r>
          </a:p>
        </p:txBody>
      </p:sp>
      <p:sp>
        <p:nvSpPr>
          <p:cNvPr id="243757" name="Text Box 1181"/>
          <p:cNvSpPr txBox="1">
            <a:spLocks noChangeArrowheads="1"/>
          </p:cNvSpPr>
          <p:nvPr/>
        </p:nvSpPr>
        <p:spPr bwMode="auto">
          <a:xfrm>
            <a:off x="4949829" y="3540022"/>
            <a:ext cx="2466975" cy="1077218"/>
          </a:xfrm>
          <a:prstGeom prst="rect">
            <a:avLst/>
          </a:prstGeom>
          <a:noFill/>
          <a:ln w="9525">
            <a:noFill/>
            <a:miter lim="800000"/>
            <a:headEnd/>
            <a:tailEnd/>
          </a:ln>
        </p:spPr>
        <p:txBody>
          <a:bodyPr>
            <a:spAutoFit/>
          </a:bodyPr>
          <a:lstStyle/>
          <a:p>
            <a:pPr marL="115888" indent="-115888">
              <a:buClr>
                <a:srgbClr val="FF0000"/>
              </a:buClr>
            </a:pPr>
            <a:r>
              <a:rPr lang="en-US" sz="1400" b="1">
                <a:solidFill>
                  <a:srgbClr val="000000"/>
                </a:solidFill>
                <a:latin typeface="Arial" charset="0"/>
                <a:cs typeface="Arial" charset="0"/>
              </a:rPr>
              <a:t>More than just provisioning…</a:t>
            </a:r>
          </a:p>
          <a:p>
            <a:pPr marL="115888" indent="-115888">
              <a:buClr>
                <a:srgbClr val="FF0000"/>
              </a:buClr>
              <a:buFontTx/>
              <a:buChar char="•"/>
            </a:pPr>
            <a:r>
              <a:rPr lang="en-US" sz="1200">
                <a:solidFill>
                  <a:srgbClr val="000000"/>
                </a:solidFill>
                <a:latin typeface="Arial" charset="0"/>
                <a:cs typeface="Arial" charset="0"/>
              </a:rPr>
              <a:t>Create LUNs or Volumes</a:t>
            </a:r>
          </a:p>
          <a:p>
            <a:pPr marL="115888" indent="-115888">
              <a:buClr>
                <a:srgbClr val="FF0000"/>
              </a:buClr>
              <a:buFontTx/>
              <a:buChar char="•"/>
            </a:pPr>
            <a:r>
              <a:rPr lang="en-US" sz="1200">
                <a:solidFill>
                  <a:srgbClr val="000000"/>
                </a:solidFill>
                <a:latin typeface="Arial" charset="0"/>
                <a:cs typeface="Arial" charset="0"/>
              </a:rPr>
              <a:t>Expand LUNs or Volumes</a:t>
            </a:r>
          </a:p>
          <a:p>
            <a:pPr marL="115888" indent="-115888">
              <a:buClr>
                <a:srgbClr val="FF0000"/>
              </a:buClr>
              <a:buFontTx/>
              <a:buChar char="•"/>
            </a:pPr>
            <a:r>
              <a:rPr lang="en-US" sz="1200">
                <a:solidFill>
                  <a:srgbClr val="000000"/>
                </a:solidFill>
                <a:latin typeface="Arial" charset="0"/>
                <a:cs typeface="Arial" charset="0"/>
              </a:rPr>
              <a:t>Associate, share with VMs</a:t>
            </a:r>
          </a:p>
        </p:txBody>
      </p:sp>
      <p:grpSp>
        <p:nvGrpSpPr>
          <p:cNvPr id="2" name="Group 1190"/>
          <p:cNvGrpSpPr>
            <a:grpSpLocks/>
          </p:cNvGrpSpPr>
          <p:nvPr/>
        </p:nvGrpSpPr>
        <p:grpSpPr bwMode="auto">
          <a:xfrm>
            <a:off x="3800474" y="2030123"/>
            <a:ext cx="2378130" cy="938931"/>
            <a:chOff x="3567" y="1011"/>
            <a:chExt cx="1448" cy="654"/>
          </a:xfrm>
        </p:grpSpPr>
        <p:pic>
          <p:nvPicPr>
            <p:cNvPr id="243759" name="Picture 6" descr="emc logo.jpg"/>
            <p:cNvPicPr>
              <a:picLocks noChangeAspect="1"/>
            </p:cNvPicPr>
            <p:nvPr/>
          </p:nvPicPr>
          <p:blipFill>
            <a:blip r:embed="rId2" cstate="print"/>
            <a:srcRect/>
            <a:stretch>
              <a:fillRect/>
            </a:stretch>
          </p:blipFill>
          <p:spPr bwMode="auto">
            <a:xfrm>
              <a:off x="3611" y="1415"/>
              <a:ext cx="379" cy="185"/>
            </a:xfrm>
            <a:prstGeom prst="rect">
              <a:avLst/>
            </a:prstGeom>
            <a:solidFill>
              <a:schemeClr val="bg1"/>
            </a:solidFill>
            <a:ln w="9525">
              <a:noFill/>
              <a:miter lim="800000"/>
              <a:headEnd/>
              <a:tailEnd/>
            </a:ln>
          </p:spPr>
        </p:pic>
        <p:pic>
          <p:nvPicPr>
            <p:cNvPr id="243760" name="Picture 7" descr="HDS logo.jpg"/>
            <p:cNvPicPr>
              <a:picLocks noChangeAspect="1"/>
            </p:cNvPicPr>
            <p:nvPr/>
          </p:nvPicPr>
          <p:blipFill>
            <a:blip r:embed="rId3" cstate="print"/>
            <a:srcRect/>
            <a:stretch>
              <a:fillRect/>
            </a:stretch>
          </p:blipFill>
          <p:spPr bwMode="auto">
            <a:xfrm>
              <a:off x="3866" y="1011"/>
              <a:ext cx="386" cy="338"/>
            </a:xfrm>
            <a:prstGeom prst="rect">
              <a:avLst/>
            </a:prstGeom>
            <a:solidFill>
              <a:schemeClr val="bg1"/>
            </a:solidFill>
            <a:ln w="9525">
              <a:noFill/>
              <a:miter lim="800000"/>
              <a:headEnd/>
              <a:tailEnd/>
            </a:ln>
          </p:spPr>
        </p:pic>
        <p:pic>
          <p:nvPicPr>
            <p:cNvPr id="243761" name="Picture 8" descr="NetApp logo.jpg"/>
            <p:cNvPicPr>
              <a:picLocks noChangeAspect="1"/>
            </p:cNvPicPr>
            <p:nvPr/>
          </p:nvPicPr>
          <p:blipFill>
            <a:blip r:embed="rId4" cstate="print"/>
            <a:srcRect/>
            <a:stretch>
              <a:fillRect/>
            </a:stretch>
          </p:blipFill>
          <p:spPr bwMode="auto">
            <a:xfrm>
              <a:off x="3567" y="1027"/>
              <a:ext cx="276" cy="317"/>
            </a:xfrm>
            <a:prstGeom prst="rect">
              <a:avLst/>
            </a:prstGeom>
            <a:solidFill>
              <a:schemeClr val="bg1"/>
            </a:solidFill>
            <a:ln w="9525">
              <a:noFill/>
              <a:miter lim="800000"/>
              <a:headEnd/>
              <a:tailEnd/>
            </a:ln>
          </p:spPr>
        </p:pic>
        <p:pic>
          <p:nvPicPr>
            <p:cNvPr id="243762" name="Picture 9" descr="Sun logo.png"/>
            <p:cNvPicPr>
              <a:picLocks noChangeAspect="1"/>
            </p:cNvPicPr>
            <p:nvPr/>
          </p:nvPicPr>
          <p:blipFill>
            <a:blip r:embed="rId5" cstate="print"/>
            <a:srcRect/>
            <a:stretch>
              <a:fillRect/>
            </a:stretch>
          </p:blipFill>
          <p:spPr bwMode="auto">
            <a:xfrm>
              <a:off x="4287" y="1106"/>
              <a:ext cx="258" cy="180"/>
            </a:xfrm>
            <a:prstGeom prst="rect">
              <a:avLst/>
            </a:prstGeom>
            <a:solidFill>
              <a:schemeClr val="bg1"/>
            </a:solidFill>
            <a:ln w="9525">
              <a:noFill/>
              <a:miter lim="800000"/>
              <a:headEnd/>
              <a:tailEnd/>
            </a:ln>
          </p:spPr>
        </p:pic>
        <p:pic>
          <p:nvPicPr>
            <p:cNvPr id="243763" name="Picture 10" descr="fujitsu logo.jpg"/>
            <p:cNvPicPr>
              <a:picLocks noChangeAspect="1"/>
            </p:cNvPicPr>
            <p:nvPr/>
          </p:nvPicPr>
          <p:blipFill>
            <a:blip r:embed="rId6" cstate="print"/>
            <a:srcRect/>
            <a:stretch>
              <a:fillRect/>
            </a:stretch>
          </p:blipFill>
          <p:spPr bwMode="auto">
            <a:xfrm>
              <a:off x="4015" y="1391"/>
              <a:ext cx="337" cy="197"/>
            </a:xfrm>
            <a:prstGeom prst="rect">
              <a:avLst/>
            </a:prstGeom>
            <a:solidFill>
              <a:schemeClr val="bg1"/>
            </a:solidFill>
            <a:ln w="9525">
              <a:noFill/>
              <a:miter lim="800000"/>
              <a:headEnd/>
              <a:tailEnd/>
            </a:ln>
          </p:spPr>
        </p:pic>
        <p:pic>
          <p:nvPicPr>
            <p:cNvPr id="243764" name="Picture 11" descr="Pillar logo.jpg"/>
            <p:cNvPicPr>
              <a:picLocks noChangeAspect="1"/>
            </p:cNvPicPr>
            <p:nvPr/>
          </p:nvPicPr>
          <p:blipFill>
            <a:blip r:embed="rId7" cstate="print"/>
            <a:srcRect/>
            <a:stretch>
              <a:fillRect/>
            </a:stretch>
          </p:blipFill>
          <p:spPr bwMode="auto">
            <a:xfrm>
              <a:off x="4367" y="1337"/>
              <a:ext cx="344" cy="328"/>
            </a:xfrm>
            <a:prstGeom prst="rect">
              <a:avLst/>
            </a:prstGeom>
            <a:solidFill>
              <a:schemeClr val="bg1"/>
            </a:solidFill>
            <a:ln w="9525">
              <a:noFill/>
              <a:miter lim="800000"/>
              <a:headEnd/>
              <a:tailEnd/>
            </a:ln>
          </p:spPr>
        </p:pic>
        <p:sp>
          <p:nvSpPr>
            <p:cNvPr id="243765" name="Text Box 1189"/>
            <p:cNvSpPr txBox="1">
              <a:spLocks noChangeAspect="1" noChangeArrowheads="1"/>
            </p:cNvSpPr>
            <p:nvPr/>
          </p:nvSpPr>
          <p:spPr bwMode="auto">
            <a:xfrm>
              <a:off x="4684" y="1265"/>
              <a:ext cx="331" cy="364"/>
            </a:xfrm>
            <a:prstGeom prst="rect">
              <a:avLst/>
            </a:prstGeom>
            <a:solidFill>
              <a:schemeClr val="bg1"/>
            </a:solidFill>
            <a:ln w="12700">
              <a:noFill/>
              <a:miter lim="800000"/>
              <a:headEnd/>
              <a:tailEnd/>
            </a:ln>
          </p:spPr>
          <p:txBody>
            <a:bodyPr wrap="none">
              <a:spAutoFit/>
            </a:bodyPr>
            <a:lstStyle/>
            <a:p>
              <a:pPr algn="ctr"/>
              <a:r>
                <a:rPr lang="en-US" sz="2800">
                  <a:solidFill>
                    <a:srgbClr val="000000"/>
                  </a:solidFill>
                  <a:latin typeface="Arial" charset="0"/>
                  <a:cs typeface="Arial" charset="0"/>
                </a:rPr>
                <a:t>…</a:t>
              </a:r>
            </a:p>
          </p:txBody>
        </p:sp>
      </p:grpSp>
      <p:pic>
        <p:nvPicPr>
          <p:cNvPr id="243770" name="Picture 3"/>
          <p:cNvPicPr>
            <a:picLocks noChangeAspect="1" noChangeArrowheads="1"/>
          </p:cNvPicPr>
          <p:nvPr/>
        </p:nvPicPr>
        <p:blipFill>
          <a:blip r:embed="rId8" cstate="print"/>
          <a:srcRect/>
          <a:stretch>
            <a:fillRect/>
          </a:stretch>
        </p:blipFill>
        <p:spPr bwMode="auto">
          <a:xfrm>
            <a:off x="392113" y="2916712"/>
            <a:ext cx="3897312" cy="937344"/>
          </a:xfrm>
          <a:prstGeom prst="rect">
            <a:avLst/>
          </a:prstGeom>
          <a:noFill/>
          <a:ln w="9525">
            <a:solidFill>
              <a:schemeClr val="accent1"/>
            </a:solidFill>
            <a:miter lim="800000"/>
            <a:headEnd/>
            <a:tailEnd/>
          </a:ln>
        </p:spPr>
      </p:pic>
      <p:pic>
        <p:nvPicPr>
          <p:cNvPr id="243771" name="Picture 3"/>
          <p:cNvPicPr>
            <a:picLocks noChangeAspect="1" noChangeArrowheads="1"/>
          </p:cNvPicPr>
          <p:nvPr/>
        </p:nvPicPr>
        <p:blipFill>
          <a:blip r:embed="rId8" cstate="print"/>
          <a:srcRect/>
          <a:stretch>
            <a:fillRect/>
          </a:stretch>
        </p:blipFill>
        <p:spPr bwMode="auto">
          <a:xfrm>
            <a:off x="368301" y="1029335"/>
            <a:ext cx="3897313" cy="932586"/>
          </a:xfrm>
          <a:prstGeom prst="rect">
            <a:avLst/>
          </a:prstGeom>
          <a:noFill/>
          <a:ln w="9525">
            <a:solidFill>
              <a:schemeClr val="accent1"/>
            </a:solidFill>
            <a:miter lim="800000"/>
            <a:headEnd/>
            <a:tailEnd/>
          </a:ln>
        </p:spPr>
      </p:pic>
      <p:grpSp>
        <p:nvGrpSpPr>
          <p:cNvPr id="3" name="Group 1171"/>
          <p:cNvGrpSpPr>
            <a:grpSpLocks/>
          </p:cNvGrpSpPr>
          <p:nvPr/>
        </p:nvGrpSpPr>
        <p:grpSpPr bwMode="auto">
          <a:xfrm>
            <a:off x="2768600" y="1130841"/>
            <a:ext cx="882650" cy="523390"/>
            <a:chOff x="1643" y="1269"/>
            <a:chExt cx="556" cy="330"/>
          </a:xfrm>
        </p:grpSpPr>
        <p:sp>
          <p:nvSpPr>
            <p:cNvPr id="243773" name="AutoShape 35"/>
            <p:cNvSpPr>
              <a:spLocks noChangeArrowheads="1"/>
            </p:cNvSpPr>
            <p:nvPr/>
          </p:nvSpPr>
          <p:spPr bwMode="auto">
            <a:xfrm>
              <a:off x="1643" y="1269"/>
              <a:ext cx="556" cy="134"/>
            </a:xfrm>
            <a:prstGeom prst="roundRect">
              <a:avLst>
                <a:gd name="adj" fmla="val 16667"/>
              </a:avLst>
            </a:prstGeom>
            <a:solidFill>
              <a:schemeClr val="bg1"/>
            </a:solidFill>
            <a:ln w="19050">
              <a:solidFill>
                <a:schemeClr val="tx2"/>
              </a:solidFill>
              <a:round/>
              <a:headEnd/>
              <a:tailEnd/>
            </a:ln>
          </p:spPr>
          <p:txBody>
            <a:bodyPr wrap="none" lIns="92075" tIns="46038" rIns="92075" bIns="46038"/>
            <a:lstStyle/>
            <a:p>
              <a:pPr>
                <a:lnSpc>
                  <a:spcPct val="90000"/>
                </a:lnSpc>
                <a:buClr>
                  <a:srgbClr val="667263"/>
                </a:buClr>
              </a:pPr>
              <a:r>
                <a:rPr lang="en-US" sz="1000" b="1">
                  <a:solidFill>
                    <a:srgbClr val="000000"/>
                  </a:solidFill>
                  <a:latin typeface="Arial" charset="0"/>
                  <a:cs typeface="Arial" charset="0"/>
                </a:rPr>
                <a:t>Create LUN</a:t>
              </a:r>
            </a:p>
          </p:txBody>
        </p:sp>
        <p:pic>
          <p:nvPicPr>
            <p:cNvPr id="243774" name="Picture 34"/>
            <p:cNvPicPr>
              <a:picLocks noChangeAspect="1" noChangeArrowheads="1"/>
            </p:cNvPicPr>
            <p:nvPr/>
          </p:nvPicPr>
          <p:blipFill>
            <a:blip r:embed="rId9" cstate="print"/>
            <a:srcRect l="14000" t="7500" r="17999" b="7500"/>
            <a:stretch>
              <a:fillRect/>
            </a:stretch>
          </p:blipFill>
          <p:spPr bwMode="auto">
            <a:xfrm>
              <a:off x="1850" y="1404"/>
              <a:ext cx="156" cy="195"/>
            </a:xfrm>
            <a:prstGeom prst="rect">
              <a:avLst/>
            </a:prstGeom>
            <a:noFill/>
            <a:ln w="9525">
              <a:noFill/>
              <a:miter lim="800000"/>
              <a:headEnd/>
              <a:tailEnd/>
            </a:ln>
          </p:spPr>
        </p:pic>
      </p:grpSp>
      <p:grpSp>
        <p:nvGrpSpPr>
          <p:cNvPr id="4" name="Group 1172"/>
          <p:cNvGrpSpPr>
            <a:grpSpLocks/>
          </p:cNvGrpSpPr>
          <p:nvPr/>
        </p:nvGrpSpPr>
        <p:grpSpPr bwMode="auto">
          <a:xfrm>
            <a:off x="2868613" y="3076902"/>
            <a:ext cx="882650" cy="523390"/>
            <a:chOff x="2579" y="2443"/>
            <a:chExt cx="556" cy="330"/>
          </a:xfrm>
        </p:grpSpPr>
        <p:sp>
          <p:nvSpPr>
            <p:cNvPr id="243776" name="AutoShape 35"/>
            <p:cNvSpPr>
              <a:spLocks noChangeArrowheads="1"/>
            </p:cNvSpPr>
            <p:nvPr/>
          </p:nvSpPr>
          <p:spPr bwMode="auto">
            <a:xfrm>
              <a:off x="2579" y="2443"/>
              <a:ext cx="556" cy="134"/>
            </a:xfrm>
            <a:prstGeom prst="roundRect">
              <a:avLst>
                <a:gd name="adj" fmla="val 16667"/>
              </a:avLst>
            </a:prstGeom>
            <a:solidFill>
              <a:schemeClr val="bg1"/>
            </a:solidFill>
            <a:ln w="19050">
              <a:solidFill>
                <a:schemeClr val="tx2"/>
              </a:solidFill>
              <a:round/>
              <a:headEnd/>
              <a:tailEnd/>
            </a:ln>
          </p:spPr>
          <p:txBody>
            <a:bodyPr wrap="none" lIns="92075" tIns="46038" rIns="92075" bIns="46038"/>
            <a:lstStyle/>
            <a:p>
              <a:pPr>
                <a:lnSpc>
                  <a:spcPct val="90000"/>
                </a:lnSpc>
                <a:buClr>
                  <a:srgbClr val="667263"/>
                </a:buClr>
              </a:pPr>
              <a:r>
                <a:rPr lang="en-US" sz="1000" b="1">
                  <a:solidFill>
                    <a:srgbClr val="000000"/>
                  </a:solidFill>
                  <a:latin typeface="Arial" charset="0"/>
                  <a:cs typeface="Arial" charset="0"/>
                </a:rPr>
                <a:t> CLONE VM</a:t>
              </a:r>
            </a:p>
          </p:txBody>
        </p:sp>
        <p:pic>
          <p:nvPicPr>
            <p:cNvPr id="243777" name="Picture 34"/>
            <p:cNvPicPr>
              <a:picLocks noChangeAspect="1" noChangeArrowheads="1"/>
            </p:cNvPicPr>
            <p:nvPr/>
          </p:nvPicPr>
          <p:blipFill>
            <a:blip r:embed="rId9" cstate="print"/>
            <a:srcRect l="14000" t="7500" r="17999" b="7500"/>
            <a:stretch>
              <a:fillRect/>
            </a:stretch>
          </p:blipFill>
          <p:spPr bwMode="auto">
            <a:xfrm>
              <a:off x="2786" y="2578"/>
              <a:ext cx="156" cy="195"/>
            </a:xfrm>
            <a:prstGeom prst="rect">
              <a:avLst/>
            </a:prstGeom>
            <a:noFill/>
            <a:ln w="9525">
              <a:noFill/>
              <a:miter lim="800000"/>
              <a:headEnd/>
              <a:tailEnd/>
            </a:ln>
          </p:spPr>
        </p:pic>
      </p:grpSp>
      <p:grpSp>
        <p:nvGrpSpPr>
          <p:cNvPr id="5" name="Group 1177"/>
          <p:cNvGrpSpPr>
            <a:grpSpLocks/>
          </p:cNvGrpSpPr>
          <p:nvPr/>
        </p:nvGrpSpPr>
        <p:grpSpPr bwMode="auto">
          <a:xfrm>
            <a:off x="431803" y="2187138"/>
            <a:ext cx="1008063" cy="599520"/>
            <a:chOff x="4752" y="2896"/>
            <a:chExt cx="635" cy="378"/>
          </a:xfrm>
        </p:grpSpPr>
        <p:pic>
          <p:nvPicPr>
            <p:cNvPr id="183450" name="Picture 1178" descr="Oracle_VM_clr"/>
            <p:cNvPicPr>
              <a:picLocks noChangeAspect="1" noChangeArrowheads="1"/>
            </p:cNvPicPr>
            <p:nvPr/>
          </p:nvPicPr>
          <p:blipFill>
            <a:blip r:embed="rId10" cstate="print">
              <a:clrChange>
                <a:clrFrom>
                  <a:srgbClr val="FFFFFF"/>
                </a:clrFrom>
                <a:clrTo>
                  <a:srgbClr val="FFFFFF">
                    <a:alpha val="0"/>
                  </a:srgbClr>
                </a:clrTo>
              </a:clrChange>
            </a:blip>
            <a:srcRect b="3795"/>
            <a:stretch>
              <a:fillRect/>
            </a:stretch>
          </p:blipFill>
          <p:spPr bwMode="auto">
            <a:xfrm>
              <a:off x="4752" y="2896"/>
              <a:ext cx="635" cy="319"/>
            </a:xfrm>
            <a:prstGeom prst="rect">
              <a:avLst/>
            </a:prstGeom>
            <a:gradFill rotWithShape="0">
              <a:gsLst>
                <a:gs pos="0">
                  <a:schemeClr val="accent2"/>
                </a:gs>
                <a:gs pos="50000">
                  <a:schemeClr val="bg1"/>
                </a:gs>
                <a:gs pos="100000">
                  <a:schemeClr val="accent2"/>
                </a:gs>
              </a:gsLst>
              <a:lin ang="0" scaled="1"/>
            </a:gradFill>
            <a:ln w="28575">
              <a:solidFill>
                <a:schemeClr val="bg2"/>
              </a:solidFill>
              <a:miter lim="800000"/>
              <a:headEnd/>
              <a:tailEnd/>
            </a:ln>
          </p:spPr>
        </p:pic>
        <p:sp>
          <p:nvSpPr>
            <p:cNvPr id="243780" name="Text Box 1179"/>
            <p:cNvSpPr txBox="1">
              <a:spLocks noChangeArrowheads="1"/>
            </p:cNvSpPr>
            <p:nvPr/>
          </p:nvSpPr>
          <p:spPr bwMode="auto">
            <a:xfrm>
              <a:off x="4992" y="3175"/>
              <a:ext cx="168" cy="99"/>
            </a:xfrm>
            <a:prstGeom prst="rect">
              <a:avLst/>
            </a:prstGeom>
            <a:solidFill>
              <a:schemeClr val="tx2"/>
            </a:solidFill>
            <a:ln w="19050">
              <a:solidFill>
                <a:schemeClr val="bg2"/>
              </a:solidFill>
              <a:miter lim="800000"/>
              <a:headEnd/>
              <a:tailEnd/>
            </a:ln>
          </p:spPr>
          <p:txBody>
            <a:bodyPr lIns="0" tIns="0" rIns="0" bIns="0"/>
            <a:lstStyle/>
            <a:p>
              <a:pPr algn="ctr"/>
              <a:r>
                <a:rPr lang="en-US" sz="900" b="1">
                  <a:solidFill>
                    <a:srgbClr val="FFFFFF"/>
                  </a:solidFill>
                  <a:latin typeface="Arial" charset="0"/>
                  <a:cs typeface="Arial" charset="0"/>
                </a:rPr>
                <a:t>3.0</a:t>
              </a:r>
            </a:p>
          </p:txBody>
        </p:sp>
      </p:grpSp>
      <p:sp>
        <p:nvSpPr>
          <p:cNvPr id="243781" name="Text Box 1092"/>
          <p:cNvSpPr txBox="1">
            <a:spLocks noChangeArrowheads="1"/>
          </p:cNvSpPr>
          <p:nvPr/>
        </p:nvSpPr>
        <p:spPr bwMode="auto">
          <a:xfrm>
            <a:off x="5278461" y="1367161"/>
            <a:ext cx="3246437" cy="380648"/>
          </a:xfrm>
          <a:prstGeom prst="rect">
            <a:avLst/>
          </a:prstGeom>
          <a:solidFill>
            <a:schemeClr val="bg2"/>
          </a:solidFill>
          <a:ln w="9525">
            <a:solidFill>
              <a:schemeClr val="tx1"/>
            </a:solidFill>
            <a:miter lim="800000"/>
            <a:headEnd/>
            <a:tailEnd/>
          </a:ln>
        </p:spPr>
        <p:txBody>
          <a:bodyPr lIns="0" tIns="0" rIns="0" bIns="0" anchor="b" anchorCtr="1"/>
          <a:lstStyle/>
          <a:p>
            <a:pPr algn="ctr"/>
            <a:endParaRPr lang="en-US" sz="1000">
              <a:solidFill>
                <a:srgbClr val="FFFFFF"/>
              </a:solidFill>
              <a:latin typeface="Arial" charset="0"/>
              <a:cs typeface="Arial" charset="0"/>
            </a:endParaRPr>
          </a:p>
        </p:txBody>
      </p:sp>
      <p:grpSp>
        <p:nvGrpSpPr>
          <p:cNvPr id="6" name="Group 1125"/>
          <p:cNvGrpSpPr>
            <a:grpSpLocks/>
          </p:cNvGrpSpPr>
          <p:nvPr/>
        </p:nvGrpSpPr>
        <p:grpSpPr bwMode="auto">
          <a:xfrm>
            <a:off x="5654691" y="1668507"/>
            <a:ext cx="809625" cy="935758"/>
            <a:chOff x="3944" y="2284"/>
            <a:chExt cx="510" cy="590"/>
          </a:xfrm>
        </p:grpSpPr>
        <p:pic>
          <p:nvPicPr>
            <p:cNvPr id="243783" name="Picture 1126" descr="C:\Documents and Settings\ahawley\My Documents\OUTBOUND\PRESOS_CUSTOMER\GRAPHICS\ServerCluster\ServerCluster.png"/>
            <p:cNvPicPr>
              <a:picLocks noChangeAspect="1" noChangeArrowheads="1"/>
            </p:cNvPicPr>
            <p:nvPr/>
          </p:nvPicPr>
          <p:blipFill>
            <a:blip r:embed="rId11" cstate="print"/>
            <a:srcRect/>
            <a:stretch>
              <a:fillRect/>
            </a:stretch>
          </p:blipFill>
          <p:spPr bwMode="auto">
            <a:xfrm>
              <a:off x="3944" y="2284"/>
              <a:ext cx="510" cy="590"/>
            </a:xfrm>
            <a:prstGeom prst="rect">
              <a:avLst/>
            </a:prstGeom>
            <a:noFill/>
            <a:ln w="9525">
              <a:noFill/>
              <a:miter lim="800000"/>
              <a:headEnd/>
              <a:tailEnd/>
            </a:ln>
          </p:spPr>
        </p:pic>
        <p:pic>
          <p:nvPicPr>
            <p:cNvPr id="243784" name="Picture 1127" descr="C:\Documents and Settings\ahawley\My Documents\OUTBOUND\PRESOS_CUSTOMER\GRAPHICS\DatabaseGroup\DatabaseGroup.png"/>
            <p:cNvPicPr>
              <a:picLocks noChangeAspect="1" noChangeArrowheads="1"/>
            </p:cNvPicPr>
            <p:nvPr/>
          </p:nvPicPr>
          <p:blipFill>
            <a:blip r:embed="rId12" cstate="print"/>
            <a:srcRect/>
            <a:stretch>
              <a:fillRect/>
            </a:stretch>
          </p:blipFill>
          <p:spPr bwMode="auto">
            <a:xfrm>
              <a:off x="4324" y="2683"/>
              <a:ext cx="122" cy="125"/>
            </a:xfrm>
            <a:prstGeom prst="rect">
              <a:avLst/>
            </a:prstGeom>
            <a:noFill/>
            <a:ln w="9525">
              <a:noFill/>
              <a:miter lim="800000"/>
              <a:headEnd/>
              <a:tailEnd/>
            </a:ln>
          </p:spPr>
        </p:pic>
        <p:pic>
          <p:nvPicPr>
            <p:cNvPr id="243785" name="Picture 1128" descr="C:\Documents and Settings\ahawley\My Documents\OUTBOUND\PRESOS_CUSTOMER\GRAPHICS\DatabaseGroup\DatabaseGroup.png"/>
            <p:cNvPicPr>
              <a:picLocks noChangeAspect="1" noChangeArrowheads="1"/>
            </p:cNvPicPr>
            <p:nvPr/>
          </p:nvPicPr>
          <p:blipFill>
            <a:blip r:embed="rId12" cstate="print"/>
            <a:srcRect/>
            <a:stretch>
              <a:fillRect/>
            </a:stretch>
          </p:blipFill>
          <p:spPr bwMode="auto">
            <a:xfrm>
              <a:off x="4327" y="2569"/>
              <a:ext cx="122" cy="125"/>
            </a:xfrm>
            <a:prstGeom prst="rect">
              <a:avLst/>
            </a:prstGeom>
            <a:noFill/>
            <a:ln w="9525">
              <a:noFill/>
              <a:miter lim="800000"/>
              <a:headEnd/>
              <a:tailEnd/>
            </a:ln>
          </p:spPr>
        </p:pic>
      </p:grpSp>
      <p:sp>
        <p:nvSpPr>
          <p:cNvPr id="243786" name="Text Box 1119"/>
          <p:cNvSpPr txBox="1">
            <a:spLocks noChangeArrowheads="1"/>
          </p:cNvSpPr>
          <p:nvPr/>
        </p:nvSpPr>
        <p:spPr bwMode="auto">
          <a:xfrm>
            <a:off x="5702079" y="1888965"/>
            <a:ext cx="706925" cy="153888"/>
          </a:xfrm>
          <a:prstGeom prst="rect">
            <a:avLst/>
          </a:prstGeom>
          <a:solidFill>
            <a:schemeClr val="tx2"/>
          </a:solidFill>
          <a:ln w="9525">
            <a:solidFill>
              <a:schemeClr val="hlink"/>
            </a:solidFill>
            <a:miter lim="800000"/>
            <a:headEnd/>
            <a:tailEnd/>
          </a:ln>
        </p:spPr>
        <p:txBody>
          <a:bodyPr wrap="none" lIns="0" tIns="0" rIns="0" bIns="0">
            <a:spAutoFit/>
          </a:bodyPr>
          <a:lstStyle/>
          <a:p>
            <a:pPr algn="ctr"/>
            <a:r>
              <a:rPr lang="en-US" sz="1000">
                <a:solidFill>
                  <a:srgbClr val="FFFFFF"/>
                </a:solidFill>
                <a:latin typeface="Arial" charset="0"/>
                <a:cs typeface="Arial" charset="0"/>
              </a:rPr>
              <a:t>Sun Storage</a:t>
            </a:r>
          </a:p>
        </p:txBody>
      </p:sp>
      <p:sp>
        <p:nvSpPr>
          <p:cNvPr id="243787" name="Line 1132"/>
          <p:cNvSpPr>
            <a:spLocks noChangeShapeType="1"/>
          </p:cNvSpPr>
          <p:nvPr/>
        </p:nvSpPr>
        <p:spPr bwMode="auto">
          <a:xfrm flipH="1" flipV="1">
            <a:off x="5773738" y="1344956"/>
            <a:ext cx="0" cy="442503"/>
          </a:xfrm>
          <a:prstGeom prst="line">
            <a:avLst/>
          </a:prstGeom>
          <a:noFill/>
          <a:ln w="22225">
            <a:solidFill>
              <a:schemeClr val="tx2"/>
            </a:solidFill>
            <a:round/>
            <a:headEnd type="triangle" w="sm" len="sm"/>
            <a:tailEnd type="triangle" w="sm" len="sm"/>
          </a:ln>
        </p:spPr>
        <p:txBody>
          <a:bodyPr>
            <a:spAutoFit/>
          </a:bodyPr>
          <a:lstStyle/>
          <a:p>
            <a:pPr algn="ctr"/>
            <a:endParaRPr lang="en-US" sz="1200" b="1">
              <a:solidFill>
                <a:srgbClr val="000000"/>
              </a:solidFill>
              <a:latin typeface="Arial" charset="0"/>
              <a:cs typeface="Arial" charset="0"/>
            </a:endParaRPr>
          </a:p>
        </p:txBody>
      </p:sp>
      <p:sp>
        <p:nvSpPr>
          <p:cNvPr id="243788" name="Text Box 1144"/>
          <p:cNvSpPr txBox="1">
            <a:spLocks noChangeArrowheads="1"/>
          </p:cNvSpPr>
          <p:nvPr/>
        </p:nvSpPr>
        <p:spPr bwMode="auto">
          <a:xfrm>
            <a:off x="5275263" y="981755"/>
            <a:ext cx="3249612" cy="358443"/>
          </a:xfrm>
          <a:prstGeom prst="rect">
            <a:avLst/>
          </a:prstGeom>
          <a:solidFill>
            <a:schemeClr val="bg2"/>
          </a:solidFill>
          <a:ln w="9525">
            <a:solidFill>
              <a:schemeClr val="tx1"/>
            </a:solidFill>
            <a:miter lim="800000"/>
            <a:headEnd/>
            <a:tailEnd/>
          </a:ln>
        </p:spPr>
        <p:txBody>
          <a:bodyPr lIns="0" tIns="0" rIns="0" bIns="0"/>
          <a:lstStyle/>
          <a:p>
            <a:pPr algn="ctr"/>
            <a:r>
              <a:rPr lang="en-US" sz="1000" b="1">
                <a:solidFill>
                  <a:srgbClr val="FFFFFF"/>
                </a:solidFill>
                <a:latin typeface="Arial" charset="0"/>
                <a:cs typeface="Arial" charset="0"/>
              </a:rPr>
              <a:t>Storage Connect Plug-In Framework &amp; API</a:t>
            </a:r>
          </a:p>
        </p:txBody>
      </p:sp>
      <p:sp>
        <p:nvSpPr>
          <p:cNvPr id="243789" name="Text Box 1145"/>
          <p:cNvSpPr txBox="1">
            <a:spLocks noChangeArrowheads="1"/>
          </p:cNvSpPr>
          <p:nvPr/>
        </p:nvSpPr>
        <p:spPr bwMode="auto">
          <a:xfrm>
            <a:off x="5641208" y="1170492"/>
            <a:ext cx="815929" cy="153888"/>
          </a:xfrm>
          <a:prstGeom prst="rect">
            <a:avLst/>
          </a:prstGeom>
          <a:solidFill>
            <a:schemeClr val="tx2"/>
          </a:solidFill>
          <a:ln w="9525">
            <a:solidFill>
              <a:schemeClr val="hlink"/>
            </a:solidFill>
            <a:miter lim="800000"/>
            <a:headEnd/>
            <a:tailEnd/>
          </a:ln>
        </p:spPr>
        <p:txBody>
          <a:bodyPr wrap="none" lIns="0" tIns="0" rIns="0" bIns="0">
            <a:spAutoFit/>
          </a:bodyPr>
          <a:lstStyle/>
          <a:p>
            <a:pPr algn="ctr"/>
            <a:r>
              <a:rPr lang="en-US" sz="1000">
                <a:solidFill>
                  <a:srgbClr val="FFFFFF"/>
                </a:solidFill>
                <a:latin typeface="Arial" charset="0"/>
                <a:cs typeface="Arial" charset="0"/>
              </a:rPr>
              <a:t>Oracle Plug-In</a:t>
            </a:r>
          </a:p>
        </p:txBody>
      </p:sp>
      <p:grpSp>
        <p:nvGrpSpPr>
          <p:cNvPr id="7" name="Group 1154"/>
          <p:cNvGrpSpPr>
            <a:grpSpLocks/>
          </p:cNvGrpSpPr>
          <p:nvPr/>
        </p:nvGrpSpPr>
        <p:grpSpPr bwMode="auto">
          <a:xfrm>
            <a:off x="7000893" y="1170492"/>
            <a:ext cx="898525" cy="1408396"/>
            <a:chOff x="3923" y="1986"/>
            <a:chExt cx="566" cy="888"/>
          </a:xfrm>
        </p:grpSpPr>
        <p:grpSp>
          <p:nvGrpSpPr>
            <p:cNvPr id="8" name="Group 1124"/>
            <p:cNvGrpSpPr>
              <a:grpSpLocks/>
            </p:cNvGrpSpPr>
            <p:nvPr/>
          </p:nvGrpSpPr>
          <p:grpSpPr bwMode="auto">
            <a:xfrm>
              <a:off x="3944" y="2284"/>
              <a:ext cx="510" cy="590"/>
              <a:chOff x="3944" y="2284"/>
              <a:chExt cx="510" cy="590"/>
            </a:xfrm>
          </p:grpSpPr>
          <p:pic>
            <p:nvPicPr>
              <p:cNvPr id="243792" name="Picture 1115" descr="C:\Documents and Settings\ahawley\My Documents\OUTBOUND\PRESOS_CUSTOMER\GRAPHICS\ServerCluster\ServerCluster.png"/>
              <p:cNvPicPr>
                <a:picLocks noChangeAspect="1" noChangeArrowheads="1"/>
              </p:cNvPicPr>
              <p:nvPr/>
            </p:nvPicPr>
            <p:blipFill>
              <a:blip r:embed="rId11" cstate="print"/>
              <a:srcRect/>
              <a:stretch>
                <a:fillRect/>
              </a:stretch>
            </p:blipFill>
            <p:spPr bwMode="auto">
              <a:xfrm>
                <a:off x="3944" y="2284"/>
                <a:ext cx="510" cy="590"/>
              </a:xfrm>
              <a:prstGeom prst="rect">
                <a:avLst/>
              </a:prstGeom>
              <a:noFill/>
              <a:ln w="9525">
                <a:noFill/>
                <a:miter lim="800000"/>
                <a:headEnd/>
                <a:tailEnd/>
              </a:ln>
            </p:spPr>
          </p:pic>
          <p:pic>
            <p:nvPicPr>
              <p:cNvPr id="243793" name="Picture 1116" descr="C:\Documents and Settings\ahawley\My Documents\OUTBOUND\PRESOS_CUSTOMER\GRAPHICS\DatabaseGroup\DatabaseGroup.png"/>
              <p:cNvPicPr>
                <a:picLocks noChangeAspect="1" noChangeArrowheads="1"/>
              </p:cNvPicPr>
              <p:nvPr/>
            </p:nvPicPr>
            <p:blipFill>
              <a:blip r:embed="rId12" cstate="print"/>
              <a:srcRect/>
              <a:stretch>
                <a:fillRect/>
              </a:stretch>
            </p:blipFill>
            <p:spPr bwMode="auto">
              <a:xfrm>
                <a:off x="4324" y="2683"/>
                <a:ext cx="122" cy="125"/>
              </a:xfrm>
              <a:prstGeom prst="rect">
                <a:avLst/>
              </a:prstGeom>
              <a:noFill/>
              <a:ln w="9525">
                <a:noFill/>
                <a:miter lim="800000"/>
                <a:headEnd/>
                <a:tailEnd/>
              </a:ln>
            </p:spPr>
          </p:pic>
          <p:pic>
            <p:nvPicPr>
              <p:cNvPr id="243794" name="Picture 1122" descr="C:\Documents and Settings\ahawley\My Documents\OUTBOUND\PRESOS_CUSTOMER\GRAPHICS\DatabaseGroup\DatabaseGroup.png"/>
              <p:cNvPicPr>
                <a:picLocks noChangeAspect="1" noChangeArrowheads="1"/>
              </p:cNvPicPr>
              <p:nvPr/>
            </p:nvPicPr>
            <p:blipFill>
              <a:blip r:embed="rId12" cstate="print"/>
              <a:srcRect/>
              <a:stretch>
                <a:fillRect/>
              </a:stretch>
            </p:blipFill>
            <p:spPr bwMode="auto">
              <a:xfrm>
                <a:off x="4327" y="2569"/>
                <a:ext cx="122" cy="125"/>
              </a:xfrm>
              <a:prstGeom prst="rect">
                <a:avLst/>
              </a:prstGeom>
              <a:noFill/>
              <a:ln w="9525">
                <a:noFill/>
                <a:miter lim="800000"/>
                <a:headEnd/>
                <a:tailEnd/>
              </a:ln>
            </p:spPr>
          </p:pic>
        </p:grpSp>
        <p:sp>
          <p:nvSpPr>
            <p:cNvPr id="243795" name="Text Box 1120"/>
            <p:cNvSpPr txBox="1">
              <a:spLocks noChangeArrowheads="1"/>
            </p:cNvSpPr>
            <p:nvPr/>
          </p:nvSpPr>
          <p:spPr bwMode="auto">
            <a:xfrm>
              <a:off x="3923" y="2434"/>
              <a:ext cx="566" cy="97"/>
            </a:xfrm>
            <a:prstGeom prst="rect">
              <a:avLst/>
            </a:prstGeom>
            <a:solidFill>
              <a:srgbClr val="0066FF"/>
            </a:solidFill>
            <a:ln w="9525">
              <a:solidFill>
                <a:schemeClr val="hlink"/>
              </a:solidFill>
              <a:miter lim="800000"/>
              <a:headEnd/>
              <a:tailEnd/>
            </a:ln>
          </p:spPr>
          <p:txBody>
            <a:bodyPr wrap="none" lIns="0" tIns="0" rIns="0" bIns="0">
              <a:spAutoFit/>
            </a:bodyPr>
            <a:lstStyle/>
            <a:p>
              <a:pPr algn="ctr"/>
              <a:r>
                <a:rPr lang="en-US" sz="1000">
                  <a:solidFill>
                    <a:srgbClr val="FFFFFF"/>
                  </a:solidFill>
                  <a:latin typeface="Arial" charset="0"/>
                  <a:cs typeface="Arial" charset="0"/>
                </a:rPr>
                <a:t>Partner Storage</a:t>
              </a:r>
            </a:p>
          </p:txBody>
        </p:sp>
        <p:sp>
          <p:nvSpPr>
            <p:cNvPr id="243796" name="Text Box 1146"/>
            <p:cNvSpPr txBox="1">
              <a:spLocks noChangeArrowheads="1"/>
            </p:cNvSpPr>
            <p:nvPr/>
          </p:nvSpPr>
          <p:spPr bwMode="auto">
            <a:xfrm>
              <a:off x="3932" y="1986"/>
              <a:ext cx="540" cy="97"/>
            </a:xfrm>
            <a:prstGeom prst="rect">
              <a:avLst/>
            </a:prstGeom>
            <a:solidFill>
              <a:srgbClr val="0066FF"/>
            </a:solidFill>
            <a:ln w="9525">
              <a:solidFill>
                <a:schemeClr val="hlink"/>
              </a:solidFill>
              <a:miter lim="800000"/>
              <a:headEnd/>
              <a:tailEnd/>
            </a:ln>
          </p:spPr>
          <p:txBody>
            <a:bodyPr wrap="none" lIns="0" tIns="0" rIns="0" bIns="0">
              <a:spAutoFit/>
            </a:bodyPr>
            <a:lstStyle/>
            <a:p>
              <a:pPr algn="ctr"/>
              <a:r>
                <a:rPr lang="en-US" sz="1000">
                  <a:solidFill>
                    <a:srgbClr val="FFFFFF"/>
                  </a:solidFill>
                  <a:latin typeface="Arial" charset="0"/>
                  <a:cs typeface="Arial" charset="0"/>
                </a:rPr>
                <a:t>Partner Plug-In</a:t>
              </a:r>
            </a:p>
          </p:txBody>
        </p:sp>
        <p:sp>
          <p:nvSpPr>
            <p:cNvPr id="243797" name="Line 1149"/>
            <p:cNvSpPr>
              <a:spLocks noChangeShapeType="1"/>
            </p:cNvSpPr>
            <p:nvPr/>
          </p:nvSpPr>
          <p:spPr bwMode="auto">
            <a:xfrm flipH="1" flipV="1">
              <a:off x="4026" y="2096"/>
              <a:ext cx="0" cy="280"/>
            </a:xfrm>
            <a:prstGeom prst="line">
              <a:avLst/>
            </a:prstGeom>
            <a:noFill/>
            <a:ln w="22225">
              <a:solidFill>
                <a:srgbClr val="0066FF"/>
              </a:solidFill>
              <a:round/>
              <a:headEnd type="triangle" w="sm" len="sm"/>
              <a:tailEnd type="triangle" w="sm" len="sm"/>
            </a:ln>
          </p:spPr>
          <p:txBody>
            <a:bodyPr>
              <a:spAutoFit/>
            </a:bodyPr>
            <a:lstStyle/>
            <a:p>
              <a:pPr algn="ctr"/>
              <a:endParaRPr lang="en-US" sz="1200" b="1">
                <a:solidFill>
                  <a:srgbClr val="000000"/>
                </a:solidFill>
                <a:latin typeface="Arial" charset="0"/>
                <a:cs typeface="Arial" charset="0"/>
              </a:endParaRPr>
            </a:p>
          </p:txBody>
        </p:sp>
      </p:grpSp>
      <p:sp>
        <p:nvSpPr>
          <p:cNvPr id="243798" name="Text Box 1150"/>
          <p:cNvSpPr txBox="1">
            <a:spLocks noChangeArrowheads="1"/>
          </p:cNvSpPr>
          <p:nvPr/>
        </p:nvSpPr>
        <p:spPr bwMode="auto">
          <a:xfrm>
            <a:off x="5223206" y="1416349"/>
            <a:ext cx="3345788" cy="276999"/>
          </a:xfrm>
          <a:prstGeom prst="rect">
            <a:avLst/>
          </a:prstGeom>
          <a:noFill/>
          <a:ln w="12700">
            <a:noFill/>
            <a:miter lim="800000"/>
            <a:headEnd/>
            <a:tailEnd/>
          </a:ln>
        </p:spPr>
        <p:txBody>
          <a:bodyPr wrap="none">
            <a:spAutoFit/>
          </a:bodyPr>
          <a:lstStyle/>
          <a:p>
            <a:pPr algn="ctr"/>
            <a:r>
              <a:rPr lang="en-US" sz="1200" b="1">
                <a:solidFill>
                  <a:srgbClr val="FFFFFF"/>
                </a:solidFill>
                <a:latin typeface="Courier New" pitchFamily="49" charset="0"/>
                <a:cs typeface="Arial" charset="0"/>
              </a:rPr>
              <a:t>vendor_specific_command_CREATE_LUN</a:t>
            </a:r>
          </a:p>
        </p:txBody>
      </p:sp>
      <p:grpSp>
        <p:nvGrpSpPr>
          <p:cNvPr id="9" name="Group 87"/>
          <p:cNvGrpSpPr>
            <a:grpSpLocks/>
          </p:cNvGrpSpPr>
          <p:nvPr/>
        </p:nvGrpSpPr>
        <p:grpSpPr bwMode="auto">
          <a:xfrm>
            <a:off x="7040572" y="3000773"/>
            <a:ext cx="1487487" cy="1229175"/>
            <a:chOff x="4454" y="2403"/>
            <a:chExt cx="937" cy="775"/>
          </a:xfrm>
        </p:grpSpPr>
        <p:sp>
          <p:nvSpPr>
            <p:cNvPr id="243800" name="Text Box 1155"/>
            <p:cNvSpPr txBox="1">
              <a:spLocks noChangeArrowheads="1"/>
            </p:cNvSpPr>
            <p:nvPr/>
          </p:nvSpPr>
          <p:spPr bwMode="auto">
            <a:xfrm>
              <a:off x="4456" y="2594"/>
              <a:ext cx="927" cy="213"/>
            </a:xfrm>
            <a:prstGeom prst="rect">
              <a:avLst/>
            </a:prstGeom>
            <a:solidFill>
              <a:schemeClr val="bg2"/>
            </a:solidFill>
            <a:ln w="9525">
              <a:solidFill>
                <a:schemeClr val="tx1"/>
              </a:solidFill>
              <a:miter lim="800000"/>
              <a:headEnd/>
              <a:tailEnd/>
            </a:ln>
          </p:spPr>
          <p:txBody>
            <a:bodyPr lIns="0" tIns="0" rIns="0" bIns="0" anchor="b" anchorCtr="1"/>
            <a:lstStyle/>
            <a:p>
              <a:pPr algn="ctr"/>
              <a:endParaRPr lang="en-US" sz="1000">
                <a:solidFill>
                  <a:srgbClr val="FFFFFF"/>
                </a:solidFill>
                <a:latin typeface="Arial" charset="0"/>
                <a:cs typeface="Arial" charset="0"/>
              </a:endParaRPr>
            </a:p>
          </p:txBody>
        </p:sp>
        <p:sp>
          <p:nvSpPr>
            <p:cNvPr id="243801" name="Text Box 1155"/>
            <p:cNvSpPr txBox="1">
              <a:spLocks noChangeArrowheads="1"/>
            </p:cNvSpPr>
            <p:nvPr/>
          </p:nvSpPr>
          <p:spPr bwMode="auto">
            <a:xfrm>
              <a:off x="4454" y="2403"/>
              <a:ext cx="927" cy="172"/>
            </a:xfrm>
            <a:prstGeom prst="rect">
              <a:avLst/>
            </a:prstGeom>
            <a:solidFill>
              <a:schemeClr val="bg2"/>
            </a:solidFill>
            <a:ln w="9525">
              <a:solidFill>
                <a:schemeClr val="tx1"/>
              </a:solidFill>
              <a:miter lim="800000"/>
              <a:headEnd/>
              <a:tailEnd/>
            </a:ln>
          </p:spPr>
          <p:txBody>
            <a:bodyPr lIns="0" tIns="0" rIns="0" bIns="0" anchor="b" anchorCtr="1"/>
            <a:lstStyle/>
            <a:p>
              <a:pPr algn="ctr"/>
              <a:endParaRPr lang="en-US" sz="1000">
                <a:solidFill>
                  <a:srgbClr val="FFFFFF"/>
                </a:solidFill>
                <a:latin typeface="Arial" charset="0"/>
                <a:cs typeface="Arial" charset="0"/>
              </a:endParaRPr>
            </a:p>
          </p:txBody>
        </p:sp>
        <p:pic>
          <p:nvPicPr>
            <p:cNvPr id="243802" name="Picture 1139" descr="C:\Documents and Settings\ahawley\My Documents\OUTBOUND\PRESOS_CUSTOMER\GRAPHICS\DataIntegration\DataIntegration.png"/>
            <p:cNvPicPr>
              <a:picLocks noChangeAspect="1" noChangeArrowheads="1"/>
            </p:cNvPicPr>
            <p:nvPr/>
          </p:nvPicPr>
          <p:blipFill>
            <a:blip r:embed="rId13" cstate="print"/>
            <a:srcRect/>
            <a:stretch>
              <a:fillRect/>
            </a:stretch>
          </p:blipFill>
          <p:spPr bwMode="auto">
            <a:xfrm>
              <a:off x="4660" y="2767"/>
              <a:ext cx="497" cy="411"/>
            </a:xfrm>
            <a:prstGeom prst="rect">
              <a:avLst/>
            </a:prstGeom>
            <a:noFill/>
            <a:ln w="9525">
              <a:noFill/>
              <a:miter lim="800000"/>
              <a:headEnd/>
              <a:tailEnd/>
            </a:ln>
          </p:spPr>
        </p:pic>
        <p:sp>
          <p:nvSpPr>
            <p:cNvPr id="243803" name="Oval 1140"/>
            <p:cNvSpPr>
              <a:spLocks noChangeArrowheads="1"/>
            </p:cNvSpPr>
            <p:nvPr/>
          </p:nvSpPr>
          <p:spPr bwMode="auto">
            <a:xfrm>
              <a:off x="4658" y="2783"/>
              <a:ext cx="484" cy="246"/>
            </a:xfrm>
            <a:prstGeom prst="ellipse">
              <a:avLst/>
            </a:prstGeom>
            <a:solidFill>
              <a:schemeClr val="accent1">
                <a:alpha val="50195"/>
              </a:schemeClr>
            </a:solidFill>
            <a:ln w="12700">
              <a:solidFill>
                <a:schemeClr val="hlink"/>
              </a:solidFill>
              <a:round/>
              <a:headEnd/>
              <a:tailEnd/>
            </a:ln>
          </p:spPr>
          <p:txBody>
            <a:bodyPr anchor="ctr">
              <a:spAutoFit/>
            </a:bodyPr>
            <a:lstStyle/>
            <a:p>
              <a:pPr algn="ctr"/>
              <a:endParaRPr lang="en-US" sz="1200" b="1">
                <a:solidFill>
                  <a:srgbClr val="000000"/>
                </a:solidFill>
                <a:latin typeface="Arial" charset="0"/>
                <a:cs typeface="Arial" charset="0"/>
              </a:endParaRPr>
            </a:p>
          </p:txBody>
        </p:sp>
        <p:sp>
          <p:nvSpPr>
            <p:cNvPr id="243804" name="Text Box 1141"/>
            <p:cNvSpPr txBox="1">
              <a:spLocks noChangeArrowheads="1"/>
            </p:cNvSpPr>
            <p:nvPr/>
          </p:nvSpPr>
          <p:spPr bwMode="auto">
            <a:xfrm>
              <a:off x="4577" y="2837"/>
              <a:ext cx="677" cy="97"/>
            </a:xfrm>
            <a:prstGeom prst="rect">
              <a:avLst/>
            </a:prstGeom>
            <a:solidFill>
              <a:schemeClr val="tx2"/>
            </a:solidFill>
            <a:ln w="9525">
              <a:solidFill>
                <a:schemeClr val="hlink"/>
              </a:solidFill>
              <a:miter lim="800000"/>
              <a:headEnd/>
              <a:tailEnd/>
            </a:ln>
          </p:spPr>
          <p:txBody>
            <a:bodyPr wrap="none" lIns="0" tIns="0" rIns="0" bIns="0">
              <a:spAutoFit/>
            </a:bodyPr>
            <a:lstStyle/>
            <a:p>
              <a:pPr algn="ctr"/>
              <a:r>
                <a:rPr lang="en-US" sz="1000">
                  <a:solidFill>
                    <a:srgbClr val="FFFFFF"/>
                  </a:solidFill>
                  <a:latin typeface="Arial" charset="0"/>
                  <a:cs typeface="Arial" charset="0"/>
                </a:rPr>
                <a:t>OCFS2 Filesystem</a:t>
              </a:r>
            </a:p>
          </p:txBody>
        </p:sp>
        <p:sp>
          <p:nvSpPr>
            <p:cNvPr id="243805" name="Text Box 1142"/>
            <p:cNvSpPr txBox="1">
              <a:spLocks noChangeArrowheads="1"/>
            </p:cNvSpPr>
            <p:nvPr/>
          </p:nvSpPr>
          <p:spPr bwMode="auto">
            <a:xfrm>
              <a:off x="4797" y="2997"/>
              <a:ext cx="215" cy="97"/>
            </a:xfrm>
            <a:prstGeom prst="rect">
              <a:avLst/>
            </a:prstGeom>
            <a:solidFill>
              <a:schemeClr val="bg2"/>
            </a:solidFill>
            <a:ln w="9525">
              <a:solidFill>
                <a:schemeClr val="hlink"/>
              </a:solidFill>
              <a:miter lim="800000"/>
              <a:headEnd/>
              <a:tailEnd/>
            </a:ln>
          </p:spPr>
          <p:txBody>
            <a:bodyPr wrap="none" lIns="0" tIns="0" rIns="0" bIns="0">
              <a:spAutoFit/>
            </a:bodyPr>
            <a:lstStyle/>
            <a:p>
              <a:pPr algn="ctr"/>
              <a:r>
                <a:rPr lang="en-US" sz="1000">
                  <a:solidFill>
                    <a:srgbClr val="FFFFFF"/>
                  </a:solidFill>
                  <a:latin typeface="Arial" charset="0"/>
                  <a:cs typeface="Arial" charset="0"/>
                </a:rPr>
                <a:t>JBOD</a:t>
              </a:r>
            </a:p>
          </p:txBody>
        </p:sp>
        <p:sp>
          <p:nvSpPr>
            <p:cNvPr id="243806" name="Text Box 1147"/>
            <p:cNvSpPr txBox="1">
              <a:spLocks noChangeArrowheads="1"/>
            </p:cNvSpPr>
            <p:nvPr/>
          </p:nvSpPr>
          <p:spPr bwMode="auto">
            <a:xfrm>
              <a:off x="4610" y="2455"/>
              <a:ext cx="545" cy="97"/>
            </a:xfrm>
            <a:prstGeom prst="rect">
              <a:avLst/>
            </a:prstGeom>
            <a:solidFill>
              <a:schemeClr val="tx2"/>
            </a:solidFill>
            <a:ln w="9525">
              <a:solidFill>
                <a:schemeClr val="hlink"/>
              </a:solidFill>
              <a:miter lim="800000"/>
              <a:headEnd/>
              <a:tailEnd/>
            </a:ln>
          </p:spPr>
          <p:txBody>
            <a:bodyPr wrap="none" lIns="0" tIns="0" rIns="0" bIns="0">
              <a:spAutoFit/>
            </a:bodyPr>
            <a:lstStyle/>
            <a:p>
              <a:pPr algn="ctr"/>
              <a:r>
                <a:rPr lang="en-US" sz="1000">
                  <a:solidFill>
                    <a:srgbClr val="FFFFFF"/>
                  </a:solidFill>
                  <a:latin typeface="Arial" charset="0"/>
                  <a:cs typeface="Arial" charset="0"/>
                </a:rPr>
                <a:t>OCFS2 Plug-In</a:t>
              </a:r>
            </a:p>
          </p:txBody>
        </p:sp>
        <p:sp>
          <p:nvSpPr>
            <p:cNvPr id="243807" name="Line 1148"/>
            <p:cNvSpPr>
              <a:spLocks noChangeShapeType="1"/>
            </p:cNvSpPr>
            <p:nvPr/>
          </p:nvSpPr>
          <p:spPr bwMode="auto">
            <a:xfrm flipH="1" flipV="1">
              <a:off x="4838" y="2545"/>
              <a:ext cx="0" cy="280"/>
            </a:xfrm>
            <a:prstGeom prst="line">
              <a:avLst/>
            </a:prstGeom>
            <a:noFill/>
            <a:ln w="22225">
              <a:solidFill>
                <a:schemeClr val="tx2"/>
              </a:solidFill>
              <a:round/>
              <a:headEnd type="triangle" w="sm" len="sm"/>
              <a:tailEnd type="triangle" w="sm" len="sm"/>
            </a:ln>
          </p:spPr>
          <p:txBody>
            <a:bodyPr>
              <a:spAutoFit/>
            </a:bodyPr>
            <a:lstStyle/>
            <a:p>
              <a:pPr algn="ctr"/>
              <a:endParaRPr lang="en-US" sz="1200" b="1">
                <a:solidFill>
                  <a:srgbClr val="000000"/>
                </a:solidFill>
                <a:latin typeface="Arial" charset="0"/>
                <a:cs typeface="Arial" charset="0"/>
              </a:endParaRPr>
            </a:p>
          </p:txBody>
        </p:sp>
        <p:sp>
          <p:nvSpPr>
            <p:cNvPr id="243808" name="Text Box 1156"/>
            <p:cNvSpPr txBox="1">
              <a:spLocks noChangeArrowheads="1"/>
            </p:cNvSpPr>
            <p:nvPr/>
          </p:nvSpPr>
          <p:spPr bwMode="auto">
            <a:xfrm>
              <a:off x="4455" y="2582"/>
              <a:ext cx="936" cy="175"/>
            </a:xfrm>
            <a:prstGeom prst="rect">
              <a:avLst/>
            </a:prstGeom>
            <a:noFill/>
            <a:ln w="12700">
              <a:noFill/>
              <a:miter lim="800000"/>
              <a:headEnd/>
              <a:tailEnd/>
            </a:ln>
          </p:spPr>
          <p:txBody>
            <a:bodyPr wrap="none">
              <a:spAutoFit/>
            </a:bodyPr>
            <a:lstStyle/>
            <a:p>
              <a:pPr algn="ctr"/>
              <a:r>
                <a:rPr lang="en-US" sz="1200" b="1">
                  <a:solidFill>
                    <a:srgbClr val="FFFFFF"/>
                  </a:solidFill>
                  <a:latin typeface="Courier New" pitchFamily="49" charset="0"/>
                  <a:cs typeface="Arial" charset="0"/>
                </a:rPr>
                <a:t>_INSTANT_CLONE</a:t>
              </a:r>
            </a:p>
          </p:txBody>
        </p:sp>
      </p:grpSp>
      <p:sp>
        <p:nvSpPr>
          <p:cNvPr id="243809" name="Text Box 1180"/>
          <p:cNvSpPr txBox="1">
            <a:spLocks noChangeArrowheads="1"/>
          </p:cNvSpPr>
          <p:nvPr/>
        </p:nvSpPr>
        <p:spPr bwMode="auto">
          <a:xfrm>
            <a:off x="6291595" y="2459940"/>
            <a:ext cx="1375698" cy="246221"/>
          </a:xfrm>
          <a:prstGeom prst="rect">
            <a:avLst/>
          </a:prstGeom>
          <a:noFill/>
          <a:ln w="12700">
            <a:noFill/>
            <a:miter lim="800000"/>
            <a:headEnd/>
            <a:tailEnd/>
          </a:ln>
        </p:spPr>
        <p:txBody>
          <a:bodyPr wrap="none">
            <a:spAutoFit/>
          </a:bodyPr>
          <a:lstStyle/>
          <a:p>
            <a:pPr algn="ctr"/>
            <a:r>
              <a:rPr lang="en-US" sz="1000">
                <a:solidFill>
                  <a:srgbClr val="000000"/>
                </a:solidFill>
                <a:latin typeface="Arial" charset="0"/>
                <a:cs typeface="Arial" charset="0"/>
              </a:rPr>
              <a:t>Storage Repositories</a:t>
            </a:r>
            <a:endParaRPr lang="en-US" sz="1200" b="1">
              <a:solidFill>
                <a:srgbClr val="000000"/>
              </a:solidFill>
              <a:latin typeface="Arial" charset="0"/>
              <a:cs typeface="Arial" charset="0"/>
            </a:endParaRPr>
          </a:p>
        </p:txBody>
      </p:sp>
      <p:sp>
        <p:nvSpPr>
          <p:cNvPr id="243810" name="Line 1133"/>
          <p:cNvSpPr>
            <a:spLocks noChangeShapeType="1"/>
          </p:cNvSpPr>
          <p:nvPr/>
        </p:nvSpPr>
        <p:spPr bwMode="auto">
          <a:xfrm flipH="1" flipV="1">
            <a:off x="3656052" y="1183182"/>
            <a:ext cx="1633537" cy="3172"/>
          </a:xfrm>
          <a:prstGeom prst="line">
            <a:avLst/>
          </a:prstGeom>
          <a:noFill/>
          <a:ln w="28575">
            <a:solidFill>
              <a:schemeClr val="tx2"/>
            </a:solidFill>
            <a:round/>
            <a:headEnd type="triangle" w="med" len="med"/>
            <a:tailEnd type="none" w="sm" len="sm"/>
          </a:ln>
        </p:spPr>
        <p:txBody>
          <a:bodyPr>
            <a:spAutoFit/>
          </a:bodyPr>
          <a:lstStyle/>
          <a:p>
            <a:pPr algn="ctr"/>
            <a:endParaRPr lang="en-US" sz="1200" b="1">
              <a:solidFill>
                <a:srgbClr val="000000"/>
              </a:solidFill>
              <a:latin typeface="Arial" charset="0"/>
              <a:cs typeface="Arial" charset="0"/>
            </a:endParaRPr>
          </a:p>
        </p:txBody>
      </p:sp>
      <p:sp>
        <p:nvSpPr>
          <p:cNvPr id="243811" name="Line 1133"/>
          <p:cNvSpPr>
            <a:spLocks noChangeShapeType="1"/>
          </p:cNvSpPr>
          <p:nvPr/>
        </p:nvSpPr>
        <p:spPr bwMode="auto">
          <a:xfrm flipH="1" flipV="1">
            <a:off x="3729038" y="3170477"/>
            <a:ext cx="3332162" cy="4758"/>
          </a:xfrm>
          <a:prstGeom prst="line">
            <a:avLst/>
          </a:prstGeom>
          <a:noFill/>
          <a:ln w="28575">
            <a:solidFill>
              <a:schemeClr val="tx2"/>
            </a:solidFill>
            <a:round/>
            <a:headEnd type="triangle" w="med" len="med"/>
            <a:tailEnd type="none" w="sm" len="sm"/>
          </a:ln>
        </p:spPr>
        <p:txBody>
          <a:bodyPr>
            <a:spAutoFit/>
          </a:bodyPr>
          <a:lstStyle/>
          <a:p>
            <a:pPr algn="ctr"/>
            <a:endParaRPr lang="en-US" sz="1200" b="1">
              <a:solidFill>
                <a:srgbClr val="000000"/>
              </a:solidFill>
              <a:latin typeface="Arial" charset="0"/>
              <a:cs typeface="Arial" charset="0"/>
            </a:endParaRP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12" name="Rectangle 8"/>
          <p:cNvSpPr>
            <a:spLocks noGrp="1" noChangeArrowheads="1"/>
          </p:cNvSpPr>
          <p:nvPr>
            <p:ph type="title" idx="4294967295"/>
          </p:nvPr>
        </p:nvSpPr>
        <p:spPr>
          <a:xfrm>
            <a:off x="865188" y="152280"/>
            <a:ext cx="7581900" cy="642343"/>
          </a:xfrm>
        </p:spPr>
        <p:txBody>
          <a:bodyPr/>
          <a:lstStyle/>
          <a:p>
            <a:r>
              <a:rPr lang="en-US" dirty="0" smtClean="0">
                <a:latin typeface="Arial" charset="0"/>
              </a:rPr>
              <a:t>Oracle VM 3 Storage Device Plug-In</a:t>
            </a:r>
            <a:br>
              <a:rPr lang="en-US" dirty="0" smtClean="0">
                <a:latin typeface="Arial" charset="0"/>
              </a:rPr>
            </a:br>
            <a:r>
              <a:rPr lang="en-US" sz="2000" dirty="0" smtClean="0">
                <a:solidFill>
                  <a:schemeClr val="tx2"/>
                </a:solidFill>
                <a:latin typeface="Arial" charset="0"/>
              </a:rPr>
              <a:t>Oracle VM Storage Connect</a:t>
            </a:r>
          </a:p>
        </p:txBody>
      </p:sp>
      <p:pic>
        <p:nvPicPr>
          <p:cNvPr id="5" name="Picture 4" descr="Screen Shot OVM31_3.png"/>
          <p:cNvPicPr>
            <a:picLocks noChangeAspect="1"/>
          </p:cNvPicPr>
          <p:nvPr/>
        </p:nvPicPr>
        <p:blipFill>
          <a:blip r:embed="rId2"/>
          <a:stretch>
            <a:fillRect/>
          </a:stretch>
        </p:blipFill>
        <p:spPr>
          <a:xfrm>
            <a:off x="461752" y="844428"/>
            <a:ext cx="8320135" cy="3753924"/>
          </a:xfrm>
          <a:prstGeom prst="rect">
            <a:avLst/>
          </a:prstGeom>
        </p:spPr>
      </p:pic>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5" name="Rectangle 1029"/>
          <p:cNvSpPr>
            <a:spLocks noGrp="1" noChangeArrowheads="1"/>
          </p:cNvSpPr>
          <p:nvPr>
            <p:ph type="title" idx="4294967295"/>
          </p:nvPr>
        </p:nvSpPr>
        <p:spPr>
          <a:xfrm>
            <a:off x="889000" y="203028"/>
            <a:ext cx="7581900" cy="642343"/>
          </a:xfrm>
        </p:spPr>
        <p:txBody>
          <a:bodyPr/>
          <a:lstStyle/>
          <a:p>
            <a:r>
              <a:rPr lang="en-US" dirty="0" smtClean="0">
                <a:latin typeface="Arial" charset="0"/>
              </a:rPr>
              <a:t>Advanced Policy Management of VMs</a:t>
            </a:r>
          </a:p>
        </p:txBody>
      </p:sp>
      <p:sp>
        <p:nvSpPr>
          <p:cNvPr id="189447" name="Text Box 1031"/>
          <p:cNvSpPr txBox="1">
            <a:spLocks noChangeArrowheads="1"/>
          </p:cNvSpPr>
          <p:nvPr/>
        </p:nvSpPr>
        <p:spPr bwMode="auto">
          <a:xfrm>
            <a:off x="585818" y="3160982"/>
            <a:ext cx="3922869" cy="830997"/>
          </a:xfrm>
          <a:prstGeom prst="rect">
            <a:avLst/>
          </a:prstGeom>
          <a:noFill/>
          <a:ln w="9525">
            <a:noFill/>
            <a:miter lim="800000"/>
            <a:headEnd/>
            <a:tailEnd/>
          </a:ln>
          <a:effectLst/>
        </p:spPr>
        <p:txBody>
          <a:bodyPr wrap="none">
            <a:spAutoFit/>
          </a:bodyPr>
          <a:lstStyle/>
          <a:p>
            <a:pPr marL="115888" indent="-115888">
              <a:buClr>
                <a:srgbClr val="FF0000"/>
              </a:buClr>
            </a:pPr>
            <a:r>
              <a:rPr lang="en-US" sz="1400" b="1">
                <a:solidFill>
                  <a:srgbClr val="FF0000"/>
                </a:solidFill>
                <a:latin typeface="Arial" charset="0"/>
                <a:cs typeface="Arial" charset="0"/>
              </a:rPr>
              <a:t>NEW!</a:t>
            </a:r>
            <a:r>
              <a:rPr lang="en-US" sz="2400" b="1">
                <a:solidFill>
                  <a:srgbClr val="000000"/>
                </a:solidFill>
                <a:latin typeface="Arial" charset="0"/>
                <a:cs typeface="Arial" charset="0"/>
              </a:rPr>
              <a:t> </a:t>
            </a:r>
            <a:r>
              <a:rPr lang="en-US" sz="1400" b="1">
                <a:solidFill>
                  <a:srgbClr val="000000"/>
                </a:solidFill>
                <a:latin typeface="Arial" charset="0"/>
                <a:cs typeface="Arial" charset="0"/>
              </a:rPr>
              <a:t>Dynamic Resource Scheduling (DRS)</a:t>
            </a:r>
          </a:p>
          <a:p>
            <a:pPr marL="115888" indent="-115888">
              <a:buClr>
                <a:srgbClr val="FF0000"/>
              </a:buClr>
              <a:buFontTx/>
              <a:buChar char="•"/>
            </a:pPr>
            <a:r>
              <a:rPr lang="en-US" sz="1200">
                <a:solidFill>
                  <a:srgbClr val="000000"/>
                </a:solidFill>
                <a:latin typeface="Arial" charset="0"/>
                <a:cs typeface="Arial" charset="0"/>
              </a:rPr>
              <a:t>Live Migrate VMs based on server load</a:t>
            </a:r>
          </a:p>
          <a:p>
            <a:pPr marL="115888" indent="-115888">
              <a:buClr>
                <a:srgbClr val="FF0000"/>
              </a:buClr>
              <a:buFontTx/>
              <a:buChar char="•"/>
            </a:pPr>
            <a:r>
              <a:rPr lang="en-US" sz="1200">
                <a:solidFill>
                  <a:srgbClr val="000000"/>
                </a:solidFill>
                <a:latin typeface="Arial" charset="0"/>
                <a:cs typeface="Arial" charset="0"/>
              </a:rPr>
              <a:t>Dynamically managed quality of service</a:t>
            </a:r>
          </a:p>
        </p:txBody>
      </p:sp>
      <p:sp>
        <p:nvSpPr>
          <p:cNvPr id="189563" name="Text Box 1147"/>
          <p:cNvSpPr txBox="1">
            <a:spLocks noChangeArrowheads="1"/>
          </p:cNvSpPr>
          <p:nvPr/>
        </p:nvSpPr>
        <p:spPr bwMode="auto">
          <a:xfrm>
            <a:off x="3325822" y="4141150"/>
            <a:ext cx="3213059" cy="492443"/>
          </a:xfrm>
          <a:prstGeom prst="rect">
            <a:avLst/>
          </a:prstGeom>
          <a:noFill/>
          <a:ln w="9525">
            <a:noFill/>
            <a:miter lim="800000"/>
            <a:headEnd/>
            <a:tailEnd/>
          </a:ln>
          <a:effectLst/>
        </p:spPr>
        <p:txBody>
          <a:bodyPr wrap="none">
            <a:spAutoFit/>
          </a:bodyPr>
          <a:lstStyle/>
          <a:p>
            <a:pPr marL="115888" indent="-115888">
              <a:buClr>
                <a:srgbClr val="FF0000"/>
              </a:buClr>
            </a:pPr>
            <a:r>
              <a:rPr lang="en-US" sz="1400" b="1">
                <a:solidFill>
                  <a:srgbClr val="000000"/>
                </a:solidFill>
                <a:latin typeface="Arial" charset="0"/>
                <a:cs typeface="Arial" charset="0"/>
              </a:rPr>
              <a:t>H.A. Auto-restart</a:t>
            </a:r>
          </a:p>
          <a:p>
            <a:pPr marL="115888" indent="-115888">
              <a:buClr>
                <a:srgbClr val="FF0000"/>
              </a:buClr>
              <a:buFontTx/>
              <a:buChar char="•"/>
            </a:pPr>
            <a:r>
              <a:rPr lang="en-US" sz="1200">
                <a:solidFill>
                  <a:srgbClr val="000000"/>
                </a:solidFill>
                <a:latin typeface="Arial" charset="0"/>
                <a:cs typeface="Arial" charset="0"/>
              </a:rPr>
              <a:t>Automatically restart VMs on failed servers</a:t>
            </a:r>
          </a:p>
        </p:txBody>
      </p:sp>
      <p:sp>
        <p:nvSpPr>
          <p:cNvPr id="189618" name="Text Box 1202"/>
          <p:cNvSpPr txBox="1">
            <a:spLocks noChangeArrowheads="1"/>
          </p:cNvSpPr>
          <p:nvPr/>
        </p:nvSpPr>
        <p:spPr bwMode="auto">
          <a:xfrm>
            <a:off x="5086354" y="3159397"/>
            <a:ext cx="3794629" cy="646331"/>
          </a:xfrm>
          <a:prstGeom prst="rect">
            <a:avLst/>
          </a:prstGeom>
          <a:noFill/>
          <a:ln w="9525">
            <a:noFill/>
            <a:miter lim="800000"/>
            <a:headEnd/>
            <a:tailEnd/>
          </a:ln>
          <a:effectLst/>
        </p:spPr>
        <p:txBody>
          <a:bodyPr wrap="none">
            <a:spAutoFit/>
          </a:bodyPr>
          <a:lstStyle/>
          <a:p>
            <a:pPr marL="115888" indent="-115888">
              <a:buClr>
                <a:srgbClr val="FF0000"/>
              </a:buClr>
            </a:pPr>
            <a:r>
              <a:rPr lang="en-US" sz="1400" b="1">
                <a:solidFill>
                  <a:srgbClr val="FF0000"/>
                </a:solidFill>
                <a:latin typeface="Arial" charset="0"/>
                <a:cs typeface="Arial" charset="0"/>
              </a:rPr>
              <a:t>NEW!</a:t>
            </a:r>
            <a:r>
              <a:rPr lang="en-US" sz="2400" b="1">
                <a:solidFill>
                  <a:srgbClr val="000000"/>
                </a:solidFill>
                <a:latin typeface="Arial" charset="0"/>
                <a:cs typeface="Arial" charset="0"/>
              </a:rPr>
              <a:t> </a:t>
            </a:r>
            <a:r>
              <a:rPr lang="en-US" sz="1400" b="1">
                <a:solidFill>
                  <a:srgbClr val="000000"/>
                </a:solidFill>
                <a:latin typeface="Arial" charset="0"/>
                <a:cs typeface="Arial" charset="0"/>
              </a:rPr>
              <a:t>Dynamic Power Management (DPM)</a:t>
            </a:r>
          </a:p>
          <a:p>
            <a:pPr marL="115888" indent="-115888">
              <a:buClr>
                <a:srgbClr val="FF0000"/>
              </a:buClr>
              <a:buFontTx/>
              <a:buChar char="•"/>
            </a:pPr>
            <a:r>
              <a:rPr lang="en-US" sz="1200">
                <a:solidFill>
                  <a:srgbClr val="000000"/>
                </a:solidFill>
                <a:latin typeface="Arial" charset="0"/>
                <a:cs typeface="Arial" charset="0"/>
              </a:rPr>
              <a:t>Automatically power-off under-utilized servers</a:t>
            </a:r>
          </a:p>
        </p:txBody>
      </p:sp>
      <p:grpSp>
        <p:nvGrpSpPr>
          <p:cNvPr id="3" name="Group 1240"/>
          <p:cNvGrpSpPr>
            <a:grpSpLocks/>
          </p:cNvGrpSpPr>
          <p:nvPr/>
        </p:nvGrpSpPr>
        <p:grpSpPr bwMode="auto">
          <a:xfrm>
            <a:off x="563598" y="1316406"/>
            <a:ext cx="3440113" cy="1839796"/>
            <a:chOff x="288" y="2118"/>
            <a:chExt cx="2167" cy="1160"/>
          </a:xfrm>
        </p:grpSpPr>
        <p:sp>
          <p:nvSpPr>
            <p:cNvPr id="189657" name="AutoShape 1241"/>
            <p:cNvSpPr>
              <a:spLocks noChangeArrowheads="1"/>
            </p:cNvSpPr>
            <p:nvPr/>
          </p:nvSpPr>
          <p:spPr bwMode="auto">
            <a:xfrm>
              <a:off x="695" y="2818"/>
              <a:ext cx="121" cy="180"/>
            </a:xfrm>
            <a:prstGeom prst="roundRect">
              <a:avLst>
                <a:gd name="adj" fmla="val 7926"/>
              </a:avLst>
            </a:prstGeom>
            <a:solidFill>
              <a:schemeClr val="hlink"/>
            </a:solidFill>
            <a:ln w="9525">
              <a:noFill/>
              <a:round/>
              <a:headEnd/>
              <a:tailEnd/>
            </a:ln>
            <a:effectLst/>
          </p:spPr>
          <p:txBody>
            <a:bodyPr wrap="none" anchor="ctr">
              <a:spAutoFit/>
            </a:bodyPr>
            <a:lstStyle/>
            <a:p>
              <a:pPr algn="ctr"/>
              <a:endParaRPr lang="en-US" sz="1200" b="1">
                <a:solidFill>
                  <a:srgbClr val="000000"/>
                </a:solidFill>
                <a:latin typeface="Arial" charset="0"/>
                <a:cs typeface="Arial" charset="0"/>
              </a:endParaRPr>
            </a:p>
          </p:txBody>
        </p:sp>
        <p:sp>
          <p:nvSpPr>
            <p:cNvPr id="189658" name="Oval 1242"/>
            <p:cNvSpPr>
              <a:spLocks noChangeArrowheads="1"/>
            </p:cNvSpPr>
            <p:nvPr/>
          </p:nvSpPr>
          <p:spPr bwMode="auto">
            <a:xfrm>
              <a:off x="718" y="2757"/>
              <a:ext cx="1737" cy="246"/>
            </a:xfrm>
            <a:prstGeom prst="ellipse">
              <a:avLst/>
            </a:prstGeom>
            <a:solidFill>
              <a:srgbClr val="5F5F5F"/>
            </a:solidFill>
            <a:ln w="9525">
              <a:solidFill>
                <a:schemeClr val="hlink"/>
              </a:solidFill>
              <a:round/>
              <a:headEnd/>
              <a:tailEnd/>
            </a:ln>
            <a:effectLst/>
          </p:spPr>
          <p:txBody>
            <a:bodyPr anchor="ctr">
              <a:spAutoFit/>
            </a:bodyPr>
            <a:lstStyle/>
            <a:p>
              <a:pPr algn="ctr"/>
              <a:endParaRPr lang="en-US" sz="1200" b="1">
                <a:solidFill>
                  <a:srgbClr val="000000"/>
                </a:solidFill>
                <a:latin typeface="Arial" charset="0"/>
                <a:cs typeface="Arial" charset="0"/>
              </a:endParaRPr>
            </a:p>
          </p:txBody>
        </p:sp>
        <p:pic>
          <p:nvPicPr>
            <p:cNvPr id="189659" name="Picture 1243" descr="C:\Documents and Settings\ahawley\My Documents\OUTBOUND\PRESOS_CUSTOMER\GRAPHICS\Network\Network.png"/>
            <p:cNvPicPr>
              <a:picLocks noChangeAspect="1" noChangeArrowheads="1"/>
            </p:cNvPicPr>
            <p:nvPr/>
          </p:nvPicPr>
          <p:blipFill>
            <a:blip r:embed="rId2" cstate="print"/>
            <a:srcRect/>
            <a:stretch>
              <a:fillRect/>
            </a:stretch>
          </p:blipFill>
          <p:spPr bwMode="auto">
            <a:xfrm>
              <a:off x="1020" y="2484"/>
              <a:ext cx="1190" cy="692"/>
            </a:xfrm>
            <a:prstGeom prst="rect">
              <a:avLst/>
            </a:prstGeom>
            <a:noFill/>
          </p:spPr>
        </p:pic>
        <p:pic>
          <p:nvPicPr>
            <p:cNvPr id="189660" name="Picture 1244" descr="C:\Documents and Settings\ahawley\My Documents\OUTBOUND\PRESOS_CUSTOMER\GRAPHICS\NewServer\NewServer.png"/>
            <p:cNvPicPr>
              <a:picLocks noChangeAspect="1" noChangeArrowheads="1"/>
            </p:cNvPicPr>
            <p:nvPr/>
          </p:nvPicPr>
          <p:blipFill>
            <a:blip r:embed="rId3" cstate="print"/>
            <a:srcRect/>
            <a:stretch>
              <a:fillRect/>
            </a:stretch>
          </p:blipFill>
          <p:spPr bwMode="auto">
            <a:xfrm>
              <a:off x="1118" y="2118"/>
              <a:ext cx="340" cy="563"/>
            </a:xfrm>
            <a:prstGeom prst="rect">
              <a:avLst/>
            </a:prstGeom>
            <a:noFill/>
          </p:spPr>
        </p:pic>
        <p:pic>
          <p:nvPicPr>
            <p:cNvPr id="189661" name="Picture 1245" descr="C:\Documents and Settings\ahawley\My Documents\OUTBOUND\PRESOS_CUSTOMER\GRAPHICS\NewServer\NewServer.png"/>
            <p:cNvPicPr>
              <a:picLocks noChangeAspect="1" noChangeArrowheads="1"/>
            </p:cNvPicPr>
            <p:nvPr/>
          </p:nvPicPr>
          <p:blipFill>
            <a:blip r:embed="rId3" cstate="print"/>
            <a:srcRect/>
            <a:stretch>
              <a:fillRect/>
            </a:stretch>
          </p:blipFill>
          <p:spPr bwMode="auto">
            <a:xfrm>
              <a:off x="918" y="2476"/>
              <a:ext cx="340" cy="563"/>
            </a:xfrm>
            <a:prstGeom prst="rect">
              <a:avLst/>
            </a:prstGeom>
            <a:noFill/>
          </p:spPr>
        </p:pic>
        <p:pic>
          <p:nvPicPr>
            <p:cNvPr id="189662" name="Picture 1246" descr="C:\Documents and Settings\ahawley\My Documents\OUTBOUND\PRESOS_CUSTOMER\GRAPHICS\NewServer\NewServer.png"/>
            <p:cNvPicPr>
              <a:picLocks noChangeAspect="1" noChangeArrowheads="1"/>
            </p:cNvPicPr>
            <p:nvPr/>
          </p:nvPicPr>
          <p:blipFill>
            <a:blip r:embed="rId3" cstate="print"/>
            <a:srcRect/>
            <a:stretch>
              <a:fillRect/>
            </a:stretch>
          </p:blipFill>
          <p:spPr bwMode="auto">
            <a:xfrm>
              <a:off x="1716" y="2123"/>
              <a:ext cx="341" cy="563"/>
            </a:xfrm>
            <a:prstGeom prst="rect">
              <a:avLst/>
            </a:prstGeom>
            <a:noFill/>
          </p:spPr>
        </p:pic>
        <p:grpSp>
          <p:nvGrpSpPr>
            <p:cNvPr id="4" name="Group 1247"/>
            <p:cNvGrpSpPr>
              <a:grpSpLocks/>
            </p:cNvGrpSpPr>
            <p:nvPr/>
          </p:nvGrpSpPr>
          <p:grpSpPr bwMode="auto">
            <a:xfrm>
              <a:off x="1828" y="2257"/>
              <a:ext cx="182" cy="324"/>
              <a:chOff x="1575" y="2780"/>
              <a:chExt cx="128" cy="236"/>
            </a:xfrm>
          </p:grpSpPr>
          <p:pic>
            <p:nvPicPr>
              <p:cNvPr id="189664" name="Picture 1248" descr="C:\Documents and Settings\ahawley\My Documents\OUTBOUND\PRESOS_CUSTOMER\GRAPHICS\ServerIdentity\ServerIdentity.png"/>
              <p:cNvPicPr>
                <a:picLocks noChangeAspect="1" noChangeArrowheads="1"/>
              </p:cNvPicPr>
              <p:nvPr/>
            </p:nvPicPr>
            <p:blipFill>
              <a:blip r:embed="rId4" cstate="print"/>
              <a:srcRect/>
              <a:stretch>
                <a:fillRect/>
              </a:stretch>
            </p:blipFill>
            <p:spPr bwMode="auto">
              <a:xfrm>
                <a:off x="1578" y="2876"/>
                <a:ext cx="125" cy="140"/>
              </a:xfrm>
              <a:prstGeom prst="rect">
                <a:avLst/>
              </a:prstGeom>
              <a:noFill/>
            </p:spPr>
          </p:pic>
          <p:pic>
            <p:nvPicPr>
              <p:cNvPr id="189665" name="Picture 1249" descr="C:\Documents and Settings\ahawley\My Documents\OUTBOUND\PRESOS_CUSTOMER\GRAPHICS\ServerIdentity\ServerIdentity.png"/>
              <p:cNvPicPr>
                <a:picLocks noChangeAspect="1" noChangeArrowheads="1"/>
              </p:cNvPicPr>
              <p:nvPr/>
            </p:nvPicPr>
            <p:blipFill>
              <a:blip r:embed="rId4" cstate="print"/>
              <a:srcRect/>
              <a:stretch>
                <a:fillRect/>
              </a:stretch>
            </p:blipFill>
            <p:spPr bwMode="auto">
              <a:xfrm>
                <a:off x="1575" y="2780"/>
                <a:ext cx="125" cy="140"/>
              </a:xfrm>
              <a:prstGeom prst="rect">
                <a:avLst/>
              </a:prstGeom>
              <a:noFill/>
            </p:spPr>
          </p:pic>
        </p:grpSp>
        <p:pic>
          <p:nvPicPr>
            <p:cNvPr id="189666" name="Picture 1250" descr="C:\Documents and Settings\ahawley\My Documents\OUTBOUND\PRESOS_CUSTOMER\GRAPHICS\NewServer\NewServer.png"/>
            <p:cNvPicPr>
              <a:picLocks noChangeAspect="1" noChangeArrowheads="1"/>
            </p:cNvPicPr>
            <p:nvPr/>
          </p:nvPicPr>
          <p:blipFill>
            <a:blip r:embed="rId3" cstate="print"/>
            <a:srcRect/>
            <a:stretch>
              <a:fillRect/>
            </a:stretch>
          </p:blipFill>
          <p:spPr bwMode="auto">
            <a:xfrm>
              <a:off x="1402" y="2715"/>
              <a:ext cx="341" cy="563"/>
            </a:xfrm>
            <a:prstGeom prst="rect">
              <a:avLst/>
            </a:prstGeom>
            <a:noFill/>
          </p:spPr>
        </p:pic>
        <p:pic>
          <p:nvPicPr>
            <p:cNvPr id="189667" name="Picture 1251" descr="C:\Documents and Settings\ahawley\My Documents\OUTBOUND\PRESOS_CUSTOMER\GRAPHICS\NewServer\NewServer.png"/>
            <p:cNvPicPr>
              <a:picLocks noChangeAspect="1" noChangeArrowheads="1"/>
            </p:cNvPicPr>
            <p:nvPr/>
          </p:nvPicPr>
          <p:blipFill>
            <a:blip r:embed="rId3" cstate="print"/>
            <a:srcRect/>
            <a:stretch>
              <a:fillRect/>
            </a:stretch>
          </p:blipFill>
          <p:spPr bwMode="auto">
            <a:xfrm>
              <a:off x="1911" y="2482"/>
              <a:ext cx="340" cy="563"/>
            </a:xfrm>
            <a:prstGeom prst="rect">
              <a:avLst/>
            </a:prstGeom>
            <a:noFill/>
          </p:spPr>
        </p:pic>
        <p:sp>
          <p:nvSpPr>
            <p:cNvPr id="189668" name="Text Box 1252"/>
            <p:cNvSpPr txBox="1">
              <a:spLocks noChangeArrowheads="1"/>
            </p:cNvSpPr>
            <p:nvPr/>
          </p:nvSpPr>
          <p:spPr bwMode="auto">
            <a:xfrm>
              <a:off x="288" y="2743"/>
              <a:ext cx="416" cy="291"/>
            </a:xfrm>
            <a:prstGeom prst="rect">
              <a:avLst/>
            </a:prstGeom>
            <a:noFill/>
            <a:ln w="9525">
              <a:noFill/>
              <a:miter lim="800000"/>
              <a:headEnd/>
              <a:tailEnd/>
            </a:ln>
            <a:effectLst/>
          </p:spPr>
          <p:txBody>
            <a:bodyPr wrap="none">
              <a:spAutoFit/>
            </a:bodyPr>
            <a:lstStyle/>
            <a:p>
              <a:pPr algn="ctr"/>
              <a:r>
                <a:rPr lang="en-US" sz="1200" b="1">
                  <a:solidFill>
                    <a:srgbClr val="FFFFFF"/>
                  </a:solidFill>
                  <a:latin typeface="Arial" charset="0"/>
                  <a:cs typeface="Arial" charset="0"/>
                </a:rPr>
                <a:t>Server</a:t>
              </a:r>
            </a:p>
            <a:p>
              <a:pPr algn="ctr"/>
              <a:r>
                <a:rPr lang="en-US" sz="1200" b="1">
                  <a:solidFill>
                    <a:srgbClr val="FFFFFF"/>
                  </a:solidFill>
                  <a:latin typeface="Arial" charset="0"/>
                  <a:cs typeface="Arial" charset="0"/>
                </a:rPr>
                <a:t>Pool 1</a:t>
              </a:r>
            </a:p>
          </p:txBody>
        </p:sp>
        <p:grpSp>
          <p:nvGrpSpPr>
            <p:cNvPr id="5" name="Group 1253"/>
            <p:cNvGrpSpPr>
              <a:grpSpLocks/>
            </p:cNvGrpSpPr>
            <p:nvPr/>
          </p:nvGrpSpPr>
          <p:grpSpPr bwMode="auto">
            <a:xfrm>
              <a:off x="1518" y="2858"/>
              <a:ext cx="181" cy="324"/>
              <a:chOff x="1575" y="2780"/>
              <a:chExt cx="128" cy="236"/>
            </a:xfrm>
          </p:grpSpPr>
          <p:pic>
            <p:nvPicPr>
              <p:cNvPr id="189670" name="Picture 1254" descr="C:\Documents and Settings\ahawley\My Documents\OUTBOUND\PRESOS_CUSTOMER\GRAPHICS\ServerIdentity\ServerIdentity.png"/>
              <p:cNvPicPr>
                <a:picLocks noChangeAspect="1" noChangeArrowheads="1"/>
              </p:cNvPicPr>
              <p:nvPr/>
            </p:nvPicPr>
            <p:blipFill>
              <a:blip r:embed="rId4" cstate="print"/>
              <a:srcRect/>
              <a:stretch>
                <a:fillRect/>
              </a:stretch>
            </p:blipFill>
            <p:spPr bwMode="auto">
              <a:xfrm>
                <a:off x="1578" y="2876"/>
                <a:ext cx="125" cy="140"/>
              </a:xfrm>
              <a:prstGeom prst="rect">
                <a:avLst/>
              </a:prstGeom>
              <a:noFill/>
            </p:spPr>
          </p:pic>
          <p:pic>
            <p:nvPicPr>
              <p:cNvPr id="189671" name="Picture 1255" descr="C:\Documents and Settings\ahawley\My Documents\OUTBOUND\PRESOS_CUSTOMER\GRAPHICS\ServerIdentity\ServerIdentity.png"/>
              <p:cNvPicPr>
                <a:picLocks noChangeAspect="1" noChangeArrowheads="1"/>
              </p:cNvPicPr>
              <p:nvPr/>
            </p:nvPicPr>
            <p:blipFill>
              <a:blip r:embed="rId4" cstate="print"/>
              <a:srcRect/>
              <a:stretch>
                <a:fillRect/>
              </a:stretch>
            </p:blipFill>
            <p:spPr bwMode="auto">
              <a:xfrm>
                <a:off x="1575" y="2780"/>
                <a:ext cx="125" cy="140"/>
              </a:xfrm>
              <a:prstGeom prst="rect">
                <a:avLst/>
              </a:prstGeom>
              <a:noFill/>
            </p:spPr>
          </p:pic>
        </p:grpSp>
        <p:grpSp>
          <p:nvGrpSpPr>
            <p:cNvPr id="6" name="Group 1256"/>
            <p:cNvGrpSpPr>
              <a:grpSpLocks/>
            </p:cNvGrpSpPr>
            <p:nvPr/>
          </p:nvGrpSpPr>
          <p:grpSpPr bwMode="auto">
            <a:xfrm>
              <a:off x="1178" y="2257"/>
              <a:ext cx="181" cy="324"/>
              <a:chOff x="1575" y="2780"/>
              <a:chExt cx="128" cy="236"/>
            </a:xfrm>
          </p:grpSpPr>
          <p:pic>
            <p:nvPicPr>
              <p:cNvPr id="189673" name="Picture 1257" descr="C:\Documents and Settings\ahawley\My Documents\OUTBOUND\PRESOS_CUSTOMER\GRAPHICS\ServerIdentity\ServerIdentity.png"/>
              <p:cNvPicPr>
                <a:picLocks noChangeAspect="1" noChangeArrowheads="1"/>
              </p:cNvPicPr>
              <p:nvPr/>
            </p:nvPicPr>
            <p:blipFill>
              <a:blip r:embed="rId4" cstate="print"/>
              <a:srcRect/>
              <a:stretch>
                <a:fillRect/>
              </a:stretch>
            </p:blipFill>
            <p:spPr bwMode="auto">
              <a:xfrm>
                <a:off x="1578" y="2876"/>
                <a:ext cx="125" cy="140"/>
              </a:xfrm>
              <a:prstGeom prst="rect">
                <a:avLst/>
              </a:prstGeom>
              <a:noFill/>
            </p:spPr>
          </p:pic>
          <p:pic>
            <p:nvPicPr>
              <p:cNvPr id="189674" name="Picture 1258" descr="C:\Documents and Settings\ahawley\My Documents\OUTBOUND\PRESOS_CUSTOMER\GRAPHICS\ServerIdentity\ServerIdentity.png"/>
              <p:cNvPicPr>
                <a:picLocks noChangeAspect="1" noChangeArrowheads="1"/>
              </p:cNvPicPr>
              <p:nvPr/>
            </p:nvPicPr>
            <p:blipFill>
              <a:blip r:embed="rId4" cstate="print"/>
              <a:srcRect/>
              <a:stretch>
                <a:fillRect/>
              </a:stretch>
            </p:blipFill>
            <p:spPr bwMode="auto">
              <a:xfrm>
                <a:off x="1575" y="2780"/>
                <a:ext cx="125" cy="140"/>
              </a:xfrm>
              <a:prstGeom prst="rect">
                <a:avLst/>
              </a:prstGeom>
              <a:noFill/>
            </p:spPr>
          </p:pic>
        </p:grpSp>
        <p:pic>
          <p:nvPicPr>
            <p:cNvPr id="189675" name="Picture 1259" descr="C:\Documents and Settings\ahawley\My Documents\OUTBOUND\PRESOS_CUSTOMER\GRAPHICS\ServerIdentity\ServerIdentity.png"/>
            <p:cNvPicPr>
              <a:picLocks noChangeAspect="1" noChangeArrowheads="1"/>
            </p:cNvPicPr>
            <p:nvPr/>
          </p:nvPicPr>
          <p:blipFill>
            <a:blip r:embed="rId4" cstate="print"/>
            <a:srcRect/>
            <a:stretch>
              <a:fillRect/>
            </a:stretch>
          </p:blipFill>
          <p:spPr bwMode="auto">
            <a:xfrm>
              <a:off x="1003" y="2751"/>
              <a:ext cx="178" cy="192"/>
            </a:xfrm>
            <a:prstGeom prst="rect">
              <a:avLst/>
            </a:prstGeom>
            <a:noFill/>
          </p:spPr>
        </p:pic>
        <p:sp>
          <p:nvSpPr>
            <p:cNvPr id="189676" name="Line 1260"/>
            <p:cNvSpPr>
              <a:spLocks noChangeShapeType="1"/>
            </p:cNvSpPr>
            <p:nvPr/>
          </p:nvSpPr>
          <p:spPr bwMode="auto">
            <a:xfrm flipV="1">
              <a:off x="1246" y="2703"/>
              <a:ext cx="837" cy="1"/>
            </a:xfrm>
            <a:prstGeom prst="line">
              <a:avLst/>
            </a:prstGeom>
            <a:noFill/>
            <a:ln w="76200">
              <a:solidFill>
                <a:schemeClr val="tx2"/>
              </a:solidFill>
              <a:round/>
              <a:headEnd/>
              <a:tailEnd type="triangle" w="sm" len="med"/>
            </a:ln>
            <a:effectLst/>
          </p:spPr>
          <p:txBody>
            <a:bodyPr>
              <a:spAutoFit/>
            </a:bodyPr>
            <a:lstStyle/>
            <a:p>
              <a:pPr algn="ctr"/>
              <a:endParaRPr lang="en-US" sz="1200" b="1">
                <a:solidFill>
                  <a:srgbClr val="000000"/>
                </a:solidFill>
                <a:latin typeface="Arial" charset="0"/>
                <a:cs typeface="Arial" charset="0"/>
              </a:endParaRPr>
            </a:p>
          </p:txBody>
        </p:sp>
        <p:pic>
          <p:nvPicPr>
            <p:cNvPr id="189677" name="Picture 1261" descr="C:\Documents and Settings\ahawley\My Documents\OUTBOUND\PRESOS_CUSTOMER\GRAPHICS\ServerIdentity\ServerIdentity.png"/>
            <p:cNvPicPr>
              <a:picLocks noChangeAspect="1" noChangeArrowheads="1"/>
            </p:cNvPicPr>
            <p:nvPr/>
          </p:nvPicPr>
          <p:blipFill>
            <a:blip r:embed="rId4" cstate="print">
              <a:grayscl/>
            </a:blip>
            <a:srcRect/>
            <a:stretch>
              <a:fillRect/>
            </a:stretch>
          </p:blipFill>
          <p:spPr bwMode="auto">
            <a:xfrm>
              <a:off x="1158" y="2616"/>
              <a:ext cx="178" cy="192"/>
            </a:xfrm>
            <a:prstGeom prst="rect">
              <a:avLst/>
            </a:prstGeom>
            <a:noFill/>
          </p:spPr>
        </p:pic>
      </p:grpSp>
      <p:grpSp>
        <p:nvGrpSpPr>
          <p:cNvPr id="7" name="Group 1262"/>
          <p:cNvGrpSpPr>
            <a:grpSpLocks/>
          </p:cNvGrpSpPr>
          <p:nvPr/>
        </p:nvGrpSpPr>
        <p:grpSpPr bwMode="auto">
          <a:xfrm>
            <a:off x="5199086" y="631282"/>
            <a:ext cx="3954463" cy="2550296"/>
            <a:chOff x="3197" y="1712"/>
            <a:chExt cx="2491" cy="1607"/>
          </a:xfrm>
        </p:grpSpPr>
        <p:sp>
          <p:nvSpPr>
            <p:cNvPr id="189679" name="Rectangle 1263"/>
            <p:cNvSpPr>
              <a:spLocks noChangeArrowheads="1"/>
            </p:cNvSpPr>
            <p:nvPr/>
          </p:nvSpPr>
          <p:spPr bwMode="auto">
            <a:xfrm>
              <a:off x="5146" y="2055"/>
              <a:ext cx="116" cy="175"/>
            </a:xfrm>
            <a:prstGeom prst="rect">
              <a:avLst/>
            </a:prstGeom>
            <a:solidFill>
              <a:srgbClr val="FFFFFF"/>
            </a:solidFill>
            <a:ln w="19050">
              <a:solidFill>
                <a:schemeClr val="tx1"/>
              </a:solidFill>
              <a:miter lim="800000"/>
              <a:headEnd/>
              <a:tailEnd/>
            </a:ln>
            <a:effectLst/>
          </p:spPr>
          <p:txBody>
            <a:bodyPr wrap="none" anchor="ctr">
              <a:spAutoFit/>
            </a:bodyPr>
            <a:lstStyle/>
            <a:p>
              <a:pPr algn="ctr"/>
              <a:endParaRPr lang="en-US" sz="1200" b="1">
                <a:solidFill>
                  <a:srgbClr val="000000"/>
                </a:solidFill>
                <a:latin typeface="Arial" charset="0"/>
                <a:cs typeface="Arial" charset="0"/>
              </a:endParaRPr>
            </a:p>
          </p:txBody>
        </p:sp>
        <p:sp>
          <p:nvSpPr>
            <p:cNvPr id="189680" name="AutoShape 1264"/>
            <p:cNvSpPr>
              <a:spLocks noChangeArrowheads="1"/>
            </p:cNvSpPr>
            <p:nvPr/>
          </p:nvSpPr>
          <p:spPr bwMode="auto">
            <a:xfrm>
              <a:off x="3604" y="2859"/>
              <a:ext cx="121" cy="180"/>
            </a:xfrm>
            <a:prstGeom prst="roundRect">
              <a:avLst>
                <a:gd name="adj" fmla="val 7926"/>
              </a:avLst>
            </a:prstGeom>
            <a:solidFill>
              <a:schemeClr val="hlink"/>
            </a:solidFill>
            <a:ln w="9525">
              <a:noFill/>
              <a:round/>
              <a:headEnd/>
              <a:tailEnd/>
            </a:ln>
            <a:effectLst/>
          </p:spPr>
          <p:txBody>
            <a:bodyPr wrap="none" anchor="ctr">
              <a:spAutoFit/>
            </a:bodyPr>
            <a:lstStyle/>
            <a:p>
              <a:pPr algn="ctr"/>
              <a:endParaRPr lang="en-US" sz="1200" b="1">
                <a:solidFill>
                  <a:srgbClr val="000000"/>
                </a:solidFill>
                <a:latin typeface="Arial" charset="0"/>
                <a:cs typeface="Arial" charset="0"/>
              </a:endParaRPr>
            </a:p>
          </p:txBody>
        </p:sp>
        <p:sp>
          <p:nvSpPr>
            <p:cNvPr id="189681" name="Oval 1265"/>
            <p:cNvSpPr>
              <a:spLocks noChangeArrowheads="1"/>
            </p:cNvSpPr>
            <p:nvPr/>
          </p:nvSpPr>
          <p:spPr bwMode="auto">
            <a:xfrm>
              <a:off x="3627" y="2777"/>
              <a:ext cx="1737" cy="245"/>
            </a:xfrm>
            <a:prstGeom prst="ellipse">
              <a:avLst/>
            </a:prstGeom>
            <a:solidFill>
              <a:srgbClr val="5F5F5F"/>
            </a:solidFill>
            <a:ln w="9525">
              <a:solidFill>
                <a:schemeClr val="hlink"/>
              </a:solidFill>
              <a:round/>
              <a:headEnd/>
              <a:tailEnd/>
            </a:ln>
            <a:effectLst/>
          </p:spPr>
          <p:txBody>
            <a:bodyPr anchor="ctr">
              <a:spAutoFit/>
            </a:bodyPr>
            <a:lstStyle/>
            <a:p>
              <a:pPr algn="ctr"/>
              <a:endParaRPr lang="en-US" sz="1200" b="1">
                <a:solidFill>
                  <a:srgbClr val="000000"/>
                </a:solidFill>
                <a:latin typeface="Arial" charset="0"/>
                <a:cs typeface="Arial" charset="0"/>
              </a:endParaRPr>
            </a:p>
          </p:txBody>
        </p:sp>
        <p:pic>
          <p:nvPicPr>
            <p:cNvPr id="189682" name="Picture 1266" descr="C:\Documents and Settings\ahawley\My Documents\OUTBOUND\PRESOS_CUSTOMER\GRAPHICS\Network\Network.png"/>
            <p:cNvPicPr>
              <a:picLocks noChangeAspect="1" noChangeArrowheads="1"/>
            </p:cNvPicPr>
            <p:nvPr/>
          </p:nvPicPr>
          <p:blipFill>
            <a:blip r:embed="rId2" cstate="print"/>
            <a:srcRect/>
            <a:stretch>
              <a:fillRect/>
            </a:stretch>
          </p:blipFill>
          <p:spPr bwMode="auto">
            <a:xfrm>
              <a:off x="3929" y="2525"/>
              <a:ext cx="1190" cy="692"/>
            </a:xfrm>
            <a:prstGeom prst="rect">
              <a:avLst/>
            </a:prstGeom>
            <a:noFill/>
          </p:spPr>
        </p:pic>
        <p:pic>
          <p:nvPicPr>
            <p:cNvPr id="189683" name="Picture 1267" descr="C:\Documents and Settings\ahawley\My Documents\OUTBOUND\PRESOS_CUSTOMER\GRAPHICS\NewServer\NewServer.png"/>
            <p:cNvPicPr>
              <a:picLocks noChangeAspect="1" noChangeArrowheads="1"/>
            </p:cNvPicPr>
            <p:nvPr/>
          </p:nvPicPr>
          <p:blipFill>
            <a:blip r:embed="rId3" cstate="print"/>
            <a:srcRect/>
            <a:stretch>
              <a:fillRect/>
            </a:stretch>
          </p:blipFill>
          <p:spPr bwMode="auto">
            <a:xfrm>
              <a:off x="4027" y="2159"/>
              <a:ext cx="340" cy="563"/>
            </a:xfrm>
            <a:prstGeom prst="rect">
              <a:avLst/>
            </a:prstGeom>
            <a:noFill/>
          </p:spPr>
        </p:pic>
        <p:pic>
          <p:nvPicPr>
            <p:cNvPr id="189684" name="Picture 1268" descr="C:\Documents and Settings\ahawley\My Documents\OUTBOUND\PRESOS_CUSTOMER\GRAPHICS\NewServer\NewServer.png"/>
            <p:cNvPicPr>
              <a:picLocks noChangeAspect="1" noChangeArrowheads="1"/>
            </p:cNvPicPr>
            <p:nvPr/>
          </p:nvPicPr>
          <p:blipFill>
            <a:blip r:embed="rId3" cstate="print"/>
            <a:srcRect/>
            <a:stretch>
              <a:fillRect/>
            </a:stretch>
          </p:blipFill>
          <p:spPr bwMode="auto">
            <a:xfrm>
              <a:off x="3827" y="2517"/>
              <a:ext cx="340" cy="563"/>
            </a:xfrm>
            <a:prstGeom prst="rect">
              <a:avLst/>
            </a:prstGeom>
            <a:noFill/>
          </p:spPr>
        </p:pic>
        <p:pic>
          <p:nvPicPr>
            <p:cNvPr id="189685" name="Picture 1269" descr="C:\Documents and Settings\ahawley\My Documents\OUTBOUND\PRESOS_CUSTOMER\GRAPHICS\NewServer\NewServer.png"/>
            <p:cNvPicPr>
              <a:picLocks noChangeAspect="1" noChangeArrowheads="1"/>
            </p:cNvPicPr>
            <p:nvPr/>
          </p:nvPicPr>
          <p:blipFill>
            <a:blip r:embed="rId3" cstate="print"/>
            <a:srcRect/>
            <a:stretch>
              <a:fillRect/>
            </a:stretch>
          </p:blipFill>
          <p:spPr bwMode="auto">
            <a:xfrm>
              <a:off x="4625" y="2164"/>
              <a:ext cx="341" cy="563"/>
            </a:xfrm>
            <a:prstGeom prst="rect">
              <a:avLst/>
            </a:prstGeom>
            <a:noFill/>
          </p:spPr>
        </p:pic>
        <p:pic>
          <p:nvPicPr>
            <p:cNvPr id="189686" name="Picture 1270" descr="C:\Documents and Settings\ahawley\My Documents\OUTBOUND\PRESOS_CUSTOMER\GRAPHICS\NewServer\NewServer.png"/>
            <p:cNvPicPr>
              <a:picLocks noChangeAspect="1" noChangeArrowheads="1"/>
            </p:cNvPicPr>
            <p:nvPr/>
          </p:nvPicPr>
          <p:blipFill>
            <a:blip r:embed="rId3" cstate="print"/>
            <a:srcRect/>
            <a:stretch>
              <a:fillRect/>
            </a:stretch>
          </p:blipFill>
          <p:spPr bwMode="auto">
            <a:xfrm>
              <a:off x="4311" y="2756"/>
              <a:ext cx="341" cy="563"/>
            </a:xfrm>
            <a:prstGeom prst="rect">
              <a:avLst/>
            </a:prstGeom>
            <a:noFill/>
          </p:spPr>
        </p:pic>
        <p:pic>
          <p:nvPicPr>
            <p:cNvPr id="189687" name="Picture 1271" descr="C:\Documents and Settings\ahawley\My Documents\OUTBOUND\PRESOS_CUSTOMER\GRAPHICS\NewServer\NewServer.png"/>
            <p:cNvPicPr>
              <a:picLocks noChangeAspect="1" noChangeArrowheads="1"/>
            </p:cNvPicPr>
            <p:nvPr/>
          </p:nvPicPr>
          <p:blipFill>
            <a:blip r:embed="rId3" cstate="print"/>
            <a:srcRect/>
            <a:stretch>
              <a:fillRect/>
            </a:stretch>
          </p:blipFill>
          <p:spPr bwMode="auto">
            <a:xfrm>
              <a:off x="4820" y="2523"/>
              <a:ext cx="340" cy="563"/>
            </a:xfrm>
            <a:prstGeom prst="rect">
              <a:avLst/>
            </a:prstGeom>
            <a:noFill/>
          </p:spPr>
        </p:pic>
        <p:sp>
          <p:nvSpPr>
            <p:cNvPr id="189688" name="Text Box 1272"/>
            <p:cNvSpPr txBox="1">
              <a:spLocks noChangeArrowheads="1"/>
            </p:cNvSpPr>
            <p:nvPr/>
          </p:nvSpPr>
          <p:spPr bwMode="auto">
            <a:xfrm>
              <a:off x="3197" y="2784"/>
              <a:ext cx="416" cy="291"/>
            </a:xfrm>
            <a:prstGeom prst="rect">
              <a:avLst/>
            </a:prstGeom>
            <a:noFill/>
            <a:ln w="9525">
              <a:noFill/>
              <a:miter lim="800000"/>
              <a:headEnd/>
              <a:tailEnd/>
            </a:ln>
            <a:effectLst/>
          </p:spPr>
          <p:txBody>
            <a:bodyPr wrap="none">
              <a:spAutoFit/>
            </a:bodyPr>
            <a:lstStyle/>
            <a:p>
              <a:pPr algn="ctr"/>
              <a:r>
                <a:rPr lang="en-US" sz="1200" b="1">
                  <a:solidFill>
                    <a:srgbClr val="FFFFFF"/>
                  </a:solidFill>
                  <a:latin typeface="Arial" charset="0"/>
                  <a:cs typeface="Arial" charset="0"/>
                </a:rPr>
                <a:t>Server</a:t>
              </a:r>
            </a:p>
            <a:p>
              <a:pPr algn="ctr"/>
              <a:r>
                <a:rPr lang="en-US" sz="1200" b="1">
                  <a:solidFill>
                    <a:srgbClr val="FFFFFF"/>
                  </a:solidFill>
                  <a:latin typeface="Arial" charset="0"/>
                  <a:cs typeface="Arial" charset="0"/>
                </a:rPr>
                <a:t>Pool 1</a:t>
              </a:r>
            </a:p>
          </p:txBody>
        </p:sp>
        <p:grpSp>
          <p:nvGrpSpPr>
            <p:cNvPr id="8" name="Group 1273"/>
            <p:cNvGrpSpPr>
              <a:grpSpLocks/>
            </p:cNvGrpSpPr>
            <p:nvPr/>
          </p:nvGrpSpPr>
          <p:grpSpPr bwMode="auto">
            <a:xfrm>
              <a:off x="4737" y="2298"/>
              <a:ext cx="182" cy="324"/>
              <a:chOff x="1575" y="2780"/>
              <a:chExt cx="128" cy="236"/>
            </a:xfrm>
          </p:grpSpPr>
          <p:pic>
            <p:nvPicPr>
              <p:cNvPr id="189690" name="Picture 1274" descr="C:\Documents and Settings\ahawley\My Documents\OUTBOUND\PRESOS_CUSTOMER\GRAPHICS\ServerIdentity\ServerIdentity.png"/>
              <p:cNvPicPr>
                <a:picLocks noChangeAspect="1" noChangeArrowheads="1"/>
              </p:cNvPicPr>
              <p:nvPr/>
            </p:nvPicPr>
            <p:blipFill>
              <a:blip r:embed="rId4" cstate="print"/>
              <a:srcRect/>
              <a:stretch>
                <a:fillRect/>
              </a:stretch>
            </p:blipFill>
            <p:spPr bwMode="auto">
              <a:xfrm>
                <a:off x="1578" y="2876"/>
                <a:ext cx="125" cy="140"/>
              </a:xfrm>
              <a:prstGeom prst="rect">
                <a:avLst/>
              </a:prstGeom>
              <a:noFill/>
            </p:spPr>
          </p:pic>
          <p:pic>
            <p:nvPicPr>
              <p:cNvPr id="189691" name="Picture 1275" descr="C:\Documents and Settings\ahawley\My Documents\OUTBOUND\PRESOS_CUSTOMER\GRAPHICS\ServerIdentity\ServerIdentity.png"/>
              <p:cNvPicPr>
                <a:picLocks noChangeAspect="1" noChangeArrowheads="1"/>
              </p:cNvPicPr>
              <p:nvPr/>
            </p:nvPicPr>
            <p:blipFill>
              <a:blip r:embed="rId4" cstate="print"/>
              <a:srcRect/>
              <a:stretch>
                <a:fillRect/>
              </a:stretch>
            </p:blipFill>
            <p:spPr bwMode="auto">
              <a:xfrm>
                <a:off x="1575" y="2780"/>
                <a:ext cx="125" cy="140"/>
              </a:xfrm>
              <a:prstGeom prst="rect">
                <a:avLst/>
              </a:prstGeom>
              <a:noFill/>
            </p:spPr>
          </p:pic>
        </p:grpSp>
        <p:grpSp>
          <p:nvGrpSpPr>
            <p:cNvPr id="9" name="Group 1276"/>
            <p:cNvGrpSpPr>
              <a:grpSpLocks/>
            </p:cNvGrpSpPr>
            <p:nvPr/>
          </p:nvGrpSpPr>
          <p:grpSpPr bwMode="auto">
            <a:xfrm>
              <a:off x="4087" y="2298"/>
              <a:ext cx="181" cy="324"/>
              <a:chOff x="1575" y="2780"/>
              <a:chExt cx="128" cy="236"/>
            </a:xfrm>
          </p:grpSpPr>
          <p:pic>
            <p:nvPicPr>
              <p:cNvPr id="189693" name="Picture 1277" descr="C:\Documents and Settings\ahawley\My Documents\OUTBOUND\PRESOS_CUSTOMER\GRAPHICS\ServerIdentity\ServerIdentity.png"/>
              <p:cNvPicPr>
                <a:picLocks noChangeAspect="1" noChangeArrowheads="1"/>
              </p:cNvPicPr>
              <p:nvPr/>
            </p:nvPicPr>
            <p:blipFill>
              <a:blip r:embed="rId4" cstate="print"/>
              <a:srcRect/>
              <a:stretch>
                <a:fillRect/>
              </a:stretch>
            </p:blipFill>
            <p:spPr bwMode="auto">
              <a:xfrm>
                <a:off x="1578" y="2876"/>
                <a:ext cx="125" cy="140"/>
              </a:xfrm>
              <a:prstGeom prst="rect">
                <a:avLst/>
              </a:prstGeom>
              <a:noFill/>
            </p:spPr>
          </p:pic>
          <p:pic>
            <p:nvPicPr>
              <p:cNvPr id="189694" name="Picture 1278" descr="C:\Documents and Settings\ahawley\My Documents\OUTBOUND\PRESOS_CUSTOMER\GRAPHICS\ServerIdentity\ServerIdentity.png"/>
              <p:cNvPicPr>
                <a:picLocks noChangeAspect="1" noChangeArrowheads="1"/>
              </p:cNvPicPr>
              <p:nvPr/>
            </p:nvPicPr>
            <p:blipFill>
              <a:blip r:embed="rId4" cstate="print"/>
              <a:srcRect/>
              <a:stretch>
                <a:fillRect/>
              </a:stretch>
            </p:blipFill>
            <p:spPr bwMode="auto">
              <a:xfrm>
                <a:off x="1575" y="2780"/>
                <a:ext cx="125" cy="140"/>
              </a:xfrm>
              <a:prstGeom prst="rect">
                <a:avLst/>
              </a:prstGeom>
              <a:noFill/>
            </p:spPr>
          </p:pic>
        </p:grpSp>
        <p:pic>
          <p:nvPicPr>
            <p:cNvPr id="189695" name="Picture 1279" descr="C:\Documents and Settings\ahawley\My Documents\OUTBOUND\PRESOS_CUSTOMER\GRAPHICS\ServerIdentity\ServerIdentity.png"/>
            <p:cNvPicPr>
              <a:picLocks noChangeAspect="1" noChangeArrowheads="1"/>
            </p:cNvPicPr>
            <p:nvPr/>
          </p:nvPicPr>
          <p:blipFill>
            <a:blip r:embed="rId4" cstate="print"/>
            <a:srcRect/>
            <a:stretch>
              <a:fillRect/>
            </a:stretch>
          </p:blipFill>
          <p:spPr bwMode="auto">
            <a:xfrm>
              <a:off x="4920" y="2800"/>
              <a:ext cx="177" cy="192"/>
            </a:xfrm>
            <a:prstGeom prst="rect">
              <a:avLst/>
            </a:prstGeom>
            <a:noFill/>
          </p:spPr>
        </p:pic>
        <p:pic>
          <p:nvPicPr>
            <p:cNvPr id="189696" name="Picture 1280" descr="C:\Documents and Settings\ahawley\My Documents\OUTBOUND\PRESOS_CUSTOMER\GRAPHICS\ServerIdentity\ServerIdentity.png"/>
            <p:cNvPicPr>
              <a:picLocks noChangeAspect="1" noChangeArrowheads="1"/>
            </p:cNvPicPr>
            <p:nvPr/>
          </p:nvPicPr>
          <p:blipFill>
            <a:blip r:embed="rId4" cstate="print"/>
            <a:srcRect/>
            <a:stretch>
              <a:fillRect/>
            </a:stretch>
          </p:blipFill>
          <p:spPr bwMode="auto">
            <a:xfrm>
              <a:off x="4923" y="2662"/>
              <a:ext cx="177" cy="192"/>
            </a:xfrm>
            <a:prstGeom prst="rect">
              <a:avLst/>
            </a:prstGeom>
            <a:noFill/>
          </p:spPr>
        </p:pic>
        <p:sp>
          <p:nvSpPr>
            <p:cNvPr id="189697" name="Line 1281"/>
            <p:cNvSpPr>
              <a:spLocks noChangeShapeType="1"/>
            </p:cNvSpPr>
            <p:nvPr/>
          </p:nvSpPr>
          <p:spPr bwMode="auto">
            <a:xfrm flipV="1">
              <a:off x="4155" y="2399"/>
              <a:ext cx="648" cy="346"/>
            </a:xfrm>
            <a:prstGeom prst="line">
              <a:avLst/>
            </a:prstGeom>
            <a:noFill/>
            <a:ln w="76200">
              <a:solidFill>
                <a:schemeClr val="tx2"/>
              </a:solidFill>
              <a:round/>
              <a:headEnd/>
              <a:tailEnd type="triangle" w="sm" len="med"/>
            </a:ln>
            <a:effectLst/>
          </p:spPr>
          <p:txBody>
            <a:bodyPr>
              <a:spAutoFit/>
            </a:bodyPr>
            <a:lstStyle/>
            <a:p>
              <a:pPr algn="ctr"/>
              <a:endParaRPr lang="en-US" sz="1200" b="1">
                <a:solidFill>
                  <a:srgbClr val="000000"/>
                </a:solidFill>
                <a:latin typeface="Arial" charset="0"/>
                <a:cs typeface="Arial" charset="0"/>
              </a:endParaRPr>
            </a:p>
          </p:txBody>
        </p:sp>
        <p:sp>
          <p:nvSpPr>
            <p:cNvPr id="189698" name="Line 1282"/>
            <p:cNvSpPr>
              <a:spLocks noChangeShapeType="1"/>
            </p:cNvSpPr>
            <p:nvPr/>
          </p:nvSpPr>
          <p:spPr bwMode="auto">
            <a:xfrm flipV="1">
              <a:off x="4539" y="2759"/>
              <a:ext cx="456" cy="202"/>
            </a:xfrm>
            <a:prstGeom prst="line">
              <a:avLst/>
            </a:prstGeom>
            <a:noFill/>
            <a:ln w="76200">
              <a:solidFill>
                <a:schemeClr val="tx2"/>
              </a:solidFill>
              <a:round/>
              <a:headEnd/>
              <a:tailEnd type="triangle" w="sm" len="med"/>
            </a:ln>
            <a:effectLst/>
          </p:spPr>
          <p:txBody>
            <a:bodyPr>
              <a:spAutoFit/>
            </a:bodyPr>
            <a:lstStyle/>
            <a:p>
              <a:pPr algn="ctr"/>
              <a:endParaRPr lang="en-US" sz="1200" b="1">
                <a:solidFill>
                  <a:srgbClr val="000000"/>
                </a:solidFill>
                <a:latin typeface="Arial" charset="0"/>
                <a:cs typeface="Arial" charset="0"/>
              </a:endParaRPr>
            </a:p>
          </p:txBody>
        </p:sp>
        <p:pic>
          <p:nvPicPr>
            <p:cNvPr id="189699" name="Picture 1283" descr="C:\Documents and Settings\ahawley\My Documents\OUTBOUND\PRESOS_CUSTOMER\GRAPHICS\ServerIdentity\ServerIdentity.png"/>
            <p:cNvPicPr>
              <a:picLocks noChangeAspect="1" noChangeArrowheads="1"/>
            </p:cNvPicPr>
            <p:nvPr/>
          </p:nvPicPr>
          <p:blipFill>
            <a:blip r:embed="rId4" cstate="print"/>
            <a:srcRect/>
            <a:stretch>
              <a:fillRect/>
            </a:stretch>
          </p:blipFill>
          <p:spPr bwMode="auto">
            <a:xfrm>
              <a:off x="4098" y="2650"/>
              <a:ext cx="177" cy="192"/>
            </a:xfrm>
            <a:prstGeom prst="rect">
              <a:avLst/>
            </a:prstGeom>
            <a:noFill/>
          </p:spPr>
        </p:pic>
        <p:pic>
          <p:nvPicPr>
            <p:cNvPr id="189700" name="Picture 1284" descr="C:\Documents and Settings\ahawley\My Documents\OUTBOUND\PRESOS_CUSTOMER\GRAPHICS\ServerIdentity\ServerIdentity.png"/>
            <p:cNvPicPr>
              <a:picLocks noChangeAspect="1" noChangeArrowheads="1"/>
            </p:cNvPicPr>
            <p:nvPr/>
          </p:nvPicPr>
          <p:blipFill>
            <a:blip r:embed="rId4" cstate="print"/>
            <a:srcRect/>
            <a:stretch>
              <a:fillRect/>
            </a:stretch>
          </p:blipFill>
          <p:spPr bwMode="auto">
            <a:xfrm>
              <a:off x="4535" y="2866"/>
              <a:ext cx="177" cy="192"/>
            </a:xfrm>
            <a:prstGeom prst="rect">
              <a:avLst/>
            </a:prstGeom>
            <a:noFill/>
          </p:spPr>
        </p:pic>
        <p:grpSp>
          <p:nvGrpSpPr>
            <p:cNvPr id="10" name="Group 1285"/>
            <p:cNvGrpSpPr>
              <a:grpSpLocks/>
            </p:cNvGrpSpPr>
            <p:nvPr/>
          </p:nvGrpSpPr>
          <p:grpSpPr bwMode="auto">
            <a:xfrm>
              <a:off x="4991" y="1712"/>
              <a:ext cx="531" cy="402"/>
              <a:chOff x="5021" y="1598"/>
              <a:chExt cx="531" cy="402"/>
            </a:xfrm>
          </p:grpSpPr>
          <p:sp>
            <p:nvSpPr>
              <p:cNvPr id="189702" name="Oval 92"/>
              <p:cNvSpPr>
                <a:spLocks noChangeArrowheads="1"/>
              </p:cNvSpPr>
              <p:nvPr/>
            </p:nvSpPr>
            <p:spPr bwMode="auto">
              <a:xfrm>
                <a:off x="5021" y="1598"/>
                <a:ext cx="390" cy="402"/>
              </a:xfrm>
              <a:prstGeom prst="ellipse">
                <a:avLst/>
              </a:prstGeom>
              <a:solidFill>
                <a:srgbClr val="FFFFFF"/>
              </a:solidFill>
              <a:ln w="19050">
                <a:solidFill>
                  <a:srgbClr val="000000"/>
                </a:solidFill>
                <a:round/>
                <a:headEnd/>
                <a:tailEnd/>
              </a:ln>
            </p:spPr>
            <p:txBody>
              <a:bodyPr wrap="none" lIns="92075" tIns="46038" rIns="92075" bIns="46038" anchor="ctr"/>
              <a:lstStyle/>
              <a:p>
                <a:pPr algn="ctr">
                  <a:lnSpc>
                    <a:spcPct val="90000"/>
                  </a:lnSpc>
                  <a:spcBef>
                    <a:spcPct val="50000"/>
                  </a:spcBef>
                  <a:buClr>
                    <a:srgbClr val="FD0000"/>
                  </a:buClr>
                </a:pPr>
                <a:endParaRPr lang="en-US" sz="1400">
                  <a:solidFill>
                    <a:srgbClr val="000000"/>
                  </a:solidFill>
                  <a:latin typeface="Arial" charset="0"/>
                  <a:cs typeface="Times New Roman" pitchFamily="18" charset="0"/>
                </a:endParaRPr>
              </a:p>
            </p:txBody>
          </p:sp>
          <p:sp>
            <p:nvSpPr>
              <p:cNvPr id="189703" name="AutoShape 93"/>
              <p:cNvSpPr>
                <a:spLocks noChangeArrowheads="1"/>
              </p:cNvSpPr>
              <p:nvPr/>
            </p:nvSpPr>
            <p:spPr bwMode="auto">
              <a:xfrm>
                <a:off x="5044" y="1618"/>
                <a:ext cx="348" cy="34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5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gradFill rotWithShape="0">
                <a:gsLst>
                  <a:gs pos="0">
                    <a:schemeClr val="tx2"/>
                  </a:gs>
                  <a:gs pos="100000">
                    <a:srgbClr val="33CC33"/>
                  </a:gs>
                </a:gsLst>
                <a:lin ang="0" scaled="1"/>
              </a:gradFill>
              <a:ln w="6350">
                <a:solidFill>
                  <a:schemeClr val="tx1"/>
                </a:solidFill>
                <a:miter lim="800000"/>
                <a:headEnd/>
                <a:tailEnd/>
              </a:ln>
            </p:spPr>
            <p:txBody>
              <a:bodyPr wrap="none" lIns="92075" tIns="46038" rIns="92075" bIns="46038" anchor="ctr"/>
              <a:lstStyle/>
              <a:p>
                <a:pPr algn="ctr"/>
                <a:endParaRPr lang="en-US" sz="1200" b="1">
                  <a:solidFill>
                    <a:srgbClr val="000000"/>
                  </a:solidFill>
                  <a:latin typeface="Arial" charset="0"/>
                  <a:cs typeface="Arial" charset="0"/>
                </a:endParaRPr>
              </a:p>
            </p:txBody>
          </p:sp>
          <p:sp>
            <p:nvSpPr>
              <p:cNvPr id="2" name="Line 94"/>
              <p:cNvSpPr>
                <a:spLocks noChangeShapeType="1"/>
              </p:cNvSpPr>
              <p:nvPr/>
            </p:nvSpPr>
            <p:spPr bwMode="auto">
              <a:xfrm flipV="1">
                <a:off x="5216" y="1740"/>
                <a:ext cx="167" cy="63"/>
              </a:xfrm>
              <a:prstGeom prst="line">
                <a:avLst/>
              </a:prstGeom>
              <a:noFill/>
              <a:ln w="28575">
                <a:solidFill>
                  <a:schemeClr val="tx2"/>
                </a:solidFill>
                <a:round/>
                <a:headEnd type="oval" w="med" len="med"/>
                <a:tailEnd type="triangle" w="med" len="med"/>
              </a:ln>
            </p:spPr>
            <p:txBody>
              <a:bodyPr lIns="92075" tIns="46038" rIns="92075" bIns="46038"/>
              <a:lstStyle/>
              <a:p>
                <a:pPr algn="ctr"/>
                <a:endParaRPr lang="en-US" sz="1200" b="1">
                  <a:solidFill>
                    <a:srgbClr val="000000"/>
                  </a:solidFill>
                  <a:latin typeface="Arial" charset="0"/>
                  <a:cs typeface="Arial" charset="0"/>
                </a:endParaRPr>
              </a:p>
            </p:txBody>
          </p:sp>
          <p:sp>
            <p:nvSpPr>
              <p:cNvPr id="189705" name="Text Box 101"/>
              <p:cNvSpPr txBox="1">
                <a:spLocks noChangeArrowheads="1"/>
              </p:cNvSpPr>
              <p:nvPr/>
            </p:nvSpPr>
            <p:spPr bwMode="auto">
              <a:xfrm>
                <a:off x="5088" y="1834"/>
                <a:ext cx="464" cy="105"/>
              </a:xfrm>
              <a:prstGeom prst="rect">
                <a:avLst/>
              </a:prstGeom>
              <a:solidFill>
                <a:schemeClr val="bg1"/>
              </a:solidFill>
              <a:ln w="6350">
                <a:noFill/>
                <a:miter lim="800000"/>
                <a:headEnd/>
                <a:tailEnd/>
              </a:ln>
            </p:spPr>
            <p:txBody>
              <a:bodyPr wrap="none" lIns="0" tIns="0" rIns="0" bIns="0">
                <a:spAutoFit/>
              </a:bodyPr>
              <a:lstStyle/>
              <a:p>
                <a:pPr>
                  <a:lnSpc>
                    <a:spcPct val="90000"/>
                  </a:lnSpc>
                  <a:spcBef>
                    <a:spcPct val="50000"/>
                  </a:spcBef>
                  <a:buClr>
                    <a:srgbClr val="FD0000"/>
                  </a:buClr>
                </a:pPr>
                <a:r>
                  <a:rPr lang="en-US" sz="1200" b="1">
                    <a:solidFill>
                      <a:srgbClr val="000000"/>
                    </a:solidFill>
                    <a:latin typeface="Arial" charset="0"/>
                    <a:cs typeface="Times New Roman" pitchFamily="18" charset="0"/>
                  </a:rPr>
                  <a:t>Utilization</a:t>
                </a:r>
              </a:p>
            </p:txBody>
          </p:sp>
        </p:grpSp>
        <p:grpSp>
          <p:nvGrpSpPr>
            <p:cNvPr id="11" name="Group 1290"/>
            <p:cNvGrpSpPr>
              <a:grpSpLocks/>
            </p:cNvGrpSpPr>
            <p:nvPr/>
          </p:nvGrpSpPr>
          <p:grpSpPr bwMode="auto">
            <a:xfrm>
              <a:off x="5003" y="2156"/>
              <a:ext cx="685" cy="402"/>
              <a:chOff x="5033" y="2024"/>
              <a:chExt cx="685" cy="402"/>
            </a:xfrm>
          </p:grpSpPr>
          <p:sp>
            <p:nvSpPr>
              <p:cNvPr id="189707" name="Oval 92"/>
              <p:cNvSpPr>
                <a:spLocks noChangeArrowheads="1"/>
              </p:cNvSpPr>
              <p:nvPr/>
            </p:nvSpPr>
            <p:spPr bwMode="auto">
              <a:xfrm>
                <a:off x="5033" y="2024"/>
                <a:ext cx="390" cy="402"/>
              </a:xfrm>
              <a:prstGeom prst="ellipse">
                <a:avLst/>
              </a:prstGeom>
              <a:solidFill>
                <a:srgbClr val="FFFFFF"/>
              </a:solidFill>
              <a:ln w="19050">
                <a:solidFill>
                  <a:srgbClr val="000000"/>
                </a:solidFill>
                <a:round/>
                <a:headEnd/>
                <a:tailEnd/>
              </a:ln>
            </p:spPr>
            <p:txBody>
              <a:bodyPr wrap="none" lIns="92075" tIns="46038" rIns="92075" bIns="46038" anchor="ctr"/>
              <a:lstStyle/>
              <a:p>
                <a:pPr algn="ctr">
                  <a:lnSpc>
                    <a:spcPct val="90000"/>
                  </a:lnSpc>
                  <a:spcBef>
                    <a:spcPct val="50000"/>
                  </a:spcBef>
                  <a:buClr>
                    <a:srgbClr val="FD0000"/>
                  </a:buClr>
                </a:pPr>
                <a:endParaRPr lang="en-US" sz="1400">
                  <a:solidFill>
                    <a:srgbClr val="000000"/>
                  </a:solidFill>
                  <a:latin typeface="Arial" charset="0"/>
                  <a:cs typeface="Times New Roman" pitchFamily="18" charset="0"/>
                </a:endParaRPr>
              </a:p>
            </p:txBody>
          </p:sp>
          <p:sp>
            <p:nvSpPr>
              <p:cNvPr id="189708" name="AutoShape 93"/>
              <p:cNvSpPr>
                <a:spLocks noChangeArrowheads="1"/>
              </p:cNvSpPr>
              <p:nvPr/>
            </p:nvSpPr>
            <p:spPr bwMode="auto">
              <a:xfrm>
                <a:off x="5056" y="2044"/>
                <a:ext cx="348" cy="34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05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gradFill rotWithShape="0">
                <a:gsLst>
                  <a:gs pos="0">
                    <a:srgbClr val="009900"/>
                  </a:gs>
                  <a:gs pos="100000">
                    <a:schemeClr val="tx2"/>
                  </a:gs>
                </a:gsLst>
                <a:lin ang="0" scaled="1"/>
              </a:gradFill>
              <a:ln w="6350">
                <a:solidFill>
                  <a:schemeClr val="tx1"/>
                </a:solidFill>
                <a:miter lim="800000"/>
                <a:headEnd/>
                <a:tailEnd/>
              </a:ln>
            </p:spPr>
            <p:txBody>
              <a:bodyPr wrap="none" lIns="92075" tIns="46038" rIns="92075" bIns="46038" anchor="ctr"/>
              <a:lstStyle/>
              <a:p>
                <a:pPr algn="ctr"/>
                <a:endParaRPr lang="en-US" sz="1200" b="1">
                  <a:solidFill>
                    <a:srgbClr val="000000"/>
                  </a:solidFill>
                  <a:latin typeface="Arial" charset="0"/>
                  <a:cs typeface="Arial" charset="0"/>
                </a:endParaRPr>
              </a:p>
            </p:txBody>
          </p:sp>
          <p:sp>
            <p:nvSpPr>
              <p:cNvPr id="36" name="Line 94"/>
              <p:cNvSpPr>
                <a:spLocks noChangeShapeType="1"/>
              </p:cNvSpPr>
              <p:nvPr/>
            </p:nvSpPr>
            <p:spPr bwMode="auto">
              <a:xfrm flipH="1" flipV="1">
                <a:off x="5101" y="2118"/>
                <a:ext cx="127" cy="111"/>
              </a:xfrm>
              <a:prstGeom prst="line">
                <a:avLst/>
              </a:prstGeom>
              <a:noFill/>
              <a:ln w="28575">
                <a:solidFill>
                  <a:schemeClr val="tx2"/>
                </a:solidFill>
                <a:round/>
                <a:headEnd type="oval" w="med" len="med"/>
                <a:tailEnd type="triangle" w="med" len="med"/>
              </a:ln>
            </p:spPr>
            <p:txBody>
              <a:bodyPr lIns="92075" tIns="46038" rIns="92075" bIns="46038"/>
              <a:lstStyle/>
              <a:p>
                <a:pPr algn="ctr"/>
                <a:endParaRPr lang="en-US" sz="1200" b="1">
                  <a:solidFill>
                    <a:srgbClr val="000000"/>
                  </a:solidFill>
                  <a:latin typeface="Arial" charset="0"/>
                  <a:cs typeface="Arial" charset="0"/>
                </a:endParaRPr>
              </a:p>
            </p:txBody>
          </p:sp>
          <p:sp>
            <p:nvSpPr>
              <p:cNvPr id="189710" name="Text Box 101"/>
              <p:cNvSpPr txBox="1">
                <a:spLocks noChangeArrowheads="1"/>
              </p:cNvSpPr>
              <p:nvPr/>
            </p:nvSpPr>
            <p:spPr bwMode="auto">
              <a:xfrm>
                <a:off x="5092" y="2254"/>
                <a:ext cx="626" cy="105"/>
              </a:xfrm>
              <a:prstGeom prst="rect">
                <a:avLst/>
              </a:prstGeom>
              <a:solidFill>
                <a:schemeClr val="bg1"/>
              </a:solidFill>
              <a:ln w="6350">
                <a:noFill/>
                <a:miter lim="800000"/>
                <a:headEnd/>
                <a:tailEnd/>
              </a:ln>
            </p:spPr>
            <p:txBody>
              <a:bodyPr wrap="none" lIns="0" tIns="0" rIns="0" bIns="0">
                <a:spAutoFit/>
              </a:bodyPr>
              <a:lstStyle/>
              <a:p>
                <a:pPr>
                  <a:lnSpc>
                    <a:spcPct val="90000"/>
                  </a:lnSpc>
                  <a:spcBef>
                    <a:spcPct val="50000"/>
                  </a:spcBef>
                  <a:buClr>
                    <a:srgbClr val="FD0000"/>
                  </a:buClr>
                </a:pPr>
                <a:r>
                  <a:rPr lang="en-US" sz="1200" b="1">
                    <a:solidFill>
                      <a:srgbClr val="000000"/>
                    </a:solidFill>
                    <a:latin typeface="Arial" charset="0"/>
                    <a:cs typeface="Times New Roman" pitchFamily="18" charset="0"/>
                  </a:rPr>
                  <a:t>Consumption</a:t>
                </a:r>
              </a:p>
            </p:txBody>
          </p:sp>
        </p:grpSp>
        <p:grpSp>
          <p:nvGrpSpPr>
            <p:cNvPr id="12" name="Group 1295"/>
            <p:cNvGrpSpPr>
              <a:grpSpLocks/>
            </p:cNvGrpSpPr>
            <p:nvPr/>
          </p:nvGrpSpPr>
          <p:grpSpPr bwMode="auto">
            <a:xfrm>
              <a:off x="3783" y="2416"/>
              <a:ext cx="146" cy="245"/>
              <a:chOff x="3845" y="968"/>
              <a:chExt cx="146" cy="245"/>
            </a:xfrm>
          </p:grpSpPr>
          <p:pic>
            <p:nvPicPr>
              <p:cNvPr id="189712" name="Picture 1296"/>
              <p:cNvPicPr>
                <a:picLocks noChangeAspect="1" noChangeArrowheads="1"/>
              </p:cNvPicPr>
              <p:nvPr/>
            </p:nvPicPr>
            <p:blipFill>
              <a:blip r:embed="rId5" cstate="print"/>
              <a:srcRect l="-3555" t="-444" r="4001"/>
              <a:stretch>
                <a:fillRect/>
              </a:stretch>
            </p:blipFill>
            <p:spPr bwMode="auto">
              <a:xfrm>
                <a:off x="3845" y="1036"/>
                <a:ext cx="146" cy="152"/>
              </a:xfrm>
              <a:prstGeom prst="rect">
                <a:avLst/>
              </a:prstGeom>
              <a:noFill/>
              <a:ln w="12700">
                <a:noFill/>
                <a:miter lim="800000"/>
                <a:headEnd/>
                <a:tailEnd/>
              </a:ln>
              <a:effectLst/>
            </p:spPr>
          </p:pic>
          <p:sp>
            <p:nvSpPr>
              <p:cNvPr id="189713" name="Oval 1297"/>
              <p:cNvSpPr>
                <a:spLocks noChangeArrowheads="1"/>
              </p:cNvSpPr>
              <p:nvPr/>
            </p:nvSpPr>
            <p:spPr bwMode="auto">
              <a:xfrm>
                <a:off x="3847" y="968"/>
                <a:ext cx="142" cy="245"/>
              </a:xfrm>
              <a:prstGeom prst="ellipse">
                <a:avLst/>
              </a:prstGeom>
              <a:noFill/>
              <a:ln w="28575">
                <a:solidFill>
                  <a:schemeClr val="tx2"/>
                </a:solidFill>
                <a:round/>
                <a:headEnd/>
                <a:tailEnd/>
              </a:ln>
              <a:effectLst/>
            </p:spPr>
            <p:txBody>
              <a:bodyPr anchor="ctr">
                <a:spAutoFit/>
              </a:bodyPr>
              <a:lstStyle/>
              <a:p>
                <a:pPr algn="ctr"/>
                <a:endParaRPr lang="en-US" sz="1200" b="1">
                  <a:solidFill>
                    <a:srgbClr val="000000"/>
                  </a:solidFill>
                  <a:latin typeface="Arial" charset="0"/>
                  <a:cs typeface="Arial" charset="0"/>
                </a:endParaRPr>
              </a:p>
            </p:txBody>
          </p:sp>
          <p:sp>
            <p:nvSpPr>
              <p:cNvPr id="189714" name="Line 1298"/>
              <p:cNvSpPr>
                <a:spLocks noChangeShapeType="1"/>
              </p:cNvSpPr>
              <p:nvPr/>
            </p:nvSpPr>
            <p:spPr bwMode="auto">
              <a:xfrm>
                <a:off x="3864" y="1064"/>
                <a:ext cx="114" cy="98"/>
              </a:xfrm>
              <a:prstGeom prst="line">
                <a:avLst/>
              </a:prstGeom>
              <a:noFill/>
              <a:ln w="28575">
                <a:solidFill>
                  <a:schemeClr val="tx2"/>
                </a:solidFill>
                <a:round/>
                <a:headEnd/>
                <a:tailEnd/>
              </a:ln>
              <a:effectLst/>
            </p:spPr>
            <p:txBody>
              <a:bodyPr>
                <a:spAutoFit/>
              </a:bodyPr>
              <a:lstStyle/>
              <a:p>
                <a:pPr algn="ctr"/>
                <a:endParaRPr lang="en-US" sz="1200" b="1">
                  <a:solidFill>
                    <a:srgbClr val="000000"/>
                  </a:solidFill>
                  <a:latin typeface="Arial" charset="0"/>
                  <a:cs typeface="Arial" charset="0"/>
                </a:endParaRPr>
              </a:p>
            </p:txBody>
          </p:sp>
        </p:grpSp>
        <p:grpSp>
          <p:nvGrpSpPr>
            <p:cNvPr id="13" name="Group 1299"/>
            <p:cNvGrpSpPr>
              <a:grpSpLocks/>
            </p:cNvGrpSpPr>
            <p:nvPr/>
          </p:nvGrpSpPr>
          <p:grpSpPr bwMode="auto">
            <a:xfrm>
              <a:off x="4271" y="2700"/>
              <a:ext cx="146" cy="245"/>
              <a:chOff x="3845" y="968"/>
              <a:chExt cx="146" cy="245"/>
            </a:xfrm>
          </p:grpSpPr>
          <p:pic>
            <p:nvPicPr>
              <p:cNvPr id="189716" name="Picture 1300"/>
              <p:cNvPicPr>
                <a:picLocks noChangeAspect="1" noChangeArrowheads="1"/>
              </p:cNvPicPr>
              <p:nvPr/>
            </p:nvPicPr>
            <p:blipFill>
              <a:blip r:embed="rId5" cstate="print"/>
              <a:srcRect l="-3555" t="-444" r="4001"/>
              <a:stretch>
                <a:fillRect/>
              </a:stretch>
            </p:blipFill>
            <p:spPr bwMode="auto">
              <a:xfrm>
                <a:off x="3845" y="1036"/>
                <a:ext cx="146" cy="152"/>
              </a:xfrm>
              <a:prstGeom prst="rect">
                <a:avLst/>
              </a:prstGeom>
              <a:noFill/>
              <a:ln w="12700">
                <a:noFill/>
                <a:miter lim="800000"/>
                <a:headEnd/>
                <a:tailEnd/>
              </a:ln>
              <a:effectLst/>
            </p:spPr>
          </p:pic>
          <p:sp>
            <p:nvSpPr>
              <p:cNvPr id="189717" name="Oval 1301"/>
              <p:cNvSpPr>
                <a:spLocks noChangeArrowheads="1"/>
              </p:cNvSpPr>
              <p:nvPr/>
            </p:nvSpPr>
            <p:spPr bwMode="auto">
              <a:xfrm>
                <a:off x="3847" y="968"/>
                <a:ext cx="142" cy="245"/>
              </a:xfrm>
              <a:prstGeom prst="ellipse">
                <a:avLst/>
              </a:prstGeom>
              <a:noFill/>
              <a:ln w="28575">
                <a:solidFill>
                  <a:schemeClr val="tx2"/>
                </a:solidFill>
                <a:round/>
                <a:headEnd/>
                <a:tailEnd/>
              </a:ln>
              <a:effectLst/>
            </p:spPr>
            <p:txBody>
              <a:bodyPr anchor="ctr">
                <a:spAutoFit/>
              </a:bodyPr>
              <a:lstStyle/>
              <a:p>
                <a:pPr algn="ctr"/>
                <a:endParaRPr lang="en-US" sz="1200" b="1">
                  <a:solidFill>
                    <a:srgbClr val="000000"/>
                  </a:solidFill>
                  <a:latin typeface="Arial" charset="0"/>
                  <a:cs typeface="Arial" charset="0"/>
                </a:endParaRPr>
              </a:p>
            </p:txBody>
          </p:sp>
          <p:sp>
            <p:nvSpPr>
              <p:cNvPr id="189718" name="Line 1302"/>
              <p:cNvSpPr>
                <a:spLocks noChangeShapeType="1"/>
              </p:cNvSpPr>
              <p:nvPr/>
            </p:nvSpPr>
            <p:spPr bwMode="auto">
              <a:xfrm>
                <a:off x="3864" y="1064"/>
                <a:ext cx="114" cy="98"/>
              </a:xfrm>
              <a:prstGeom prst="line">
                <a:avLst/>
              </a:prstGeom>
              <a:noFill/>
              <a:ln w="28575">
                <a:solidFill>
                  <a:schemeClr val="tx2"/>
                </a:solidFill>
                <a:round/>
                <a:headEnd/>
                <a:tailEnd/>
              </a:ln>
              <a:effectLst/>
            </p:spPr>
            <p:txBody>
              <a:bodyPr>
                <a:spAutoFit/>
              </a:bodyPr>
              <a:lstStyle/>
              <a:p>
                <a:pPr algn="ctr"/>
                <a:endParaRPr lang="en-US" sz="1200" b="1">
                  <a:solidFill>
                    <a:srgbClr val="000000"/>
                  </a:solidFill>
                  <a:latin typeface="Arial" charset="0"/>
                  <a:cs typeface="Arial" charset="0"/>
                </a:endParaRPr>
              </a:p>
            </p:txBody>
          </p:sp>
        </p:grpSp>
      </p:grpSp>
      <p:sp>
        <p:nvSpPr>
          <p:cNvPr id="189719" name="Line 1303"/>
          <p:cNvSpPr>
            <a:spLocks noChangeShapeType="1"/>
          </p:cNvSpPr>
          <p:nvPr/>
        </p:nvSpPr>
        <p:spPr bwMode="auto">
          <a:xfrm>
            <a:off x="4864100" y="686752"/>
            <a:ext cx="0" cy="3462306"/>
          </a:xfrm>
          <a:prstGeom prst="line">
            <a:avLst/>
          </a:prstGeom>
          <a:noFill/>
          <a:ln w="12700">
            <a:solidFill>
              <a:schemeClr val="hlink"/>
            </a:solidFill>
            <a:round/>
            <a:headEnd/>
            <a:tailEnd/>
          </a:ln>
          <a:effectLst/>
        </p:spPr>
        <p:txBody>
          <a:bodyPr>
            <a:spAutoFit/>
          </a:bodyPr>
          <a:lstStyle/>
          <a:p>
            <a:pPr algn="ctr"/>
            <a:endParaRPr lang="en-US" sz="1200" b="1">
              <a:solidFill>
                <a:srgbClr val="000000"/>
              </a:solidFill>
              <a:latin typeface="Arial" charset="0"/>
              <a:cs typeface="Arial" charset="0"/>
            </a:endParaRP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1026"/>
          <p:cNvSpPr>
            <a:spLocks noGrp="1" noChangeArrowheads="1"/>
          </p:cNvSpPr>
          <p:nvPr>
            <p:ph type="title" idx="4294967295"/>
          </p:nvPr>
        </p:nvSpPr>
        <p:spPr>
          <a:xfrm>
            <a:off x="874713" y="198256"/>
            <a:ext cx="7581900" cy="642342"/>
          </a:xfrm>
        </p:spPr>
        <p:txBody>
          <a:bodyPr/>
          <a:lstStyle/>
          <a:p>
            <a:r>
              <a:rPr lang="en-US" dirty="0" smtClean="0">
                <a:solidFill>
                  <a:schemeClr val="tx2"/>
                </a:solidFill>
                <a:latin typeface="Arial" charset="0"/>
              </a:rPr>
              <a:t>ENHANCED </a:t>
            </a:r>
            <a:r>
              <a:rPr lang="en-US" dirty="0" smtClean="0">
                <a:latin typeface="Arial" charset="0"/>
              </a:rPr>
              <a:t>Support for Application Templates &amp; Assemblies</a:t>
            </a:r>
          </a:p>
        </p:txBody>
      </p:sp>
      <p:sp>
        <p:nvSpPr>
          <p:cNvPr id="177244" name="Text Box 1116"/>
          <p:cNvSpPr txBox="1">
            <a:spLocks noChangeArrowheads="1"/>
          </p:cNvSpPr>
          <p:nvPr/>
        </p:nvSpPr>
        <p:spPr bwMode="auto">
          <a:xfrm>
            <a:off x="1582742" y="3154617"/>
            <a:ext cx="3055937" cy="523220"/>
          </a:xfrm>
          <a:prstGeom prst="rect">
            <a:avLst/>
          </a:prstGeom>
          <a:noFill/>
          <a:ln w="9525">
            <a:noFill/>
            <a:miter lim="800000"/>
            <a:headEnd/>
            <a:tailEnd/>
          </a:ln>
          <a:effectLst/>
        </p:spPr>
        <p:txBody>
          <a:bodyPr>
            <a:spAutoFit/>
          </a:bodyPr>
          <a:lstStyle/>
          <a:p>
            <a:pPr marL="115888" indent="-115888">
              <a:buClr>
                <a:srgbClr val="FF0000"/>
              </a:buClr>
              <a:buFontTx/>
              <a:buChar char="•"/>
            </a:pPr>
            <a:r>
              <a:rPr lang="en-US" sz="1400" b="1">
                <a:solidFill>
                  <a:srgbClr val="000000"/>
                </a:solidFill>
                <a:latin typeface="Arial" charset="0"/>
                <a:cs typeface="Arial" charset="0"/>
              </a:rPr>
              <a:t>Deploy Assembly into Oracle VM Manager as ‘Golden Image’</a:t>
            </a:r>
          </a:p>
        </p:txBody>
      </p:sp>
      <p:sp>
        <p:nvSpPr>
          <p:cNvPr id="177388" name="Text Box 1260"/>
          <p:cNvSpPr txBox="1">
            <a:spLocks noChangeArrowheads="1"/>
          </p:cNvSpPr>
          <p:nvPr/>
        </p:nvSpPr>
        <p:spPr bwMode="auto">
          <a:xfrm>
            <a:off x="1574800" y="3773169"/>
            <a:ext cx="3055938" cy="738664"/>
          </a:xfrm>
          <a:prstGeom prst="rect">
            <a:avLst/>
          </a:prstGeom>
          <a:noFill/>
          <a:ln w="9525">
            <a:noFill/>
            <a:miter lim="800000"/>
            <a:headEnd/>
            <a:tailEnd/>
          </a:ln>
          <a:effectLst/>
        </p:spPr>
        <p:txBody>
          <a:bodyPr>
            <a:spAutoFit/>
          </a:bodyPr>
          <a:lstStyle/>
          <a:p>
            <a:pPr marL="115888" indent="-115888">
              <a:buClr>
                <a:srgbClr val="FF0000"/>
              </a:buClr>
              <a:buFontTx/>
              <a:buChar char="•"/>
            </a:pPr>
            <a:r>
              <a:rPr lang="en-US" sz="1400" b="1">
                <a:solidFill>
                  <a:srgbClr val="FF0000"/>
                </a:solidFill>
                <a:latin typeface="Arial" charset="0"/>
                <a:cs typeface="Arial" charset="0"/>
              </a:rPr>
              <a:t>NEW!</a:t>
            </a:r>
            <a:r>
              <a:rPr lang="en-US" sz="1400" b="1">
                <a:solidFill>
                  <a:srgbClr val="000000"/>
                </a:solidFill>
                <a:latin typeface="Arial" charset="0"/>
                <a:cs typeface="Arial" charset="0"/>
              </a:rPr>
              <a:t> Guest VM API</a:t>
            </a:r>
          </a:p>
          <a:p>
            <a:pPr marL="115888" indent="-115888">
              <a:buClr>
                <a:srgbClr val="FF0000"/>
              </a:buClr>
              <a:buFontTx/>
              <a:buChar char="•"/>
            </a:pPr>
            <a:r>
              <a:rPr lang="en-US" sz="1400">
                <a:solidFill>
                  <a:srgbClr val="000000"/>
                </a:solidFill>
                <a:latin typeface="Arial" charset="0"/>
                <a:cs typeface="Arial" charset="0"/>
              </a:rPr>
              <a:t>Direct integration between guest software and virtualization layer</a:t>
            </a:r>
          </a:p>
        </p:txBody>
      </p:sp>
      <p:pic>
        <p:nvPicPr>
          <p:cNvPr id="177391" name="Picture 1263" descr="C:\Documents and Settings\ahawley\My Documents\OUTBOUND\PRESOS_CUSTOMER\GRAPHICS\BizLogic\BizLogic.png"/>
          <p:cNvPicPr>
            <a:picLocks noChangeAspect="1" noChangeArrowheads="1"/>
          </p:cNvPicPr>
          <p:nvPr/>
        </p:nvPicPr>
        <p:blipFill>
          <a:blip r:embed="rId2" cstate="print"/>
          <a:srcRect/>
          <a:stretch>
            <a:fillRect/>
          </a:stretch>
        </p:blipFill>
        <p:spPr bwMode="auto">
          <a:xfrm>
            <a:off x="1008063" y="1657405"/>
            <a:ext cx="679450" cy="624896"/>
          </a:xfrm>
          <a:prstGeom prst="rect">
            <a:avLst/>
          </a:prstGeom>
          <a:noFill/>
        </p:spPr>
      </p:pic>
      <p:sp>
        <p:nvSpPr>
          <p:cNvPr id="177392" name="Text Box 1264"/>
          <p:cNvSpPr txBox="1">
            <a:spLocks noChangeArrowheads="1"/>
          </p:cNvSpPr>
          <p:nvPr/>
        </p:nvSpPr>
        <p:spPr bwMode="auto">
          <a:xfrm>
            <a:off x="1616885" y="2136384"/>
            <a:ext cx="292068" cy="184666"/>
          </a:xfrm>
          <a:prstGeom prst="rect">
            <a:avLst/>
          </a:prstGeom>
          <a:noFill/>
          <a:ln w="9525">
            <a:noFill/>
            <a:miter lim="800000"/>
            <a:headEnd/>
            <a:tailEnd/>
          </a:ln>
          <a:effectLst/>
        </p:spPr>
        <p:txBody>
          <a:bodyPr wrap="none">
            <a:spAutoFit/>
          </a:bodyPr>
          <a:lstStyle/>
          <a:p>
            <a:pPr algn="ctr"/>
            <a:r>
              <a:rPr lang="en-US" sz="600">
                <a:solidFill>
                  <a:srgbClr val="000000"/>
                </a:solidFill>
                <a:latin typeface="Arial" charset="0"/>
                <a:cs typeface="Arial" charset="0"/>
              </a:rPr>
              <a:t>DB</a:t>
            </a:r>
          </a:p>
        </p:txBody>
      </p:sp>
      <p:sp>
        <p:nvSpPr>
          <p:cNvPr id="177393" name="Text Box 1265"/>
          <p:cNvSpPr txBox="1">
            <a:spLocks noChangeArrowheads="1"/>
          </p:cNvSpPr>
          <p:nvPr/>
        </p:nvSpPr>
        <p:spPr bwMode="auto">
          <a:xfrm>
            <a:off x="1458913" y="1827131"/>
            <a:ext cx="529312" cy="276999"/>
          </a:xfrm>
          <a:prstGeom prst="rect">
            <a:avLst/>
          </a:prstGeom>
          <a:noFill/>
          <a:ln w="9525">
            <a:noFill/>
            <a:miter lim="800000"/>
            <a:headEnd/>
            <a:tailEnd/>
          </a:ln>
          <a:effectLst/>
        </p:spPr>
        <p:txBody>
          <a:bodyPr wrap="none">
            <a:spAutoFit/>
          </a:bodyPr>
          <a:lstStyle/>
          <a:p>
            <a:r>
              <a:rPr lang="en-US" sz="600" dirty="0">
                <a:solidFill>
                  <a:srgbClr val="000000"/>
                </a:solidFill>
                <a:latin typeface="Arial" charset="0"/>
                <a:cs typeface="Arial" charset="0"/>
              </a:rPr>
              <a:t>WebLogic</a:t>
            </a:r>
          </a:p>
          <a:p>
            <a:r>
              <a:rPr lang="en-US" sz="600" dirty="0">
                <a:solidFill>
                  <a:srgbClr val="000000"/>
                </a:solidFill>
                <a:latin typeface="Arial" charset="0"/>
                <a:cs typeface="Arial" charset="0"/>
              </a:rPr>
              <a:t>Server</a:t>
            </a:r>
          </a:p>
        </p:txBody>
      </p:sp>
      <p:sp>
        <p:nvSpPr>
          <p:cNvPr id="177394" name="AutoShape 1266"/>
          <p:cNvSpPr>
            <a:spLocks noChangeArrowheads="1"/>
          </p:cNvSpPr>
          <p:nvPr/>
        </p:nvSpPr>
        <p:spPr bwMode="auto">
          <a:xfrm>
            <a:off x="857264" y="1906903"/>
            <a:ext cx="1006475" cy="287715"/>
          </a:xfrm>
          <a:prstGeom prst="roundRect">
            <a:avLst>
              <a:gd name="adj" fmla="val 6532"/>
            </a:avLst>
          </a:prstGeom>
          <a:noFill/>
          <a:ln w="12700">
            <a:solidFill>
              <a:schemeClr val="hlink"/>
            </a:solidFill>
            <a:round/>
            <a:headEnd/>
            <a:tailEnd/>
          </a:ln>
          <a:effectLst/>
        </p:spPr>
        <p:txBody>
          <a:bodyPr anchor="ctr">
            <a:spAutoFit/>
          </a:bodyPr>
          <a:lstStyle/>
          <a:p>
            <a:pPr algn="ctr"/>
            <a:endParaRPr lang="en-US" sz="1200" b="1">
              <a:solidFill>
                <a:srgbClr val="000000"/>
              </a:solidFill>
              <a:latin typeface="Arial" charset="0"/>
              <a:cs typeface="Arial" charset="0"/>
            </a:endParaRPr>
          </a:p>
        </p:txBody>
      </p:sp>
      <p:sp>
        <p:nvSpPr>
          <p:cNvPr id="177395" name="Line 1267"/>
          <p:cNvSpPr>
            <a:spLocks noChangeShapeType="1"/>
          </p:cNvSpPr>
          <p:nvPr/>
        </p:nvSpPr>
        <p:spPr bwMode="auto">
          <a:xfrm>
            <a:off x="939800" y="2336225"/>
            <a:ext cx="846138" cy="0"/>
          </a:xfrm>
          <a:prstGeom prst="line">
            <a:avLst/>
          </a:prstGeom>
          <a:noFill/>
          <a:ln w="12700">
            <a:solidFill>
              <a:schemeClr val="hlink"/>
            </a:solidFill>
            <a:round/>
            <a:headEnd/>
            <a:tailEnd/>
          </a:ln>
          <a:effectLst/>
        </p:spPr>
        <p:txBody>
          <a:bodyPr wrap="none">
            <a:spAutoFit/>
          </a:bodyPr>
          <a:lstStyle/>
          <a:p>
            <a:pPr algn="ctr"/>
            <a:endParaRPr lang="en-US" sz="1200" b="1">
              <a:solidFill>
                <a:srgbClr val="000000"/>
              </a:solidFill>
              <a:latin typeface="Arial" charset="0"/>
              <a:cs typeface="Arial" charset="0"/>
            </a:endParaRPr>
          </a:p>
        </p:txBody>
      </p:sp>
      <p:sp>
        <p:nvSpPr>
          <p:cNvPr id="177396" name="Text Box 1268"/>
          <p:cNvSpPr txBox="1">
            <a:spLocks noChangeArrowheads="1"/>
          </p:cNvSpPr>
          <p:nvPr/>
        </p:nvSpPr>
        <p:spPr bwMode="auto">
          <a:xfrm>
            <a:off x="830624" y="2307697"/>
            <a:ext cx="1042272" cy="276999"/>
          </a:xfrm>
          <a:prstGeom prst="rect">
            <a:avLst/>
          </a:prstGeom>
          <a:noFill/>
          <a:ln w="12700">
            <a:noFill/>
            <a:miter lim="800000"/>
            <a:headEnd/>
            <a:tailEnd/>
          </a:ln>
          <a:effectLst/>
        </p:spPr>
        <p:txBody>
          <a:bodyPr wrap="none">
            <a:spAutoFit/>
          </a:bodyPr>
          <a:lstStyle/>
          <a:p>
            <a:pPr algn="ctr"/>
            <a:r>
              <a:rPr lang="en-US" sz="600" b="1">
                <a:solidFill>
                  <a:srgbClr val="FF0000"/>
                </a:solidFill>
                <a:latin typeface="Arial" charset="0"/>
                <a:cs typeface="Arial" charset="0"/>
              </a:rPr>
              <a:t>Deployment Policies</a:t>
            </a:r>
          </a:p>
          <a:p>
            <a:pPr algn="ctr"/>
            <a:r>
              <a:rPr lang="en-US" sz="600" b="1">
                <a:solidFill>
                  <a:srgbClr val="FF0000"/>
                </a:solidFill>
                <a:latin typeface="Arial" charset="0"/>
                <a:cs typeface="Arial" charset="0"/>
              </a:rPr>
              <a:t>Configuration Metadata</a:t>
            </a:r>
          </a:p>
        </p:txBody>
      </p:sp>
      <p:sp>
        <p:nvSpPr>
          <p:cNvPr id="177397" name="Text Box 1269"/>
          <p:cNvSpPr txBox="1">
            <a:spLocks noChangeArrowheads="1"/>
          </p:cNvSpPr>
          <p:nvPr/>
        </p:nvSpPr>
        <p:spPr bwMode="auto">
          <a:xfrm>
            <a:off x="796048" y="1532106"/>
            <a:ext cx="649537" cy="184666"/>
          </a:xfrm>
          <a:prstGeom prst="rect">
            <a:avLst/>
          </a:prstGeom>
          <a:noFill/>
          <a:ln w="12700">
            <a:noFill/>
            <a:miter lim="800000"/>
            <a:headEnd/>
            <a:tailEnd/>
          </a:ln>
          <a:effectLst/>
        </p:spPr>
        <p:txBody>
          <a:bodyPr wrap="none">
            <a:spAutoFit/>
          </a:bodyPr>
          <a:lstStyle/>
          <a:p>
            <a:pPr algn="ctr"/>
            <a:r>
              <a:rPr lang="en-US" sz="600">
                <a:solidFill>
                  <a:srgbClr val="000000"/>
                </a:solidFill>
                <a:latin typeface="Courier New" pitchFamily="49" charset="0"/>
                <a:cs typeface="Arial" charset="0"/>
              </a:rPr>
              <a:t>SOA_PROD_1</a:t>
            </a:r>
          </a:p>
        </p:txBody>
      </p:sp>
      <p:sp>
        <p:nvSpPr>
          <p:cNvPr id="177398" name="Text Box 1270"/>
          <p:cNvSpPr txBox="1">
            <a:spLocks noChangeArrowheads="1"/>
          </p:cNvSpPr>
          <p:nvPr/>
        </p:nvSpPr>
        <p:spPr bwMode="auto">
          <a:xfrm>
            <a:off x="769957" y="1035702"/>
            <a:ext cx="1800225" cy="276999"/>
          </a:xfrm>
          <a:prstGeom prst="rect">
            <a:avLst/>
          </a:prstGeom>
          <a:noFill/>
          <a:ln w="12700">
            <a:noFill/>
            <a:miter lim="800000"/>
            <a:headEnd/>
            <a:tailEnd/>
          </a:ln>
          <a:effectLst/>
        </p:spPr>
        <p:txBody>
          <a:bodyPr>
            <a:spAutoFit/>
          </a:bodyPr>
          <a:lstStyle/>
          <a:p>
            <a:pPr algn="ctr"/>
            <a:r>
              <a:rPr lang="en-US" sz="1200" b="1">
                <a:solidFill>
                  <a:srgbClr val="000000"/>
                </a:solidFill>
                <a:latin typeface="Arial" charset="0"/>
                <a:cs typeface="Arial" charset="0"/>
              </a:rPr>
              <a:t>Oracle VM Assembly:</a:t>
            </a:r>
          </a:p>
        </p:txBody>
      </p:sp>
      <p:sp>
        <p:nvSpPr>
          <p:cNvPr id="177399" name="Text Box 1271"/>
          <p:cNvSpPr txBox="1">
            <a:spLocks noChangeArrowheads="1"/>
          </p:cNvSpPr>
          <p:nvPr/>
        </p:nvSpPr>
        <p:spPr bwMode="auto">
          <a:xfrm>
            <a:off x="964384" y="2101492"/>
            <a:ext cx="300082" cy="184666"/>
          </a:xfrm>
          <a:prstGeom prst="rect">
            <a:avLst/>
          </a:prstGeom>
          <a:noFill/>
          <a:ln w="9525">
            <a:noFill/>
            <a:miter lim="800000"/>
            <a:headEnd/>
            <a:tailEnd/>
          </a:ln>
          <a:effectLst/>
        </p:spPr>
        <p:txBody>
          <a:bodyPr wrap="none">
            <a:spAutoFit/>
          </a:bodyPr>
          <a:lstStyle/>
          <a:p>
            <a:pPr algn="ctr"/>
            <a:r>
              <a:rPr lang="en-US" sz="600" b="1">
                <a:solidFill>
                  <a:srgbClr val="FFFFFF"/>
                </a:solidFill>
                <a:latin typeface="Arial" charset="0"/>
                <a:cs typeface="Arial" charset="0"/>
              </a:rPr>
              <a:t>VM</a:t>
            </a:r>
          </a:p>
        </p:txBody>
      </p:sp>
      <p:sp>
        <p:nvSpPr>
          <p:cNvPr id="177400" name="Text Box 1272"/>
          <p:cNvSpPr txBox="1">
            <a:spLocks noChangeArrowheads="1"/>
          </p:cNvSpPr>
          <p:nvPr/>
        </p:nvSpPr>
        <p:spPr bwMode="auto">
          <a:xfrm>
            <a:off x="1227909" y="1957162"/>
            <a:ext cx="300082" cy="184666"/>
          </a:xfrm>
          <a:prstGeom prst="rect">
            <a:avLst/>
          </a:prstGeom>
          <a:noFill/>
          <a:ln w="9525">
            <a:noFill/>
            <a:miter lim="800000"/>
            <a:headEnd/>
            <a:tailEnd/>
          </a:ln>
          <a:effectLst/>
        </p:spPr>
        <p:txBody>
          <a:bodyPr wrap="none">
            <a:spAutoFit/>
          </a:bodyPr>
          <a:lstStyle/>
          <a:p>
            <a:pPr algn="ctr"/>
            <a:r>
              <a:rPr lang="en-US" sz="600" b="1">
                <a:solidFill>
                  <a:srgbClr val="FFFFFF"/>
                </a:solidFill>
                <a:latin typeface="Arial" charset="0"/>
                <a:cs typeface="Arial" charset="0"/>
              </a:rPr>
              <a:t>VM</a:t>
            </a:r>
          </a:p>
        </p:txBody>
      </p:sp>
      <p:sp>
        <p:nvSpPr>
          <p:cNvPr id="177401" name="Text Box 1273"/>
          <p:cNvSpPr txBox="1">
            <a:spLocks noChangeArrowheads="1"/>
          </p:cNvSpPr>
          <p:nvPr/>
        </p:nvSpPr>
        <p:spPr bwMode="auto">
          <a:xfrm>
            <a:off x="1075509" y="1763667"/>
            <a:ext cx="300082" cy="184666"/>
          </a:xfrm>
          <a:prstGeom prst="rect">
            <a:avLst/>
          </a:prstGeom>
          <a:noFill/>
          <a:ln w="9525">
            <a:noFill/>
            <a:miter lim="800000"/>
            <a:headEnd/>
            <a:tailEnd/>
          </a:ln>
          <a:effectLst/>
        </p:spPr>
        <p:txBody>
          <a:bodyPr wrap="none">
            <a:spAutoFit/>
          </a:bodyPr>
          <a:lstStyle/>
          <a:p>
            <a:pPr algn="ctr"/>
            <a:r>
              <a:rPr lang="en-US" sz="600" b="1">
                <a:solidFill>
                  <a:srgbClr val="FFFFFF"/>
                </a:solidFill>
                <a:latin typeface="Arial" charset="0"/>
                <a:cs typeface="Arial" charset="0"/>
              </a:rPr>
              <a:t>VM</a:t>
            </a:r>
          </a:p>
        </p:txBody>
      </p:sp>
      <p:sp>
        <p:nvSpPr>
          <p:cNvPr id="177402" name="Text Box 1274"/>
          <p:cNvSpPr txBox="1">
            <a:spLocks noChangeArrowheads="1"/>
          </p:cNvSpPr>
          <p:nvPr/>
        </p:nvSpPr>
        <p:spPr bwMode="auto">
          <a:xfrm>
            <a:off x="1459684" y="2079287"/>
            <a:ext cx="300082" cy="184666"/>
          </a:xfrm>
          <a:prstGeom prst="rect">
            <a:avLst/>
          </a:prstGeom>
          <a:noFill/>
          <a:ln w="9525">
            <a:noFill/>
            <a:miter lim="800000"/>
            <a:headEnd/>
            <a:tailEnd/>
          </a:ln>
          <a:effectLst/>
        </p:spPr>
        <p:txBody>
          <a:bodyPr wrap="none">
            <a:spAutoFit/>
          </a:bodyPr>
          <a:lstStyle/>
          <a:p>
            <a:pPr algn="ctr"/>
            <a:r>
              <a:rPr lang="en-US" sz="600" b="1">
                <a:solidFill>
                  <a:srgbClr val="FFFFFF"/>
                </a:solidFill>
                <a:latin typeface="Arial" charset="0"/>
                <a:cs typeface="Arial" charset="0"/>
              </a:rPr>
              <a:t>VM</a:t>
            </a:r>
          </a:p>
        </p:txBody>
      </p:sp>
      <p:sp>
        <p:nvSpPr>
          <p:cNvPr id="177403" name="Text Box 1275"/>
          <p:cNvSpPr txBox="1">
            <a:spLocks noChangeArrowheads="1"/>
          </p:cNvSpPr>
          <p:nvPr/>
        </p:nvSpPr>
        <p:spPr bwMode="auto">
          <a:xfrm>
            <a:off x="1380309" y="1697053"/>
            <a:ext cx="300082" cy="184666"/>
          </a:xfrm>
          <a:prstGeom prst="rect">
            <a:avLst/>
          </a:prstGeom>
          <a:noFill/>
          <a:ln w="9525">
            <a:noFill/>
            <a:miter lim="800000"/>
            <a:headEnd/>
            <a:tailEnd/>
          </a:ln>
          <a:effectLst/>
        </p:spPr>
        <p:txBody>
          <a:bodyPr wrap="none">
            <a:spAutoFit/>
          </a:bodyPr>
          <a:lstStyle/>
          <a:p>
            <a:pPr algn="ctr"/>
            <a:r>
              <a:rPr lang="en-US" sz="600" b="1">
                <a:solidFill>
                  <a:srgbClr val="FFFFFF"/>
                </a:solidFill>
                <a:latin typeface="Arial" charset="0"/>
                <a:cs typeface="Arial" charset="0"/>
              </a:rPr>
              <a:t>VM</a:t>
            </a:r>
          </a:p>
        </p:txBody>
      </p:sp>
      <p:sp>
        <p:nvSpPr>
          <p:cNvPr id="177404" name="Text Box 1276"/>
          <p:cNvSpPr txBox="1">
            <a:spLocks noChangeArrowheads="1"/>
          </p:cNvSpPr>
          <p:nvPr/>
        </p:nvSpPr>
        <p:spPr bwMode="auto">
          <a:xfrm>
            <a:off x="1326334" y="2212514"/>
            <a:ext cx="300082" cy="184666"/>
          </a:xfrm>
          <a:prstGeom prst="rect">
            <a:avLst/>
          </a:prstGeom>
          <a:noFill/>
          <a:ln w="9525">
            <a:noFill/>
            <a:miter lim="800000"/>
            <a:headEnd/>
            <a:tailEnd/>
          </a:ln>
          <a:effectLst/>
        </p:spPr>
        <p:txBody>
          <a:bodyPr wrap="none">
            <a:spAutoFit/>
          </a:bodyPr>
          <a:lstStyle/>
          <a:p>
            <a:pPr algn="ctr"/>
            <a:r>
              <a:rPr lang="en-US" sz="600" b="1">
                <a:solidFill>
                  <a:srgbClr val="FFFFFF"/>
                </a:solidFill>
                <a:latin typeface="Arial" charset="0"/>
                <a:cs typeface="Arial" charset="0"/>
              </a:rPr>
              <a:t>VM</a:t>
            </a:r>
          </a:p>
        </p:txBody>
      </p:sp>
      <p:sp>
        <p:nvSpPr>
          <p:cNvPr id="177405" name="AutoShape 1277"/>
          <p:cNvSpPr>
            <a:spLocks noChangeArrowheads="1"/>
          </p:cNvSpPr>
          <p:nvPr/>
        </p:nvSpPr>
        <p:spPr bwMode="auto">
          <a:xfrm>
            <a:off x="1952625" y="1885064"/>
            <a:ext cx="846138" cy="402729"/>
          </a:xfrm>
          <a:prstGeom prst="rightArrow">
            <a:avLst>
              <a:gd name="adj1" fmla="val 56898"/>
              <a:gd name="adj2" fmla="val 61919"/>
            </a:avLst>
          </a:prstGeom>
          <a:solidFill>
            <a:schemeClr val="tx2"/>
          </a:solidFill>
          <a:ln w="12700">
            <a:solidFill>
              <a:schemeClr val="hlink"/>
            </a:solidFill>
            <a:miter lim="800000"/>
            <a:headEnd/>
            <a:tailEnd/>
          </a:ln>
          <a:effectLst/>
        </p:spPr>
        <p:txBody>
          <a:bodyPr anchor="ctr">
            <a:spAutoFit/>
          </a:bodyPr>
          <a:lstStyle/>
          <a:p>
            <a:pPr algn="ctr"/>
            <a:r>
              <a:rPr lang="en-US" sz="900" b="1" dirty="0">
                <a:solidFill>
                  <a:srgbClr val="FFFFFF"/>
                </a:solidFill>
                <a:latin typeface="Arial" charset="0"/>
                <a:cs typeface="Arial" charset="0"/>
              </a:rPr>
              <a:t>Deploy</a:t>
            </a:r>
          </a:p>
        </p:txBody>
      </p:sp>
      <p:sp>
        <p:nvSpPr>
          <p:cNvPr id="177406" name="Text Box 1278"/>
          <p:cNvSpPr txBox="1">
            <a:spLocks noChangeArrowheads="1"/>
          </p:cNvSpPr>
          <p:nvPr/>
        </p:nvSpPr>
        <p:spPr bwMode="auto">
          <a:xfrm>
            <a:off x="5632472" y="1160996"/>
            <a:ext cx="2839239" cy="276999"/>
          </a:xfrm>
          <a:prstGeom prst="rect">
            <a:avLst/>
          </a:prstGeom>
          <a:noFill/>
          <a:ln w="9525">
            <a:noFill/>
            <a:miter lim="800000"/>
            <a:headEnd/>
            <a:tailEnd/>
          </a:ln>
          <a:effectLst/>
        </p:spPr>
        <p:txBody>
          <a:bodyPr wrap="none">
            <a:spAutoFit/>
          </a:bodyPr>
          <a:lstStyle/>
          <a:p>
            <a:pPr marL="115888" indent="-115888">
              <a:buClr>
                <a:srgbClr val="FF0000"/>
              </a:buClr>
            </a:pPr>
            <a:r>
              <a:rPr lang="en-US" sz="1200" b="1">
                <a:solidFill>
                  <a:srgbClr val="000000"/>
                </a:solidFill>
                <a:latin typeface="Arial" charset="0"/>
                <a:cs typeface="Arial" charset="0"/>
              </a:rPr>
              <a:t>Production Environment  </a:t>
            </a:r>
            <a:r>
              <a:rPr lang="en-US" sz="1000">
                <a:solidFill>
                  <a:srgbClr val="000000"/>
                </a:solidFill>
                <a:latin typeface="Courier New" pitchFamily="49" charset="0"/>
                <a:cs typeface="Arial" charset="0"/>
              </a:rPr>
              <a:t>SOA_PROD_1</a:t>
            </a:r>
            <a:endParaRPr lang="en-US" sz="1200" b="1">
              <a:solidFill>
                <a:srgbClr val="000000"/>
              </a:solidFill>
              <a:latin typeface="Arial" charset="0"/>
              <a:cs typeface="Arial" charset="0"/>
            </a:endParaRPr>
          </a:p>
        </p:txBody>
      </p:sp>
      <p:grpSp>
        <p:nvGrpSpPr>
          <p:cNvPr id="2" name="Group 1279"/>
          <p:cNvGrpSpPr>
            <a:grpSpLocks/>
          </p:cNvGrpSpPr>
          <p:nvPr/>
        </p:nvGrpSpPr>
        <p:grpSpPr bwMode="auto">
          <a:xfrm>
            <a:off x="2844803" y="1506732"/>
            <a:ext cx="1438275" cy="1581274"/>
            <a:chOff x="566" y="1396"/>
            <a:chExt cx="906" cy="996"/>
          </a:xfrm>
        </p:grpSpPr>
        <p:pic>
          <p:nvPicPr>
            <p:cNvPr id="177408" name="Picture 1280" descr="C:\Documents and Settings\ahawley\My Documents\OUTBOUND\PRESOS_CUSTOMER\GRAPHICS\EnterpriseMgr\EnterpriseMgr.png"/>
            <p:cNvPicPr>
              <a:picLocks noChangeAspect="1" noChangeArrowheads="1"/>
            </p:cNvPicPr>
            <p:nvPr/>
          </p:nvPicPr>
          <p:blipFill>
            <a:blip r:embed="rId3" cstate="print"/>
            <a:srcRect/>
            <a:stretch>
              <a:fillRect/>
            </a:stretch>
          </p:blipFill>
          <p:spPr bwMode="auto">
            <a:xfrm>
              <a:off x="566" y="1396"/>
              <a:ext cx="906" cy="996"/>
            </a:xfrm>
            <a:prstGeom prst="rect">
              <a:avLst/>
            </a:prstGeom>
            <a:noFill/>
          </p:spPr>
        </p:pic>
        <p:sp>
          <p:nvSpPr>
            <p:cNvPr id="177409" name="Text Box 1281"/>
            <p:cNvSpPr txBox="1">
              <a:spLocks noChangeArrowheads="1"/>
            </p:cNvSpPr>
            <p:nvPr/>
          </p:nvSpPr>
          <p:spPr bwMode="auto">
            <a:xfrm rot="19867659">
              <a:off x="569" y="1806"/>
              <a:ext cx="498" cy="330"/>
            </a:xfrm>
            <a:prstGeom prst="rect">
              <a:avLst/>
            </a:prstGeom>
            <a:noFill/>
            <a:ln w="9525">
              <a:noFill/>
              <a:miter lim="800000"/>
              <a:headEnd/>
              <a:tailEnd/>
            </a:ln>
            <a:effectLst/>
          </p:spPr>
          <p:txBody>
            <a:bodyPr wrap="none">
              <a:spAutoFit/>
            </a:bodyPr>
            <a:lstStyle/>
            <a:p>
              <a:pPr algn="ctr"/>
              <a:r>
                <a:rPr lang="en-US" sz="1000" b="1" i="1">
                  <a:solidFill>
                    <a:srgbClr val="000000"/>
                  </a:solidFill>
                  <a:latin typeface="Arial" charset="0"/>
                  <a:cs typeface="Arial" charset="0"/>
                </a:rPr>
                <a:t>       </a:t>
              </a:r>
              <a:r>
                <a:rPr lang="en-US" sz="900" b="1" i="1">
                  <a:solidFill>
                    <a:srgbClr val="000000"/>
                  </a:solidFill>
                  <a:latin typeface="Arial" charset="0"/>
                  <a:cs typeface="Arial" charset="0"/>
                </a:rPr>
                <a:t>Oracle</a:t>
              </a:r>
            </a:p>
            <a:p>
              <a:pPr algn="ctr"/>
              <a:r>
                <a:rPr lang="en-US" sz="900" b="1" i="1">
                  <a:solidFill>
                    <a:srgbClr val="000000"/>
                  </a:solidFill>
                  <a:latin typeface="Arial" charset="0"/>
                  <a:cs typeface="Arial" charset="0"/>
                </a:rPr>
                <a:t>  VM</a:t>
              </a:r>
            </a:p>
            <a:p>
              <a:pPr algn="ctr"/>
              <a:r>
                <a:rPr lang="en-US" sz="900" b="1" i="1">
                  <a:solidFill>
                    <a:srgbClr val="000000"/>
                  </a:solidFill>
                  <a:latin typeface="Arial" charset="0"/>
                  <a:cs typeface="Arial" charset="0"/>
                </a:rPr>
                <a:t>Manager</a:t>
              </a:r>
            </a:p>
          </p:txBody>
        </p:sp>
      </p:grpSp>
      <p:sp>
        <p:nvSpPr>
          <p:cNvPr id="177410" name="Text Box 1282"/>
          <p:cNvSpPr txBox="1">
            <a:spLocks noChangeArrowheads="1"/>
          </p:cNvSpPr>
          <p:nvPr/>
        </p:nvSpPr>
        <p:spPr bwMode="auto">
          <a:xfrm>
            <a:off x="4741166" y="2629646"/>
            <a:ext cx="936475" cy="461665"/>
          </a:xfrm>
          <a:prstGeom prst="rect">
            <a:avLst/>
          </a:prstGeom>
          <a:noFill/>
          <a:ln w="9525">
            <a:noFill/>
            <a:miter lim="800000"/>
            <a:headEnd/>
            <a:tailEnd/>
          </a:ln>
          <a:effectLst/>
        </p:spPr>
        <p:txBody>
          <a:bodyPr wrap="none">
            <a:spAutoFit/>
          </a:bodyPr>
          <a:lstStyle/>
          <a:p>
            <a:pPr algn="ctr"/>
            <a:r>
              <a:rPr lang="en-US" sz="1200" b="1">
                <a:solidFill>
                  <a:srgbClr val="C0C0C0"/>
                </a:solidFill>
                <a:latin typeface="Arial" charset="0"/>
                <a:cs typeface="Arial" charset="0"/>
              </a:rPr>
              <a:t>Oracle VM</a:t>
            </a:r>
          </a:p>
          <a:p>
            <a:pPr algn="ctr"/>
            <a:r>
              <a:rPr lang="en-US" sz="1200" b="1">
                <a:solidFill>
                  <a:srgbClr val="C0C0C0"/>
                </a:solidFill>
                <a:latin typeface="Arial" charset="0"/>
                <a:cs typeface="Arial" charset="0"/>
              </a:rPr>
              <a:t>Servers</a:t>
            </a:r>
          </a:p>
        </p:txBody>
      </p:sp>
      <p:sp>
        <p:nvSpPr>
          <p:cNvPr id="177412" name="AutoShape 1284"/>
          <p:cNvSpPr>
            <a:spLocks noChangeArrowheads="1"/>
          </p:cNvSpPr>
          <p:nvPr/>
        </p:nvSpPr>
        <p:spPr bwMode="auto">
          <a:xfrm>
            <a:off x="7206573" y="2297593"/>
            <a:ext cx="191877" cy="285036"/>
          </a:xfrm>
          <a:prstGeom prst="roundRect">
            <a:avLst>
              <a:gd name="adj" fmla="val 7926"/>
            </a:avLst>
          </a:prstGeom>
          <a:solidFill>
            <a:schemeClr val="hlink"/>
          </a:solidFill>
          <a:ln w="9525">
            <a:noFill/>
            <a:round/>
            <a:headEnd/>
            <a:tailEnd/>
          </a:ln>
          <a:effectLst/>
        </p:spPr>
        <p:txBody>
          <a:bodyPr wrap="none" anchor="ctr">
            <a:spAutoFit/>
          </a:bodyPr>
          <a:lstStyle/>
          <a:p>
            <a:pPr algn="ctr"/>
            <a:endParaRPr lang="en-US" sz="1200" b="1">
              <a:solidFill>
                <a:srgbClr val="000000"/>
              </a:solidFill>
              <a:latin typeface="Arial" charset="0"/>
              <a:cs typeface="Arial" charset="0"/>
            </a:endParaRPr>
          </a:p>
        </p:txBody>
      </p:sp>
      <p:pic>
        <p:nvPicPr>
          <p:cNvPr id="177413" name="Picture 1285" descr="C:\Documents and Settings\ahawley\My Documents\OUTBOUND\PRESOS_CUSTOMER\GRAPHICS\DataIntegration\DataIntegration.png"/>
          <p:cNvPicPr>
            <a:picLocks noChangeAspect="1" noChangeArrowheads="1"/>
          </p:cNvPicPr>
          <p:nvPr/>
        </p:nvPicPr>
        <p:blipFill>
          <a:blip r:embed="rId4" cstate="print"/>
          <a:srcRect/>
          <a:stretch>
            <a:fillRect/>
          </a:stretch>
        </p:blipFill>
        <p:spPr bwMode="auto">
          <a:xfrm>
            <a:off x="5629305" y="2886577"/>
            <a:ext cx="1406525" cy="1076916"/>
          </a:xfrm>
          <a:prstGeom prst="rect">
            <a:avLst/>
          </a:prstGeom>
          <a:noFill/>
        </p:spPr>
      </p:pic>
      <p:pic>
        <p:nvPicPr>
          <p:cNvPr id="177414" name="Picture 1286" descr="C:\Documents and Settings\ahawley\My Documents\OUTBOUND\PRESOS_CUSTOMER\GRAPHICS\San_Cloud\SAN_Cloud.png"/>
          <p:cNvPicPr>
            <a:picLocks noChangeAspect="1" noChangeArrowheads="1"/>
          </p:cNvPicPr>
          <p:nvPr/>
        </p:nvPicPr>
        <p:blipFill>
          <a:blip r:embed="rId5" cstate="print"/>
          <a:srcRect/>
          <a:stretch>
            <a:fillRect/>
          </a:stretch>
        </p:blipFill>
        <p:spPr bwMode="auto">
          <a:xfrm>
            <a:off x="5843588" y="2466294"/>
            <a:ext cx="965200" cy="865973"/>
          </a:xfrm>
          <a:prstGeom prst="rect">
            <a:avLst/>
          </a:prstGeom>
          <a:noFill/>
        </p:spPr>
      </p:pic>
      <p:sp>
        <p:nvSpPr>
          <p:cNvPr id="177415" name="Oval 1287"/>
          <p:cNvSpPr>
            <a:spLocks noChangeArrowheads="1"/>
          </p:cNvSpPr>
          <p:nvPr/>
        </p:nvSpPr>
        <p:spPr bwMode="auto">
          <a:xfrm>
            <a:off x="5365750" y="2192242"/>
            <a:ext cx="1944688" cy="389513"/>
          </a:xfrm>
          <a:prstGeom prst="ellipse">
            <a:avLst/>
          </a:prstGeom>
          <a:solidFill>
            <a:srgbClr val="5F5F5F"/>
          </a:solidFill>
          <a:ln w="9525">
            <a:solidFill>
              <a:schemeClr val="hlink"/>
            </a:solidFill>
            <a:round/>
            <a:headEnd/>
            <a:tailEnd/>
          </a:ln>
          <a:effectLst/>
        </p:spPr>
        <p:txBody>
          <a:bodyPr anchor="ctr">
            <a:spAutoFit/>
          </a:bodyPr>
          <a:lstStyle/>
          <a:p>
            <a:pPr algn="ctr"/>
            <a:endParaRPr lang="en-US" sz="1200" b="1">
              <a:solidFill>
                <a:srgbClr val="000000"/>
              </a:solidFill>
              <a:latin typeface="Arial" charset="0"/>
              <a:cs typeface="Arial" charset="0"/>
            </a:endParaRPr>
          </a:p>
        </p:txBody>
      </p:sp>
      <p:pic>
        <p:nvPicPr>
          <p:cNvPr id="177416" name="Picture 1288" descr="C:\Documents and Settings\ahawley\My Documents\OUTBOUND\PRESOS_CUSTOMER\GRAPHICS\Network\Network.png"/>
          <p:cNvPicPr>
            <a:picLocks noChangeAspect="1" noChangeArrowheads="1"/>
          </p:cNvPicPr>
          <p:nvPr/>
        </p:nvPicPr>
        <p:blipFill>
          <a:blip r:embed="rId6" cstate="print"/>
          <a:srcRect/>
          <a:stretch>
            <a:fillRect/>
          </a:stretch>
        </p:blipFill>
        <p:spPr bwMode="auto">
          <a:xfrm>
            <a:off x="5672138" y="1944478"/>
            <a:ext cx="1331912" cy="797774"/>
          </a:xfrm>
          <a:prstGeom prst="rect">
            <a:avLst/>
          </a:prstGeom>
          <a:noFill/>
        </p:spPr>
      </p:pic>
      <p:pic>
        <p:nvPicPr>
          <p:cNvPr id="177417" name="Picture 1289" descr="C:\Documents and Settings\ahawley\My Documents\OUTBOUND\PRESOS_CUSTOMER\GRAPHICS\NewServer\NewServer.png"/>
          <p:cNvPicPr>
            <a:picLocks noChangeAspect="1" noChangeArrowheads="1"/>
          </p:cNvPicPr>
          <p:nvPr/>
        </p:nvPicPr>
        <p:blipFill>
          <a:blip r:embed="rId7" cstate="print"/>
          <a:srcRect/>
          <a:stretch>
            <a:fillRect/>
          </a:stretch>
        </p:blipFill>
        <p:spPr bwMode="auto">
          <a:xfrm>
            <a:off x="5827713" y="1501972"/>
            <a:ext cx="381000" cy="651858"/>
          </a:xfrm>
          <a:prstGeom prst="rect">
            <a:avLst/>
          </a:prstGeom>
          <a:noFill/>
        </p:spPr>
      </p:pic>
      <p:pic>
        <p:nvPicPr>
          <p:cNvPr id="177418" name="Picture 1290" descr="C:\Documents and Settings\ahawley\My Documents\OUTBOUND\PRESOS_CUSTOMER\GRAPHICS\NewServer\NewServer.png"/>
          <p:cNvPicPr>
            <a:picLocks noChangeAspect="1" noChangeArrowheads="1"/>
          </p:cNvPicPr>
          <p:nvPr/>
        </p:nvPicPr>
        <p:blipFill>
          <a:blip r:embed="rId7" cstate="print"/>
          <a:srcRect/>
          <a:stretch>
            <a:fillRect/>
          </a:stretch>
        </p:blipFill>
        <p:spPr bwMode="auto">
          <a:xfrm>
            <a:off x="5603875" y="1917535"/>
            <a:ext cx="381000" cy="650273"/>
          </a:xfrm>
          <a:prstGeom prst="rect">
            <a:avLst/>
          </a:prstGeom>
          <a:noFill/>
        </p:spPr>
      </p:pic>
      <p:pic>
        <p:nvPicPr>
          <p:cNvPr id="177419" name="Picture 1291" descr="C:\Documents and Settings\ahawley\My Documents\OUTBOUND\PRESOS_CUSTOMER\GRAPHICS\NewServer\NewServer.png"/>
          <p:cNvPicPr>
            <a:picLocks noChangeAspect="1" noChangeArrowheads="1"/>
          </p:cNvPicPr>
          <p:nvPr/>
        </p:nvPicPr>
        <p:blipFill>
          <a:blip r:embed="rId7" cstate="print"/>
          <a:srcRect/>
          <a:stretch>
            <a:fillRect/>
          </a:stretch>
        </p:blipFill>
        <p:spPr bwMode="auto">
          <a:xfrm>
            <a:off x="6497638" y="1508316"/>
            <a:ext cx="381000" cy="651858"/>
          </a:xfrm>
          <a:prstGeom prst="rect">
            <a:avLst/>
          </a:prstGeom>
          <a:noFill/>
        </p:spPr>
      </p:pic>
      <p:pic>
        <p:nvPicPr>
          <p:cNvPr id="177420" name="Picture 1292" descr="C:\Documents and Settings\ahawley\My Documents\OUTBOUND\PRESOS_CUSTOMER\GRAPHICS\NewServer\NewServer.png"/>
          <p:cNvPicPr>
            <a:picLocks noChangeAspect="1" noChangeArrowheads="1"/>
          </p:cNvPicPr>
          <p:nvPr/>
        </p:nvPicPr>
        <p:blipFill>
          <a:blip r:embed="rId7" cstate="print"/>
          <a:srcRect/>
          <a:stretch>
            <a:fillRect/>
          </a:stretch>
        </p:blipFill>
        <p:spPr bwMode="auto">
          <a:xfrm>
            <a:off x="6145236" y="2193504"/>
            <a:ext cx="382587" cy="650273"/>
          </a:xfrm>
          <a:prstGeom prst="rect">
            <a:avLst/>
          </a:prstGeom>
          <a:noFill/>
        </p:spPr>
      </p:pic>
      <p:sp>
        <p:nvSpPr>
          <p:cNvPr id="177421" name="AutoShape 1293"/>
          <p:cNvSpPr>
            <a:spLocks noChangeArrowheads="1"/>
          </p:cNvSpPr>
          <p:nvPr/>
        </p:nvSpPr>
        <p:spPr bwMode="auto">
          <a:xfrm rot="-5400000">
            <a:off x="6508961" y="1503005"/>
            <a:ext cx="442502" cy="681514"/>
          </a:xfrm>
          <a:prstGeom prst="parallelogram">
            <a:avLst>
              <a:gd name="adj" fmla="val 51693"/>
            </a:avLst>
          </a:prstGeom>
          <a:solidFill>
            <a:schemeClr val="tx2"/>
          </a:solidFill>
          <a:ln w="12700">
            <a:noFill/>
            <a:miter lim="800000"/>
            <a:headEnd/>
            <a:tailEnd/>
          </a:ln>
          <a:effectLst/>
        </p:spPr>
        <p:txBody>
          <a:bodyPr anchor="ctr">
            <a:spAutoFit/>
          </a:bodyPr>
          <a:lstStyle/>
          <a:p>
            <a:pPr algn="ctr"/>
            <a:endParaRPr lang="en-US" sz="1200" b="1">
              <a:solidFill>
                <a:srgbClr val="000000"/>
              </a:solidFill>
              <a:latin typeface="Arial" charset="0"/>
              <a:cs typeface="Arial" charset="0"/>
            </a:endParaRPr>
          </a:p>
        </p:txBody>
      </p:sp>
      <p:grpSp>
        <p:nvGrpSpPr>
          <p:cNvPr id="3" name="Group 1294"/>
          <p:cNvGrpSpPr>
            <a:grpSpLocks/>
          </p:cNvGrpSpPr>
          <p:nvPr/>
        </p:nvGrpSpPr>
        <p:grpSpPr bwMode="auto">
          <a:xfrm>
            <a:off x="6629400" y="1663748"/>
            <a:ext cx="203200" cy="372717"/>
            <a:chOff x="1575" y="2780"/>
            <a:chExt cx="128" cy="236"/>
          </a:xfrm>
        </p:grpSpPr>
        <p:pic>
          <p:nvPicPr>
            <p:cNvPr id="177423" name="Picture 1295" descr="C:\Documents and Settings\ahawley\My Documents\OUTBOUND\PRESOS_CUSTOMER\GRAPHICS\ServerIdentity\ServerIdentity.png"/>
            <p:cNvPicPr>
              <a:picLocks noChangeAspect="1" noChangeArrowheads="1"/>
            </p:cNvPicPr>
            <p:nvPr/>
          </p:nvPicPr>
          <p:blipFill>
            <a:blip r:embed="rId8" cstate="print"/>
            <a:srcRect/>
            <a:stretch>
              <a:fillRect/>
            </a:stretch>
          </p:blipFill>
          <p:spPr bwMode="auto">
            <a:xfrm>
              <a:off x="1578" y="2876"/>
              <a:ext cx="125" cy="140"/>
            </a:xfrm>
            <a:prstGeom prst="rect">
              <a:avLst/>
            </a:prstGeom>
            <a:noFill/>
          </p:spPr>
        </p:pic>
        <p:pic>
          <p:nvPicPr>
            <p:cNvPr id="177424" name="Picture 1296" descr="C:\Documents and Settings\ahawley\My Documents\OUTBOUND\PRESOS_CUSTOMER\GRAPHICS\ServerIdentity\ServerIdentity.png"/>
            <p:cNvPicPr>
              <a:picLocks noChangeAspect="1" noChangeArrowheads="1"/>
            </p:cNvPicPr>
            <p:nvPr/>
          </p:nvPicPr>
          <p:blipFill>
            <a:blip r:embed="rId8" cstate="print"/>
            <a:srcRect/>
            <a:stretch>
              <a:fillRect/>
            </a:stretch>
          </p:blipFill>
          <p:spPr bwMode="auto">
            <a:xfrm>
              <a:off x="1575" y="2780"/>
              <a:ext cx="125" cy="140"/>
            </a:xfrm>
            <a:prstGeom prst="rect">
              <a:avLst/>
            </a:prstGeom>
            <a:noFill/>
          </p:spPr>
        </p:pic>
      </p:grpSp>
      <p:pic>
        <p:nvPicPr>
          <p:cNvPr id="177425" name="Picture 1297" descr="C:\Documents and Settings\ahawley\My Documents\OUTBOUND\PRESOS_CUSTOMER\GRAPHICS\NewServer\NewServer.png"/>
          <p:cNvPicPr>
            <a:picLocks noChangeAspect="1" noChangeArrowheads="1"/>
          </p:cNvPicPr>
          <p:nvPr/>
        </p:nvPicPr>
        <p:blipFill>
          <a:blip r:embed="rId7" cstate="print"/>
          <a:srcRect/>
          <a:stretch>
            <a:fillRect/>
          </a:stretch>
        </p:blipFill>
        <p:spPr bwMode="auto">
          <a:xfrm>
            <a:off x="6715125" y="1923879"/>
            <a:ext cx="381000" cy="650273"/>
          </a:xfrm>
          <a:prstGeom prst="rect">
            <a:avLst/>
          </a:prstGeom>
          <a:noFill/>
        </p:spPr>
      </p:pic>
      <p:grpSp>
        <p:nvGrpSpPr>
          <p:cNvPr id="4" name="Group 1298"/>
          <p:cNvGrpSpPr>
            <a:grpSpLocks/>
          </p:cNvGrpSpPr>
          <p:nvPr/>
        </p:nvGrpSpPr>
        <p:grpSpPr bwMode="auto">
          <a:xfrm>
            <a:off x="5905500" y="1666942"/>
            <a:ext cx="203200" cy="374303"/>
            <a:chOff x="1575" y="2780"/>
            <a:chExt cx="128" cy="236"/>
          </a:xfrm>
        </p:grpSpPr>
        <p:pic>
          <p:nvPicPr>
            <p:cNvPr id="177427" name="Picture 1299" descr="C:\Documents and Settings\ahawley\My Documents\OUTBOUND\PRESOS_CUSTOMER\GRAPHICS\ServerIdentity\ServerIdentity.png"/>
            <p:cNvPicPr>
              <a:picLocks noChangeAspect="1" noChangeArrowheads="1"/>
            </p:cNvPicPr>
            <p:nvPr/>
          </p:nvPicPr>
          <p:blipFill>
            <a:blip r:embed="rId8" cstate="print"/>
            <a:srcRect/>
            <a:stretch>
              <a:fillRect/>
            </a:stretch>
          </p:blipFill>
          <p:spPr bwMode="auto">
            <a:xfrm>
              <a:off x="1578" y="2876"/>
              <a:ext cx="125" cy="140"/>
            </a:xfrm>
            <a:prstGeom prst="rect">
              <a:avLst/>
            </a:prstGeom>
            <a:noFill/>
          </p:spPr>
        </p:pic>
        <p:pic>
          <p:nvPicPr>
            <p:cNvPr id="177428" name="Picture 1300" descr="C:\Documents and Settings\ahawley\My Documents\OUTBOUND\PRESOS_CUSTOMER\GRAPHICS\ServerIdentity\ServerIdentity.png"/>
            <p:cNvPicPr>
              <a:picLocks noChangeAspect="1" noChangeArrowheads="1"/>
            </p:cNvPicPr>
            <p:nvPr/>
          </p:nvPicPr>
          <p:blipFill>
            <a:blip r:embed="rId8" cstate="print"/>
            <a:srcRect/>
            <a:stretch>
              <a:fillRect/>
            </a:stretch>
          </p:blipFill>
          <p:spPr bwMode="auto">
            <a:xfrm>
              <a:off x="1575" y="2780"/>
              <a:ext cx="125" cy="140"/>
            </a:xfrm>
            <a:prstGeom prst="rect">
              <a:avLst/>
            </a:prstGeom>
            <a:noFill/>
          </p:spPr>
        </p:pic>
      </p:grpSp>
      <p:sp>
        <p:nvSpPr>
          <p:cNvPr id="177429" name="Text Box 1301"/>
          <p:cNvSpPr txBox="1">
            <a:spLocks noChangeArrowheads="1"/>
          </p:cNvSpPr>
          <p:nvPr/>
        </p:nvSpPr>
        <p:spPr bwMode="auto">
          <a:xfrm>
            <a:off x="5785922" y="3394109"/>
            <a:ext cx="1091644" cy="153888"/>
          </a:xfrm>
          <a:prstGeom prst="rect">
            <a:avLst/>
          </a:prstGeom>
          <a:solidFill>
            <a:schemeClr val="bg2"/>
          </a:solidFill>
          <a:ln w="9525">
            <a:solidFill>
              <a:schemeClr val="hlink"/>
            </a:solidFill>
            <a:miter lim="800000"/>
            <a:headEnd/>
            <a:tailEnd/>
          </a:ln>
          <a:effectLst/>
        </p:spPr>
        <p:txBody>
          <a:bodyPr wrap="none" lIns="0" tIns="0" rIns="0" bIns="0">
            <a:spAutoFit/>
          </a:bodyPr>
          <a:lstStyle/>
          <a:p>
            <a:pPr algn="ctr"/>
            <a:r>
              <a:rPr lang="en-US" sz="1000">
                <a:solidFill>
                  <a:srgbClr val="FFFFFF"/>
                </a:solidFill>
                <a:latin typeface="Arial" charset="0"/>
                <a:cs typeface="Arial" charset="0"/>
              </a:rPr>
              <a:t>Storage Repository</a:t>
            </a:r>
          </a:p>
        </p:txBody>
      </p:sp>
      <p:sp>
        <p:nvSpPr>
          <p:cNvPr id="177430" name="Text Box 1302"/>
          <p:cNvSpPr txBox="1">
            <a:spLocks noChangeArrowheads="1"/>
          </p:cNvSpPr>
          <p:nvPr/>
        </p:nvSpPr>
        <p:spPr bwMode="auto">
          <a:xfrm>
            <a:off x="7296765" y="2207775"/>
            <a:ext cx="660758" cy="461665"/>
          </a:xfrm>
          <a:prstGeom prst="rect">
            <a:avLst/>
          </a:prstGeom>
          <a:noFill/>
          <a:ln w="9525">
            <a:noFill/>
            <a:miter lim="800000"/>
            <a:headEnd/>
            <a:tailEnd/>
          </a:ln>
          <a:effectLst/>
        </p:spPr>
        <p:txBody>
          <a:bodyPr wrap="none">
            <a:spAutoFit/>
          </a:bodyPr>
          <a:lstStyle/>
          <a:p>
            <a:pPr algn="ctr"/>
            <a:r>
              <a:rPr lang="en-US" sz="1200" b="1">
                <a:solidFill>
                  <a:srgbClr val="FFFFFF"/>
                </a:solidFill>
                <a:latin typeface="Arial" charset="0"/>
                <a:cs typeface="Arial" charset="0"/>
              </a:rPr>
              <a:t>Server</a:t>
            </a:r>
          </a:p>
          <a:p>
            <a:pPr algn="ctr"/>
            <a:r>
              <a:rPr lang="en-US" sz="1200" b="1">
                <a:solidFill>
                  <a:srgbClr val="FFFFFF"/>
                </a:solidFill>
                <a:latin typeface="Arial" charset="0"/>
                <a:cs typeface="Arial" charset="0"/>
              </a:rPr>
              <a:t>Pool 2</a:t>
            </a:r>
          </a:p>
        </p:txBody>
      </p:sp>
      <p:sp>
        <p:nvSpPr>
          <p:cNvPr id="177431" name="AutoShape 1303"/>
          <p:cNvSpPr>
            <a:spLocks noChangeArrowheads="1"/>
          </p:cNvSpPr>
          <p:nvPr/>
        </p:nvSpPr>
        <p:spPr bwMode="auto">
          <a:xfrm rot="-5400000">
            <a:off x="6137502" y="2202445"/>
            <a:ext cx="442503" cy="681514"/>
          </a:xfrm>
          <a:prstGeom prst="parallelogram">
            <a:avLst>
              <a:gd name="adj" fmla="val 51693"/>
            </a:avLst>
          </a:prstGeom>
          <a:solidFill>
            <a:schemeClr val="tx2"/>
          </a:solidFill>
          <a:ln w="12700">
            <a:noFill/>
            <a:miter lim="800000"/>
            <a:headEnd/>
            <a:tailEnd/>
          </a:ln>
          <a:effectLst/>
        </p:spPr>
        <p:txBody>
          <a:bodyPr anchor="ctr">
            <a:spAutoFit/>
          </a:bodyPr>
          <a:lstStyle/>
          <a:p>
            <a:pPr algn="ctr"/>
            <a:endParaRPr lang="en-US" sz="1200" b="1">
              <a:solidFill>
                <a:srgbClr val="000000"/>
              </a:solidFill>
              <a:latin typeface="Arial" charset="0"/>
              <a:cs typeface="Arial" charset="0"/>
            </a:endParaRPr>
          </a:p>
        </p:txBody>
      </p:sp>
      <p:grpSp>
        <p:nvGrpSpPr>
          <p:cNvPr id="5" name="Group 1304"/>
          <p:cNvGrpSpPr>
            <a:grpSpLocks/>
          </p:cNvGrpSpPr>
          <p:nvPr/>
        </p:nvGrpSpPr>
        <p:grpSpPr bwMode="auto">
          <a:xfrm>
            <a:off x="6261100" y="2358450"/>
            <a:ext cx="203200" cy="374303"/>
            <a:chOff x="1575" y="2780"/>
            <a:chExt cx="128" cy="236"/>
          </a:xfrm>
        </p:grpSpPr>
        <p:pic>
          <p:nvPicPr>
            <p:cNvPr id="177433" name="Picture 1305" descr="C:\Documents and Settings\ahawley\My Documents\OUTBOUND\PRESOS_CUSTOMER\GRAPHICS\ServerIdentity\ServerIdentity.png"/>
            <p:cNvPicPr>
              <a:picLocks noChangeAspect="1" noChangeArrowheads="1"/>
            </p:cNvPicPr>
            <p:nvPr/>
          </p:nvPicPr>
          <p:blipFill>
            <a:blip r:embed="rId8" cstate="print"/>
            <a:srcRect/>
            <a:stretch>
              <a:fillRect/>
            </a:stretch>
          </p:blipFill>
          <p:spPr bwMode="auto">
            <a:xfrm>
              <a:off x="1578" y="2876"/>
              <a:ext cx="125" cy="140"/>
            </a:xfrm>
            <a:prstGeom prst="rect">
              <a:avLst/>
            </a:prstGeom>
            <a:noFill/>
          </p:spPr>
        </p:pic>
        <p:pic>
          <p:nvPicPr>
            <p:cNvPr id="177434" name="Picture 1306" descr="C:\Documents and Settings\ahawley\My Documents\OUTBOUND\PRESOS_CUSTOMER\GRAPHICS\ServerIdentity\ServerIdentity.png"/>
            <p:cNvPicPr>
              <a:picLocks noChangeAspect="1" noChangeArrowheads="1"/>
            </p:cNvPicPr>
            <p:nvPr/>
          </p:nvPicPr>
          <p:blipFill>
            <a:blip r:embed="rId8" cstate="print"/>
            <a:srcRect/>
            <a:stretch>
              <a:fillRect/>
            </a:stretch>
          </p:blipFill>
          <p:spPr bwMode="auto">
            <a:xfrm>
              <a:off x="1575" y="2780"/>
              <a:ext cx="125" cy="140"/>
            </a:xfrm>
            <a:prstGeom prst="rect">
              <a:avLst/>
            </a:prstGeom>
            <a:noFill/>
          </p:spPr>
        </p:pic>
      </p:grpSp>
      <p:grpSp>
        <p:nvGrpSpPr>
          <p:cNvPr id="6" name="Group 1307"/>
          <p:cNvGrpSpPr>
            <a:grpSpLocks/>
          </p:cNvGrpSpPr>
          <p:nvPr/>
        </p:nvGrpSpPr>
        <p:grpSpPr bwMode="auto">
          <a:xfrm>
            <a:off x="5680075" y="2080877"/>
            <a:ext cx="203200" cy="377475"/>
            <a:chOff x="1575" y="2780"/>
            <a:chExt cx="128" cy="236"/>
          </a:xfrm>
        </p:grpSpPr>
        <p:pic>
          <p:nvPicPr>
            <p:cNvPr id="177436" name="Picture 1308" descr="C:\Documents and Settings\ahawley\My Documents\OUTBOUND\PRESOS_CUSTOMER\GRAPHICS\ServerIdentity\ServerIdentity.png"/>
            <p:cNvPicPr>
              <a:picLocks noChangeAspect="1" noChangeArrowheads="1"/>
            </p:cNvPicPr>
            <p:nvPr/>
          </p:nvPicPr>
          <p:blipFill>
            <a:blip r:embed="rId9" cstate="print"/>
            <a:srcRect/>
            <a:stretch>
              <a:fillRect/>
            </a:stretch>
          </p:blipFill>
          <p:spPr bwMode="auto">
            <a:xfrm>
              <a:off x="1578" y="2876"/>
              <a:ext cx="125" cy="140"/>
            </a:xfrm>
            <a:prstGeom prst="rect">
              <a:avLst/>
            </a:prstGeom>
            <a:noFill/>
          </p:spPr>
        </p:pic>
        <p:pic>
          <p:nvPicPr>
            <p:cNvPr id="177437" name="Picture 1309" descr="C:\Documents and Settings\ahawley\My Documents\OUTBOUND\PRESOS_CUSTOMER\GRAPHICS\ServerIdentity\ServerIdentity.png"/>
            <p:cNvPicPr>
              <a:picLocks noChangeAspect="1" noChangeArrowheads="1"/>
            </p:cNvPicPr>
            <p:nvPr/>
          </p:nvPicPr>
          <p:blipFill>
            <a:blip r:embed="rId9" cstate="print"/>
            <a:srcRect/>
            <a:stretch>
              <a:fillRect/>
            </a:stretch>
          </p:blipFill>
          <p:spPr bwMode="auto">
            <a:xfrm>
              <a:off x="1575" y="2780"/>
              <a:ext cx="125" cy="140"/>
            </a:xfrm>
            <a:prstGeom prst="rect">
              <a:avLst/>
            </a:prstGeom>
            <a:noFill/>
          </p:spPr>
        </p:pic>
      </p:grpSp>
      <p:sp>
        <p:nvSpPr>
          <p:cNvPr id="177438" name="AutoShape 1310"/>
          <p:cNvSpPr>
            <a:spLocks noChangeArrowheads="1"/>
          </p:cNvSpPr>
          <p:nvPr/>
        </p:nvSpPr>
        <p:spPr bwMode="auto">
          <a:xfrm rot="-5400000">
            <a:off x="6699464" y="1935992"/>
            <a:ext cx="442503" cy="681514"/>
          </a:xfrm>
          <a:prstGeom prst="parallelogram">
            <a:avLst>
              <a:gd name="adj" fmla="val 51693"/>
            </a:avLst>
          </a:prstGeom>
          <a:solidFill>
            <a:schemeClr val="tx2"/>
          </a:solidFill>
          <a:ln w="12700">
            <a:noFill/>
            <a:miter lim="800000"/>
            <a:headEnd/>
            <a:tailEnd/>
          </a:ln>
          <a:effectLst/>
        </p:spPr>
        <p:txBody>
          <a:bodyPr anchor="ctr">
            <a:spAutoFit/>
          </a:bodyPr>
          <a:lstStyle/>
          <a:p>
            <a:pPr algn="ctr"/>
            <a:endParaRPr lang="en-US" sz="1200" b="1">
              <a:solidFill>
                <a:srgbClr val="000000"/>
              </a:solidFill>
              <a:latin typeface="Arial" charset="0"/>
              <a:cs typeface="Arial" charset="0"/>
            </a:endParaRPr>
          </a:p>
        </p:txBody>
      </p:sp>
      <p:grpSp>
        <p:nvGrpSpPr>
          <p:cNvPr id="7" name="Group 1311"/>
          <p:cNvGrpSpPr>
            <a:grpSpLocks/>
          </p:cNvGrpSpPr>
          <p:nvPr/>
        </p:nvGrpSpPr>
        <p:grpSpPr bwMode="auto">
          <a:xfrm>
            <a:off x="6819900" y="2091998"/>
            <a:ext cx="203200" cy="374303"/>
            <a:chOff x="1575" y="2780"/>
            <a:chExt cx="128" cy="236"/>
          </a:xfrm>
        </p:grpSpPr>
        <p:pic>
          <p:nvPicPr>
            <p:cNvPr id="177440" name="Picture 1312" descr="C:\Documents and Settings\ahawley\My Documents\OUTBOUND\PRESOS_CUSTOMER\GRAPHICS\ServerIdentity\ServerIdentity.png"/>
            <p:cNvPicPr>
              <a:picLocks noChangeAspect="1" noChangeArrowheads="1"/>
            </p:cNvPicPr>
            <p:nvPr/>
          </p:nvPicPr>
          <p:blipFill>
            <a:blip r:embed="rId8" cstate="print"/>
            <a:srcRect/>
            <a:stretch>
              <a:fillRect/>
            </a:stretch>
          </p:blipFill>
          <p:spPr bwMode="auto">
            <a:xfrm>
              <a:off x="1578" y="2876"/>
              <a:ext cx="125" cy="140"/>
            </a:xfrm>
            <a:prstGeom prst="rect">
              <a:avLst/>
            </a:prstGeom>
            <a:noFill/>
          </p:spPr>
        </p:pic>
        <p:pic>
          <p:nvPicPr>
            <p:cNvPr id="177441" name="Picture 1313" descr="C:\Documents and Settings\ahawley\My Documents\OUTBOUND\PRESOS_CUSTOMER\GRAPHICS\ServerIdentity\ServerIdentity.png"/>
            <p:cNvPicPr>
              <a:picLocks noChangeAspect="1" noChangeArrowheads="1"/>
            </p:cNvPicPr>
            <p:nvPr/>
          </p:nvPicPr>
          <p:blipFill>
            <a:blip r:embed="rId8" cstate="print"/>
            <a:srcRect/>
            <a:stretch>
              <a:fillRect/>
            </a:stretch>
          </p:blipFill>
          <p:spPr bwMode="auto">
            <a:xfrm>
              <a:off x="1575" y="2780"/>
              <a:ext cx="125" cy="140"/>
            </a:xfrm>
            <a:prstGeom prst="rect">
              <a:avLst/>
            </a:prstGeom>
            <a:noFill/>
          </p:spPr>
        </p:pic>
      </p:grpSp>
      <p:sp>
        <p:nvSpPr>
          <p:cNvPr id="177443" name="Line 1315"/>
          <p:cNvSpPr>
            <a:spLocks noChangeShapeType="1"/>
          </p:cNvSpPr>
          <p:nvPr/>
        </p:nvSpPr>
        <p:spPr bwMode="auto">
          <a:xfrm>
            <a:off x="4151313" y="2228377"/>
            <a:ext cx="2197100" cy="1586"/>
          </a:xfrm>
          <a:prstGeom prst="line">
            <a:avLst/>
          </a:prstGeom>
          <a:noFill/>
          <a:ln w="57150">
            <a:solidFill>
              <a:schemeClr val="tx2"/>
            </a:solidFill>
            <a:round/>
            <a:headEnd type="oval" w="med" len="med"/>
            <a:tailEnd type="oval" w="sm" len="med"/>
          </a:ln>
          <a:effectLst/>
        </p:spPr>
        <p:txBody>
          <a:bodyPr>
            <a:spAutoFit/>
          </a:bodyPr>
          <a:lstStyle/>
          <a:p>
            <a:pPr algn="ctr"/>
            <a:endParaRPr lang="en-US" sz="1200" b="1">
              <a:solidFill>
                <a:srgbClr val="000000"/>
              </a:solidFill>
              <a:latin typeface="Arial" charset="0"/>
              <a:cs typeface="Arial" charset="0"/>
            </a:endParaRPr>
          </a:p>
        </p:txBody>
      </p:sp>
      <p:sp>
        <p:nvSpPr>
          <p:cNvPr id="177444" name="Line 1316"/>
          <p:cNvSpPr>
            <a:spLocks noChangeShapeType="1"/>
          </p:cNvSpPr>
          <p:nvPr/>
        </p:nvSpPr>
        <p:spPr bwMode="auto">
          <a:xfrm flipV="1">
            <a:off x="6327790" y="1844557"/>
            <a:ext cx="377825" cy="382233"/>
          </a:xfrm>
          <a:prstGeom prst="line">
            <a:avLst/>
          </a:prstGeom>
          <a:noFill/>
          <a:ln w="57150">
            <a:solidFill>
              <a:schemeClr val="tx2"/>
            </a:solidFill>
            <a:round/>
            <a:headEnd/>
            <a:tailEnd type="triangle" w="sm" len="med"/>
          </a:ln>
          <a:effectLst/>
        </p:spPr>
        <p:txBody>
          <a:bodyPr>
            <a:spAutoFit/>
          </a:bodyPr>
          <a:lstStyle/>
          <a:p>
            <a:pPr algn="ctr"/>
            <a:endParaRPr lang="en-US" sz="1200" b="1">
              <a:solidFill>
                <a:srgbClr val="000000"/>
              </a:solidFill>
              <a:latin typeface="Arial" charset="0"/>
              <a:cs typeface="Arial" charset="0"/>
            </a:endParaRPr>
          </a:p>
        </p:txBody>
      </p:sp>
      <p:sp>
        <p:nvSpPr>
          <p:cNvPr id="177445" name="Line 1317"/>
          <p:cNvSpPr>
            <a:spLocks noChangeShapeType="1"/>
          </p:cNvSpPr>
          <p:nvPr/>
        </p:nvSpPr>
        <p:spPr bwMode="auto">
          <a:xfrm>
            <a:off x="6346825" y="2220445"/>
            <a:ext cx="539750" cy="61856"/>
          </a:xfrm>
          <a:prstGeom prst="line">
            <a:avLst/>
          </a:prstGeom>
          <a:noFill/>
          <a:ln w="57150">
            <a:solidFill>
              <a:schemeClr val="tx2"/>
            </a:solidFill>
            <a:round/>
            <a:headEnd/>
            <a:tailEnd type="triangle" w="sm" len="med"/>
          </a:ln>
          <a:effectLst/>
        </p:spPr>
        <p:txBody>
          <a:bodyPr>
            <a:spAutoFit/>
          </a:bodyPr>
          <a:lstStyle/>
          <a:p>
            <a:pPr algn="ctr"/>
            <a:endParaRPr lang="en-US" sz="1200" b="1">
              <a:solidFill>
                <a:srgbClr val="000000"/>
              </a:solidFill>
              <a:latin typeface="Arial" charset="0"/>
              <a:cs typeface="Arial" charset="0"/>
            </a:endParaRPr>
          </a:p>
        </p:txBody>
      </p:sp>
      <p:sp>
        <p:nvSpPr>
          <p:cNvPr id="177446" name="Line 1318"/>
          <p:cNvSpPr>
            <a:spLocks noChangeShapeType="1"/>
          </p:cNvSpPr>
          <p:nvPr/>
        </p:nvSpPr>
        <p:spPr bwMode="auto">
          <a:xfrm>
            <a:off x="6337329" y="2250581"/>
            <a:ext cx="34925" cy="141156"/>
          </a:xfrm>
          <a:prstGeom prst="line">
            <a:avLst/>
          </a:prstGeom>
          <a:noFill/>
          <a:ln w="57150">
            <a:solidFill>
              <a:schemeClr val="tx2"/>
            </a:solidFill>
            <a:round/>
            <a:headEnd/>
            <a:tailEnd type="triangle" w="sm" len="med"/>
          </a:ln>
          <a:effectLst/>
        </p:spPr>
        <p:txBody>
          <a:bodyPr>
            <a:spAutoFit/>
          </a:bodyPr>
          <a:lstStyle/>
          <a:p>
            <a:pPr algn="ctr"/>
            <a:endParaRPr lang="en-US" sz="1200" b="1">
              <a:solidFill>
                <a:srgbClr val="000000"/>
              </a:solidFill>
              <a:latin typeface="Arial" charset="0"/>
              <a:cs typeface="Arial" charset="0"/>
            </a:endParaRPr>
          </a:p>
        </p:txBody>
      </p:sp>
      <p:sp>
        <p:nvSpPr>
          <p:cNvPr id="177447" name="Text Box 1319"/>
          <p:cNvSpPr txBox="1">
            <a:spLocks noChangeArrowheads="1"/>
          </p:cNvSpPr>
          <p:nvPr/>
        </p:nvSpPr>
        <p:spPr bwMode="auto">
          <a:xfrm>
            <a:off x="817600" y="1216509"/>
            <a:ext cx="2839239" cy="276999"/>
          </a:xfrm>
          <a:prstGeom prst="rect">
            <a:avLst/>
          </a:prstGeom>
          <a:noFill/>
          <a:ln w="9525">
            <a:noFill/>
            <a:miter lim="800000"/>
            <a:headEnd/>
            <a:tailEnd/>
          </a:ln>
          <a:effectLst/>
        </p:spPr>
        <p:txBody>
          <a:bodyPr wrap="none">
            <a:spAutoFit/>
          </a:bodyPr>
          <a:lstStyle/>
          <a:p>
            <a:pPr marL="115888" indent="-115888">
              <a:buClr>
                <a:srgbClr val="FF0000"/>
              </a:buClr>
            </a:pPr>
            <a:r>
              <a:rPr lang="en-US" sz="1200" b="1">
                <a:solidFill>
                  <a:srgbClr val="000000"/>
                </a:solidFill>
                <a:latin typeface="Arial" charset="0"/>
                <a:cs typeface="Arial" charset="0"/>
              </a:rPr>
              <a:t>Production Environment  </a:t>
            </a:r>
            <a:r>
              <a:rPr lang="en-US" sz="1000">
                <a:solidFill>
                  <a:srgbClr val="000000"/>
                </a:solidFill>
                <a:latin typeface="Courier New" pitchFamily="49" charset="0"/>
                <a:cs typeface="Arial" charset="0"/>
              </a:rPr>
              <a:t>SOA_PROD_1</a:t>
            </a:r>
            <a:endParaRPr lang="en-US" sz="1200" b="1">
              <a:solidFill>
                <a:srgbClr val="000000"/>
              </a:solidFill>
              <a:latin typeface="Arial" charset="0"/>
              <a:cs typeface="Arial" charset="0"/>
            </a:endParaRPr>
          </a:p>
        </p:txBody>
      </p:sp>
      <p:sp>
        <p:nvSpPr>
          <p:cNvPr id="177448" name="Text Box 1320"/>
          <p:cNvSpPr txBox="1">
            <a:spLocks noChangeArrowheads="1"/>
          </p:cNvSpPr>
          <p:nvPr/>
        </p:nvSpPr>
        <p:spPr bwMode="auto">
          <a:xfrm>
            <a:off x="5629276" y="984948"/>
            <a:ext cx="1800225" cy="276999"/>
          </a:xfrm>
          <a:prstGeom prst="rect">
            <a:avLst/>
          </a:prstGeom>
          <a:noFill/>
          <a:ln w="12700">
            <a:noFill/>
            <a:miter lim="800000"/>
            <a:headEnd/>
            <a:tailEnd/>
          </a:ln>
          <a:effectLst/>
        </p:spPr>
        <p:txBody>
          <a:bodyPr>
            <a:spAutoFit/>
          </a:bodyPr>
          <a:lstStyle/>
          <a:p>
            <a:r>
              <a:rPr lang="en-US" sz="1200" b="1">
                <a:solidFill>
                  <a:srgbClr val="000000"/>
                </a:solidFill>
                <a:latin typeface="Arial" charset="0"/>
                <a:cs typeface="Arial" charset="0"/>
              </a:rPr>
              <a:t>Deployed:</a:t>
            </a:r>
          </a:p>
        </p:txBody>
      </p:sp>
      <p:sp>
        <p:nvSpPr>
          <p:cNvPr id="177449" name="Rectangle 1321"/>
          <p:cNvSpPr>
            <a:spLocks noChangeArrowheads="1"/>
          </p:cNvSpPr>
          <p:nvPr/>
        </p:nvSpPr>
        <p:spPr bwMode="auto">
          <a:xfrm>
            <a:off x="865749" y="2572565"/>
            <a:ext cx="1657825" cy="307777"/>
          </a:xfrm>
          <a:prstGeom prst="rect">
            <a:avLst/>
          </a:prstGeom>
          <a:noFill/>
          <a:ln w="12700">
            <a:noFill/>
            <a:miter lim="800000"/>
            <a:headEnd/>
            <a:tailEnd/>
          </a:ln>
          <a:effectLst/>
        </p:spPr>
        <p:txBody>
          <a:bodyPr wrap="none">
            <a:spAutoFit/>
          </a:bodyPr>
          <a:lstStyle/>
          <a:p>
            <a:pPr algn="ctr"/>
            <a:r>
              <a:rPr lang="en-US" sz="1400" b="1">
                <a:solidFill>
                  <a:srgbClr val="FF0000"/>
                </a:solidFill>
                <a:latin typeface="Arial" charset="0"/>
                <a:cs typeface="Arial" charset="0"/>
              </a:rPr>
              <a:t>NEW!</a:t>
            </a:r>
            <a:r>
              <a:rPr lang="en-US" sz="1400" b="1">
                <a:solidFill>
                  <a:srgbClr val="000000"/>
                </a:solidFill>
                <a:latin typeface="Arial" charset="0"/>
                <a:cs typeface="Arial" charset="0"/>
              </a:rPr>
              <a:t> OVF-based</a:t>
            </a: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0"/>
          <p:cNvSpPr>
            <a:spLocks noGrp="1" noChangeArrowheads="1"/>
          </p:cNvSpPr>
          <p:nvPr>
            <p:ph sz="half" idx="1"/>
          </p:nvPr>
        </p:nvSpPr>
        <p:spPr>
          <a:xfrm>
            <a:off x="747713" y="1189050"/>
            <a:ext cx="5607820" cy="3113087"/>
          </a:xfrm>
        </p:spPr>
        <p:txBody>
          <a:bodyPr/>
          <a:lstStyle/>
          <a:p>
            <a:pPr>
              <a:spcBef>
                <a:spcPts val="1800"/>
              </a:spcBef>
            </a:pPr>
            <a:r>
              <a:rPr lang="en-US" sz="2000" dirty="0" smtClean="0"/>
              <a:t>At the core of Oracle</a:t>
            </a:r>
            <a:r>
              <a:rPr lang="ja-JP" altLang="en-US" sz="2000" smtClean="0"/>
              <a:t>’</a:t>
            </a:r>
            <a:r>
              <a:rPr lang="en-US" altLang="ja-JP" sz="2000" dirty="0" smtClean="0"/>
              <a:t>s middleware</a:t>
            </a:r>
            <a:br>
              <a:rPr lang="en-US" altLang="ja-JP" sz="2000" dirty="0" smtClean="0"/>
            </a:br>
            <a:r>
              <a:rPr lang="en-US" altLang="ja-JP" sz="2000" dirty="0" smtClean="0"/>
              <a:t>and cloud strategy</a:t>
            </a:r>
            <a:endParaRPr lang="en-US" sz="2000" dirty="0" smtClean="0"/>
          </a:p>
          <a:p>
            <a:pPr>
              <a:spcBef>
                <a:spcPts val="1800"/>
              </a:spcBef>
            </a:pPr>
            <a:r>
              <a:rPr lang="en-US" sz="2000" dirty="0" smtClean="0"/>
              <a:t>Virtual platform for Oracle applications</a:t>
            </a:r>
          </a:p>
          <a:p>
            <a:pPr>
              <a:spcBef>
                <a:spcPts val="1800"/>
              </a:spcBef>
            </a:pPr>
            <a:r>
              <a:rPr lang="en-US" sz="2000" dirty="0" smtClean="0"/>
              <a:t>Integrated management of the virtual stack with Oracle Enterprise Manager 12c and Ops Center</a:t>
            </a:r>
          </a:p>
          <a:p>
            <a:pPr>
              <a:spcBef>
                <a:spcPts val="1800"/>
              </a:spcBef>
            </a:pPr>
            <a:r>
              <a:rPr lang="en-US" sz="2000" dirty="0" smtClean="0"/>
              <a:t>Rapid application deployment and management </a:t>
            </a:r>
          </a:p>
        </p:txBody>
      </p:sp>
      <p:pic>
        <p:nvPicPr>
          <p:cNvPr id="259075" name="Picture 5" descr="Oracle Stack Diagram 7 Layer.png"/>
          <p:cNvPicPr>
            <a:picLocks noChangeAspect="1"/>
          </p:cNvPicPr>
          <p:nvPr/>
        </p:nvPicPr>
        <p:blipFill>
          <a:blip r:embed="rId3"/>
          <a:srcRect/>
          <a:stretch>
            <a:fillRect/>
          </a:stretch>
        </p:blipFill>
        <p:spPr bwMode="auto">
          <a:xfrm>
            <a:off x="6601832" y="852704"/>
            <a:ext cx="2065337" cy="3201987"/>
          </a:xfrm>
          <a:prstGeom prst="rect">
            <a:avLst/>
          </a:prstGeom>
          <a:noFill/>
          <a:ln w="9525">
            <a:noFill/>
            <a:miter lim="800000"/>
            <a:headEnd/>
            <a:tailEnd/>
          </a:ln>
        </p:spPr>
      </p:pic>
      <p:sp>
        <p:nvSpPr>
          <p:cNvPr id="259076" name="Rectangle 7"/>
          <p:cNvSpPr>
            <a:spLocks noChangeArrowheads="1"/>
          </p:cNvSpPr>
          <p:nvPr/>
        </p:nvSpPr>
        <p:spPr bwMode="auto">
          <a:xfrm>
            <a:off x="790594" y="184152"/>
            <a:ext cx="8126413" cy="706438"/>
          </a:xfrm>
          <a:prstGeom prst="rect">
            <a:avLst/>
          </a:prstGeom>
          <a:noFill/>
          <a:ln w="9525">
            <a:noFill/>
            <a:miter lim="800000"/>
            <a:headEnd/>
            <a:tailEnd/>
          </a:ln>
        </p:spPr>
        <p:txBody>
          <a:bodyPr lIns="0" tIns="0" rIns="0" bIns="0"/>
          <a:lstStyle/>
          <a:p>
            <a:pPr eaLnBrk="0" hangingPunct="0"/>
            <a:r>
              <a:rPr lang="en-US" sz="2800" b="1" dirty="0" smtClean="0">
                <a:solidFill>
                  <a:srgbClr val="000000"/>
                </a:solidFill>
                <a:cs typeface="+mn-cs"/>
              </a:rPr>
              <a:t>Oracle VM 3</a:t>
            </a:r>
          </a:p>
          <a:p>
            <a:pPr eaLnBrk="0" hangingPunct="0"/>
            <a:r>
              <a:rPr lang="en-US" sz="2400" b="1" dirty="0" smtClean="0">
                <a:solidFill>
                  <a:srgbClr val="FF0000"/>
                </a:solidFill>
                <a:cs typeface="+mn-cs"/>
              </a:rPr>
              <a:t>Engineered for Oracle</a:t>
            </a:r>
            <a:r>
              <a:rPr lang="en-US" sz="2400" b="1" dirty="0" smtClean="0">
                <a:solidFill>
                  <a:srgbClr val="000000"/>
                </a:solidFill>
                <a:cs typeface="Times New Roman" pitchFamily="18" charset="0"/>
              </a:rPr>
              <a:t/>
            </a:r>
            <a:br>
              <a:rPr lang="en-US" sz="2400" b="1" dirty="0" smtClean="0">
                <a:solidFill>
                  <a:srgbClr val="000000"/>
                </a:solidFill>
                <a:cs typeface="Times New Roman" pitchFamily="18" charset="0"/>
              </a:rPr>
            </a:br>
            <a:endParaRPr lang="en-US" sz="2000" b="1" dirty="0" smtClean="0">
              <a:solidFill>
                <a:srgbClr val="667263"/>
              </a:solidFill>
              <a:cs typeface="+mn-cs"/>
            </a:endParaRP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a:xfrm>
            <a:off x="889000" y="228600"/>
            <a:ext cx="7988300" cy="706438"/>
          </a:xfrm>
        </p:spPr>
        <p:txBody>
          <a:bodyPr/>
          <a:lstStyle/>
          <a:p>
            <a:r>
              <a:rPr lang="en-US" smtClean="0"/>
              <a:t>Evolving IT Needs</a:t>
            </a:r>
          </a:p>
        </p:txBody>
      </p:sp>
      <p:sp>
        <p:nvSpPr>
          <p:cNvPr id="254979" name="Rectangle 3"/>
          <p:cNvSpPr>
            <a:spLocks noGrp="1" noChangeArrowheads="1"/>
          </p:cNvSpPr>
          <p:nvPr>
            <p:ph type="body" idx="1"/>
          </p:nvPr>
        </p:nvSpPr>
        <p:spPr>
          <a:xfrm>
            <a:off x="685800" y="928688"/>
            <a:ext cx="7537450" cy="3257550"/>
          </a:xfrm>
        </p:spPr>
        <p:txBody>
          <a:bodyPr/>
          <a:lstStyle/>
          <a:p>
            <a:r>
              <a:rPr lang="en-US" sz="2000" smtClean="0"/>
              <a:t>“Data Centers” are becoming “Service Centers”</a:t>
            </a:r>
          </a:p>
          <a:p>
            <a:r>
              <a:rPr lang="en-US" sz="2000" smtClean="0"/>
              <a:t>Cloud computing is driving the need to deliver complete integrated stacks, not just components</a:t>
            </a:r>
          </a:p>
          <a:p>
            <a:r>
              <a:rPr lang="en-US" sz="2000" smtClean="0"/>
              <a:t>On-going need for greater optimization &amp; efficiency </a:t>
            </a:r>
          </a:p>
          <a:p>
            <a:r>
              <a:rPr lang="en-US" sz="2000" smtClean="0"/>
              <a:t>Requirements are going beyond “just” operating systems provisioning</a:t>
            </a:r>
          </a:p>
          <a:p>
            <a:r>
              <a:rPr lang="en-US" sz="2000" smtClean="0"/>
              <a:t>Isolated hypervisors are not good enough</a:t>
            </a:r>
          </a:p>
          <a:p>
            <a:r>
              <a:rPr lang="en-US" sz="2000" smtClean="0"/>
              <a:t>Users need full stack provisioning and management</a:t>
            </a:r>
          </a:p>
          <a:p>
            <a:endParaRPr lang="en-US" sz="2000" smtClean="0"/>
          </a:p>
        </p:txBody>
      </p:sp>
      <p:sp>
        <p:nvSpPr>
          <p:cNvPr id="254980" name="Rectangle 38"/>
          <p:cNvSpPr>
            <a:spLocks/>
          </p:cNvSpPr>
          <p:nvPr/>
        </p:nvSpPr>
        <p:spPr bwMode="auto">
          <a:xfrm>
            <a:off x="762034" y="3992584"/>
            <a:ext cx="7553325" cy="465137"/>
          </a:xfrm>
          <a:prstGeom prst="rect">
            <a:avLst/>
          </a:prstGeom>
          <a:solidFill>
            <a:srgbClr val="FD0000"/>
          </a:solidFill>
          <a:ln w="12700">
            <a:noFill/>
            <a:miter lim="800000"/>
            <a:headEnd/>
            <a:tailEnd/>
          </a:ln>
        </p:spPr>
        <p:txBody>
          <a:bodyPr lIns="0" tIns="0" rIns="0" bIns="0"/>
          <a:lstStyle/>
          <a:p>
            <a:pPr>
              <a:lnSpc>
                <a:spcPct val="90000"/>
              </a:lnSpc>
              <a:buClr>
                <a:srgbClr val="FD0000"/>
              </a:buClr>
            </a:pPr>
            <a:endParaRPr lang="en-US" sz="2400" smtClean="0">
              <a:solidFill>
                <a:srgbClr val="000000"/>
              </a:solidFill>
              <a:latin typeface="Times" pitchFamily="18" charset="0"/>
              <a:cs typeface="+mn-cs"/>
              <a:sym typeface="Times" pitchFamily="18" charset="0"/>
            </a:endParaRPr>
          </a:p>
        </p:txBody>
      </p:sp>
      <p:sp>
        <p:nvSpPr>
          <p:cNvPr id="254981" name="Rectangle 39"/>
          <p:cNvSpPr>
            <a:spLocks/>
          </p:cNvSpPr>
          <p:nvPr/>
        </p:nvSpPr>
        <p:spPr bwMode="auto">
          <a:xfrm>
            <a:off x="1385888" y="4059239"/>
            <a:ext cx="6354762" cy="314325"/>
          </a:xfrm>
          <a:prstGeom prst="rect">
            <a:avLst/>
          </a:prstGeom>
          <a:noFill/>
          <a:ln w="12700">
            <a:noFill/>
            <a:miter lim="800000"/>
            <a:headEnd/>
            <a:tailEnd/>
          </a:ln>
        </p:spPr>
        <p:txBody>
          <a:bodyPr lIns="0" tIns="0" rIns="0" bIns="0" anchor="ctr"/>
          <a:lstStyle/>
          <a:p>
            <a:pPr algn="ctr">
              <a:lnSpc>
                <a:spcPct val="90000"/>
              </a:lnSpc>
              <a:spcBef>
                <a:spcPts val="1050"/>
              </a:spcBef>
              <a:buClr>
                <a:srgbClr val="FD0000"/>
              </a:buClr>
            </a:pPr>
            <a:r>
              <a:rPr lang="en-US" sz="2400" b="1" smtClean="0">
                <a:solidFill>
                  <a:srgbClr val="FFFFFF"/>
                </a:solidFill>
                <a:cs typeface="+mn-cs"/>
                <a:sym typeface="Arial" pitchFamily="34" charset="0"/>
              </a:rPr>
              <a:t>IT Needs to Deliver Ready to Run Services</a:t>
            </a: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098" name="Picture 1097" descr="C:\Documents and Settings\ahawley\My Documents\OUTBOUND\PRESOS_CUSTOMER\GRAPHICS\EnterpriseMgr\EnterpriseMgr.png"/>
          <p:cNvPicPr>
            <a:picLocks noChangeAspect="1" noChangeArrowheads="1"/>
          </p:cNvPicPr>
          <p:nvPr/>
        </p:nvPicPr>
        <p:blipFill>
          <a:blip r:embed="rId3"/>
          <a:srcRect/>
          <a:stretch>
            <a:fillRect/>
          </a:stretch>
        </p:blipFill>
        <p:spPr bwMode="auto">
          <a:xfrm>
            <a:off x="4094163" y="2813052"/>
            <a:ext cx="715962" cy="774700"/>
          </a:xfrm>
          <a:prstGeom prst="rect">
            <a:avLst/>
          </a:prstGeom>
          <a:noFill/>
          <a:ln w="9525">
            <a:noFill/>
            <a:miter lim="800000"/>
            <a:headEnd/>
            <a:tailEnd/>
          </a:ln>
        </p:spPr>
      </p:pic>
      <p:sp>
        <p:nvSpPr>
          <p:cNvPr id="260099" name="Text Box 4"/>
          <p:cNvSpPr txBox="1">
            <a:spLocks noChangeArrowheads="1"/>
          </p:cNvSpPr>
          <p:nvPr/>
        </p:nvSpPr>
        <p:spPr bwMode="auto">
          <a:xfrm>
            <a:off x="4978400" y="3421094"/>
            <a:ext cx="1316066" cy="462307"/>
          </a:xfrm>
          <a:prstGeom prst="rect">
            <a:avLst/>
          </a:prstGeom>
          <a:noFill/>
          <a:ln w="28575">
            <a:noFill/>
            <a:miter lim="800000"/>
            <a:headEnd/>
            <a:tailEnd/>
          </a:ln>
        </p:spPr>
        <p:txBody>
          <a:bodyPr wrap="none" lIns="92075" tIns="46038" rIns="92075" bIns="46038">
            <a:spAutoFit/>
          </a:bodyPr>
          <a:lstStyle/>
          <a:p>
            <a:pPr>
              <a:buClr>
                <a:srgbClr val="667263"/>
              </a:buClr>
            </a:pPr>
            <a:r>
              <a:rPr lang="en-US" sz="1200" b="1" smtClean="0">
                <a:solidFill>
                  <a:srgbClr val="000000"/>
                </a:solidFill>
                <a:cs typeface="+mn-cs"/>
              </a:rPr>
              <a:t>Start-up in </a:t>
            </a:r>
          </a:p>
          <a:p>
            <a:pPr>
              <a:buClr>
                <a:srgbClr val="667263"/>
              </a:buClr>
            </a:pPr>
            <a:r>
              <a:rPr lang="en-US" sz="1200" b="1" smtClean="0">
                <a:solidFill>
                  <a:srgbClr val="000000"/>
                </a:solidFill>
                <a:cs typeface="+mn-cs"/>
              </a:rPr>
              <a:t>Oracle VM Pool</a:t>
            </a:r>
          </a:p>
        </p:txBody>
      </p:sp>
      <p:sp>
        <p:nvSpPr>
          <p:cNvPr id="260100" name="Rectangle 28"/>
          <p:cNvSpPr>
            <a:spLocks noGrp="1" noChangeArrowheads="1"/>
          </p:cNvSpPr>
          <p:nvPr>
            <p:ph type="title" idx="4294967295"/>
          </p:nvPr>
        </p:nvSpPr>
        <p:spPr>
          <a:xfrm>
            <a:off x="879476" y="198459"/>
            <a:ext cx="7580313" cy="642937"/>
          </a:xfrm>
        </p:spPr>
        <p:txBody>
          <a:bodyPr/>
          <a:lstStyle/>
          <a:p>
            <a:r>
              <a:rPr lang="en-US" sz="2800" dirty="0" smtClean="0"/>
              <a:t>Oracle VM Templates for Applications</a:t>
            </a:r>
            <a:br>
              <a:rPr lang="en-US" sz="2800" dirty="0" smtClean="0"/>
            </a:br>
            <a:r>
              <a:rPr lang="en-US" dirty="0" smtClean="0">
                <a:solidFill>
                  <a:srgbClr val="FF0000"/>
                </a:solidFill>
              </a:rPr>
              <a:t>Rapid Deployment; 100+ Templates Available</a:t>
            </a:r>
          </a:p>
        </p:txBody>
      </p:sp>
      <p:sp>
        <p:nvSpPr>
          <p:cNvPr id="260101" name="Text Box 34"/>
          <p:cNvSpPr txBox="1">
            <a:spLocks noChangeArrowheads="1"/>
          </p:cNvSpPr>
          <p:nvPr/>
        </p:nvSpPr>
        <p:spPr bwMode="auto">
          <a:xfrm>
            <a:off x="823930" y="1174705"/>
            <a:ext cx="7885517" cy="1477970"/>
          </a:xfrm>
          <a:prstGeom prst="rect">
            <a:avLst/>
          </a:prstGeom>
          <a:noFill/>
          <a:ln w="28575">
            <a:noFill/>
            <a:miter lim="800000"/>
            <a:headEnd/>
            <a:tailEnd/>
          </a:ln>
        </p:spPr>
        <p:txBody>
          <a:bodyPr wrap="square" lIns="92075" tIns="46038" rIns="92075" bIns="46038">
            <a:spAutoFit/>
          </a:bodyPr>
          <a:lstStyle/>
          <a:p>
            <a:pPr marL="114300" indent="-114300">
              <a:buClr>
                <a:srgbClr val="667263"/>
              </a:buClr>
              <a:buFontTx/>
              <a:buChar char="•"/>
            </a:pPr>
            <a:r>
              <a:rPr lang="en-US" sz="1800" dirty="0" smtClean="0">
                <a:solidFill>
                  <a:srgbClr val="000000"/>
                </a:solidFill>
                <a:cs typeface="+mn-cs"/>
              </a:rPr>
              <a:t>Pre-built, pre-configured, production-ready VMs</a:t>
            </a:r>
          </a:p>
          <a:p>
            <a:pPr marL="114300" indent="-114300">
              <a:buClr>
                <a:srgbClr val="667263"/>
              </a:buClr>
              <a:buFontTx/>
              <a:buChar char="•"/>
            </a:pPr>
            <a:r>
              <a:rPr lang="en-US" sz="1800" dirty="0" smtClean="0">
                <a:solidFill>
                  <a:srgbClr val="000000"/>
                </a:solidFill>
                <a:cs typeface="+mn-cs"/>
              </a:rPr>
              <a:t>Apps, Databases, Middleware, OS; Siebel CRM, Oracle RAC, More…</a:t>
            </a:r>
          </a:p>
          <a:p>
            <a:pPr marL="114300" indent="-114300">
              <a:buClr>
                <a:srgbClr val="667263"/>
              </a:buClr>
              <a:buFontTx/>
              <a:buChar char="•"/>
            </a:pPr>
            <a:r>
              <a:rPr lang="en-US" sz="1800" dirty="0" smtClean="0">
                <a:solidFill>
                  <a:srgbClr val="000000"/>
                </a:solidFill>
                <a:cs typeface="+mn-cs"/>
              </a:rPr>
              <a:t>Near zero knowledge of OS, Application </a:t>
            </a:r>
            <a:r>
              <a:rPr lang="en-US" sz="1800" smtClean="0">
                <a:solidFill>
                  <a:srgbClr val="000000"/>
                </a:solidFill>
                <a:cs typeface="+mn-cs"/>
              </a:rPr>
              <a:t>installation required</a:t>
            </a:r>
            <a:endParaRPr lang="en-US" sz="1800" dirty="0" smtClean="0">
              <a:solidFill>
                <a:srgbClr val="000000"/>
              </a:solidFill>
              <a:cs typeface="+mn-cs"/>
            </a:endParaRPr>
          </a:p>
          <a:p>
            <a:pPr marL="114300" indent="-114300">
              <a:buClr>
                <a:srgbClr val="667263"/>
              </a:buClr>
              <a:buFontTx/>
              <a:buChar char="•"/>
            </a:pPr>
            <a:r>
              <a:rPr lang="en-US" sz="1800" dirty="0" smtClean="0"/>
              <a:t>Automate deployment of a complete production ready 8 node RAC cluster in minutes through a simple single configuration file</a:t>
            </a:r>
            <a:endParaRPr lang="en-US" sz="1800" dirty="0" smtClean="0">
              <a:solidFill>
                <a:srgbClr val="000000"/>
              </a:solidFill>
              <a:cs typeface="+mn-cs"/>
            </a:endParaRPr>
          </a:p>
        </p:txBody>
      </p:sp>
      <p:sp>
        <p:nvSpPr>
          <p:cNvPr id="260102" name="Text Box 36"/>
          <p:cNvSpPr txBox="1">
            <a:spLocks noChangeArrowheads="1"/>
          </p:cNvSpPr>
          <p:nvPr/>
        </p:nvSpPr>
        <p:spPr bwMode="auto">
          <a:xfrm>
            <a:off x="3108350" y="3271859"/>
            <a:ext cx="936475" cy="646331"/>
          </a:xfrm>
          <a:prstGeom prst="rect">
            <a:avLst/>
          </a:prstGeom>
          <a:noFill/>
          <a:ln w="9525">
            <a:noFill/>
            <a:miter lim="800000"/>
            <a:headEnd/>
            <a:tailEnd/>
          </a:ln>
        </p:spPr>
        <p:txBody>
          <a:bodyPr wrap="none">
            <a:spAutoFit/>
          </a:bodyPr>
          <a:lstStyle/>
          <a:p>
            <a:r>
              <a:rPr lang="en-US" sz="1200" b="1" smtClean="0">
                <a:solidFill>
                  <a:srgbClr val="000000"/>
                </a:solidFill>
                <a:cs typeface="+mn-cs"/>
              </a:rPr>
              <a:t>Import to </a:t>
            </a:r>
          </a:p>
          <a:p>
            <a:r>
              <a:rPr lang="en-US" sz="1200" b="1" smtClean="0">
                <a:solidFill>
                  <a:srgbClr val="000000"/>
                </a:solidFill>
                <a:cs typeface="+mn-cs"/>
              </a:rPr>
              <a:t>Oracle VM</a:t>
            </a:r>
          </a:p>
          <a:p>
            <a:r>
              <a:rPr lang="en-US" sz="1200" b="1" smtClean="0">
                <a:solidFill>
                  <a:srgbClr val="000000"/>
                </a:solidFill>
                <a:cs typeface="+mn-cs"/>
              </a:rPr>
              <a:t>Manager</a:t>
            </a:r>
          </a:p>
        </p:txBody>
      </p:sp>
      <p:sp>
        <p:nvSpPr>
          <p:cNvPr id="260103" name="Text Box 58"/>
          <p:cNvSpPr txBox="1">
            <a:spLocks noChangeArrowheads="1"/>
          </p:cNvSpPr>
          <p:nvPr/>
        </p:nvSpPr>
        <p:spPr bwMode="auto">
          <a:xfrm>
            <a:off x="7250016" y="2657475"/>
            <a:ext cx="808235" cy="400110"/>
          </a:xfrm>
          <a:prstGeom prst="rect">
            <a:avLst/>
          </a:prstGeom>
          <a:noFill/>
          <a:ln w="9525">
            <a:noFill/>
            <a:miter lim="800000"/>
            <a:headEnd/>
            <a:tailEnd/>
          </a:ln>
        </p:spPr>
        <p:txBody>
          <a:bodyPr wrap="none">
            <a:spAutoFit/>
          </a:bodyPr>
          <a:lstStyle/>
          <a:p>
            <a:pPr algn="ctr"/>
            <a:r>
              <a:rPr lang="en-US" sz="1000" b="1" smtClean="0">
                <a:solidFill>
                  <a:srgbClr val="808080"/>
                </a:solidFill>
                <a:cs typeface="+mn-cs"/>
              </a:rPr>
              <a:t>Oracle VM</a:t>
            </a:r>
          </a:p>
          <a:p>
            <a:pPr algn="ctr"/>
            <a:r>
              <a:rPr lang="en-US" sz="1000" b="1" smtClean="0">
                <a:solidFill>
                  <a:srgbClr val="808080"/>
                </a:solidFill>
                <a:cs typeface="+mn-cs"/>
              </a:rPr>
              <a:t>Servers</a:t>
            </a:r>
          </a:p>
        </p:txBody>
      </p:sp>
      <p:pic>
        <p:nvPicPr>
          <p:cNvPr id="260104" name="Picture 95" descr="C:\Documents and Settings\ahawley\My Documents\OUTBOUND\PRESOS_CUSTOMER\GRAPHICS\NewServer\NewServer.png"/>
          <p:cNvPicPr>
            <a:picLocks noChangeAspect="1" noChangeArrowheads="1"/>
          </p:cNvPicPr>
          <p:nvPr/>
        </p:nvPicPr>
        <p:blipFill>
          <a:blip r:embed="rId4"/>
          <a:srcRect/>
          <a:stretch>
            <a:fillRect/>
          </a:stretch>
        </p:blipFill>
        <p:spPr bwMode="auto">
          <a:xfrm>
            <a:off x="6927850" y="2701946"/>
            <a:ext cx="381000" cy="487363"/>
          </a:xfrm>
          <a:prstGeom prst="rect">
            <a:avLst/>
          </a:prstGeom>
          <a:noFill/>
          <a:ln w="9525">
            <a:noFill/>
            <a:miter lim="800000"/>
            <a:headEnd/>
            <a:tailEnd/>
          </a:ln>
        </p:spPr>
      </p:pic>
      <p:pic>
        <p:nvPicPr>
          <p:cNvPr id="260105" name="Picture 96" descr="C:\Documents and Settings\ahawley\My Documents\OUTBOUND\PRESOS_CUSTOMER\GRAPHICS\NewServer\NewServer.png"/>
          <p:cNvPicPr>
            <a:picLocks noChangeAspect="1" noChangeArrowheads="1"/>
          </p:cNvPicPr>
          <p:nvPr/>
        </p:nvPicPr>
        <p:blipFill>
          <a:blip r:embed="rId4"/>
          <a:srcRect/>
          <a:stretch>
            <a:fillRect/>
          </a:stretch>
        </p:blipFill>
        <p:spPr bwMode="auto">
          <a:xfrm>
            <a:off x="6783408" y="3430590"/>
            <a:ext cx="382587" cy="488950"/>
          </a:xfrm>
          <a:prstGeom prst="rect">
            <a:avLst/>
          </a:prstGeom>
          <a:noFill/>
          <a:ln w="9525">
            <a:noFill/>
            <a:miter lim="800000"/>
            <a:headEnd/>
            <a:tailEnd/>
          </a:ln>
        </p:spPr>
      </p:pic>
      <p:grpSp>
        <p:nvGrpSpPr>
          <p:cNvPr id="2" name="Group 98"/>
          <p:cNvGrpSpPr>
            <a:grpSpLocks/>
          </p:cNvGrpSpPr>
          <p:nvPr/>
        </p:nvGrpSpPr>
        <p:grpSpPr bwMode="auto">
          <a:xfrm>
            <a:off x="7059613" y="2817834"/>
            <a:ext cx="203200" cy="280987"/>
            <a:chOff x="1575" y="2780"/>
            <a:chExt cx="128" cy="236"/>
          </a:xfrm>
        </p:grpSpPr>
        <p:pic>
          <p:nvPicPr>
            <p:cNvPr id="260140" name="Picture 99" descr="C:\Documents and Settings\ahawley\My Documents\OUTBOUND\PRESOS_CUSTOMER\GRAPHICS\ServerIdentity\ServerIdentity.png"/>
            <p:cNvPicPr>
              <a:picLocks noChangeAspect="1" noChangeArrowheads="1"/>
            </p:cNvPicPr>
            <p:nvPr/>
          </p:nvPicPr>
          <p:blipFill>
            <a:blip r:embed="rId5"/>
            <a:srcRect/>
            <a:stretch>
              <a:fillRect/>
            </a:stretch>
          </p:blipFill>
          <p:spPr bwMode="auto">
            <a:xfrm>
              <a:off x="1578" y="2876"/>
              <a:ext cx="125" cy="140"/>
            </a:xfrm>
            <a:prstGeom prst="rect">
              <a:avLst/>
            </a:prstGeom>
            <a:noFill/>
            <a:ln w="9525">
              <a:noFill/>
              <a:miter lim="800000"/>
              <a:headEnd/>
              <a:tailEnd/>
            </a:ln>
          </p:spPr>
        </p:pic>
        <p:pic>
          <p:nvPicPr>
            <p:cNvPr id="260141" name="Picture 100" descr="C:\Documents and Settings\ahawley\My Documents\OUTBOUND\PRESOS_CUSTOMER\GRAPHICS\ServerIdentity\ServerIdentity.png"/>
            <p:cNvPicPr>
              <a:picLocks noChangeAspect="1" noChangeArrowheads="1"/>
            </p:cNvPicPr>
            <p:nvPr/>
          </p:nvPicPr>
          <p:blipFill>
            <a:blip r:embed="rId5"/>
            <a:srcRect/>
            <a:stretch>
              <a:fillRect/>
            </a:stretch>
          </p:blipFill>
          <p:spPr bwMode="auto">
            <a:xfrm>
              <a:off x="1575" y="2780"/>
              <a:ext cx="125" cy="140"/>
            </a:xfrm>
            <a:prstGeom prst="rect">
              <a:avLst/>
            </a:prstGeom>
            <a:noFill/>
            <a:ln w="9525">
              <a:noFill/>
              <a:miter lim="800000"/>
              <a:headEnd/>
              <a:tailEnd/>
            </a:ln>
          </p:spPr>
        </p:pic>
      </p:grpSp>
      <p:pic>
        <p:nvPicPr>
          <p:cNvPr id="260107" name="Picture 101" descr="C:\Documents and Settings\ahawley\My Documents\OUTBOUND\PRESOS_CUSTOMER\GRAPHICS\NewServer\NewServer.png"/>
          <p:cNvPicPr>
            <a:picLocks noChangeAspect="1" noChangeArrowheads="1"/>
          </p:cNvPicPr>
          <p:nvPr/>
        </p:nvPicPr>
        <p:blipFill>
          <a:blip r:embed="rId4"/>
          <a:srcRect/>
          <a:stretch>
            <a:fillRect/>
          </a:stretch>
        </p:blipFill>
        <p:spPr bwMode="auto">
          <a:xfrm>
            <a:off x="7145338" y="3013096"/>
            <a:ext cx="381000" cy="487363"/>
          </a:xfrm>
          <a:prstGeom prst="rect">
            <a:avLst/>
          </a:prstGeom>
          <a:noFill/>
          <a:ln w="9525">
            <a:noFill/>
            <a:miter lim="800000"/>
            <a:headEnd/>
            <a:tailEnd/>
          </a:ln>
        </p:spPr>
      </p:pic>
      <p:sp>
        <p:nvSpPr>
          <p:cNvPr id="260108" name="Text Box 106"/>
          <p:cNvSpPr txBox="1">
            <a:spLocks noChangeArrowheads="1"/>
          </p:cNvSpPr>
          <p:nvPr/>
        </p:nvSpPr>
        <p:spPr bwMode="auto">
          <a:xfrm>
            <a:off x="7993678" y="3227408"/>
            <a:ext cx="660758" cy="461665"/>
          </a:xfrm>
          <a:prstGeom prst="rect">
            <a:avLst/>
          </a:prstGeom>
          <a:noFill/>
          <a:ln w="9525">
            <a:noFill/>
            <a:miter lim="800000"/>
            <a:headEnd/>
            <a:tailEnd/>
          </a:ln>
        </p:spPr>
        <p:txBody>
          <a:bodyPr wrap="none">
            <a:spAutoFit/>
          </a:bodyPr>
          <a:lstStyle/>
          <a:p>
            <a:pPr algn="ctr"/>
            <a:r>
              <a:rPr lang="en-US" sz="1200" b="1" smtClean="0">
                <a:solidFill>
                  <a:srgbClr val="FFFFFF"/>
                </a:solidFill>
                <a:cs typeface="+mn-cs"/>
              </a:rPr>
              <a:t>Server</a:t>
            </a:r>
          </a:p>
          <a:p>
            <a:pPr algn="ctr"/>
            <a:r>
              <a:rPr lang="en-US" sz="1200" b="1" smtClean="0">
                <a:solidFill>
                  <a:srgbClr val="FFFFFF"/>
                </a:solidFill>
                <a:cs typeface="+mn-cs"/>
              </a:rPr>
              <a:t>Pool 2</a:t>
            </a:r>
          </a:p>
        </p:txBody>
      </p:sp>
      <p:grpSp>
        <p:nvGrpSpPr>
          <p:cNvPr id="3" name="Group 108"/>
          <p:cNvGrpSpPr>
            <a:grpSpLocks/>
          </p:cNvGrpSpPr>
          <p:nvPr/>
        </p:nvGrpSpPr>
        <p:grpSpPr bwMode="auto">
          <a:xfrm>
            <a:off x="6899275" y="3554434"/>
            <a:ext cx="203200" cy="280987"/>
            <a:chOff x="1575" y="2780"/>
            <a:chExt cx="128" cy="236"/>
          </a:xfrm>
        </p:grpSpPr>
        <p:pic>
          <p:nvPicPr>
            <p:cNvPr id="260138" name="Picture 109" descr="C:\Documents and Settings\ahawley\My Documents\OUTBOUND\PRESOS_CUSTOMER\GRAPHICS\ServerIdentity\ServerIdentity.png"/>
            <p:cNvPicPr>
              <a:picLocks noChangeAspect="1" noChangeArrowheads="1"/>
            </p:cNvPicPr>
            <p:nvPr/>
          </p:nvPicPr>
          <p:blipFill>
            <a:blip r:embed="rId5"/>
            <a:srcRect/>
            <a:stretch>
              <a:fillRect/>
            </a:stretch>
          </p:blipFill>
          <p:spPr bwMode="auto">
            <a:xfrm>
              <a:off x="1578" y="2876"/>
              <a:ext cx="125" cy="140"/>
            </a:xfrm>
            <a:prstGeom prst="rect">
              <a:avLst/>
            </a:prstGeom>
            <a:noFill/>
            <a:ln w="9525">
              <a:noFill/>
              <a:miter lim="800000"/>
              <a:headEnd/>
              <a:tailEnd/>
            </a:ln>
          </p:spPr>
        </p:pic>
        <p:pic>
          <p:nvPicPr>
            <p:cNvPr id="260139" name="Picture 110" descr="C:\Documents and Settings\ahawley\My Documents\OUTBOUND\PRESOS_CUSTOMER\GRAPHICS\ServerIdentity\ServerIdentity.png"/>
            <p:cNvPicPr>
              <a:picLocks noChangeAspect="1" noChangeArrowheads="1"/>
            </p:cNvPicPr>
            <p:nvPr/>
          </p:nvPicPr>
          <p:blipFill>
            <a:blip r:embed="rId5"/>
            <a:srcRect/>
            <a:stretch>
              <a:fillRect/>
            </a:stretch>
          </p:blipFill>
          <p:spPr bwMode="auto">
            <a:xfrm>
              <a:off x="1575" y="2780"/>
              <a:ext cx="125" cy="140"/>
            </a:xfrm>
            <a:prstGeom prst="rect">
              <a:avLst/>
            </a:prstGeom>
            <a:noFill/>
            <a:ln w="9525">
              <a:noFill/>
              <a:miter lim="800000"/>
              <a:headEnd/>
              <a:tailEnd/>
            </a:ln>
          </p:spPr>
        </p:pic>
      </p:grpSp>
      <p:sp>
        <p:nvSpPr>
          <p:cNvPr id="260110" name="AutoShape 114"/>
          <p:cNvSpPr>
            <a:spLocks noChangeArrowheads="1"/>
          </p:cNvSpPr>
          <p:nvPr/>
        </p:nvSpPr>
        <p:spPr bwMode="auto">
          <a:xfrm rot="-5400000">
            <a:off x="7075501" y="-1610623524"/>
            <a:ext cx="365125" cy="92075"/>
          </a:xfrm>
          <a:prstGeom prst="parallelogram">
            <a:avLst>
              <a:gd name="adj" fmla="val 396552"/>
            </a:avLst>
          </a:prstGeom>
          <a:solidFill>
            <a:schemeClr val="tx2"/>
          </a:solidFill>
          <a:ln w="12700">
            <a:noFill/>
            <a:miter lim="800000"/>
            <a:headEnd/>
            <a:tailEnd/>
          </a:ln>
        </p:spPr>
        <p:txBody>
          <a:bodyPr vert="eaVert" anchor="ctr">
            <a:spAutoFit/>
          </a:bodyPr>
          <a:lstStyle/>
          <a:p>
            <a:pPr algn="ctr"/>
            <a:endParaRPr lang="en-US" sz="1200" b="1" smtClean="0">
              <a:solidFill>
                <a:srgbClr val="000000"/>
              </a:solidFill>
              <a:cs typeface="+mn-cs"/>
            </a:endParaRPr>
          </a:p>
        </p:txBody>
      </p:sp>
      <p:grpSp>
        <p:nvGrpSpPr>
          <p:cNvPr id="4" name="Group 115"/>
          <p:cNvGrpSpPr>
            <a:grpSpLocks/>
          </p:cNvGrpSpPr>
          <p:nvPr/>
        </p:nvGrpSpPr>
        <p:grpSpPr bwMode="auto">
          <a:xfrm>
            <a:off x="7250113" y="3138509"/>
            <a:ext cx="203200" cy="280987"/>
            <a:chOff x="1575" y="2780"/>
            <a:chExt cx="128" cy="236"/>
          </a:xfrm>
        </p:grpSpPr>
        <p:pic>
          <p:nvPicPr>
            <p:cNvPr id="260136" name="Picture 116" descr="C:\Documents and Settings\ahawley\My Documents\OUTBOUND\PRESOS_CUSTOMER\GRAPHICS\ServerIdentity\ServerIdentity.png"/>
            <p:cNvPicPr>
              <a:picLocks noChangeAspect="1" noChangeArrowheads="1"/>
            </p:cNvPicPr>
            <p:nvPr/>
          </p:nvPicPr>
          <p:blipFill>
            <a:blip r:embed="rId5"/>
            <a:srcRect/>
            <a:stretch>
              <a:fillRect/>
            </a:stretch>
          </p:blipFill>
          <p:spPr bwMode="auto">
            <a:xfrm>
              <a:off x="1578" y="2876"/>
              <a:ext cx="125" cy="140"/>
            </a:xfrm>
            <a:prstGeom prst="rect">
              <a:avLst/>
            </a:prstGeom>
            <a:noFill/>
            <a:ln w="9525">
              <a:noFill/>
              <a:miter lim="800000"/>
              <a:headEnd/>
              <a:tailEnd/>
            </a:ln>
          </p:spPr>
        </p:pic>
        <p:pic>
          <p:nvPicPr>
            <p:cNvPr id="260137" name="Picture 117" descr="C:\Documents and Settings\ahawley\My Documents\OUTBOUND\PRESOS_CUSTOMER\GRAPHICS\ServerIdentity\ServerIdentity.png"/>
            <p:cNvPicPr>
              <a:picLocks noChangeAspect="1" noChangeArrowheads="1"/>
            </p:cNvPicPr>
            <p:nvPr/>
          </p:nvPicPr>
          <p:blipFill>
            <a:blip r:embed="rId5"/>
            <a:srcRect/>
            <a:stretch>
              <a:fillRect/>
            </a:stretch>
          </p:blipFill>
          <p:spPr bwMode="auto">
            <a:xfrm>
              <a:off x="1575" y="2780"/>
              <a:ext cx="125" cy="140"/>
            </a:xfrm>
            <a:prstGeom prst="rect">
              <a:avLst/>
            </a:prstGeom>
            <a:noFill/>
            <a:ln w="9525">
              <a:noFill/>
              <a:miter lim="800000"/>
              <a:headEnd/>
              <a:tailEnd/>
            </a:ln>
          </p:spPr>
        </p:pic>
      </p:grpSp>
      <p:sp>
        <p:nvSpPr>
          <p:cNvPr id="260112" name="Line 119"/>
          <p:cNvSpPr>
            <a:spLocks noChangeShapeType="1"/>
          </p:cNvSpPr>
          <p:nvPr/>
        </p:nvSpPr>
        <p:spPr bwMode="auto">
          <a:xfrm flipV="1">
            <a:off x="5000642" y="3228975"/>
            <a:ext cx="1782763" cy="1588"/>
          </a:xfrm>
          <a:prstGeom prst="line">
            <a:avLst/>
          </a:prstGeom>
          <a:noFill/>
          <a:ln w="57150">
            <a:solidFill>
              <a:srgbClr val="5F5F5F"/>
            </a:solidFill>
            <a:round/>
            <a:headEnd type="oval" w="med" len="med"/>
            <a:tailEnd type="oval" w="sm" len="med"/>
          </a:ln>
        </p:spPr>
        <p:txBody>
          <a:bodyPr>
            <a:spAutoFit/>
          </a:bodyPr>
          <a:lstStyle/>
          <a:p>
            <a:endParaRPr lang="en-US" smtClean="0">
              <a:solidFill>
                <a:srgbClr val="000000"/>
              </a:solidFill>
              <a:cs typeface="+mn-cs"/>
            </a:endParaRPr>
          </a:p>
        </p:txBody>
      </p:sp>
      <p:sp>
        <p:nvSpPr>
          <p:cNvPr id="260113" name="Line 120"/>
          <p:cNvSpPr>
            <a:spLocks noChangeShapeType="1"/>
          </p:cNvSpPr>
          <p:nvPr/>
        </p:nvSpPr>
        <p:spPr bwMode="auto">
          <a:xfrm flipV="1">
            <a:off x="6757989" y="2952750"/>
            <a:ext cx="377825" cy="287338"/>
          </a:xfrm>
          <a:prstGeom prst="line">
            <a:avLst/>
          </a:prstGeom>
          <a:noFill/>
          <a:ln w="57150">
            <a:solidFill>
              <a:srgbClr val="5F5F5F"/>
            </a:solidFill>
            <a:round/>
            <a:headEnd/>
            <a:tailEnd type="triangle" w="sm" len="med"/>
          </a:ln>
        </p:spPr>
        <p:txBody>
          <a:bodyPr>
            <a:spAutoFit/>
          </a:bodyPr>
          <a:lstStyle/>
          <a:p>
            <a:endParaRPr lang="en-US" smtClean="0">
              <a:solidFill>
                <a:srgbClr val="000000"/>
              </a:solidFill>
              <a:cs typeface="+mn-cs"/>
            </a:endParaRPr>
          </a:p>
        </p:txBody>
      </p:sp>
      <p:sp>
        <p:nvSpPr>
          <p:cNvPr id="260114" name="Line 121"/>
          <p:cNvSpPr>
            <a:spLocks noChangeShapeType="1"/>
          </p:cNvSpPr>
          <p:nvPr/>
        </p:nvSpPr>
        <p:spPr bwMode="auto">
          <a:xfrm>
            <a:off x="6777038" y="3236914"/>
            <a:ext cx="539750" cy="44450"/>
          </a:xfrm>
          <a:prstGeom prst="line">
            <a:avLst/>
          </a:prstGeom>
          <a:noFill/>
          <a:ln w="57150">
            <a:solidFill>
              <a:srgbClr val="5F5F5F"/>
            </a:solidFill>
            <a:round/>
            <a:headEnd/>
            <a:tailEnd type="triangle" w="sm" len="med"/>
          </a:ln>
        </p:spPr>
        <p:txBody>
          <a:bodyPr>
            <a:spAutoFit/>
          </a:bodyPr>
          <a:lstStyle/>
          <a:p>
            <a:endParaRPr lang="en-US" smtClean="0">
              <a:solidFill>
                <a:srgbClr val="000000"/>
              </a:solidFill>
              <a:cs typeface="+mn-cs"/>
            </a:endParaRPr>
          </a:p>
        </p:txBody>
      </p:sp>
      <p:sp>
        <p:nvSpPr>
          <p:cNvPr id="260115" name="AutoShape 141"/>
          <p:cNvSpPr>
            <a:spLocks noChangeArrowheads="1"/>
          </p:cNvSpPr>
          <p:nvPr/>
        </p:nvSpPr>
        <p:spPr bwMode="auto">
          <a:xfrm rot="21563557" flipH="1">
            <a:off x="7524750" y="3154384"/>
            <a:ext cx="539750" cy="1309687"/>
          </a:xfrm>
          <a:prstGeom prst="curvedRightArrow">
            <a:avLst>
              <a:gd name="adj1" fmla="val 29724"/>
              <a:gd name="adj2" fmla="val 94453"/>
              <a:gd name="adj3" fmla="val 38301"/>
            </a:avLst>
          </a:prstGeom>
          <a:solidFill>
            <a:schemeClr val="accent1"/>
          </a:solidFill>
          <a:ln w="9525">
            <a:solidFill>
              <a:schemeClr val="tx1"/>
            </a:solidFill>
            <a:miter lim="800000"/>
            <a:headEnd/>
            <a:tailEnd/>
          </a:ln>
        </p:spPr>
        <p:txBody>
          <a:bodyPr wrap="none" anchor="ctr"/>
          <a:lstStyle/>
          <a:p>
            <a:pPr algn="ctr"/>
            <a:endParaRPr lang="en-US" sz="1200" b="1" smtClean="0">
              <a:solidFill>
                <a:srgbClr val="000000"/>
              </a:solidFill>
              <a:cs typeface="+mn-cs"/>
            </a:endParaRPr>
          </a:p>
        </p:txBody>
      </p:sp>
      <p:sp>
        <p:nvSpPr>
          <p:cNvPr id="260116" name="Text Box 143"/>
          <p:cNvSpPr txBox="1">
            <a:spLocks noChangeArrowheads="1"/>
          </p:cNvSpPr>
          <p:nvPr/>
        </p:nvSpPr>
        <p:spPr bwMode="auto">
          <a:xfrm>
            <a:off x="7250113" y="3502025"/>
            <a:ext cx="1332096" cy="369332"/>
          </a:xfrm>
          <a:prstGeom prst="rect">
            <a:avLst/>
          </a:prstGeom>
          <a:solidFill>
            <a:schemeClr val="bg1"/>
          </a:solidFill>
          <a:ln w="28575">
            <a:noFill/>
            <a:miter lim="800000"/>
            <a:headEnd/>
            <a:tailEnd/>
          </a:ln>
        </p:spPr>
        <p:txBody>
          <a:bodyPr wrap="none" lIns="0" tIns="0" rIns="0" bIns="0">
            <a:spAutoFit/>
          </a:bodyPr>
          <a:lstStyle/>
          <a:p>
            <a:pPr>
              <a:buClr>
                <a:srgbClr val="667263"/>
              </a:buClr>
            </a:pPr>
            <a:r>
              <a:rPr lang="en-US" sz="1200" b="1" smtClean="0">
                <a:solidFill>
                  <a:srgbClr val="000000"/>
                </a:solidFill>
                <a:cs typeface="+mn-cs"/>
              </a:rPr>
              <a:t>Customize &amp; Save</a:t>
            </a:r>
          </a:p>
          <a:p>
            <a:pPr>
              <a:buClr>
                <a:srgbClr val="667263"/>
              </a:buClr>
            </a:pPr>
            <a:r>
              <a:rPr lang="en-US" sz="1200" b="1" smtClean="0">
                <a:solidFill>
                  <a:srgbClr val="000000"/>
                </a:solidFill>
                <a:cs typeface="+mn-cs"/>
              </a:rPr>
              <a:t>as Golden Image</a:t>
            </a:r>
          </a:p>
        </p:txBody>
      </p:sp>
      <p:sp>
        <p:nvSpPr>
          <p:cNvPr id="260117" name="Line 121"/>
          <p:cNvSpPr>
            <a:spLocks noChangeShapeType="1"/>
          </p:cNvSpPr>
          <p:nvPr/>
        </p:nvSpPr>
        <p:spPr bwMode="auto">
          <a:xfrm>
            <a:off x="6778625" y="3225800"/>
            <a:ext cx="196850" cy="274638"/>
          </a:xfrm>
          <a:prstGeom prst="line">
            <a:avLst/>
          </a:prstGeom>
          <a:noFill/>
          <a:ln w="57150">
            <a:solidFill>
              <a:srgbClr val="5F5F5F"/>
            </a:solidFill>
            <a:round/>
            <a:headEnd/>
            <a:tailEnd type="triangle" w="sm" len="med"/>
          </a:ln>
        </p:spPr>
        <p:txBody>
          <a:bodyPr>
            <a:spAutoFit/>
          </a:bodyPr>
          <a:lstStyle/>
          <a:p>
            <a:endParaRPr lang="en-US" smtClean="0">
              <a:solidFill>
                <a:srgbClr val="000000"/>
              </a:solidFill>
              <a:cs typeface="+mn-cs"/>
            </a:endParaRPr>
          </a:p>
        </p:txBody>
      </p:sp>
      <p:sp>
        <p:nvSpPr>
          <p:cNvPr id="260118" name="Line 119"/>
          <p:cNvSpPr>
            <a:spLocks noChangeShapeType="1"/>
          </p:cNvSpPr>
          <p:nvPr/>
        </p:nvSpPr>
        <p:spPr bwMode="auto">
          <a:xfrm>
            <a:off x="1835150" y="3221038"/>
            <a:ext cx="2190750" cy="6350"/>
          </a:xfrm>
          <a:prstGeom prst="line">
            <a:avLst/>
          </a:prstGeom>
          <a:noFill/>
          <a:ln w="57150">
            <a:solidFill>
              <a:srgbClr val="5F5F5F"/>
            </a:solidFill>
            <a:round/>
            <a:headEnd type="oval" w="med" len="med"/>
            <a:tailEnd type="triangle" w="med" len="med"/>
          </a:ln>
        </p:spPr>
        <p:txBody>
          <a:bodyPr>
            <a:spAutoFit/>
          </a:bodyPr>
          <a:lstStyle/>
          <a:p>
            <a:endParaRPr lang="en-US" smtClean="0">
              <a:solidFill>
                <a:srgbClr val="000000"/>
              </a:solidFill>
              <a:cs typeface="+mn-cs"/>
            </a:endParaRPr>
          </a:p>
        </p:txBody>
      </p:sp>
      <p:grpSp>
        <p:nvGrpSpPr>
          <p:cNvPr id="5" name="Group 1099"/>
          <p:cNvGrpSpPr>
            <a:grpSpLocks/>
          </p:cNvGrpSpPr>
          <p:nvPr/>
        </p:nvGrpSpPr>
        <p:grpSpPr bwMode="auto">
          <a:xfrm>
            <a:off x="2617788" y="2884488"/>
            <a:ext cx="450850" cy="620712"/>
            <a:chOff x="1170" y="1840"/>
            <a:chExt cx="284" cy="391"/>
          </a:xfrm>
        </p:grpSpPr>
        <p:sp>
          <p:nvSpPr>
            <p:cNvPr id="260133" name="AutoShape 128"/>
            <p:cNvSpPr>
              <a:spLocks noChangeArrowheads="1"/>
            </p:cNvSpPr>
            <p:nvPr/>
          </p:nvSpPr>
          <p:spPr bwMode="auto">
            <a:xfrm>
              <a:off x="1184" y="1845"/>
              <a:ext cx="257" cy="386"/>
            </a:xfrm>
            <a:prstGeom prst="roundRect">
              <a:avLst>
                <a:gd name="adj" fmla="val 0"/>
              </a:avLst>
            </a:prstGeom>
            <a:solidFill>
              <a:schemeClr val="accent1"/>
            </a:solidFill>
            <a:ln w="9525">
              <a:solidFill>
                <a:schemeClr val="tx1"/>
              </a:solidFill>
              <a:round/>
              <a:headEnd/>
              <a:tailEnd/>
            </a:ln>
          </p:spPr>
          <p:txBody>
            <a:bodyPr wrap="none" anchor="ctr"/>
            <a:lstStyle/>
            <a:p>
              <a:pPr algn="ctr"/>
              <a:r>
                <a:rPr lang="en-US" b="1" smtClean="0">
                  <a:solidFill>
                    <a:srgbClr val="FFFFFF"/>
                  </a:solidFill>
                  <a:cs typeface="+mn-cs"/>
                </a:rPr>
                <a:t>File</a:t>
              </a:r>
            </a:p>
          </p:txBody>
        </p:sp>
        <p:pic>
          <p:nvPicPr>
            <p:cNvPr id="260134" name="Picture 129" descr="Oracle_VM_clr"/>
            <p:cNvPicPr>
              <a:picLocks noChangeAspect="1" noChangeArrowheads="1"/>
            </p:cNvPicPr>
            <p:nvPr/>
          </p:nvPicPr>
          <p:blipFill>
            <a:blip r:embed="rId6"/>
            <a:srcRect/>
            <a:stretch>
              <a:fillRect/>
            </a:stretch>
          </p:blipFill>
          <p:spPr bwMode="auto">
            <a:xfrm>
              <a:off x="1203" y="2084"/>
              <a:ext cx="221" cy="133"/>
            </a:xfrm>
            <a:prstGeom prst="rect">
              <a:avLst/>
            </a:prstGeom>
            <a:noFill/>
            <a:ln w="9525">
              <a:solidFill>
                <a:schemeClr val="tx1"/>
              </a:solidFill>
              <a:miter lim="800000"/>
              <a:headEnd/>
              <a:tailEnd/>
            </a:ln>
          </p:spPr>
        </p:pic>
        <p:sp>
          <p:nvSpPr>
            <p:cNvPr id="260135" name="Text Box 130"/>
            <p:cNvSpPr txBox="1">
              <a:spLocks noChangeArrowheads="1"/>
            </p:cNvSpPr>
            <p:nvPr/>
          </p:nvSpPr>
          <p:spPr bwMode="auto">
            <a:xfrm>
              <a:off x="1170" y="1840"/>
              <a:ext cx="284" cy="194"/>
            </a:xfrm>
            <a:prstGeom prst="rect">
              <a:avLst/>
            </a:prstGeom>
            <a:noFill/>
            <a:ln w="28575">
              <a:noFill/>
              <a:miter lim="800000"/>
              <a:headEnd/>
              <a:tailEnd/>
            </a:ln>
          </p:spPr>
          <p:txBody>
            <a:bodyPr wrap="none" lIns="92075" tIns="46038" rIns="92075" bIns="46038">
              <a:spAutoFit/>
            </a:bodyPr>
            <a:lstStyle/>
            <a:p>
              <a:pPr algn="ctr">
                <a:buClr>
                  <a:srgbClr val="667263"/>
                </a:buClr>
              </a:pPr>
              <a:r>
                <a:rPr lang="en-US" b="1" smtClean="0">
                  <a:solidFill>
                    <a:srgbClr val="FFFFFF"/>
                  </a:solidFill>
                  <a:cs typeface="Times New Roman" pitchFamily="18" charset="0"/>
                </a:rPr>
                <a:t>Siebel</a:t>
              </a:r>
            </a:p>
            <a:p>
              <a:pPr algn="ctr">
                <a:buClr>
                  <a:srgbClr val="667263"/>
                </a:buClr>
              </a:pPr>
              <a:r>
                <a:rPr lang="en-US" b="1" smtClean="0">
                  <a:solidFill>
                    <a:srgbClr val="FFFFFF"/>
                  </a:solidFill>
                  <a:cs typeface="Times New Roman" pitchFamily="18" charset="0"/>
                </a:rPr>
                <a:t>CRM</a:t>
              </a:r>
            </a:p>
          </p:txBody>
        </p:sp>
      </p:grpSp>
      <p:sp>
        <p:nvSpPr>
          <p:cNvPr id="260120" name="Text Box 36"/>
          <p:cNvSpPr txBox="1">
            <a:spLocks noChangeArrowheads="1"/>
          </p:cNvSpPr>
          <p:nvPr/>
        </p:nvSpPr>
        <p:spPr bwMode="auto">
          <a:xfrm>
            <a:off x="1074751" y="3530621"/>
            <a:ext cx="922047" cy="276999"/>
          </a:xfrm>
          <a:prstGeom prst="rect">
            <a:avLst/>
          </a:prstGeom>
          <a:noFill/>
          <a:ln w="9525">
            <a:noFill/>
            <a:miter lim="800000"/>
            <a:headEnd/>
            <a:tailEnd/>
          </a:ln>
        </p:spPr>
        <p:txBody>
          <a:bodyPr wrap="none">
            <a:spAutoFit/>
          </a:bodyPr>
          <a:lstStyle/>
          <a:p>
            <a:r>
              <a:rPr lang="en-US" sz="1200" b="1" smtClean="0">
                <a:solidFill>
                  <a:srgbClr val="000000"/>
                </a:solidFill>
                <a:cs typeface="+mn-cs"/>
              </a:rPr>
              <a:t>Download</a:t>
            </a:r>
          </a:p>
        </p:txBody>
      </p:sp>
      <p:sp>
        <p:nvSpPr>
          <p:cNvPr id="260121" name="AutoShape 128"/>
          <p:cNvSpPr>
            <a:spLocks noChangeArrowheads="1"/>
          </p:cNvSpPr>
          <p:nvPr/>
        </p:nvSpPr>
        <p:spPr bwMode="auto">
          <a:xfrm>
            <a:off x="5962650" y="2797181"/>
            <a:ext cx="407988" cy="612775"/>
          </a:xfrm>
          <a:prstGeom prst="roundRect">
            <a:avLst>
              <a:gd name="adj" fmla="val 0"/>
            </a:avLst>
          </a:prstGeom>
          <a:solidFill>
            <a:schemeClr val="tx2"/>
          </a:solidFill>
          <a:ln w="9525">
            <a:solidFill>
              <a:schemeClr val="tx1"/>
            </a:solidFill>
            <a:round/>
            <a:headEnd/>
            <a:tailEnd/>
          </a:ln>
        </p:spPr>
        <p:txBody>
          <a:bodyPr wrap="none" anchor="ctr"/>
          <a:lstStyle/>
          <a:p>
            <a:pPr algn="ctr"/>
            <a:r>
              <a:rPr lang="en-US" b="1" smtClean="0">
                <a:solidFill>
                  <a:srgbClr val="FFFFFF"/>
                </a:solidFill>
                <a:cs typeface="+mn-cs"/>
              </a:rPr>
              <a:t>File</a:t>
            </a:r>
          </a:p>
        </p:txBody>
      </p:sp>
      <p:pic>
        <p:nvPicPr>
          <p:cNvPr id="260122" name="Picture 129" descr="Oracle_VM_clr"/>
          <p:cNvPicPr>
            <a:picLocks noChangeAspect="1" noChangeArrowheads="1"/>
          </p:cNvPicPr>
          <p:nvPr/>
        </p:nvPicPr>
        <p:blipFill>
          <a:blip r:embed="rId6"/>
          <a:srcRect/>
          <a:stretch>
            <a:fillRect/>
          </a:stretch>
        </p:blipFill>
        <p:spPr bwMode="auto">
          <a:xfrm>
            <a:off x="5992824" y="3176588"/>
            <a:ext cx="350837" cy="211137"/>
          </a:xfrm>
          <a:prstGeom prst="rect">
            <a:avLst/>
          </a:prstGeom>
          <a:noFill/>
          <a:ln w="9525">
            <a:solidFill>
              <a:schemeClr val="tx1"/>
            </a:solidFill>
            <a:miter lim="800000"/>
            <a:headEnd/>
            <a:tailEnd/>
          </a:ln>
        </p:spPr>
      </p:pic>
      <p:sp>
        <p:nvSpPr>
          <p:cNvPr id="260123" name="Text Box 130"/>
          <p:cNvSpPr txBox="1">
            <a:spLocks noChangeArrowheads="1"/>
          </p:cNvSpPr>
          <p:nvPr/>
        </p:nvSpPr>
        <p:spPr bwMode="auto">
          <a:xfrm>
            <a:off x="5939859" y="2789267"/>
            <a:ext cx="450443" cy="308419"/>
          </a:xfrm>
          <a:prstGeom prst="rect">
            <a:avLst/>
          </a:prstGeom>
          <a:noFill/>
          <a:ln w="28575">
            <a:noFill/>
            <a:miter lim="800000"/>
            <a:headEnd/>
            <a:tailEnd/>
          </a:ln>
        </p:spPr>
        <p:txBody>
          <a:bodyPr wrap="none" lIns="92075" tIns="46038" rIns="92075" bIns="46038">
            <a:spAutoFit/>
          </a:bodyPr>
          <a:lstStyle/>
          <a:p>
            <a:pPr algn="ctr">
              <a:buClr>
                <a:srgbClr val="667263"/>
              </a:buClr>
            </a:pPr>
            <a:r>
              <a:rPr lang="en-US" b="1" smtClean="0">
                <a:solidFill>
                  <a:srgbClr val="FFFFFF"/>
                </a:solidFill>
                <a:cs typeface="Times New Roman" pitchFamily="18" charset="0"/>
              </a:rPr>
              <a:t>Siebel</a:t>
            </a:r>
          </a:p>
          <a:p>
            <a:pPr algn="ctr">
              <a:buClr>
                <a:srgbClr val="667263"/>
              </a:buClr>
            </a:pPr>
            <a:r>
              <a:rPr lang="en-US" b="1" smtClean="0">
                <a:solidFill>
                  <a:srgbClr val="FFFFFF"/>
                </a:solidFill>
                <a:cs typeface="Times New Roman" pitchFamily="18" charset="0"/>
              </a:rPr>
              <a:t>CRM</a:t>
            </a:r>
          </a:p>
        </p:txBody>
      </p:sp>
      <p:sp>
        <p:nvSpPr>
          <p:cNvPr id="260124" name="AutoShape 128"/>
          <p:cNvSpPr>
            <a:spLocks noChangeArrowheads="1"/>
          </p:cNvSpPr>
          <p:nvPr/>
        </p:nvSpPr>
        <p:spPr bwMode="auto">
          <a:xfrm>
            <a:off x="6115050" y="2949596"/>
            <a:ext cx="407988" cy="612775"/>
          </a:xfrm>
          <a:prstGeom prst="roundRect">
            <a:avLst>
              <a:gd name="adj" fmla="val 0"/>
            </a:avLst>
          </a:prstGeom>
          <a:solidFill>
            <a:schemeClr val="tx2"/>
          </a:solidFill>
          <a:ln w="9525">
            <a:solidFill>
              <a:schemeClr val="tx1"/>
            </a:solidFill>
            <a:round/>
            <a:headEnd/>
            <a:tailEnd/>
          </a:ln>
        </p:spPr>
        <p:txBody>
          <a:bodyPr wrap="none" anchor="ctr"/>
          <a:lstStyle/>
          <a:p>
            <a:pPr algn="ctr"/>
            <a:r>
              <a:rPr lang="en-US" b="1" smtClean="0">
                <a:solidFill>
                  <a:srgbClr val="FFFFFF"/>
                </a:solidFill>
                <a:cs typeface="+mn-cs"/>
              </a:rPr>
              <a:t>VM 1</a:t>
            </a:r>
          </a:p>
        </p:txBody>
      </p:sp>
      <p:pic>
        <p:nvPicPr>
          <p:cNvPr id="260125" name="Picture 129" descr="Oracle_VM_clr"/>
          <p:cNvPicPr>
            <a:picLocks noChangeAspect="1" noChangeArrowheads="1"/>
          </p:cNvPicPr>
          <p:nvPr/>
        </p:nvPicPr>
        <p:blipFill>
          <a:blip r:embed="rId6"/>
          <a:srcRect/>
          <a:stretch>
            <a:fillRect/>
          </a:stretch>
        </p:blipFill>
        <p:spPr bwMode="auto">
          <a:xfrm>
            <a:off x="6145230" y="3328988"/>
            <a:ext cx="350837" cy="211137"/>
          </a:xfrm>
          <a:prstGeom prst="rect">
            <a:avLst/>
          </a:prstGeom>
          <a:noFill/>
          <a:ln w="9525">
            <a:solidFill>
              <a:schemeClr val="tx1"/>
            </a:solidFill>
            <a:miter lim="800000"/>
            <a:headEnd/>
            <a:tailEnd/>
          </a:ln>
        </p:spPr>
      </p:pic>
      <p:sp>
        <p:nvSpPr>
          <p:cNvPr id="260126" name="Text Box 130"/>
          <p:cNvSpPr txBox="1">
            <a:spLocks noChangeArrowheads="1"/>
          </p:cNvSpPr>
          <p:nvPr/>
        </p:nvSpPr>
        <p:spPr bwMode="auto">
          <a:xfrm>
            <a:off x="6092239" y="2941666"/>
            <a:ext cx="450443" cy="308419"/>
          </a:xfrm>
          <a:prstGeom prst="rect">
            <a:avLst/>
          </a:prstGeom>
          <a:noFill/>
          <a:ln w="28575">
            <a:noFill/>
            <a:miter lim="800000"/>
            <a:headEnd/>
            <a:tailEnd/>
          </a:ln>
        </p:spPr>
        <p:txBody>
          <a:bodyPr wrap="none" lIns="92075" tIns="46038" rIns="92075" bIns="46038">
            <a:spAutoFit/>
          </a:bodyPr>
          <a:lstStyle/>
          <a:p>
            <a:pPr algn="ctr">
              <a:buClr>
                <a:srgbClr val="667263"/>
              </a:buClr>
            </a:pPr>
            <a:r>
              <a:rPr lang="en-US" b="1" smtClean="0">
                <a:solidFill>
                  <a:srgbClr val="FFFFFF"/>
                </a:solidFill>
                <a:cs typeface="Times New Roman" pitchFamily="18" charset="0"/>
              </a:rPr>
              <a:t>Siebel</a:t>
            </a:r>
          </a:p>
          <a:p>
            <a:pPr algn="ctr">
              <a:buClr>
                <a:srgbClr val="667263"/>
              </a:buClr>
            </a:pPr>
            <a:r>
              <a:rPr lang="en-US" b="1" smtClean="0">
                <a:solidFill>
                  <a:srgbClr val="FFFFFF"/>
                </a:solidFill>
                <a:cs typeface="Times New Roman" pitchFamily="18" charset="0"/>
              </a:rPr>
              <a:t>CRM</a:t>
            </a:r>
          </a:p>
        </p:txBody>
      </p:sp>
      <p:pic>
        <p:nvPicPr>
          <p:cNvPr id="260127" name="Picture 1108" descr="C:\Documents and Settings\ahawley\My Documents\OUTBOUND\PRESOS_CUSTOMER\GRAPHICS\DatabaseGroup\DatabaseGroup.bmp"/>
          <p:cNvPicPr>
            <a:picLocks noChangeAspect="1" noChangeArrowheads="1"/>
          </p:cNvPicPr>
          <p:nvPr/>
        </p:nvPicPr>
        <p:blipFill>
          <a:blip r:embed="rId7"/>
          <a:srcRect/>
          <a:stretch>
            <a:fillRect/>
          </a:stretch>
        </p:blipFill>
        <p:spPr bwMode="auto">
          <a:xfrm>
            <a:off x="6983413" y="3997325"/>
            <a:ext cx="431800" cy="428625"/>
          </a:xfrm>
          <a:prstGeom prst="rect">
            <a:avLst/>
          </a:prstGeom>
          <a:noFill/>
          <a:ln w="9525">
            <a:noFill/>
            <a:miter lim="800000"/>
            <a:headEnd/>
            <a:tailEnd/>
          </a:ln>
        </p:spPr>
      </p:pic>
      <p:sp>
        <p:nvSpPr>
          <p:cNvPr id="260128" name="AutoShape 30"/>
          <p:cNvSpPr>
            <a:spLocks noChangeArrowheads="1"/>
          </p:cNvSpPr>
          <p:nvPr/>
        </p:nvSpPr>
        <p:spPr bwMode="auto">
          <a:xfrm>
            <a:off x="920762" y="2901950"/>
            <a:ext cx="1254125" cy="588963"/>
          </a:xfrm>
          <a:prstGeom prst="roundRect">
            <a:avLst>
              <a:gd name="adj" fmla="val 4602"/>
            </a:avLst>
          </a:prstGeom>
          <a:gradFill rotWithShape="0">
            <a:gsLst>
              <a:gs pos="0">
                <a:srgbClr val="33CCFF"/>
              </a:gs>
              <a:gs pos="100000">
                <a:srgbClr val="185E76"/>
              </a:gs>
            </a:gsLst>
            <a:lin ang="2700000" scaled="1"/>
          </a:gradFill>
          <a:ln w="28575">
            <a:noFill/>
            <a:round/>
            <a:headEnd/>
            <a:tailEnd/>
          </a:ln>
        </p:spPr>
        <p:txBody>
          <a:bodyPr wrap="none" lIns="92075" tIns="46038" rIns="92075" bIns="46038" anchor="ctr"/>
          <a:lstStyle/>
          <a:p>
            <a:pPr algn="ctr"/>
            <a:endParaRPr lang="en-US" sz="1200" b="1" smtClean="0">
              <a:solidFill>
                <a:srgbClr val="000000"/>
              </a:solidFill>
              <a:cs typeface="+mn-cs"/>
            </a:endParaRPr>
          </a:p>
        </p:txBody>
      </p:sp>
      <p:grpSp>
        <p:nvGrpSpPr>
          <p:cNvPr id="6" name="Group 1102"/>
          <p:cNvGrpSpPr>
            <a:grpSpLocks/>
          </p:cNvGrpSpPr>
          <p:nvPr/>
        </p:nvGrpSpPr>
        <p:grpSpPr bwMode="auto">
          <a:xfrm>
            <a:off x="1017599" y="3059109"/>
            <a:ext cx="1071563" cy="304799"/>
            <a:chOff x="403" y="868"/>
            <a:chExt cx="675" cy="192"/>
          </a:xfrm>
        </p:grpSpPr>
        <p:sp>
          <p:nvSpPr>
            <p:cNvPr id="260130" name="Line 6"/>
            <p:cNvSpPr>
              <a:spLocks noChangeShapeType="1"/>
            </p:cNvSpPr>
            <p:nvPr/>
          </p:nvSpPr>
          <p:spPr bwMode="auto">
            <a:xfrm>
              <a:off x="435" y="951"/>
              <a:ext cx="608" cy="0"/>
            </a:xfrm>
            <a:prstGeom prst="line">
              <a:avLst/>
            </a:prstGeom>
            <a:noFill/>
            <a:ln w="19050">
              <a:solidFill>
                <a:srgbClr val="EAEAEA"/>
              </a:solidFill>
              <a:round/>
              <a:headEnd/>
              <a:tailEnd/>
            </a:ln>
          </p:spPr>
          <p:txBody>
            <a:bodyPr/>
            <a:lstStyle/>
            <a:p>
              <a:endParaRPr lang="en-US" smtClean="0">
                <a:solidFill>
                  <a:srgbClr val="000000"/>
                </a:solidFill>
                <a:cs typeface="+mn-cs"/>
              </a:endParaRPr>
            </a:p>
          </p:txBody>
        </p:sp>
        <p:pic>
          <p:nvPicPr>
            <p:cNvPr id="260131" name="Picture 20" descr="Oracle WHITE"/>
            <p:cNvPicPr>
              <a:picLocks noChangeAspect="1" noChangeArrowheads="1"/>
            </p:cNvPicPr>
            <p:nvPr/>
          </p:nvPicPr>
          <p:blipFill>
            <a:blip r:embed="rId8"/>
            <a:srcRect/>
            <a:stretch>
              <a:fillRect/>
            </a:stretch>
          </p:blipFill>
          <p:spPr bwMode="auto">
            <a:xfrm>
              <a:off x="492" y="868"/>
              <a:ext cx="494" cy="62"/>
            </a:xfrm>
            <a:prstGeom prst="rect">
              <a:avLst/>
            </a:prstGeom>
            <a:noFill/>
            <a:ln w="9525">
              <a:noFill/>
              <a:miter lim="800000"/>
              <a:headEnd/>
              <a:tailEnd/>
            </a:ln>
          </p:spPr>
        </p:pic>
        <p:sp>
          <p:nvSpPr>
            <p:cNvPr id="260132" name="Text Box 10"/>
            <p:cNvSpPr txBox="1">
              <a:spLocks noChangeArrowheads="1"/>
            </p:cNvSpPr>
            <p:nvPr/>
          </p:nvSpPr>
          <p:spPr bwMode="auto">
            <a:xfrm>
              <a:off x="403" y="943"/>
              <a:ext cx="675" cy="117"/>
            </a:xfrm>
            <a:prstGeom prst="rect">
              <a:avLst/>
            </a:prstGeom>
            <a:noFill/>
            <a:ln w="28575">
              <a:noFill/>
              <a:miter lim="800000"/>
              <a:headEnd/>
              <a:tailEnd/>
            </a:ln>
          </p:spPr>
          <p:txBody>
            <a:bodyPr wrap="none" lIns="92075" tIns="46038" rIns="92075" bIns="46038">
              <a:spAutoFit/>
            </a:bodyPr>
            <a:lstStyle/>
            <a:p>
              <a:pPr algn="ctr">
                <a:buClr>
                  <a:srgbClr val="667263"/>
                </a:buClr>
              </a:pPr>
              <a:r>
                <a:rPr lang="en-US" sz="600" b="1" dirty="0" smtClean="0">
                  <a:solidFill>
                    <a:srgbClr val="FFFFFF"/>
                  </a:solidFill>
                  <a:cs typeface="Times New Roman" pitchFamily="18" charset="0"/>
                </a:rPr>
                <a:t>Software Delivery Cloud</a:t>
              </a:r>
            </a:p>
          </p:txBody>
        </p:sp>
      </p:gr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100" name="Rectangle 28"/>
          <p:cNvSpPr>
            <a:spLocks noGrp="1" noChangeArrowheads="1"/>
          </p:cNvSpPr>
          <p:nvPr>
            <p:ph type="title" idx="4294967295"/>
          </p:nvPr>
        </p:nvSpPr>
        <p:spPr>
          <a:xfrm>
            <a:off x="796348" y="125722"/>
            <a:ext cx="8087879" cy="642937"/>
          </a:xfrm>
        </p:spPr>
        <p:txBody>
          <a:bodyPr/>
          <a:lstStyle/>
          <a:p>
            <a:r>
              <a:rPr lang="en-US" sz="2800" dirty="0" smtClean="0"/>
              <a:t>Deploy Oracle RAC 10x Faster than VMware </a:t>
            </a:r>
            <a:endParaRPr lang="en-US" dirty="0" smtClean="0">
              <a:solidFill>
                <a:srgbClr val="FF0000"/>
              </a:solidFill>
            </a:endParaRPr>
          </a:p>
        </p:txBody>
      </p:sp>
      <p:sp>
        <p:nvSpPr>
          <p:cNvPr id="260110" name="AutoShape 114"/>
          <p:cNvSpPr>
            <a:spLocks noChangeArrowheads="1"/>
          </p:cNvSpPr>
          <p:nvPr/>
        </p:nvSpPr>
        <p:spPr bwMode="auto">
          <a:xfrm rot="-5400000">
            <a:off x="7075501" y="-1610623524"/>
            <a:ext cx="365125" cy="92075"/>
          </a:xfrm>
          <a:prstGeom prst="parallelogram">
            <a:avLst>
              <a:gd name="adj" fmla="val 396552"/>
            </a:avLst>
          </a:prstGeom>
          <a:solidFill>
            <a:schemeClr val="tx2"/>
          </a:solidFill>
          <a:ln w="12700">
            <a:noFill/>
            <a:miter lim="800000"/>
            <a:headEnd/>
            <a:tailEnd/>
          </a:ln>
        </p:spPr>
        <p:txBody>
          <a:bodyPr vert="eaVert" anchor="ctr">
            <a:spAutoFit/>
          </a:bodyPr>
          <a:lstStyle/>
          <a:p>
            <a:pPr algn="ctr"/>
            <a:endParaRPr lang="en-US" sz="1200" b="1" smtClean="0">
              <a:solidFill>
                <a:srgbClr val="000000"/>
              </a:solidFill>
              <a:cs typeface="+mn-cs"/>
            </a:endParaRPr>
          </a:p>
        </p:txBody>
      </p:sp>
      <p:graphicFrame>
        <p:nvGraphicFramePr>
          <p:cNvPr id="46" name="Chart 45"/>
          <p:cNvGraphicFramePr/>
          <p:nvPr/>
        </p:nvGraphicFramePr>
        <p:xfrm>
          <a:off x="883226" y="937894"/>
          <a:ext cx="6660573" cy="2917133"/>
        </p:xfrm>
        <a:graphic>
          <a:graphicData uri="http://schemas.openxmlformats.org/drawingml/2006/chart">
            <c:chart xmlns:c="http://schemas.openxmlformats.org/drawingml/2006/chart" xmlns:r="http://schemas.openxmlformats.org/officeDocument/2006/relationships" r:id="rId3"/>
          </a:graphicData>
        </a:graphic>
      </p:graphicFrame>
      <p:sp>
        <p:nvSpPr>
          <p:cNvPr id="48" name="Rectangle 47"/>
          <p:cNvSpPr/>
          <p:nvPr/>
        </p:nvSpPr>
        <p:spPr>
          <a:xfrm>
            <a:off x="229467" y="4082314"/>
            <a:ext cx="7413376" cy="369332"/>
          </a:xfrm>
          <a:prstGeom prst="rect">
            <a:avLst/>
          </a:prstGeom>
        </p:spPr>
        <p:txBody>
          <a:bodyPr wrap="none">
            <a:spAutoFit/>
          </a:bodyPr>
          <a:lstStyle/>
          <a:p>
            <a:r>
              <a:rPr lang="en-US" sz="1800" dirty="0" smtClean="0"/>
              <a:t>Oracle VM Template vs. Traditional Install of Oracle RAC on </a:t>
            </a:r>
            <a:r>
              <a:rPr lang="en-US" sz="1800" dirty="0" err="1" smtClean="0"/>
              <a:t>vSphere</a:t>
            </a:r>
            <a:r>
              <a:rPr lang="en-US" sz="1800" dirty="0" smtClean="0"/>
              <a:t> 5</a:t>
            </a:r>
            <a:endParaRPr lang="en-US" sz="1800" dirty="0"/>
          </a:p>
        </p:txBody>
      </p:sp>
      <p:sp>
        <p:nvSpPr>
          <p:cNvPr id="6" name="TextBox 5"/>
          <p:cNvSpPr txBox="1"/>
          <p:nvPr/>
        </p:nvSpPr>
        <p:spPr>
          <a:xfrm>
            <a:off x="584791" y="4423144"/>
            <a:ext cx="8305800" cy="246221"/>
          </a:xfrm>
          <a:prstGeom prst="rect">
            <a:avLst/>
          </a:prstGeom>
          <a:noFill/>
        </p:spPr>
        <p:txBody>
          <a:bodyPr wrap="square" rtlCol="0">
            <a:spAutoFit/>
          </a:bodyPr>
          <a:lstStyle/>
          <a:p>
            <a:pPr>
              <a:buClr>
                <a:srgbClr val="E5E5E5"/>
              </a:buClr>
              <a:buFont typeface="Wingdings" pitchFamily="2" charset="2"/>
              <a:buNone/>
            </a:pPr>
            <a:r>
              <a:rPr lang="en-US" sz="1000" i="1" dirty="0" smtClean="0">
                <a:solidFill>
                  <a:srgbClr val="000000"/>
                </a:solidFill>
                <a:cs typeface="Arial" pitchFamily="34" charset="0"/>
              </a:rPr>
              <a:t>Evaluator Group Lab Validation: “Oracle VM – Quantifying The Value of Application-Driven Virtualization”</a:t>
            </a: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110" name="AutoShape 114"/>
          <p:cNvSpPr>
            <a:spLocks noChangeArrowheads="1"/>
          </p:cNvSpPr>
          <p:nvPr/>
        </p:nvSpPr>
        <p:spPr bwMode="auto">
          <a:xfrm rot="-5400000">
            <a:off x="7075501" y="-1610623524"/>
            <a:ext cx="365125" cy="92075"/>
          </a:xfrm>
          <a:prstGeom prst="parallelogram">
            <a:avLst>
              <a:gd name="adj" fmla="val 396552"/>
            </a:avLst>
          </a:prstGeom>
          <a:solidFill>
            <a:schemeClr val="tx2"/>
          </a:solidFill>
          <a:ln w="12700">
            <a:noFill/>
            <a:miter lim="800000"/>
            <a:headEnd/>
            <a:tailEnd/>
          </a:ln>
        </p:spPr>
        <p:txBody>
          <a:bodyPr vert="eaVert" anchor="ctr">
            <a:spAutoFit/>
          </a:bodyPr>
          <a:lstStyle/>
          <a:p>
            <a:pPr algn="ctr"/>
            <a:endParaRPr lang="en-US" sz="1200" b="1" smtClean="0">
              <a:solidFill>
                <a:srgbClr val="000000"/>
              </a:solidFill>
              <a:cs typeface="+mn-cs"/>
            </a:endParaRPr>
          </a:p>
        </p:txBody>
      </p:sp>
      <p:graphicFrame>
        <p:nvGraphicFramePr>
          <p:cNvPr id="4" name="Chart 3"/>
          <p:cNvGraphicFramePr/>
          <p:nvPr/>
        </p:nvGraphicFramePr>
        <p:xfrm>
          <a:off x="1111248" y="1118812"/>
          <a:ext cx="6484505" cy="2871297"/>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4"/>
          <p:cNvSpPr/>
          <p:nvPr/>
        </p:nvSpPr>
        <p:spPr>
          <a:xfrm>
            <a:off x="210681" y="4113060"/>
            <a:ext cx="8644482" cy="369332"/>
          </a:xfrm>
          <a:prstGeom prst="rect">
            <a:avLst/>
          </a:prstGeom>
        </p:spPr>
        <p:txBody>
          <a:bodyPr wrap="none">
            <a:spAutoFit/>
          </a:bodyPr>
          <a:lstStyle/>
          <a:p>
            <a:r>
              <a:rPr lang="en-US" sz="1800" dirty="0" smtClean="0"/>
              <a:t>Oracle VM Template vs. Traditional Install of E-Business Suite 12.1.1 on </a:t>
            </a:r>
            <a:r>
              <a:rPr lang="en-US" sz="1800" dirty="0" err="1" smtClean="0"/>
              <a:t>vSphere</a:t>
            </a:r>
            <a:r>
              <a:rPr lang="en-US" sz="1800" dirty="0" smtClean="0"/>
              <a:t> 5</a:t>
            </a:r>
            <a:endParaRPr lang="en-US" sz="1800" dirty="0"/>
          </a:p>
        </p:txBody>
      </p:sp>
      <p:sp>
        <p:nvSpPr>
          <p:cNvPr id="6" name="Rectangle 28"/>
          <p:cNvSpPr>
            <a:spLocks noGrp="1" noChangeArrowheads="1"/>
          </p:cNvSpPr>
          <p:nvPr>
            <p:ph type="title" idx="4294967295"/>
          </p:nvPr>
        </p:nvSpPr>
        <p:spPr>
          <a:xfrm>
            <a:off x="713221" y="83128"/>
            <a:ext cx="8087879" cy="642937"/>
          </a:xfrm>
        </p:spPr>
        <p:txBody>
          <a:bodyPr/>
          <a:lstStyle/>
          <a:p>
            <a:r>
              <a:rPr lang="en-US" sz="2800" dirty="0" smtClean="0"/>
              <a:t>Deploy E-Business Suite up to 7x Faster Than VMware </a:t>
            </a:r>
            <a:endParaRPr lang="en-US" dirty="0" smtClean="0">
              <a:solidFill>
                <a:srgbClr val="FF0000"/>
              </a:solidFill>
            </a:endParaRPr>
          </a:p>
        </p:txBody>
      </p:sp>
      <p:sp>
        <p:nvSpPr>
          <p:cNvPr id="7" name="TextBox 6"/>
          <p:cNvSpPr txBox="1"/>
          <p:nvPr/>
        </p:nvSpPr>
        <p:spPr>
          <a:xfrm>
            <a:off x="584791" y="4423144"/>
            <a:ext cx="8305800" cy="246221"/>
          </a:xfrm>
          <a:prstGeom prst="rect">
            <a:avLst/>
          </a:prstGeom>
          <a:noFill/>
        </p:spPr>
        <p:txBody>
          <a:bodyPr wrap="square" rtlCol="0">
            <a:spAutoFit/>
          </a:bodyPr>
          <a:lstStyle/>
          <a:p>
            <a:pPr>
              <a:buClr>
                <a:srgbClr val="E5E5E5"/>
              </a:buClr>
              <a:buFont typeface="Wingdings" pitchFamily="2" charset="2"/>
              <a:buNone/>
            </a:pPr>
            <a:r>
              <a:rPr lang="en-US" sz="1000" i="1" dirty="0" smtClean="0">
                <a:solidFill>
                  <a:srgbClr val="000000"/>
                </a:solidFill>
                <a:cs typeface="Arial" pitchFamily="34" charset="0"/>
              </a:rPr>
              <a:t>Evaluator Group Lab Validation: “Oracle VM – Quantifying The Value of Application-Driven Virtualization”</a:t>
            </a: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Title 1"/>
          <p:cNvSpPr>
            <a:spLocks noGrp="1"/>
          </p:cNvSpPr>
          <p:nvPr>
            <p:ph type="title"/>
          </p:nvPr>
        </p:nvSpPr>
        <p:spPr>
          <a:xfrm>
            <a:off x="808038" y="122238"/>
            <a:ext cx="8132762" cy="431800"/>
          </a:xfrm>
        </p:spPr>
        <p:txBody>
          <a:bodyPr/>
          <a:lstStyle/>
          <a:p>
            <a:r>
              <a:rPr lang="en-US" smtClean="0"/>
              <a:t>Oracle Virtual Assembly Builder</a:t>
            </a:r>
          </a:p>
        </p:txBody>
      </p:sp>
      <p:sp>
        <p:nvSpPr>
          <p:cNvPr id="261123" name="Content Placeholder 53"/>
          <p:cNvSpPr>
            <a:spLocks noGrp="1"/>
          </p:cNvSpPr>
          <p:nvPr>
            <p:ph sz="half" idx="2"/>
          </p:nvPr>
        </p:nvSpPr>
        <p:spPr>
          <a:xfrm>
            <a:off x="808038" y="506426"/>
            <a:ext cx="8139112" cy="319087"/>
          </a:xfrm>
        </p:spPr>
        <p:txBody>
          <a:bodyPr/>
          <a:lstStyle/>
          <a:p>
            <a:r>
              <a:rPr lang="en-US" b="1" smtClean="0">
                <a:solidFill>
                  <a:schemeClr val="tx2"/>
                </a:solidFill>
              </a:rPr>
              <a:t>Standardize Configurations, Automated Provisioning</a:t>
            </a:r>
          </a:p>
        </p:txBody>
      </p:sp>
      <p:pic>
        <p:nvPicPr>
          <p:cNvPr id="261124" name="Picture 5" descr="rightArrow.png"/>
          <p:cNvPicPr>
            <a:picLocks noChangeAspect="1"/>
          </p:cNvPicPr>
          <p:nvPr/>
        </p:nvPicPr>
        <p:blipFill>
          <a:blip r:embed="rId3"/>
          <a:srcRect/>
          <a:stretch>
            <a:fillRect/>
          </a:stretch>
        </p:blipFill>
        <p:spPr bwMode="auto">
          <a:xfrm>
            <a:off x="2124111" y="2227263"/>
            <a:ext cx="576263" cy="381000"/>
          </a:xfrm>
          <a:prstGeom prst="rect">
            <a:avLst/>
          </a:prstGeom>
          <a:noFill/>
          <a:ln w="9525">
            <a:noFill/>
            <a:miter lim="800000"/>
            <a:headEnd/>
            <a:tailEnd/>
          </a:ln>
        </p:spPr>
      </p:pic>
      <p:sp>
        <p:nvSpPr>
          <p:cNvPr id="261125" name="TextBox 6"/>
          <p:cNvSpPr txBox="1">
            <a:spLocks noChangeArrowheads="1"/>
          </p:cNvSpPr>
          <p:nvPr/>
        </p:nvSpPr>
        <p:spPr bwMode="auto">
          <a:xfrm>
            <a:off x="595292" y="968375"/>
            <a:ext cx="1997149" cy="523220"/>
          </a:xfrm>
          <a:prstGeom prst="rect">
            <a:avLst/>
          </a:prstGeom>
          <a:noFill/>
          <a:ln w="9525">
            <a:noFill/>
            <a:miter lim="800000"/>
            <a:headEnd/>
            <a:tailEnd/>
          </a:ln>
        </p:spPr>
        <p:txBody>
          <a:bodyPr wrap="none">
            <a:spAutoFit/>
          </a:bodyPr>
          <a:lstStyle/>
          <a:p>
            <a:pPr algn="ctr"/>
            <a:r>
              <a:rPr lang="en-US" sz="1400" b="1" smtClean="0">
                <a:solidFill>
                  <a:srgbClr val="3F3F3F"/>
                </a:solidFill>
                <a:cs typeface="+mn-cs"/>
              </a:rPr>
              <a:t>Capture Complete</a:t>
            </a:r>
          </a:p>
          <a:p>
            <a:pPr algn="ctr"/>
            <a:r>
              <a:rPr lang="en-US" sz="1400" b="1" smtClean="0">
                <a:solidFill>
                  <a:srgbClr val="3F3F3F"/>
                </a:solidFill>
                <a:cs typeface="+mn-cs"/>
              </a:rPr>
              <a:t>Application Topology</a:t>
            </a:r>
          </a:p>
        </p:txBody>
      </p:sp>
      <p:sp>
        <p:nvSpPr>
          <p:cNvPr id="261126" name="TextBox 9"/>
          <p:cNvSpPr txBox="1">
            <a:spLocks noChangeArrowheads="1"/>
          </p:cNvSpPr>
          <p:nvPr/>
        </p:nvSpPr>
        <p:spPr bwMode="auto">
          <a:xfrm>
            <a:off x="2987791" y="968375"/>
            <a:ext cx="1611082" cy="523220"/>
          </a:xfrm>
          <a:prstGeom prst="rect">
            <a:avLst/>
          </a:prstGeom>
          <a:noFill/>
          <a:ln w="9525">
            <a:noFill/>
            <a:miter lim="800000"/>
            <a:headEnd/>
            <a:tailEnd/>
          </a:ln>
        </p:spPr>
        <p:txBody>
          <a:bodyPr wrap="none">
            <a:spAutoFit/>
          </a:bodyPr>
          <a:lstStyle/>
          <a:p>
            <a:pPr algn="ctr"/>
            <a:r>
              <a:rPr lang="en-US" sz="1400" b="1" smtClean="0">
                <a:solidFill>
                  <a:srgbClr val="3F3F3F"/>
                </a:solidFill>
                <a:cs typeface="+mn-cs"/>
              </a:rPr>
              <a:t>Package Into</a:t>
            </a:r>
          </a:p>
          <a:p>
            <a:pPr algn="ctr"/>
            <a:r>
              <a:rPr lang="en-US" sz="1400" b="1" smtClean="0">
                <a:solidFill>
                  <a:srgbClr val="3F3F3F"/>
                </a:solidFill>
                <a:cs typeface="+mn-cs"/>
              </a:rPr>
              <a:t>Single Assembly</a:t>
            </a:r>
          </a:p>
        </p:txBody>
      </p:sp>
      <p:sp>
        <p:nvSpPr>
          <p:cNvPr id="261127" name="TextBox 10"/>
          <p:cNvSpPr txBox="1">
            <a:spLocks noChangeArrowheads="1"/>
          </p:cNvSpPr>
          <p:nvPr/>
        </p:nvSpPr>
        <p:spPr bwMode="auto">
          <a:xfrm>
            <a:off x="6195308" y="954089"/>
            <a:ext cx="2084225" cy="523220"/>
          </a:xfrm>
          <a:prstGeom prst="rect">
            <a:avLst/>
          </a:prstGeom>
          <a:noFill/>
          <a:ln w="9525">
            <a:noFill/>
            <a:miter lim="800000"/>
            <a:headEnd/>
            <a:tailEnd/>
          </a:ln>
        </p:spPr>
        <p:txBody>
          <a:bodyPr wrap="none">
            <a:spAutoFit/>
          </a:bodyPr>
          <a:lstStyle/>
          <a:p>
            <a:pPr algn="ctr"/>
            <a:r>
              <a:rPr lang="en-US" sz="1400" b="1" smtClean="0">
                <a:solidFill>
                  <a:srgbClr val="3F3F3F"/>
                </a:solidFill>
                <a:cs typeface="+mn-cs"/>
              </a:rPr>
              <a:t>Automate Deployment</a:t>
            </a:r>
          </a:p>
          <a:p>
            <a:pPr algn="ctr"/>
            <a:r>
              <a:rPr lang="en-US" sz="1400" b="1" smtClean="0">
                <a:solidFill>
                  <a:srgbClr val="3F3F3F"/>
                </a:solidFill>
                <a:cs typeface="+mn-cs"/>
              </a:rPr>
              <a:t>Into OVM Pool</a:t>
            </a:r>
          </a:p>
        </p:txBody>
      </p:sp>
      <p:grpSp>
        <p:nvGrpSpPr>
          <p:cNvPr id="2" name="Group 92"/>
          <p:cNvGrpSpPr>
            <a:grpSpLocks/>
          </p:cNvGrpSpPr>
          <p:nvPr/>
        </p:nvGrpSpPr>
        <p:grpSpPr bwMode="auto">
          <a:xfrm>
            <a:off x="3495675" y="2087584"/>
            <a:ext cx="615950" cy="338137"/>
            <a:chOff x="4450168" y="2087499"/>
            <a:chExt cx="615950" cy="338138"/>
          </a:xfrm>
        </p:grpSpPr>
        <p:grpSp>
          <p:nvGrpSpPr>
            <p:cNvPr id="3" name="Group 56"/>
            <p:cNvGrpSpPr>
              <a:grpSpLocks/>
            </p:cNvGrpSpPr>
            <p:nvPr/>
          </p:nvGrpSpPr>
          <p:grpSpPr bwMode="auto">
            <a:xfrm>
              <a:off x="4520019" y="2161318"/>
              <a:ext cx="477837" cy="188119"/>
              <a:chOff x="748145" y="1199408"/>
              <a:chExt cx="578940" cy="311150"/>
            </a:xfrm>
          </p:grpSpPr>
          <p:sp>
            <p:nvSpPr>
              <p:cNvPr id="15" name="Hexagon 57"/>
              <p:cNvSpPr>
                <a:spLocks noChangeArrowheads="1"/>
              </p:cNvSpPr>
              <p:nvPr/>
            </p:nvSpPr>
            <p:spPr bwMode="auto">
              <a:xfrm>
                <a:off x="748144" y="1200720"/>
                <a:ext cx="225037" cy="199557"/>
              </a:xfrm>
              <a:prstGeom prst="hexagon">
                <a:avLst>
                  <a:gd name="adj" fmla="val 25001"/>
                  <a:gd name="vf" fmla="val 115470"/>
                </a:avLst>
              </a:prstGeom>
              <a:noFill/>
              <a:ln w="28575">
                <a:solidFill>
                  <a:schemeClr val="accent5"/>
                </a:solidFill>
                <a:round/>
                <a:headEnd/>
                <a:tailEnd/>
              </a:ln>
            </p:spPr>
            <p:txBody>
              <a:bodyPr lIns="92075" tIns="46038" rIns="92075" bIns="46038"/>
              <a:lstStyle/>
              <a:p>
                <a:pPr marL="119063" indent="-119063">
                  <a:defRPr/>
                </a:pPr>
                <a:endParaRPr lang="en-US">
                  <a:solidFill>
                    <a:srgbClr val="5B6981"/>
                  </a:solidFill>
                  <a:latin typeface="Arial" charset="0"/>
                  <a:cs typeface="Arial" charset="0"/>
                </a:endParaRPr>
              </a:p>
            </p:txBody>
          </p:sp>
          <p:sp>
            <p:nvSpPr>
              <p:cNvPr id="16" name="Hexagon 58"/>
              <p:cNvSpPr>
                <a:spLocks noChangeArrowheads="1"/>
              </p:cNvSpPr>
              <p:nvPr/>
            </p:nvSpPr>
            <p:spPr bwMode="auto">
              <a:xfrm>
                <a:off x="925096" y="1311001"/>
                <a:ext cx="226960" cy="199557"/>
              </a:xfrm>
              <a:prstGeom prst="hexagon">
                <a:avLst>
                  <a:gd name="adj" fmla="val 25000"/>
                  <a:gd name="vf" fmla="val 115470"/>
                </a:avLst>
              </a:prstGeom>
              <a:noFill/>
              <a:ln w="28575">
                <a:solidFill>
                  <a:schemeClr val="accent5"/>
                </a:solidFill>
                <a:round/>
                <a:headEnd/>
                <a:tailEnd/>
              </a:ln>
            </p:spPr>
            <p:txBody>
              <a:bodyPr lIns="92075" tIns="46038" rIns="92075" bIns="46038"/>
              <a:lstStyle/>
              <a:p>
                <a:pPr marL="119063" indent="-119063">
                  <a:defRPr/>
                </a:pPr>
                <a:endParaRPr lang="en-US">
                  <a:solidFill>
                    <a:srgbClr val="5B6981"/>
                  </a:solidFill>
                  <a:latin typeface="Arial" charset="0"/>
                  <a:cs typeface="Arial" charset="0"/>
                </a:endParaRPr>
              </a:p>
            </p:txBody>
          </p:sp>
          <p:sp>
            <p:nvSpPr>
              <p:cNvPr id="17" name="Hexagon 59"/>
              <p:cNvSpPr>
                <a:spLocks noChangeArrowheads="1"/>
              </p:cNvSpPr>
              <p:nvPr/>
            </p:nvSpPr>
            <p:spPr bwMode="auto">
              <a:xfrm>
                <a:off x="1102048" y="1211223"/>
                <a:ext cx="225037" cy="202183"/>
              </a:xfrm>
              <a:prstGeom prst="hexagon">
                <a:avLst>
                  <a:gd name="adj" fmla="val 25001"/>
                  <a:gd name="vf" fmla="val 115470"/>
                </a:avLst>
              </a:prstGeom>
              <a:noFill/>
              <a:ln w="28575">
                <a:solidFill>
                  <a:schemeClr val="accent5"/>
                </a:solidFill>
                <a:round/>
                <a:headEnd/>
                <a:tailEnd/>
              </a:ln>
            </p:spPr>
            <p:txBody>
              <a:bodyPr lIns="92075" tIns="46038" rIns="92075" bIns="46038"/>
              <a:lstStyle/>
              <a:p>
                <a:pPr marL="119063" indent="-119063">
                  <a:defRPr/>
                </a:pPr>
                <a:endParaRPr lang="en-US">
                  <a:solidFill>
                    <a:srgbClr val="5B6981"/>
                  </a:solidFill>
                  <a:latin typeface="Arial" charset="0"/>
                  <a:cs typeface="Arial" charset="0"/>
                </a:endParaRPr>
              </a:p>
            </p:txBody>
          </p:sp>
        </p:grpSp>
        <p:sp>
          <p:nvSpPr>
            <p:cNvPr id="19" name="Rounded Rectangle 138"/>
            <p:cNvSpPr>
              <a:spLocks noChangeArrowheads="1"/>
            </p:cNvSpPr>
            <p:nvPr/>
          </p:nvSpPr>
          <p:spPr bwMode="auto">
            <a:xfrm>
              <a:off x="4450168" y="2087499"/>
              <a:ext cx="615950" cy="338138"/>
            </a:xfrm>
            <a:prstGeom prst="roundRect">
              <a:avLst>
                <a:gd name="adj" fmla="val 9523"/>
              </a:avLst>
            </a:prstGeom>
            <a:noFill/>
            <a:ln w="28575">
              <a:solidFill>
                <a:schemeClr val="accent5"/>
              </a:solidFill>
              <a:prstDash val="sysDash"/>
              <a:round/>
              <a:headEnd/>
              <a:tailEnd/>
            </a:ln>
          </p:spPr>
          <p:txBody>
            <a:bodyPr lIns="92075" tIns="46038" rIns="92075" bIns="46038"/>
            <a:lstStyle/>
            <a:p>
              <a:pPr marL="119063" indent="-119063">
                <a:defRPr/>
              </a:pPr>
              <a:endParaRPr lang="en-US">
                <a:solidFill>
                  <a:srgbClr val="5B6981"/>
                </a:solidFill>
                <a:latin typeface="Arial" charset="0"/>
                <a:cs typeface="Arial" charset="0"/>
              </a:endParaRPr>
            </a:p>
          </p:txBody>
        </p:sp>
      </p:grpSp>
      <p:grpSp>
        <p:nvGrpSpPr>
          <p:cNvPr id="4" name="Group 91"/>
          <p:cNvGrpSpPr>
            <a:grpSpLocks/>
          </p:cNvGrpSpPr>
          <p:nvPr/>
        </p:nvGrpSpPr>
        <p:grpSpPr bwMode="auto">
          <a:xfrm>
            <a:off x="3495675" y="2474913"/>
            <a:ext cx="617538" cy="317500"/>
            <a:chOff x="4459694" y="2475643"/>
            <a:chExt cx="617537" cy="316706"/>
          </a:xfrm>
        </p:grpSpPr>
        <p:sp>
          <p:nvSpPr>
            <p:cNvPr id="18" name="Can 128"/>
            <p:cNvSpPr>
              <a:spLocks noChangeArrowheads="1"/>
            </p:cNvSpPr>
            <p:nvPr/>
          </p:nvSpPr>
          <p:spPr bwMode="auto">
            <a:xfrm>
              <a:off x="4637494" y="2545318"/>
              <a:ext cx="269875" cy="177355"/>
            </a:xfrm>
            <a:prstGeom prst="can">
              <a:avLst>
                <a:gd name="adj" fmla="val 25000"/>
              </a:avLst>
            </a:prstGeom>
            <a:noFill/>
            <a:ln w="38100">
              <a:solidFill>
                <a:schemeClr val="accent5"/>
              </a:solidFill>
              <a:round/>
              <a:headEnd/>
              <a:tailEnd/>
            </a:ln>
          </p:spPr>
          <p:txBody>
            <a:bodyPr lIns="92075" tIns="46038" rIns="92075" bIns="46038"/>
            <a:lstStyle/>
            <a:p>
              <a:pPr marL="119063" indent="-119063">
                <a:defRPr/>
              </a:pPr>
              <a:endParaRPr lang="en-US">
                <a:solidFill>
                  <a:srgbClr val="5B6981"/>
                </a:solidFill>
                <a:latin typeface="Arial" charset="0"/>
                <a:cs typeface="Arial" charset="0"/>
              </a:endParaRPr>
            </a:p>
          </p:txBody>
        </p:sp>
        <p:sp>
          <p:nvSpPr>
            <p:cNvPr id="20" name="Rounded Rectangle 138"/>
            <p:cNvSpPr>
              <a:spLocks noChangeArrowheads="1"/>
            </p:cNvSpPr>
            <p:nvPr/>
          </p:nvSpPr>
          <p:spPr bwMode="auto">
            <a:xfrm>
              <a:off x="4459694" y="2475643"/>
              <a:ext cx="617537" cy="316706"/>
            </a:xfrm>
            <a:prstGeom prst="roundRect">
              <a:avLst>
                <a:gd name="adj" fmla="val 9523"/>
              </a:avLst>
            </a:prstGeom>
            <a:noFill/>
            <a:ln w="28575">
              <a:solidFill>
                <a:schemeClr val="accent5"/>
              </a:solidFill>
              <a:prstDash val="sysDash"/>
              <a:round/>
              <a:headEnd/>
              <a:tailEnd/>
            </a:ln>
          </p:spPr>
          <p:txBody>
            <a:bodyPr lIns="92075" tIns="46038" rIns="92075" bIns="46038"/>
            <a:lstStyle/>
            <a:p>
              <a:pPr marL="119063" indent="-119063">
                <a:defRPr/>
              </a:pPr>
              <a:endParaRPr lang="en-US">
                <a:solidFill>
                  <a:srgbClr val="5B6981"/>
                </a:solidFill>
                <a:latin typeface="Arial" charset="0"/>
                <a:cs typeface="Arial" charset="0"/>
              </a:endParaRPr>
            </a:p>
          </p:txBody>
        </p:sp>
      </p:grpSp>
      <p:sp>
        <p:nvSpPr>
          <p:cNvPr id="21" name="Rounded Rectangle 4"/>
          <p:cNvSpPr/>
          <p:nvPr/>
        </p:nvSpPr>
        <p:spPr bwMode="auto">
          <a:xfrm>
            <a:off x="2992480" y="1476377"/>
            <a:ext cx="1622425" cy="1941513"/>
          </a:xfrm>
          <a:prstGeom prst="roundRect">
            <a:avLst>
              <a:gd name="adj" fmla="val 8501"/>
            </a:avLst>
          </a:prstGeom>
          <a:noFill/>
          <a:ln w="38100">
            <a:solidFill>
              <a:schemeClr val="accent5"/>
            </a:solidFill>
            <a:prstDash val="sysDash"/>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lIns="92075" tIns="0" rIns="92075" bIns="46038"/>
          <a:lstStyle/>
          <a:p>
            <a:pPr>
              <a:defRPr/>
            </a:pPr>
            <a:endParaRPr lang="en-US" sz="1400" b="1" dirty="0">
              <a:solidFill>
                <a:srgbClr val="5B6981"/>
              </a:solidFill>
            </a:endParaRPr>
          </a:p>
        </p:txBody>
      </p:sp>
      <p:grpSp>
        <p:nvGrpSpPr>
          <p:cNvPr id="5" name="Group 93"/>
          <p:cNvGrpSpPr>
            <a:grpSpLocks/>
          </p:cNvGrpSpPr>
          <p:nvPr/>
        </p:nvGrpSpPr>
        <p:grpSpPr bwMode="auto">
          <a:xfrm>
            <a:off x="3257550" y="1687513"/>
            <a:ext cx="1093788" cy="334962"/>
            <a:chOff x="4178705" y="1687450"/>
            <a:chExt cx="1093788" cy="334565"/>
          </a:xfrm>
        </p:grpSpPr>
        <p:sp>
          <p:nvSpPr>
            <p:cNvPr id="12" name="Rounded Rectangle 119"/>
            <p:cNvSpPr>
              <a:spLocks noChangeArrowheads="1"/>
            </p:cNvSpPr>
            <p:nvPr/>
          </p:nvSpPr>
          <p:spPr bwMode="auto">
            <a:xfrm>
              <a:off x="4264430" y="1760388"/>
              <a:ext cx="293688" cy="187103"/>
            </a:xfrm>
            <a:prstGeom prst="roundRect">
              <a:avLst>
                <a:gd name="adj" fmla="val 16667"/>
              </a:avLst>
            </a:prstGeom>
            <a:noFill/>
            <a:ln w="38100">
              <a:solidFill>
                <a:schemeClr val="accent5"/>
              </a:solidFill>
              <a:round/>
              <a:headEnd/>
              <a:tailEnd/>
            </a:ln>
          </p:spPr>
          <p:txBody>
            <a:bodyPr lIns="92075" tIns="46038" rIns="92075" bIns="46038"/>
            <a:lstStyle/>
            <a:p>
              <a:pPr marL="119063" indent="-119063">
                <a:defRPr/>
              </a:pPr>
              <a:endParaRPr lang="en-US">
                <a:solidFill>
                  <a:srgbClr val="5B6981"/>
                </a:solidFill>
                <a:latin typeface="Arial" charset="0"/>
                <a:cs typeface="Arial" charset="0"/>
              </a:endParaRPr>
            </a:p>
          </p:txBody>
        </p:sp>
        <p:sp>
          <p:nvSpPr>
            <p:cNvPr id="13" name="Rounded Rectangle 138"/>
            <p:cNvSpPr>
              <a:spLocks noChangeArrowheads="1"/>
            </p:cNvSpPr>
            <p:nvPr/>
          </p:nvSpPr>
          <p:spPr bwMode="auto">
            <a:xfrm>
              <a:off x="4178705" y="1687450"/>
              <a:ext cx="469900" cy="334565"/>
            </a:xfrm>
            <a:prstGeom prst="roundRect">
              <a:avLst>
                <a:gd name="adj" fmla="val 9523"/>
              </a:avLst>
            </a:prstGeom>
            <a:noFill/>
            <a:ln w="28575">
              <a:solidFill>
                <a:schemeClr val="accent5"/>
              </a:solidFill>
              <a:prstDash val="sysDash"/>
              <a:round/>
              <a:headEnd/>
              <a:tailEnd/>
            </a:ln>
          </p:spPr>
          <p:txBody>
            <a:bodyPr lIns="92075" tIns="46038" rIns="92075" bIns="46038"/>
            <a:lstStyle/>
            <a:p>
              <a:pPr marL="119063" indent="-119063">
                <a:defRPr/>
              </a:pPr>
              <a:endParaRPr lang="en-US">
                <a:solidFill>
                  <a:srgbClr val="5B6981"/>
                </a:solidFill>
                <a:latin typeface="Arial" charset="0"/>
                <a:cs typeface="Arial" charset="0"/>
              </a:endParaRPr>
            </a:p>
          </p:txBody>
        </p:sp>
        <p:sp>
          <p:nvSpPr>
            <p:cNvPr id="27" name="Rounded Rectangle 119"/>
            <p:cNvSpPr>
              <a:spLocks noChangeArrowheads="1"/>
            </p:cNvSpPr>
            <p:nvPr/>
          </p:nvSpPr>
          <p:spPr bwMode="auto">
            <a:xfrm>
              <a:off x="4888318" y="1760388"/>
              <a:ext cx="293687" cy="187103"/>
            </a:xfrm>
            <a:prstGeom prst="roundRect">
              <a:avLst>
                <a:gd name="adj" fmla="val 16667"/>
              </a:avLst>
            </a:prstGeom>
            <a:noFill/>
            <a:ln w="38100">
              <a:solidFill>
                <a:schemeClr val="accent5"/>
              </a:solidFill>
              <a:round/>
              <a:headEnd/>
              <a:tailEnd/>
            </a:ln>
          </p:spPr>
          <p:txBody>
            <a:bodyPr lIns="92075" tIns="46038" rIns="92075" bIns="46038"/>
            <a:lstStyle/>
            <a:p>
              <a:pPr marL="119063" indent="-119063">
                <a:defRPr/>
              </a:pPr>
              <a:endParaRPr lang="en-US">
                <a:solidFill>
                  <a:srgbClr val="5B6981"/>
                </a:solidFill>
                <a:latin typeface="Arial" charset="0"/>
                <a:cs typeface="Arial" charset="0"/>
              </a:endParaRPr>
            </a:p>
          </p:txBody>
        </p:sp>
        <p:sp>
          <p:nvSpPr>
            <p:cNvPr id="28" name="Rounded Rectangle 138"/>
            <p:cNvSpPr>
              <a:spLocks noChangeArrowheads="1"/>
            </p:cNvSpPr>
            <p:nvPr/>
          </p:nvSpPr>
          <p:spPr bwMode="auto">
            <a:xfrm>
              <a:off x="4802593" y="1687450"/>
              <a:ext cx="469900" cy="334565"/>
            </a:xfrm>
            <a:prstGeom prst="roundRect">
              <a:avLst>
                <a:gd name="adj" fmla="val 9523"/>
              </a:avLst>
            </a:prstGeom>
            <a:noFill/>
            <a:ln w="28575">
              <a:solidFill>
                <a:schemeClr val="accent5"/>
              </a:solidFill>
              <a:prstDash val="sysDash"/>
              <a:round/>
              <a:headEnd/>
              <a:tailEnd/>
            </a:ln>
          </p:spPr>
          <p:txBody>
            <a:bodyPr lIns="92075" tIns="46038" rIns="92075" bIns="46038"/>
            <a:lstStyle/>
            <a:p>
              <a:pPr marL="119063" indent="-119063">
                <a:defRPr/>
              </a:pPr>
              <a:endParaRPr lang="en-US">
                <a:solidFill>
                  <a:srgbClr val="5B6981"/>
                </a:solidFill>
                <a:latin typeface="Arial" charset="0"/>
                <a:cs typeface="Arial" charset="0"/>
              </a:endParaRPr>
            </a:p>
          </p:txBody>
        </p:sp>
      </p:grpSp>
      <p:grpSp>
        <p:nvGrpSpPr>
          <p:cNvPr id="6" name="Group 89"/>
          <p:cNvGrpSpPr>
            <a:grpSpLocks/>
          </p:cNvGrpSpPr>
          <p:nvPr/>
        </p:nvGrpSpPr>
        <p:grpSpPr bwMode="auto">
          <a:xfrm>
            <a:off x="3155950" y="2928938"/>
            <a:ext cx="1296988" cy="392112"/>
            <a:chOff x="4069169" y="2929271"/>
            <a:chExt cx="1296987" cy="391716"/>
          </a:xfrm>
        </p:grpSpPr>
        <p:sp>
          <p:nvSpPr>
            <p:cNvPr id="22" name="Rounded Rectangle 4"/>
            <p:cNvSpPr/>
            <p:nvPr/>
          </p:nvSpPr>
          <p:spPr bwMode="auto">
            <a:xfrm>
              <a:off x="4069169" y="2929271"/>
              <a:ext cx="1296987" cy="391716"/>
            </a:xfrm>
            <a:prstGeom prst="roundRect">
              <a:avLst>
                <a:gd name="adj" fmla="val 8501"/>
              </a:avLst>
            </a:prstGeom>
            <a:noFill/>
            <a:ln w="28575">
              <a:solidFill>
                <a:schemeClr val="accent5"/>
              </a:solidFill>
              <a:prstDash val="solid"/>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92075" tIns="0" rIns="92075" bIns="46038"/>
            <a:lstStyle/>
            <a:p>
              <a:pPr algn="ctr">
                <a:defRPr/>
              </a:pPr>
              <a:r>
                <a:rPr lang="en-US" sz="1100" b="1">
                  <a:solidFill>
                    <a:srgbClr val="5B6981"/>
                  </a:solidFill>
                </a:rPr>
                <a:t>Metadata</a:t>
              </a:r>
            </a:p>
            <a:p>
              <a:pPr algn="ctr">
                <a:defRPr/>
              </a:pPr>
              <a:endParaRPr lang="en-US" sz="1050" b="1">
                <a:solidFill>
                  <a:srgbClr val="5B6981"/>
                </a:solidFill>
              </a:endParaRPr>
            </a:p>
          </p:txBody>
        </p:sp>
        <p:cxnSp>
          <p:nvCxnSpPr>
            <p:cNvPr id="23" name="Straight Connector 114"/>
            <p:cNvCxnSpPr>
              <a:cxnSpLocks noChangeShapeType="1"/>
            </p:cNvCxnSpPr>
            <p:nvPr/>
          </p:nvCxnSpPr>
          <p:spPr bwMode="auto">
            <a:xfrm>
              <a:off x="4808943" y="3098961"/>
              <a:ext cx="425450" cy="0"/>
            </a:xfrm>
            <a:prstGeom prst="line">
              <a:avLst/>
            </a:prstGeom>
            <a:noFill/>
            <a:ln w="19050">
              <a:solidFill>
                <a:schemeClr val="accent5"/>
              </a:solidFill>
              <a:round/>
              <a:headEnd/>
              <a:tailEnd/>
            </a:ln>
          </p:spPr>
        </p:cxnSp>
        <p:cxnSp>
          <p:nvCxnSpPr>
            <p:cNvPr id="24" name="Straight Connector 115"/>
            <p:cNvCxnSpPr>
              <a:cxnSpLocks noChangeShapeType="1"/>
            </p:cNvCxnSpPr>
            <p:nvPr/>
          </p:nvCxnSpPr>
          <p:spPr bwMode="auto">
            <a:xfrm>
              <a:off x="4808943" y="3156054"/>
              <a:ext cx="425450" cy="1586"/>
            </a:xfrm>
            <a:prstGeom prst="line">
              <a:avLst/>
            </a:prstGeom>
            <a:noFill/>
            <a:ln w="19050">
              <a:solidFill>
                <a:schemeClr val="accent5"/>
              </a:solidFill>
              <a:round/>
              <a:headEnd/>
              <a:tailEnd/>
            </a:ln>
          </p:spPr>
        </p:cxnSp>
        <p:cxnSp>
          <p:nvCxnSpPr>
            <p:cNvPr id="25" name="Straight Connector 116"/>
            <p:cNvCxnSpPr>
              <a:cxnSpLocks noChangeShapeType="1"/>
            </p:cNvCxnSpPr>
            <p:nvPr/>
          </p:nvCxnSpPr>
          <p:spPr bwMode="auto">
            <a:xfrm>
              <a:off x="4808943" y="3214732"/>
              <a:ext cx="425450" cy="1585"/>
            </a:xfrm>
            <a:prstGeom prst="line">
              <a:avLst/>
            </a:prstGeom>
            <a:noFill/>
            <a:ln w="19050">
              <a:solidFill>
                <a:schemeClr val="accent5"/>
              </a:solidFill>
              <a:round/>
              <a:headEnd/>
              <a:tailEnd/>
            </a:ln>
          </p:spPr>
        </p:cxnSp>
        <p:cxnSp>
          <p:nvCxnSpPr>
            <p:cNvPr id="26" name="Straight Connector 117"/>
            <p:cNvCxnSpPr>
              <a:cxnSpLocks noChangeShapeType="1"/>
            </p:cNvCxnSpPr>
            <p:nvPr/>
          </p:nvCxnSpPr>
          <p:spPr bwMode="auto">
            <a:xfrm>
              <a:off x="4808943" y="3274996"/>
              <a:ext cx="425450" cy="0"/>
            </a:xfrm>
            <a:prstGeom prst="line">
              <a:avLst/>
            </a:prstGeom>
            <a:noFill/>
            <a:ln w="19050">
              <a:solidFill>
                <a:schemeClr val="accent5"/>
              </a:solidFill>
              <a:round/>
              <a:headEnd/>
              <a:tailEnd/>
            </a:ln>
          </p:spPr>
        </p:cxnSp>
        <p:cxnSp>
          <p:nvCxnSpPr>
            <p:cNvPr id="29" name="Straight Connector 114"/>
            <p:cNvCxnSpPr>
              <a:cxnSpLocks noChangeShapeType="1"/>
            </p:cNvCxnSpPr>
            <p:nvPr/>
          </p:nvCxnSpPr>
          <p:spPr bwMode="auto">
            <a:xfrm>
              <a:off x="4262844" y="3098961"/>
              <a:ext cx="425450" cy="0"/>
            </a:xfrm>
            <a:prstGeom prst="line">
              <a:avLst/>
            </a:prstGeom>
            <a:noFill/>
            <a:ln w="19050">
              <a:solidFill>
                <a:schemeClr val="accent5"/>
              </a:solidFill>
              <a:round/>
              <a:headEnd/>
              <a:tailEnd/>
            </a:ln>
          </p:spPr>
        </p:cxnSp>
        <p:cxnSp>
          <p:nvCxnSpPr>
            <p:cNvPr id="30" name="Straight Connector 115"/>
            <p:cNvCxnSpPr>
              <a:cxnSpLocks noChangeShapeType="1"/>
            </p:cNvCxnSpPr>
            <p:nvPr/>
          </p:nvCxnSpPr>
          <p:spPr bwMode="auto">
            <a:xfrm>
              <a:off x="4262844" y="3157640"/>
              <a:ext cx="425450" cy="0"/>
            </a:xfrm>
            <a:prstGeom prst="line">
              <a:avLst/>
            </a:prstGeom>
            <a:noFill/>
            <a:ln w="19050">
              <a:solidFill>
                <a:schemeClr val="accent5"/>
              </a:solidFill>
              <a:round/>
              <a:headEnd/>
              <a:tailEnd/>
            </a:ln>
          </p:spPr>
        </p:cxnSp>
        <p:cxnSp>
          <p:nvCxnSpPr>
            <p:cNvPr id="31" name="Straight Connector 116"/>
            <p:cNvCxnSpPr>
              <a:cxnSpLocks noChangeShapeType="1"/>
            </p:cNvCxnSpPr>
            <p:nvPr/>
          </p:nvCxnSpPr>
          <p:spPr bwMode="auto">
            <a:xfrm>
              <a:off x="4262844" y="3216318"/>
              <a:ext cx="425450" cy="0"/>
            </a:xfrm>
            <a:prstGeom prst="line">
              <a:avLst/>
            </a:prstGeom>
            <a:noFill/>
            <a:ln w="19050">
              <a:solidFill>
                <a:schemeClr val="accent5"/>
              </a:solidFill>
              <a:round/>
              <a:headEnd/>
              <a:tailEnd/>
            </a:ln>
          </p:spPr>
        </p:cxnSp>
        <p:cxnSp>
          <p:nvCxnSpPr>
            <p:cNvPr id="32" name="Straight Connector 117"/>
            <p:cNvCxnSpPr>
              <a:cxnSpLocks noChangeShapeType="1"/>
            </p:cNvCxnSpPr>
            <p:nvPr/>
          </p:nvCxnSpPr>
          <p:spPr bwMode="auto">
            <a:xfrm>
              <a:off x="4262844" y="3274996"/>
              <a:ext cx="425450" cy="0"/>
            </a:xfrm>
            <a:prstGeom prst="line">
              <a:avLst/>
            </a:prstGeom>
            <a:noFill/>
            <a:ln w="19050">
              <a:solidFill>
                <a:schemeClr val="accent5"/>
              </a:solidFill>
              <a:round/>
              <a:headEnd/>
              <a:tailEnd/>
            </a:ln>
          </p:spPr>
        </p:cxnSp>
      </p:grpSp>
      <p:pic>
        <p:nvPicPr>
          <p:cNvPr id="261133" name="Picture 32" descr="rightArrow.png"/>
          <p:cNvPicPr>
            <a:picLocks noChangeAspect="1"/>
          </p:cNvPicPr>
          <p:nvPr/>
        </p:nvPicPr>
        <p:blipFill>
          <a:blip r:embed="rId3"/>
          <a:srcRect/>
          <a:stretch>
            <a:fillRect/>
          </a:stretch>
        </p:blipFill>
        <p:spPr bwMode="auto">
          <a:xfrm>
            <a:off x="4716463" y="2227263"/>
            <a:ext cx="576262" cy="381000"/>
          </a:xfrm>
          <a:prstGeom prst="rect">
            <a:avLst/>
          </a:prstGeom>
          <a:noFill/>
          <a:ln w="9525">
            <a:noFill/>
            <a:miter lim="800000"/>
            <a:headEnd/>
            <a:tailEnd/>
          </a:ln>
        </p:spPr>
      </p:pic>
      <p:pic>
        <p:nvPicPr>
          <p:cNvPr id="261134" name="Picture 62" descr="cloud_and_Bkgd_dkoutline.png"/>
          <p:cNvPicPr>
            <a:picLocks noChangeAspect="1"/>
          </p:cNvPicPr>
          <p:nvPr/>
        </p:nvPicPr>
        <p:blipFill>
          <a:blip r:embed="rId4"/>
          <a:srcRect/>
          <a:stretch>
            <a:fillRect/>
          </a:stretch>
        </p:blipFill>
        <p:spPr bwMode="auto">
          <a:xfrm>
            <a:off x="6251575" y="1806575"/>
            <a:ext cx="2508250" cy="1350963"/>
          </a:xfrm>
          <a:prstGeom prst="rect">
            <a:avLst/>
          </a:prstGeom>
          <a:noFill/>
          <a:ln w="9525">
            <a:noFill/>
            <a:miter lim="800000"/>
            <a:headEnd/>
            <a:tailEnd/>
          </a:ln>
        </p:spPr>
      </p:pic>
      <p:grpSp>
        <p:nvGrpSpPr>
          <p:cNvPr id="7" name="Group 63"/>
          <p:cNvGrpSpPr>
            <a:grpSpLocks/>
          </p:cNvGrpSpPr>
          <p:nvPr/>
        </p:nvGrpSpPr>
        <p:grpSpPr bwMode="auto">
          <a:xfrm>
            <a:off x="6704019" y="2139971"/>
            <a:ext cx="852487" cy="784225"/>
            <a:chOff x="5802313" y="2397760"/>
            <a:chExt cx="2135443" cy="2621280"/>
          </a:xfrm>
        </p:grpSpPr>
        <p:sp>
          <p:nvSpPr>
            <p:cNvPr id="65" name="Rounded Rectangle 64"/>
            <p:cNvSpPr/>
            <p:nvPr/>
          </p:nvSpPr>
          <p:spPr bwMode="auto">
            <a:xfrm>
              <a:off x="6881866" y="2397760"/>
              <a:ext cx="589544" cy="457200"/>
            </a:xfrm>
            <a:prstGeom prst="roundRect">
              <a:avLst/>
            </a:prstGeom>
            <a:solidFill>
              <a:schemeClr val="tx2">
                <a:lumMod val="75000"/>
                <a:alpha val="50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normAutofit/>
            </a:bodyPr>
            <a:lstStyle/>
            <a:p>
              <a:pPr algn="ctr">
                <a:defRPr/>
              </a:pPr>
              <a:endParaRPr lang="en-US" sz="200" dirty="0">
                <a:solidFill>
                  <a:srgbClr val="FFFFFF"/>
                </a:solidFill>
              </a:endParaRPr>
            </a:p>
          </p:txBody>
        </p:sp>
        <p:sp>
          <p:nvSpPr>
            <p:cNvPr id="66" name="Rounded Rectangle 65"/>
            <p:cNvSpPr/>
            <p:nvPr/>
          </p:nvSpPr>
          <p:spPr bwMode="auto">
            <a:xfrm>
              <a:off x="6258561" y="2397760"/>
              <a:ext cx="589544" cy="457200"/>
            </a:xfrm>
            <a:prstGeom prst="roundRect">
              <a:avLst/>
            </a:prstGeom>
            <a:solidFill>
              <a:schemeClr val="tx2">
                <a:lumMod val="75000"/>
                <a:alpha val="50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normAutofit/>
            </a:bodyPr>
            <a:lstStyle/>
            <a:p>
              <a:pPr algn="ctr">
                <a:defRPr/>
              </a:pPr>
              <a:endParaRPr lang="en-US" sz="200" dirty="0">
                <a:solidFill>
                  <a:srgbClr val="FFFFFF"/>
                </a:solidFill>
              </a:endParaRPr>
            </a:p>
          </p:txBody>
        </p:sp>
        <p:sp>
          <p:nvSpPr>
            <p:cNvPr id="67" name="Rounded Rectangle 66"/>
            <p:cNvSpPr/>
            <p:nvPr/>
          </p:nvSpPr>
          <p:spPr bwMode="auto">
            <a:xfrm>
              <a:off x="5802313" y="2924810"/>
              <a:ext cx="503579" cy="749327"/>
            </a:xfrm>
            <a:prstGeom prst="roundRect">
              <a:avLst/>
            </a:prstGeom>
            <a:solidFill>
              <a:schemeClr val="tx2">
                <a:lumMod val="75000"/>
                <a:alpha val="50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normAutofit/>
            </a:bodyPr>
            <a:lstStyle/>
            <a:p>
              <a:pPr algn="ctr">
                <a:defRPr/>
              </a:pPr>
              <a:endParaRPr lang="en-US" dirty="0">
                <a:solidFill>
                  <a:srgbClr val="FFFFFF"/>
                </a:solidFill>
              </a:endParaRPr>
            </a:p>
          </p:txBody>
        </p:sp>
        <p:sp>
          <p:nvSpPr>
            <p:cNvPr id="68" name="Rounded Rectangle 67"/>
            <p:cNvSpPr/>
            <p:nvPr/>
          </p:nvSpPr>
          <p:spPr bwMode="auto">
            <a:xfrm>
              <a:off x="6349627" y="2924810"/>
              <a:ext cx="503579" cy="749327"/>
            </a:xfrm>
            <a:prstGeom prst="roundRect">
              <a:avLst/>
            </a:prstGeom>
            <a:solidFill>
              <a:schemeClr val="tx2">
                <a:lumMod val="75000"/>
                <a:alpha val="50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normAutofit/>
            </a:bodyPr>
            <a:lstStyle/>
            <a:p>
              <a:pPr algn="ctr">
                <a:defRPr/>
              </a:pPr>
              <a:endParaRPr lang="en-US" dirty="0">
                <a:solidFill>
                  <a:srgbClr val="FFFFFF"/>
                </a:solidFill>
                <a:ea typeface="MS PGothic" pitchFamily="34" charset="-128"/>
              </a:endParaRPr>
            </a:p>
          </p:txBody>
        </p:sp>
        <p:sp>
          <p:nvSpPr>
            <p:cNvPr id="69" name="Rounded Rectangle 68"/>
            <p:cNvSpPr/>
            <p:nvPr/>
          </p:nvSpPr>
          <p:spPr bwMode="auto">
            <a:xfrm>
              <a:off x="6886782" y="2924810"/>
              <a:ext cx="503579" cy="749327"/>
            </a:xfrm>
            <a:prstGeom prst="roundRect">
              <a:avLst/>
            </a:prstGeom>
            <a:solidFill>
              <a:schemeClr val="tx2">
                <a:lumMod val="75000"/>
                <a:alpha val="50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normAutofit/>
            </a:bodyPr>
            <a:lstStyle/>
            <a:p>
              <a:pPr algn="ctr">
                <a:defRPr/>
              </a:pPr>
              <a:endParaRPr lang="en-US" dirty="0">
                <a:solidFill>
                  <a:srgbClr val="FFFFFF"/>
                </a:solidFill>
              </a:endParaRPr>
            </a:p>
          </p:txBody>
        </p:sp>
        <p:sp>
          <p:nvSpPr>
            <p:cNvPr id="70" name="Rounded Rectangle 69"/>
            <p:cNvSpPr/>
            <p:nvPr/>
          </p:nvSpPr>
          <p:spPr bwMode="auto">
            <a:xfrm>
              <a:off x="6345587" y="3717290"/>
              <a:ext cx="503579" cy="749327"/>
            </a:xfrm>
            <a:prstGeom prst="roundRect">
              <a:avLst/>
            </a:prstGeom>
            <a:solidFill>
              <a:schemeClr val="tx2">
                <a:lumMod val="75000"/>
                <a:alpha val="50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normAutofit/>
            </a:bodyPr>
            <a:lstStyle/>
            <a:p>
              <a:pPr algn="ctr">
                <a:lnSpc>
                  <a:spcPct val="110000"/>
                </a:lnSpc>
                <a:defRPr/>
              </a:pPr>
              <a:endParaRPr lang="en-US" sz="600" dirty="0">
                <a:solidFill>
                  <a:srgbClr val="FFFFFF"/>
                </a:solidFill>
              </a:endParaRPr>
            </a:p>
          </p:txBody>
        </p:sp>
        <p:sp>
          <p:nvSpPr>
            <p:cNvPr id="71" name="Rounded Rectangle 70"/>
            <p:cNvSpPr/>
            <p:nvPr/>
          </p:nvSpPr>
          <p:spPr bwMode="auto">
            <a:xfrm>
              <a:off x="6882741" y="3717290"/>
              <a:ext cx="503579" cy="749327"/>
            </a:xfrm>
            <a:prstGeom prst="roundRect">
              <a:avLst/>
            </a:prstGeom>
            <a:solidFill>
              <a:schemeClr val="tx2">
                <a:lumMod val="75000"/>
                <a:alpha val="50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normAutofit/>
            </a:bodyPr>
            <a:lstStyle/>
            <a:p>
              <a:pPr algn="ctr">
                <a:lnSpc>
                  <a:spcPct val="110000"/>
                </a:lnSpc>
                <a:defRPr/>
              </a:pPr>
              <a:endParaRPr lang="en-US" sz="600" dirty="0">
                <a:solidFill>
                  <a:srgbClr val="FFFFFF"/>
                </a:solidFill>
              </a:endParaRPr>
            </a:p>
          </p:txBody>
        </p:sp>
        <p:sp>
          <p:nvSpPr>
            <p:cNvPr id="72" name="Rounded Rectangle 71"/>
            <p:cNvSpPr/>
            <p:nvPr/>
          </p:nvSpPr>
          <p:spPr bwMode="auto">
            <a:xfrm>
              <a:off x="7434177" y="2915893"/>
              <a:ext cx="503579" cy="749327"/>
            </a:xfrm>
            <a:prstGeom prst="roundRect">
              <a:avLst/>
            </a:prstGeom>
            <a:solidFill>
              <a:schemeClr val="tx2">
                <a:lumMod val="75000"/>
                <a:alpha val="50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normAutofit/>
            </a:bodyPr>
            <a:lstStyle/>
            <a:p>
              <a:pPr algn="ctr">
                <a:lnSpc>
                  <a:spcPct val="110000"/>
                </a:lnSpc>
                <a:defRPr/>
              </a:pPr>
              <a:endParaRPr lang="en-US" sz="600" dirty="0">
                <a:solidFill>
                  <a:srgbClr val="FFFFFF"/>
                </a:solidFill>
              </a:endParaRPr>
            </a:p>
          </p:txBody>
        </p:sp>
        <p:sp>
          <p:nvSpPr>
            <p:cNvPr id="73" name="Rounded Rectangle 72"/>
            <p:cNvSpPr/>
            <p:nvPr/>
          </p:nvSpPr>
          <p:spPr bwMode="auto">
            <a:xfrm>
              <a:off x="7434032" y="3718533"/>
              <a:ext cx="503579" cy="749327"/>
            </a:xfrm>
            <a:prstGeom prst="roundRect">
              <a:avLst/>
            </a:prstGeom>
            <a:solidFill>
              <a:schemeClr val="tx2">
                <a:lumMod val="75000"/>
                <a:alpha val="50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normAutofit/>
            </a:bodyPr>
            <a:lstStyle/>
            <a:p>
              <a:pPr algn="ctr">
                <a:lnSpc>
                  <a:spcPct val="110000"/>
                </a:lnSpc>
                <a:defRPr/>
              </a:pPr>
              <a:endParaRPr lang="en-US" sz="600" dirty="0">
                <a:solidFill>
                  <a:srgbClr val="FFFFFF"/>
                </a:solidFill>
              </a:endParaRPr>
            </a:p>
          </p:txBody>
        </p:sp>
        <p:sp>
          <p:nvSpPr>
            <p:cNvPr id="74" name="Rounded Rectangle 73"/>
            <p:cNvSpPr/>
            <p:nvPr/>
          </p:nvSpPr>
          <p:spPr bwMode="auto">
            <a:xfrm>
              <a:off x="6349999" y="4592320"/>
              <a:ext cx="501903" cy="426720"/>
            </a:xfrm>
            <a:prstGeom prst="roundRect">
              <a:avLst/>
            </a:prstGeom>
            <a:solidFill>
              <a:schemeClr val="tx2">
                <a:lumMod val="75000"/>
                <a:alpha val="50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lstStyle/>
            <a:p>
              <a:pPr algn="ctr">
                <a:defRPr/>
              </a:pPr>
              <a:endParaRPr lang="en-US" sz="500" dirty="0">
                <a:solidFill>
                  <a:srgbClr val="FFFFFF"/>
                </a:solidFill>
              </a:endParaRPr>
            </a:p>
          </p:txBody>
        </p:sp>
        <p:sp>
          <p:nvSpPr>
            <p:cNvPr id="75" name="Rounded Rectangle 74"/>
            <p:cNvSpPr/>
            <p:nvPr/>
          </p:nvSpPr>
          <p:spPr bwMode="auto">
            <a:xfrm>
              <a:off x="6893306" y="4582160"/>
              <a:ext cx="501903" cy="426720"/>
            </a:xfrm>
            <a:prstGeom prst="roundRect">
              <a:avLst/>
            </a:prstGeom>
            <a:solidFill>
              <a:schemeClr val="tx2">
                <a:lumMod val="75000"/>
                <a:alpha val="50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lstStyle/>
            <a:p>
              <a:pPr algn="ctr">
                <a:defRPr/>
              </a:pPr>
              <a:endParaRPr lang="en-US" sz="500" dirty="0">
                <a:solidFill>
                  <a:srgbClr val="FFFFFF"/>
                </a:solidFill>
              </a:endParaRPr>
            </a:p>
          </p:txBody>
        </p:sp>
      </p:grpSp>
      <p:grpSp>
        <p:nvGrpSpPr>
          <p:cNvPr id="8" name="Group 75"/>
          <p:cNvGrpSpPr>
            <a:grpSpLocks/>
          </p:cNvGrpSpPr>
          <p:nvPr/>
        </p:nvGrpSpPr>
        <p:grpSpPr bwMode="auto">
          <a:xfrm>
            <a:off x="7740650" y="2268539"/>
            <a:ext cx="852488" cy="534987"/>
            <a:chOff x="5802313" y="2397760"/>
            <a:chExt cx="2135443" cy="1786812"/>
          </a:xfrm>
        </p:grpSpPr>
        <p:sp>
          <p:nvSpPr>
            <p:cNvPr id="78" name="Rounded Rectangle 77"/>
            <p:cNvSpPr/>
            <p:nvPr/>
          </p:nvSpPr>
          <p:spPr bwMode="auto">
            <a:xfrm>
              <a:off x="6258561" y="2397760"/>
              <a:ext cx="589544" cy="457200"/>
            </a:xfrm>
            <a:prstGeom prst="roundRect">
              <a:avLst/>
            </a:prstGeom>
            <a:solidFill>
              <a:schemeClr val="tx2">
                <a:lumMod val="75000"/>
                <a:alpha val="50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normAutofit/>
            </a:bodyPr>
            <a:lstStyle/>
            <a:p>
              <a:pPr algn="ctr">
                <a:defRPr/>
              </a:pPr>
              <a:endParaRPr lang="en-US" sz="200" dirty="0">
                <a:solidFill>
                  <a:srgbClr val="FFFFFF"/>
                </a:solidFill>
              </a:endParaRPr>
            </a:p>
          </p:txBody>
        </p:sp>
        <p:sp>
          <p:nvSpPr>
            <p:cNvPr id="79" name="Rounded Rectangle 78"/>
            <p:cNvSpPr/>
            <p:nvPr/>
          </p:nvSpPr>
          <p:spPr bwMode="auto">
            <a:xfrm>
              <a:off x="5802313" y="2924810"/>
              <a:ext cx="503579" cy="749327"/>
            </a:xfrm>
            <a:prstGeom prst="roundRect">
              <a:avLst/>
            </a:prstGeom>
            <a:solidFill>
              <a:schemeClr val="tx2">
                <a:lumMod val="75000"/>
                <a:alpha val="50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normAutofit/>
            </a:bodyPr>
            <a:lstStyle/>
            <a:p>
              <a:pPr algn="ctr">
                <a:defRPr/>
              </a:pPr>
              <a:endParaRPr lang="en-US" dirty="0">
                <a:solidFill>
                  <a:srgbClr val="FFFFFF"/>
                </a:solidFill>
              </a:endParaRPr>
            </a:p>
          </p:txBody>
        </p:sp>
        <p:sp>
          <p:nvSpPr>
            <p:cNvPr id="80" name="Rounded Rectangle 79"/>
            <p:cNvSpPr/>
            <p:nvPr/>
          </p:nvSpPr>
          <p:spPr bwMode="auto">
            <a:xfrm>
              <a:off x="6349627" y="2924810"/>
              <a:ext cx="503579" cy="749327"/>
            </a:xfrm>
            <a:prstGeom prst="roundRect">
              <a:avLst/>
            </a:prstGeom>
            <a:solidFill>
              <a:schemeClr val="tx2">
                <a:lumMod val="75000"/>
                <a:alpha val="50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normAutofit/>
            </a:bodyPr>
            <a:lstStyle/>
            <a:p>
              <a:pPr algn="ctr">
                <a:defRPr/>
              </a:pPr>
              <a:endParaRPr lang="en-US" dirty="0">
                <a:solidFill>
                  <a:srgbClr val="FFFFFF"/>
                </a:solidFill>
                <a:ea typeface="MS PGothic" pitchFamily="34" charset="-128"/>
              </a:endParaRPr>
            </a:p>
          </p:txBody>
        </p:sp>
        <p:sp>
          <p:nvSpPr>
            <p:cNvPr id="81" name="Rounded Rectangle 80"/>
            <p:cNvSpPr/>
            <p:nvPr/>
          </p:nvSpPr>
          <p:spPr bwMode="auto">
            <a:xfrm>
              <a:off x="6886782" y="2924810"/>
              <a:ext cx="503579" cy="749327"/>
            </a:xfrm>
            <a:prstGeom prst="roundRect">
              <a:avLst/>
            </a:prstGeom>
            <a:solidFill>
              <a:schemeClr val="tx2">
                <a:lumMod val="75000"/>
                <a:alpha val="50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normAutofit/>
            </a:bodyPr>
            <a:lstStyle/>
            <a:p>
              <a:pPr algn="ctr">
                <a:defRPr/>
              </a:pPr>
              <a:endParaRPr lang="en-US" dirty="0">
                <a:solidFill>
                  <a:srgbClr val="FFFFFF"/>
                </a:solidFill>
              </a:endParaRPr>
            </a:p>
          </p:txBody>
        </p:sp>
        <p:sp>
          <p:nvSpPr>
            <p:cNvPr id="84" name="Rounded Rectangle 83"/>
            <p:cNvSpPr/>
            <p:nvPr/>
          </p:nvSpPr>
          <p:spPr bwMode="auto">
            <a:xfrm>
              <a:off x="7434177" y="2915893"/>
              <a:ext cx="503579" cy="749327"/>
            </a:xfrm>
            <a:prstGeom prst="roundRect">
              <a:avLst/>
            </a:prstGeom>
            <a:solidFill>
              <a:schemeClr val="tx2">
                <a:lumMod val="75000"/>
                <a:alpha val="50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normAutofit/>
            </a:bodyPr>
            <a:lstStyle/>
            <a:p>
              <a:pPr algn="ctr">
                <a:lnSpc>
                  <a:spcPct val="110000"/>
                </a:lnSpc>
                <a:defRPr/>
              </a:pPr>
              <a:endParaRPr lang="en-US" sz="600" dirty="0">
                <a:solidFill>
                  <a:srgbClr val="FFFFFF"/>
                </a:solidFill>
              </a:endParaRPr>
            </a:p>
          </p:txBody>
        </p:sp>
        <p:sp>
          <p:nvSpPr>
            <p:cNvPr id="86" name="Rounded Rectangle 85"/>
            <p:cNvSpPr/>
            <p:nvPr/>
          </p:nvSpPr>
          <p:spPr bwMode="auto">
            <a:xfrm>
              <a:off x="6349999" y="3757853"/>
              <a:ext cx="501903" cy="426719"/>
            </a:xfrm>
            <a:prstGeom prst="roundRect">
              <a:avLst/>
            </a:prstGeom>
            <a:solidFill>
              <a:schemeClr val="tx2">
                <a:lumMod val="75000"/>
                <a:alpha val="50000"/>
              </a:schemeClr>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lstStyle/>
            <a:p>
              <a:pPr algn="ctr">
                <a:defRPr/>
              </a:pPr>
              <a:endParaRPr lang="en-US" sz="500" dirty="0">
                <a:solidFill>
                  <a:srgbClr val="FFFFFF"/>
                </a:solidFill>
              </a:endParaRPr>
            </a:p>
          </p:txBody>
        </p:sp>
      </p:grpSp>
      <p:sp>
        <p:nvSpPr>
          <p:cNvPr id="261137" name="TextBox 87"/>
          <p:cNvSpPr txBox="1">
            <a:spLocks noChangeArrowheads="1"/>
          </p:cNvSpPr>
          <p:nvPr/>
        </p:nvSpPr>
        <p:spPr bwMode="auto">
          <a:xfrm>
            <a:off x="6736180" y="3109914"/>
            <a:ext cx="2016899" cy="261610"/>
          </a:xfrm>
          <a:prstGeom prst="rect">
            <a:avLst/>
          </a:prstGeom>
          <a:noFill/>
          <a:ln w="9525">
            <a:noFill/>
            <a:miter lim="800000"/>
            <a:headEnd/>
            <a:tailEnd/>
          </a:ln>
        </p:spPr>
        <p:txBody>
          <a:bodyPr wrap="none">
            <a:spAutoFit/>
          </a:bodyPr>
          <a:lstStyle/>
          <a:p>
            <a:pPr algn="ctr"/>
            <a:r>
              <a:rPr lang="en-US" sz="1100" b="1" smtClean="0">
                <a:solidFill>
                  <a:srgbClr val="3F3F3F"/>
                </a:solidFill>
                <a:cs typeface="+mn-cs"/>
              </a:rPr>
              <a:t>Oracle VM 3 Resource Pool</a:t>
            </a:r>
          </a:p>
        </p:txBody>
      </p:sp>
      <p:sp>
        <p:nvSpPr>
          <p:cNvPr id="91" name="Content Placeholder 52"/>
          <p:cNvSpPr txBox="1">
            <a:spLocks/>
          </p:cNvSpPr>
          <p:nvPr/>
        </p:nvSpPr>
        <p:spPr>
          <a:xfrm>
            <a:off x="731838" y="3651251"/>
            <a:ext cx="7727950" cy="760413"/>
          </a:xfrm>
          <a:prstGeom prst="rect">
            <a:avLst/>
          </a:prstGeom>
        </p:spPr>
        <p:txBody>
          <a:bodyPr/>
          <a:lstStyle/>
          <a:p>
            <a:pPr marL="119063" indent="-119063" eaLnBrk="0" hangingPunct="0">
              <a:spcBef>
                <a:spcPct val="20000"/>
              </a:spcBef>
              <a:buClr>
                <a:srgbClr val="FD0000"/>
              </a:buClr>
              <a:buFontTx/>
              <a:buChar char="•"/>
              <a:defRPr/>
            </a:pPr>
            <a:r>
              <a:rPr lang="en-US" sz="1600" kern="0" dirty="0">
                <a:solidFill>
                  <a:srgbClr val="000000"/>
                </a:solidFill>
                <a:latin typeface="Arial"/>
                <a:cs typeface="Arial" charset="0"/>
              </a:rPr>
              <a:t>Package complex, multi-tier, multi-VM applications into single, portable assembly</a:t>
            </a:r>
          </a:p>
          <a:p>
            <a:pPr marL="119063" indent="-119063" eaLnBrk="0" hangingPunct="0">
              <a:spcBef>
                <a:spcPct val="20000"/>
              </a:spcBef>
              <a:buClr>
                <a:srgbClr val="FD0000"/>
              </a:buClr>
              <a:buFontTx/>
              <a:buChar char="•"/>
              <a:defRPr/>
            </a:pPr>
            <a:r>
              <a:rPr lang="en-US" sz="1600" kern="0" dirty="0">
                <a:solidFill>
                  <a:srgbClr val="000000"/>
                </a:solidFill>
                <a:latin typeface="Arial"/>
                <a:cs typeface="Arial" charset="0"/>
              </a:rPr>
              <a:t>Deploy assembly onto Oracle VM pool with automated configuration and late-binding parameters</a:t>
            </a:r>
          </a:p>
        </p:txBody>
      </p:sp>
      <p:sp>
        <p:nvSpPr>
          <p:cNvPr id="56" name="Rounded Rectangle 4"/>
          <p:cNvSpPr/>
          <p:nvPr/>
        </p:nvSpPr>
        <p:spPr bwMode="auto">
          <a:xfrm>
            <a:off x="952054" y="1799468"/>
            <a:ext cx="595610" cy="202431"/>
          </a:xfrm>
          <a:prstGeom prst="roundRect">
            <a:avLst>
              <a:gd name="adj" fmla="val 11357"/>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lstStyle/>
          <a:p>
            <a:pPr algn="ctr">
              <a:defRPr/>
            </a:pPr>
            <a:r>
              <a:rPr lang="en-US" sz="1000" dirty="0">
                <a:solidFill>
                  <a:srgbClr val="FFFFFF"/>
                </a:solidFill>
                <a:latin typeface="Arial" pitchFamily="34" charset="0"/>
                <a:cs typeface="Arial" pitchFamily="34" charset="0"/>
              </a:rPr>
              <a:t>OVM</a:t>
            </a:r>
            <a:endParaRPr lang="en-US" sz="1050" dirty="0">
              <a:solidFill>
                <a:srgbClr val="FFFFFF"/>
              </a:solidFill>
              <a:latin typeface="Arial" pitchFamily="34" charset="0"/>
              <a:cs typeface="Arial" pitchFamily="34" charset="0"/>
            </a:endParaRPr>
          </a:p>
        </p:txBody>
      </p:sp>
      <p:sp>
        <p:nvSpPr>
          <p:cNvPr id="58" name="Rounded Rectangle 4"/>
          <p:cNvSpPr/>
          <p:nvPr/>
        </p:nvSpPr>
        <p:spPr bwMode="auto">
          <a:xfrm>
            <a:off x="952054" y="1563638"/>
            <a:ext cx="595610" cy="202431"/>
          </a:xfrm>
          <a:prstGeom prst="roundRect">
            <a:avLst>
              <a:gd name="adj" fmla="val 11357"/>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lstStyle/>
          <a:p>
            <a:pPr algn="ctr">
              <a:defRPr/>
            </a:pPr>
            <a:r>
              <a:rPr lang="en-US" sz="1000" dirty="0">
                <a:solidFill>
                  <a:srgbClr val="FFFFFF"/>
                </a:solidFill>
                <a:latin typeface="Arial" pitchFamily="34" charset="0"/>
                <a:cs typeface="Arial" pitchFamily="34" charset="0"/>
              </a:rPr>
              <a:t>HTTP</a:t>
            </a:r>
            <a:endParaRPr lang="en-US" sz="1050" dirty="0">
              <a:solidFill>
                <a:srgbClr val="FFFFFF"/>
              </a:solidFill>
              <a:latin typeface="Arial" pitchFamily="34" charset="0"/>
              <a:cs typeface="Arial" pitchFamily="34" charset="0"/>
            </a:endParaRPr>
          </a:p>
        </p:txBody>
      </p:sp>
      <p:sp>
        <p:nvSpPr>
          <p:cNvPr id="59" name="Rounded Rectangle 4"/>
          <p:cNvSpPr/>
          <p:nvPr/>
        </p:nvSpPr>
        <p:spPr bwMode="auto">
          <a:xfrm>
            <a:off x="1672134" y="1799468"/>
            <a:ext cx="595610" cy="202431"/>
          </a:xfrm>
          <a:prstGeom prst="roundRect">
            <a:avLst>
              <a:gd name="adj" fmla="val 11357"/>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lstStyle/>
          <a:p>
            <a:pPr algn="ctr">
              <a:defRPr/>
            </a:pPr>
            <a:r>
              <a:rPr lang="en-US" sz="1000" dirty="0">
                <a:solidFill>
                  <a:srgbClr val="FFFFFF"/>
                </a:solidFill>
                <a:latin typeface="Arial" pitchFamily="34" charset="0"/>
                <a:cs typeface="Arial" pitchFamily="34" charset="0"/>
              </a:rPr>
              <a:t>OVM</a:t>
            </a:r>
            <a:endParaRPr lang="en-US" sz="1050" dirty="0">
              <a:solidFill>
                <a:srgbClr val="FFFFFF"/>
              </a:solidFill>
              <a:latin typeface="Arial" pitchFamily="34" charset="0"/>
              <a:cs typeface="Arial" pitchFamily="34" charset="0"/>
            </a:endParaRPr>
          </a:p>
        </p:txBody>
      </p:sp>
      <p:sp>
        <p:nvSpPr>
          <p:cNvPr id="60" name="Rounded Rectangle 4"/>
          <p:cNvSpPr/>
          <p:nvPr/>
        </p:nvSpPr>
        <p:spPr bwMode="auto">
          <a:xfrm>
            <a:off x="1672134" y="1563638"/>
            <a:ext cx="595610" cy="202431"/>
          </a:xfrm>
          <a:prstGeom prst="roundRect">
            <a:avLst>
              <a:gd name="adj" fmla="val 11357"/>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lstStyle/>
          <a:p>
            <a:pPr algn="ctr">
              <a:defRPr/>
            </a:pPr>
            <a:r>
              <a:rPr lang="en-US" sz="1000" dirty="0">
                <a:solidFill>
                  <a:srgbClr val="FFFFFF"/>
                </a:solidFill>
                <a:latin typeface="Arial" pitchFamily="34" charset="0"/>
                <a:cs typeface="Arial" pitchFamily="34" charset="0"/>
              </a:rPr>
              <a:t>HTTP</a:t>
            </a:r>
            <a:endParaRPr lang="en-US" sz="1050" dirty="0">
              <a:solidFill>
                <a:srgbClr val="FFFFFF"/>
              </a:solidFill>
              <a:latin typeface="Arial" pitchFamily="34" charset="0"/>
              <a:cs typeface="Arial" pitchFamily="34" charset="0"/>
            </a:endParaRPr>
          </a:p>
        </p:txBody>
      </p:sp>
      <p:sp>
        <p:nvSpPr>
          <p:cNvPr id="77" name="Rounded Rectangle 4"/>
          <p:cNvSpPr/>
          <p:nvPr/>
        </p:nvSpPr>
        <p:spPr bwMode="auto">
          <a:xfrm>
            <a:off x="1312094" y="2519549"/>
            <a:ext cx="595610" cy="202431"/>
          </a:xfrm>
          <a:prstGeom prst="roundRect">
            <a:avLst>
              <a:gd name="adj" fmla="val 11357"/>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lstStyle/>
          <a:p>
            <a:pPr algn="ctr">
              <a:defRPr/>
            </a:pPr>
            <a:r>
              <a:rPr lang="en-US" sz="1000" dirty="0">
                <a:solidFill>
                  <a:srgbClr val="FFFFFF"/>
                </a:solidFill>
                <a:latin typeface="Arial" pitchFamily="34" charset="0"/>
                <a:cs typeface="Arial" pitchFamily="34" charset="0"/>
              </a:rPr>
              <a:t>OVM</a:t>
            </a:r>
            <a:endParaRPr lang="en-US" sz="1050" dirty="0">
              <a:solidFill>
                <a:srgbClr val="FFFFFF"/>
              </a:solidFill>
              <a:latin typeface="Arial" pitchFamily="34" charset="0"/>
              <a:cs typeface="Arial" pitchFamily="34" charset="0"/>
            </a:endParaRPr>
          </a:p>
        </p:txBody>
      </p:sp>
      <p:sp>
        <p:nvSpPr>
          <p:cNvPr id="82" name="Rounded Rectangle 4"/>
          <p:cNvSpPr/>
          <p:nvPr/>
        </p:nvSpPr>
        <p:spPr bwMode="auto">
          <a:xfrm>
            <a:off x="1312094" y="2283719"/>
            <a:ext cx="595610" cy="202431"/>
          </a:xfrm>
          <a:prstGeom prst="roundRect">
            <a:avLst>
              <a:gd name="adj" fmla="val 11357"/>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lstStyle/>
          <a:p>
            <a:pPr algn="ctr">
              <a:defRPr/>
            </a:pPr>
            <a:r>
              <a:rPr lang="en-US" sz="1000" dirty="0">
                <a:solidFill>
                  <a:srgbClr val="FFFFFF"/>
                </a:solidFill>
                <a:latin typeface="Arial" pitchFamily="34" charset="0"/>
                <a:cs typeface="Arial" pitchFamily="34" charset="0"/>
              </a:rPr>
              <a:t>WLS</a:t>
            </a:r>
            <a:endParaRPr lang="en-US" sz="1050" dirty="0">
              <a:solidFill>
                <a:srgbClr val="FFFFFF"/>
              </a:solidFill>
              <a:latin typeface="Arial" pitchFamily="34" charset="0"/>
              <a:cs typeface="Arial" pitchFamily="34" charset="0"/>
            </a:endParaRPr>
          </a:p>
        </p:txBody>
      </p:sp>
      <p:sp>
        <p:nvSpPr>
          <p:cNvPr id="87" name="Rounded Rectangle 4"/>
          <p:cNvSpPr/>
          <p:nvPr/>
        </p:nvSpPr>
        <p:spPr bwMode="auto">
          <a:xfrm>
            <a:off x="1312094" y="3095612"/>
            <a:ext cx="595610" cy="202431"/>
          </a:xfrm>
          <a:prstGeom prst="roundRect">
            <a:avLst>
              <a:gd name="adj" fmla="val 11357"/>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lstStyle/>
          <a:p>
            <a:pPr algn="ctr">
              <a:defRPr/>
            </a:pPr>
            <a:r>
              <a:rPr lang="en-US" sz="1000" dirty="0">
                <a:solidFill>
                  <a:srgbClr val="FFFFFF"/>
                </a:solidFill>
                <a:latin typeface="Arial" pitchFamily="34" charset="0"/>
                <a:cs typeface="Arial" pitchFamily="34" charset="0"/>
              </a:rPr>
              <a:t>OVM</a:t>
            </a:r>
            <a:endParaRPr lang="en-US" sz="1050" dirty="0">
              <a:solidFill>
                <a:srgbClr val="FFFFFF"/>
              </a:solidFill>
              <a:latin typeface="Arial" pitchFamily="34" charset="0"/>
              <a:cs typeface="Arial" pitchFamily="34" charset="0"/>
            </a:endParaRPr>
          </a:p>
        </p:txBody>
      </p:sp>
      <p:sp>
        <p:nvSpPr>
          <p:cNvPr id="89" name="Rounded Rectangle 4"/>
          <p:cNvSpPr/>
          <p:nvPr/>
        </p:nvSpPr>
        <p:spPr bwMode="auto">
          <a:xfrm>
            <a:off x="1312094" y="2859782"/>
            <a:ext cx="595610" cy="202431"/>
          </a:xfrm>
          <a:prstGeom prst="roundRect">
            <a:avLst>
              <a:gd name="adj" fmla="val 11357"/>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lIns="92075" tIns="46038" rIns="92075" bIns="46038" anchor="ctr"/>
          <a:lstStyle/>
          <a:p>
            <a:pPr algn="ctr">
              <a:defRPr/>
            </a:pPr>
            <a:r>
              <a:rPr lang="en-US" sz="1000" dirty="0">
                <a:solidFill>
                  <a:srgbClr val="FFFFFF"/>
                </a:solidFill>
                <a:latin typeface="Arial" pitchFamily="34" charset="0"/>
                <a:cs typeface="Arial" pitchFamily="34" charset="0"/>
              </a:rPr>
              <a:t>DB</a:t>
            </a:r>
            <a:endParaRPr lang="en-US" sz="1050" dirty="0">
              <a:solidFill>
                <a:srgbClr val="FFFFFF"/>
              </a:solidFill>
              <a:latin typeface="Arial" pitchFamily="34" charset="0"/>
              <a:cs typeface="Arial" pitchFamily="34" charset="0"/>
            </a:endParaRPr>
          </a:p>
        </p:txBody>
      </p:sp>
      <p:cxnSp>
        <p:nvCxnSpPr>
          <p:cNvPr id="96" name="Shape 95"/>
          <p:cNvCxnSpPr/>
          <p:nvPr/>
        </p:nvCxnSpPr>
        <p:spPr>
          <a:xfrm rot="16200000" flipH="1">
            <a:off x="1288277" y="1962945"/>
            <a:ext cx="282575" cy="360362"/>
          </a:xfrm>
          <a:prstGeom prst="bent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hape 95"/>
          <p:cNvCxnSpPr/>
          <p:nvPr/>
        </p:nvCxnSpPr>
        <p:spPr>
          <a:xfrm rot="5400000" flipH="1" flipV="1">
            <a:off x="1648636" y="1962965"/>
            <a:ext cx="282575" cy="360363"/>
          </a:xfrm>
          <a:prstGeom prst="bent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Shape 95"/>
          <p:cNvCxnSpPr/>
          <p:nvPr/>
        </p:nvCxnSpPr>
        <p:spPr>
          <a:xfrm rot="5400000">
            <a:off x="1541479" y="2790825"/>
            <a:ext cx="138112" cy="1588"/>
          </a:xfrm>
          <a:prstGeom prst="bent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5" name="Rounded Rectangle 4"/>
          <p:cNvSpPr/>
          <p:nvPr/>
        </p:nvSpPr>
        <p:spPr bwMode="auto">
          <a:xfrm>
            <a:off x="5364088" y="1445881"/>
            <a:ext cx="595610" cy="1935212"/>
          </a:xfrm>
          <a:prstGeom prst="roundRect">
            <a:avLst>
              <a:gd name="adj" fmla="val 11357"/>
            </a:avLst>
          </a:prstGeom>
          <a:solidFill>
            <a:schemeClr val="tx2"/>
          </a:solidFill>
          <a:ln>
            <a:headEnd type="none" w="med" len="med"/>
            <a:tailEnd type="none" w="med" len="med"/>
          </a:ln>
        </p:spPr>
        <p:style>
          <a:lnRef idx="0">
            <a:schemeClr val="accent6"/>
          </a:lnRef>
          <a:fillRef idx="3">
            <a:schemeClr val="accent6"/>
          </a:fillRef>
          <a:effectRef idx="3">
            <a:schemeClr val="accent6"/>
          </a:effectRef>
          <a:fontRef idx="minor">
            <a:schemeClr val="lt1"/>
          </a:fontRef>
        </p:style>
        <p:txBody>
          <a:bodyPr vert="vert270" lIns="92075" tIns="46038" rIns="92075" bIns="46038" anchor="ctr"/>
          <a:lstStyle/>
          <a:p>
            <a:pPr algn="ctr">
              <a:defRPr/>
            </a:pPr>
            <a:r>
              <a:rPr lang="en-US" sz="1200" dirty="0">
                <a:solidFill>
                  <a:srgbClr val="FFFFFF"/>
                </a:solidFill>
                <a:latin typeface="Arial" pitchFamily="34" charset="0"/>
                <a:cs typeface="Arial" pitchFamily="34" charset="0"/>
              </a:rPr>
              <a:t>Oracle Enterprise Manager</a:t>
            </a:r>
            <a:endParaRPr lang="en-US" sz="1400" dirty="0">
              <a:solidFill>
                <a:srgbClr val="FFFFFF"/>
              </a:solidFill>
              <a:latin typeface="Arial" pitchFamily="34" charset="0"/>
              <a:cs typeface="Arial" pitchFamily="34" charset="0"/>
            </a:endParaRPr>
          </a:p>
        </p:txBody>
      </p:sp>
      <p:pic>
        <p:nvPicPr>
          <p:cNvPr id="261167" name="Picture 32" descr="rightArrow.png"/>
          <p:cNvPicPr>
            <a:picLocks noChangeAspect="1"/>
          </p:cNvPicPr>
          <p:nvPr/>
        </p:nvPicPr>
        <p:blipFill>
          <a:blip r:embed="rId3"/>
          <a:srcRect/>
          <a:stretch>
            <a:fillRect/>
          </a:stretch>
        </p:blipFill>
        <p:spPr bwMode="auto">
          <a:xfrm>
            <a:off x="6043616" y="2247900"/>
            <a:ext cx="574675" cy="381000"/>
          </a:xfrm>
          <a:prstGeom prst="rect">
            <a:avLst/>
          </a:prstGeom>
          <a:noFill/>
          <a:ln w="9525">
            <a:noFill/>
            <a:miter lim="800000"/>
            <a:headEnd/>
            <a:tailEnd/>
          </a:ln>
        </p:spPr>
      </p:pic>
      <p:sp>
        <p:nvSpPr>
          <p:cNvPr id="76" name="Rounded Rectangle 75"/>
          <p:cNvSpPr/>
          <p:nvPr/>
        </p:nvSpPr>
        <p:spPr>
          <a:xfrm>
            <a:off x="5340350" y="1427163"/>
            <a:ext cx="3492500" cy="1974850"/>
          </a:xfrm>
          <a:prstGeom prst="roundRect">
            <a:avLst>
              <a:gd name="adj" fmla="val 4371"/>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defRPr/>
            </a:pPr>
            <a:endParaRPr lang="en-US" sz="1600" dirty="0" err="1">
              <a:solidFill>
                <a:srgbClr val="000000"/>
              </a:solidFill>
              <a:latin typeface="Arial" pitchFamily="34" charset="0"/>
              <a:cs typeface="Arial" pitchFamily="34" charset="0"/>
            </a:endParaRP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 Box 8"/>
          <p:cNvSpPr txBox="1">
            <a:spLocks noChangeArrowheads="1"/>
          </p:cNvSpPr>
          <p:nvPr/>
        </p:nvSpPr>
        <p:spPr bwMode="auto">
          <a:xfrm>
            <a:off x="4870450" y="2620984"/>
            <a:ext cx="522288" cy="200055"/>
          </a:xfrm>
          <a:prstGeom prst="rect">
            <a:avLst/>
          </a:prstGeom>
          <a:noFill/>
          <a:ln w="9525">
            <a:noFill/>
            <a:miter lim="800000"/>
            <a:headEnd type="none" w="sm" len="sm"/>
            <a:tailEnd type="none" w="sm" len="sm"/>
          </a:ln>
        </p:spPr>
        <p:txBody>
          <a:bodyPr>
            <a:spAutoFit/>
          </a:bodyPr>
          <a:lstStyle/>
          <a:p>
            <a:pPr>
              <a:spcBef>
                <a:spcPct val="50000"/>
              </a:spcBef>
            </a:pPr>
            <a:r>
              <a:rPr lang="en-US" b="1">
                <a:solidFill>
                  <a:srgbClr val="000000"/>
                </a:solidFill>
                <a:cs typeface="Times New Roman" pitchFamily="18" charset="0"/>
              </a:rPr>
              <a:t>Deploy</a:t>
            </a:r>
          </a:p>
        </p:txBody>
      </p:sp>
      <p:sp>
        <p:nvSpPr>
          <p:cNvPr id="49154" name="AutoShape 5"/>
          <p:cNvSpPr>
            <a:spLocks noChangeAspect="1" noChangeArrowheads="1"/>
          </p:cNvSpPr>
          <p:nvPr/>
        </p:nvSpPr>
        <p:spPr bwMode="auto">
          <a:xfrm rot="7612244">
            <a:off x="3207565" y="1574007"/>
            <a:ext cx="1624013" cy="158115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539" y="10221"/>
                </a:moveTo>
                <a:cubicBezTo>
                  <a:pt x="16242" y="7274"/>
                  <a:pt x="13761" y="5031"/>
                  <a:pt x="10800" y="5031"/>
                </a:cubicBezTo>
                <a:cubicBezTo>
                  <a:pt x="7613" y="5031"/>
                  <a:pt x="5031" y="7613"/>
                  <a:pt x="5031" y="10800"/>
                </a:cubicBezTo>
                <a:cubicBezTo>
                  <a:pt x="5031" y="13986"/>
                  <a:pt x="7613" y="16569"/>
                  <a:pt x="10800" y="16569"/>
                </a:cubicBezTo>
                <a:cubicBezTo>
                  <a:pt x="11378" y="16569"/>
                  <a:pt x="11953" y="16481"/>
                  <a:pt x="12506" y="16310"/>
                </a:cubicBezTo>
                <a:lnTo>
                  <a:pt x="13994" y="21116"/>
                </a:lnTo>
                <a:cubicBezTo>
                  <a:pt x="12959" y="21437"/>
                  <a:pt x="11882" y="21599"/>
                  <a:pt x="10800" y="21600"/>
                </a:cubicBezTo>
                <a:cubicBezTo>
                  <a:pt x="4835" y="21600"/>
                  <a:pt x="0" y="16764"/>
                  <a:pt x="0" y="10800"/>
                </a:cubicBezTo>
                <a:cubicBezTo>
                  <a:pt x="0" y="4835"/>
                  <a:pt x="4835" y="0"/>
                  <a:pt x="10800" y="0"/>
                </a:cubicBezTo>
                <a:cubicBezTo>
                  <a:pt x="16344" y="-1"/>
                  <a:pt x="20988" y="4199"/>
                  <a:pt x="21545" y="9716"/>
                </a:cubicBezTo>
                <a:lnTo>
                  <a:pt x="24231" y="9445"/>
                </a:lnTo>
                <a:lnTo>
                  <a:pt x="19566" y="15158"/>
                </a:lnTo>
                <a:lnTo>
                  <a:pt x="13853" y="10491"/>
                </a:lnTo>
                <a:lnTo>
                  <a:pt x="16539" y="10221"/>
                </a:lnTo>
                <a:close/>
              </a:path>
            </a:pathLst>
          </a:custGeom>
          <a:solidFill>
            <a:schemeClr val="tx2"/>
          </a:solidFill>
          <a:ln w="9525">
            <a:solidFill>
              <a:schemeClr val="folHlink"/>
            </a:solidFill>
            <a:miter lim="800000"/>
            <a:headEnd type="none" w="sm" len="sm"/>
            <a:tailEnd type="none" w="sm" len="sm"/>
          </a:ln>
        </p:spPr>
        <p:txBody>
          <a:bodyPr rot="10800000" vert="eaVert" wrap="none" anchor="ctr"/>
          <a:lstStyle/>
          <a:p>
            <a:endParaRPr lang="en-US" b="1">
              <a:solidFill>
                <a:srgbClr val="000000"/>
              </a:solidFill>
              <a:cs typeface="+mn-cs"/>
            </a:endParaRPr>
          </a:p>
        </p:txBody>
      </p:sp>
      <p:sp>
        <p:nvSpPr>
          <p:cNvPr id="49155" name="Text Box 8"/>
          <p:cNvSpPr txBox="1">
            <a:spLocks noChangeArrowheads="1"/>
          </p:cNvSpPr>
          <p:nvPr/>
        </p:nvSpPr>
        <p:spPr bwMode="auto">
          <a:xfrm>
            <a:off x="2938463" y="1628796"/>
            <a:ext cx="593432" cy="200055"/>
          </a:xfrm>
          <a:prstGeom prst="rect">
            <a:avLst/>
          </a:prstGeom>
          <a:noFill/>
          <a:ln w="9525">
            <a:noFill/>
            <a:miter lim="800000"/>
            <a:headEnd type="none" w="sm" len="sm"/>
            <a:tailEnd type="none" w="sm" len="sm"/>
          </a:ln>
        </p:spPr>
        <p:txBody>
          <a:bodyPr wrap="none">
            <a:spAutoFit/>
          </a:bodyPr>
          <a:lstStyle/>
          <a:p>
            <a:pPr>
              <a:spcBef>
                <a:spcPct val="50000"/>
              </a:spcBef>
            </a:pPr>
            <a:r>
              <a:rPr lang="en-US" b="1">
                <a:solidFill>
                  <a:srgbClr val="000000"/>
                </a:solidFill>
                <a:cs typeface="Times New Roman" pitchFamily="18" charset="0"/>
              </a:rPr>
              <a:t>Provision</a:t>
            </a:r>
          </a:p>
        </p:txBody>
      </p:sp>
      <p:sp>
        <p:nvSpPr>
          <p:cNvPr id="49156" name="Text Box 8"/>
          <p:cNvSpPr txBox="1">
            <a:spLocks noChangeArrowheads="1"/>
          </p:cNvSpPr>
          <p:nvPr/>
        </p:nvSpPr>
        <p:spPr bwMode="auto">
          <a:xfrm>
            <a:off x="4552951" y="1457346"/>
            <a:ext cx="369012" cy="200055"/>
          </a:xfrm>
          <a:prstGeom prst="rect">
            <a:avLst/>
          </a:prstGeom>
          <a:noFill/>
          <a:ln w="9525">
            <a:noFill/>
            <a:miter lim="800000"/>
            <a:headEnd type="none" w="sm" len="sm"/>
            <a:tailEnd type="none" w="sm" len="sm"/>
          </a:ln>
        </p:spPr>
        <p:txBody>
          <a:bodyPr wrap="none">
            <a:spAutoFit/>
          </a:bodyPr>
          <a:lstStyle/>
          <a:p>
            <a:pPr>
              <a:spcBef>
                <a:spcPct val="50000"/>
              </a:spcBef>
            </a:pPr>
            <a:r>
              <a:rPr lang="en-US" b="1">
                <a:solidFill>
                  <a:srgbClr val="000000"/>
                </a:solidFill>
                <a:cs typeface="Times New Roman" pitchFamily="18" charset="0"/>
              </a:rPr>
              <a:t>Test</a:t>
            </a:r>
          </a:p>
        </p:txBody>
      </p:sp>
      <p:sp>
        <p:nvSpPr>
          <p:cNvPr id="49157" name="Text Box 8"/>
          <p:cNvSpPr txBox="1">
            <a:spLocks noChangeArrowheads="1"/>
          </p:cNvSpPr>
          <p:nvPr/>
        </p:nvSpPr>
        <p:spPr bwMode="auto">
          <a:xfrm>
            <a:off x="3390931" y="3243284"/>
            <a:ext cx="518091" cy="307777"/>
          </a:xfrm>
          <a:prstGeom prst="rect">
            <a:avLst/>
          </a:prstGeom>
          <a:noFill/>
          <a:ln w="9525">
            <a:noFill/>
            <a:miter lim="800000"/>
            <a:headEnd type="none" w="sm" len="sm"/>
            <a:tailEnd type="none" w="sm" len="sm"/>
          </a:ln>
        </p:spPr>
        <p:txBody>
          <a:bodyPr wrap="none">
            <a:spAutoFit/>
          </a:bodyPr>
          <a:lstStyle/>
          <a:p>
            <a:r>
              <a:rPr lang="en-US" b="1">
                <a:solidFill>
                  <a:srgbClr val="000000"/>
                </a:solidFill>
                <a:cs typeface="Times New Roman" pitchFamily="18" charset="0"/>
              </a:rPr>
              <a:t>Change</a:t>
            </a:r>
          </a:p>
          <a:p>
            <a:r>
              <a:rPr lang="en-US" b="1">
                <a:solidFill>
                  <a:srgbClr val="000000"/>
                </a:solidFill>
                <a:cs typeface="Times New Roman" pitchFamily="18" charset="0"/>
              </a:rPr>
              <a:t>&amp; Patch</a:t>
            </a:r>
          </a:p>
        </p:txBody>
      </p:sp>
      <p:pic>
        <p:nvPicPr>
          <p:cNvPr id="49158" name="Picture 24"/>
          <p:cNvPicPr>
            <a:picLocks noChangeAspect="1" noChangeArrowheads="1"/>
          </p:cNvPicPr>
          <p:nvPr/>
        </p:nvPicPr>
        <p:blipFill>
          <a:blip r:embed="rId2"/>
          <a:srcRect/>
          <a:stretch>
            <a:fillRect/>
          </a:stretch>
        </p:blipFill>
        <p:spPr bwMode="auto">
          <a:xfrm>
            <a:off x="4132305" y="2830513"/>
            <a:ext cx="390525" cy="406400"/>
          </a:xfrm>
          <a:prstGeom prst="rect">
            <a:avLst/>
          </a:prstGeom>
          <a:noFill/>
          <a:ln w="12700">
            <a:noFill/>
            <a:miter lim="800000"/>
            <a:headEnd/>
            <a:tailEnd/>
          </a:ln>
        </p:spPr>
      </p:pic>
      <p:pic>
        <p:nvPicPr>
          <p:cNvPr id="49159" name="Picture 29" descr="develop.png"/>
          <p:cNvPicPr>
            <a:picLocks noChangeAspect="1"/>
          </p:cNvPicPr>
          <p:nvPr/>
        </p:nvPicPr>
        <p:blipFill>
          <a:blip r:embed="rId3"/>
          <a:srcRect/>
          <a:stretch>
            <a:fillRect/>
          </a:stretch>
        </p:blipFill>
        <p:spPr bwMode="auto">
          <a:xfrm>
            <a:off x="4222792" y="1639890"/>
            <a:ext cx="479425" cy="393700"/>
          </a:xfrm>
          <a:prstGeom prst="rect">
            <a:avLst/>
          </a:prstGeom>
          <a:noFill/>
          <a:ln w="9525">
            <a:noFill/>
            <a:miter lim="800000"/>
            <a:headEnd/>
            <a:tailEnd/>
          </a:ln>
        </p:spPr>
      </p:pic>
      <p:pic>
        <p:nvPicPr>
          <p:cNvPr id="49160" name="Picture 30" descr="design3.png"/>
          <p:cNvPicPr>
            <a:picLocks noChangeAspect="1"/>
          </p:cNvPicPr>
          <p:nvPr/>
        </p:nvPicPr>
        <p:blipFill>
          <a:blip r:embed="rId4"/>
          <a:srcRect/>
          <a:stretch>
            <a:fillRect/>
          </a:stretch>
        </p:blipFill>
        <p:spPr bwMode="auto">
          <a:xfrm>
            <a:off x="4445007" y="2032021"/>
            <a:ext cx="468313" cy="385763"/>
          </a:xfrm>
          <a:prstGeom prst="rect">
            <a:avLst/>
          </a:prstGeom>
          <a:noFill/>
          <a:ln w="9525">
            <a:noFill/>
            <a:miter lim="800000"/>
            <a:headEnd/>
            <a:tailEnd/>
          </a:ln>
        </p:spPr>
      </p:pic>
      <p:pic>
        <p:nvPicPr>
          <p:cNvPr id="49161" name="Picture 15"/>
          <p:cNvPicPr>
            <a:picLocks noChangeAspect="1" noChangeArrowheads="1"/>
          </p:cNvPicPr>
          <p:nvPr/>
        </p:nvPicPr>
        <p:blipFill>
          <a:blip r:embed="rId5"/>
          <a:srcRect/>
          <a:stretch>
            <a:fillRect/>
          </a:stretch>
        </p:blipFill>
        <p:spPr bwMode="auto">
          <a:xfrm>
            <a:off x="4500583" y="2501921"/>
            <a:ext cx="358775" cy="354013"/>
          </a:xfrm>
          <a:prstGeom prst="rect">
            <a:avLst/>
          </a:prstGeom>
          <a:noFill/>
          <a:ln w="12700">
            <a:noFill/>
            <a:miter lim="800000"/>
            <a:headEnd/>
            <a:tailEnd/>
          </a:ln>
        </p:spPr>
      </p:pic>
      <p:pic>
        <p:nvPicPr>
          <p:cNvPr id="49162" name="Picture 50"/>
          <p:cNvPicPr>
            <a:picLocks noChangeAspect="1" noChangeArrowheads="1"/>
          </p:cNvPicPr>
          <p:nvPr/>
        </p:nvPicPr>
        <p:blipFill>
          <a:blip r:embed="rId6"/>
          <a:srcRect/>
          <a:stretch>
            <a:fillRect/>
          </a:stretch>
        </p:blipFill>
        <p:spPr bwMode="auto">
          <a:xfrm>
            <a:off x="4578350" y="2530475"/>
            <a:ext cx="209550" cy="185738"/>
          </a:xfrm>
          <a:prstGeom prst="rect">
            <a:avLst/>
          </a:prstGeom>
          <a:noFill/>
          <a:ln w="12700">
            <a:noFill/>
            <a:miter lim="800000"/>
            <a:headEnd/>
            <a:tailEnd/>
          </a:ln>
        </p:spPr>
      </p:pic>
      <p:pic>
        <p:nvPicPr>
          <p:cNvPr id="49163" name="Picture 39"/>
          <p:cNvPicPr>
            <a:picLocks noChangeAspect="1" noChangeArrowheads="1"/>
          </p:cNvPicPr>
          <p:nvPr/>
        </p:nvPicPr>
        <p:blipFill>
          <a:blip r:embed="rId7"/>
          <a:srcRect/>
          <a:stretch>
            <a:fillRect/>
          </a:stretch>
        </p:blipFill>
        <p:spPr bwMode="auto">
          <a:xfrm>
            <a:off x="4773638" y="2644781"/>
            <a:ext cx="166687" cy="288925"/>
          </a:xfrm>
          <a:prstGeom prst="rect">
            <a:avLst/>
          </a:prstGeom>
          <a:noFill/>
          <a:ln w="12700">
            <a:noFill/>
            <a:miter lim="800000"/>
            <a:headEnd/>
            <a:tailEnd/>
          </a:ln>
        </p:spPr>
      </p:pic>
      <p:sp>
        <p:nvSpPr>
          <p:cNvPr id="49164" name="Text Box 8"/>
          <p:cNvSpPr txBox="1">
            <a:spLocks noChangeArrowheads="1"/>
          </p:cNvSpPr>
          <p:nvPr/>
        </p:nvSpPr>
        <p:spPr bwMode="auto">
          <a:xfrm>
            <a:off x="4799013" y="2025671"/>
            <a:ext cx="622300" cy="200055"/>
          </a:xfrm>
          <a:prstGeom prst="rect">
            <a:avLst/>
          </a:prstGeom>
          <a:noFill/>
          <a:ln w="9525">
            <a:noFill/>
            <a:miter lim="800000"/>
            <a:headEnd type="none" w="sm" len="sm"/>
            <a:tailEnd type="none" w="sm" len="sm"/>
          </a:ln>
        </p:spPr>
        <p:txBody>
          <a:bodyPr>
            <a:spAutoFit/>
          </a:bodyPr>
          <a:lstStyle/>
          <a:p>
            <a:pPr>
              <a:spcBef>
                <a:spcPct val="50000"/>
              </a:spcBef>
            </a:pPr>
            <a:r>
              <a:rPr lang="en-US" b="1">
                <a:solidFill>
                  <a:srgbClr val="000000"/>
                </a:solidFill>
                <a:cs typeface="Times New Roman" pitchFamily="18" charset="0"/>
              </a:rPr>
              <a:t>Configure</a:t>
            </a:r>
          </a:p>
        </p:txBody>
      </p:sp>
      <p:pic>
        <p:nvPicPr>
          <p:cNvPr id="49165" name="Picture 14"/>
          <p:cNvPicPr>
            <a:picLocks noChangeAspect="1" noChangeArrowheads="1"/>
          </p:cNvPicPr>
          <p:nvPr/>
        </p:nvPicPr>
        <p:blipFill>
          <a:blip r:embed="rId8"/>
          <a:srcRect/>
          <a:stretch>
            <a:fillRect/>
          </a:stretch>
        </p:blipFill>
        <p:spPr bwMode="auto">
          <a:xfrm>
            <a:off x="3703673" y="2963863"/>
            <a:ext cx="307975" cy="304800"/>
          </a:xfrm>
          <a:prstGeom prst="rect">
            <a:avLst/>
          </a:prstGeom>
          <a:noFill/>
          <a:ln w="12700">
            <a:noFill/>
            <a:miter lim="800000"/>
            <a:headEnd/>
            <a:tailEnd/>
          </a:ln>
        </p:spPr>
      </p:pic>
      <p:pic>
        <p:nvPicPr>
          <p:cNvPr id="49166" name="Picture 15"/>
          <p:cNvPicPr>
            <a:picLocks noChangeAspect="1" noChangeArrowheads="1"/>
          </p:cNvPicPr>
          <p:nvPr/>
        </p:nvPicPr>
        <p:blipFill>
          <a:blip r:embed="rId9"/>
          <a:srcRect/>
          <a:stretch>
            <a:fillRect/>
          </a:stretch>
        </p:blipFill>
        <p:spPr bwMode="auto">
          <a:xfrm>
            <a:off x="3509989" y="2819402"/>
            <a:ext cx="242887" cy="238125"/>
          </a:xfrm>
          <a:prstGeom prst="rect">
            <a:avLst/>
          </a:prstGeom>
          <a:noFill/>
          <a:ln w="12700">
            <a:noFill/>
            <a:miter lim="800000"/>
            <a:headEnd/>
            <a:tailEnd/>
          </a:ln>
        </p:spPr>
      </p:pic>
      <p:pic>
        <p:nvPicPr>
          <p:cNvPr id="49167" name="Picture 1"/>
          <p:cNvPicPr>
            <a:picLocks noChangeAspect="1" noChangeArrowheads="1"/>
          </p:cNvPicPr>
          <p:nvPr/>
        </p:nvPicPr>
        <p:blipFill>
          <a:blip r:embed="rId10"/>
          <a:srcRect/>
          <a:stretch>
            <a:fillRect/>
          </a:stretch>
        </p:blipFill>
        <p:spPr bwMode="auto">
          <a:xfrm>
            <a:off x="3752850" y="2751138"/>
            <a:ext cx="204788" cy="171450"/>
          </a:xfrm>
          <a:prstGeom prst="rect">
            <a:avLst/>
          </a:prstGeom>
          <a:noFill/>
          <a:ln w="12700">
            <a:noFill/>
            <a:miter lim="800000"/>
            <a:headEnd/>
            <a:tailEnd/>
          </a:ln>
        </p:spPr>
      </p:pic>
      <p:sp>
        <p:nvSpPr>
          <p:cNvPr id="49168" name="Text Box 8"/>
          <p:cNvSpPr txBox="1">
            <a:spLocks noChangeArrowheads="1"/>
          </p:cNvSpPr>
          <p:nvPr/>
        </p:nvSpPr>
        <p:spPr bwMode="auto">
          <a:xfrm>
            <a:off x="4422802" y="3144859"/>
            <a:ext cx="523875" cy="200055"/>
          </a:xfrm>
          <a:prstGeom prst="rect">
            <a:avLst/>
          </a:prstGeom>
          <a:noFill/>
          <a:ln w="9525">
            <a:noFill/>
            <a:miter lim="800000"/>
            <a:headEnd type="none" w="sm" len="sm"/>
            <a:tailEnd type="none" w="sm" len="sm"/>
          </a:ln>
        </p:spPr>
        <p:txBody>
          <a:bodyPr>
            <a:spAutoFit/>
          </a:bodyPr>
          <a:lstStyle/>
          <a:p>
            <a:pPr>
              <a:spcBef>
                <a:spcPct val="50000"/>
              </a:spcBef>
            </a:pPr>
            <a:r>
              <a:rPr lang="en-US" b="1">
                <a:solidFill>
                  <a:srgbClr val="000000"/>
                </a:solidFill>
                <a:cs typeface="Times New Roman" pitchFamily="18" charset="0"/>
              </a:rPr>
              <a:t>Monitor</a:t>
            </a:r>
          </a:p>
        </p:txBody>
      </p:sp>
      <p:sp>
        <p:nvSpPr>
          <p:cNvPr id="49169" name="Text Box 51"/>
          <p:cNvSpPr txBox="1">
            <a:spLocks noChangeArrowheads="1"/>
          </p:cNvSpPr>
          <p:nvPr/>
        </p:nvSpPr>
        <p:spPr bwMode="auto">
          <a:xfrm>
            <a:off x="3592420" y="1139825"/>
            <a:ext cx="813043" cy="338554"/>
          </a:xfrm>
          <a:prstGeom prst="rect">
            <a:avLst/>
          </a:prstGeom>
          <a:noFill/>
          <a:ln w="12700">
            <a:noFill/>
            <a:miter lim="800000"/>
            <a:headEnd/>
            <a:tailEnd/>
          </a:ln>
        </p:spPr>
        <p:txBody>
          <a:bodyPr wrap="none">
            <a:spAutoFit/>
          </a:bodyPr>
          <a:lstStyle/>
          <a:p>
            <a:pPr algn="ctr"/>
            <a:r>
              <a:rPr lang="en-US" sz="800" b="1">
                <a:solidFill>
                  <a:srgbClr val="000000"/>
                </a:solidFill>
                <a:cs typeface="+mn-cs"/>
              </a:rPr>
              <a:t>Lifecycle</a:t>
            </a:r>
          </a:p>
          <a:p>
            <a:pPr algn="ctr"/>
            <a:r>
              <a:rPr lang="en-US" sz="800" b="1">
                <a:solidFill>
                  <a:srgbClr val="000000"/>
                </a:solidFill>
                <a:cs typeface="+mn-cs"/>
              </a:rPr>
              <a:t>Management</a:t>
            </a:r>
          </a:p>
        </p:txBody>
      </p:sp>
      <p:pic>
        <p:nvPicPr>
          <p:cNvPr id="49170" name="Picture 53" descr="C:\Documents and Settings\ahawley\My Documents\OUTBOUND\PRESOS_CUSTOMER\GRAPHICS\ServerProcess\ServerProcess.png"/>
          <p:cNvPicPr>
            <a:picLocks noChangeAspect="1" noChangeArrowheads="1"/>
          </p:cNvPicPr>
          <p:nvPr/>
        </p:nvPicPr>
        <p:blipFill>
          <a:blip r:embed="rId11"/>
          <a:srcRect/>
          <a:stretch>
            <a:fillRect/>
          </a:stretch>
        </p:blipFill>
        <p:spPr bwMode="auto">
          <a:xfrm>
            <a:off x="3259138" y="1752600"/>
            <a:ext cx="439737" cy="381000"/>
          </a:xfrm>
          <a:prstGeom prst="rect">
            <a:avLst/>
          </a:prstGeom>
          <a:noFill/>
          <a:ln w="9525">
            <a:noFill/>
            <a:miter lim="800000"/>
            <a:headEnd/>
            <a:tailEnd/>
          </a:ln>
        </p:spPr>
      </p:pic>
      <p:pic>
        <p:nvPicPr>
          <p:cNvPr id="49171" name="Picture 4" descr="Oracle Stack Diagram 7 Layer.png"/>
          <p:cNvPicPr>
            <a:picLocks noChangeAspect="1"/>
          </p:cNvPicPr>
          <p:nvPr/>
        </p:nvPicPr>
        <p:blipFill>
          <a:blip r:embed="rId12"/>
          <a:srcRect/>
          <a:stretch>
            <a:fillRect/>
          </a:stretch>
        </p:blipFill>
        <p:spPr bwMode="auto">
          <a:xfrm>
            <a:off x="3641725" y="1439863"/>
            <a:ext cx="698500" cy="1225550"/>
          </a:xfrm>
          <a:prstGeom prst="rect">
            <a:avLst/>
          </a:prstGeom>
          <a:noFill/>
          <a:ln w="9525">
            <a:noFill/>
            <a:miter lim="800000"/>
            <a:headEnd/>
            <a:tailEnd/>
          </a:ln>
        </p:spPr>
      </p:pic>
      <p:pic>
        <p:nvPicPr>
          <p:cNvPr id="49172" name="Picture 4" descr="C:\Documents and Settings\ahawley\My Documents\OUTBOUND\PRESOS_CUSTOMER\GRAPHICS\NewServer\NewServer.png"/>
          <p:cNvPicPr>
            <a:picLocks noChangeAspect="1" noChangeArrowheads="1"/>
          </p:cNvPicPr>
          <p:nvPr/>
        </p:nvPicPr>
        <p:blipFill>
          <a:blip r:embed="rId13"/>
          <a:srcRect/>
          <a:stretch>
            <a:fillRect/>
          </a:stretch>
        </p:blipFill>
        <p:spPr bwMode="auto">
          <a:xfrm>
            <a:off x="1628792" y="1816100"/>
            <a:ext cx="619125" cy="1123950"/>
          </a:xfrm>
          <a:prstGeom prst="rect">
            <a:avLst/>
          </a:prstGeom>
          <a:noFill/>
          <a:ln w="9525">
            <a:noFill/>
            <a:miter lim="800000"/>
            <a:headEnd/>
            <a:tailEnd/>
          </a:ln>
        </p:spPr>
      </p:pic>
      <p:sp>
        <p:nvSpPr>
          <p:cNvPr id="49173" name="Rectangle 2"/>
          <p:cNvSpPr>
            <a:spLocks noGrp="1"/>
          </p:cNvSpPr>
          <p:nvPr>
            <p:ph type="title"/>
          </p:nvPr>
        </p:nvSpPr>
        <p:spPr/>
        <p:txBody>
          <a:bodyPr/>
          <a:lstStyle/>
          <a:p>
            <a:r>
              <a:rPr lang="en-US" smtClean="0">
                <a:ea typeface="ＭＳ Ｐゴシック" pitchFamily="34" charset="-128"/>
              </a:rPr>
              <a:t>Easy Integration: Oracle Enterprise Manager</a:t>
            </a:r>
          </a:p>
        </p:txBody>
      </p:sp>
      <p:sp>
        <p:nvSpPr>
          <p:cNvPr id="49174" name="TextBox 10"/>
          <p:cNvSpPr txBox="1">
            <a:spLocks noChangeArrowheads="1"/>
          </p:cNvSpPr>
          <p:nvPr/>
        </p:nvSpPr>
        <p:spPr bwMode="auto">
          <a:xfrm>
            <a:off x="2162175" y="2119334"/>
            <a:ext cx="1277938" cy="646331"/>
          </a:xfrm>
          <a:prstGeom prst="rect">
            <a:avLst/>
          </a:prstGeom>
          <a:solidFill>
            <a:schemeClr val="accent1"/>
          </a:solidFill>
          <a:ln w="76200">
            <a:solidFill>
              <a:schemeClr val="bg2"/>
            </a:solidFill>
            <a:miter lim="800000"/>
            <a:headEnd/>
            <a:tailEnd/>
          </a:ln>
        </p:spPr>
        <p:txBody>
          <a:bodyPr>
            <a:spAutoFit/>
          </a:bodyPr>
          <a:lstStyle/>
          <a:p>
            <a:pPr>
              <a:spcBef>
                <a:spcPct val="50000"/>
              </a:spcBef>
            </a:pPr>
            <a:r>
              <a:rPr lang="en-US" sz="1200" b="1">
                <a:solidFill>
                  <a:srgbClr val="FFFFFF"/>
                </a:solidFill>
                <a:cs typeface="Times New Roman" pitchFamily="18" charset="0"/>
              </a:rPr>
              <a:t>Oracle Enterprise Manager 12c</a:t>
            </a:r>
          </a:p>
        </p:txBody>
      </p:sp>
      <p:sp>
        <p:nvSpPr>
          <p:cNvPr id="49175" name="Text Box 54"/>
          <p:cNvSpPr txBox="1">
            <a:spLocks noChangeArrowheads="1"/>
          </p:cNvSpPr>
          <p:nvPr/>
        </p:nvSpPr>
        <p:spPr bwMode="auto">
          <a:xfrm>
            <a:off x="2029808" y="4267201"/>
            <a:ext cx="4852610" cy="369332"/>
          </a:xfrm>
          <a:prstGeom prst="rect">
            <a:avLst/>
          </a:prstGeom>
          <a:noFill/>
          <a:ln w="12700">
            <a:noFill/>
            <a:miter lim="800000"/>
            <a:headEnd/>
            <a:tailEnd/>
          </a:ln>
        </p:spPr>
        <p:txBody>
          <a:bodyPr wrap="none">
            <a:spAutoFit/>
          </a:bodyPr>
          <a:lstStyle/>
          <a:p>
            <a:pPr algn="ctr"/>
            <a:r>
              <a:rPr lang="en-US" sz="1800" b="1">
                <a:solidFill>
                  <a:srgbClr val="000000"/>
                </a:solidFill>
                <a:cs typeface="+mn-cs"/>
              </a:rPr>
              <a:t>Application Driven Full Stack Management</a:t>
            </a:r>
          </a:p>
        </p:txBody>
      </p:sp>
      <p:grpSp>
        <p:nvGrpSpPr>
          <p:cNvPr id="2" name="Group 72"/>
          <p:cNvGrpSpPr>
            <a:grpSpLocks/>
          </p:cNvGrpSpPr>
          <p:nvPr/>
        </p:nvGrpSpPr>
        <p:grpSpPr bwMode="auto">
          <a:xfrm>
            <a:off x="879495" y="3460751"/>
            <a:ext cx="1968501" cy="874713"/>
            <a:chOff x="2300" y="1923"/>
            <a:chExt cx="1240" cy="551"/>
          </a:xfrm>
        </p:grpSpPr>
        <p:sp>
          <p:nvSpPr>
            <p:cNvPr id="49185" name="Text Box 5"/>
            <p:cNvSpPr txBox="1">
              <a:spLocks noChangeArrowheads="1"/>
            </p:cNvSpPr>
            <p:nvPr/>
          </p:nvSpPr>
          <p:spPr bwMode="auto">
            <a:xfrm>
              <a:off x="3106" y="2186"/>
              <a:ext cx="434" cy="213"/>
            </a:xfrm>
            <a:prstGeom prst="rect">
              <a:avLst/>
            </a:prstGeom>
            <a:noFill/>
            <a:ln w="9525">
              <a:noFill/>
              <a:miter lim="800000"/>
              <a:headEnd/>
              <a:tailEnd/>
            </a:ln>
          </p:spPr>
          <p:txBody>
            <a:bodyPr wrap="none">
              <a:spAutoFit/>
            </a:bodyPr>
            <a:lstStyle/>
            <a:p>
              <a:pPr algn="ctr"/>
              <a:r>
                <a:rPr lang="en-US" sz="800" b="1">
                  <a:solidFill>
                    <a:srgbClr val="7F7F7F"/>
                  </a:solidFill>
                  <a:cs typeface="+mn-cs"/>
                </a:rPr>
                <a:t>Oracle VM</a:t>
              </a:r>
            </a:p>
            <a:p>
              <a:pPr algn="ctr"/>
              <a:r>
                <a:rPr lang="en-US" sz="800" b="1">
                  <a:solidFill>
                    <a:srgbClr val="7F7F7F"/>
                  </a:solidFill>
                  <a:cs typeface="+mn-cs"/>
                </a:rPr>
                <a:t>Servers</a:t>
              </a:r>
            </a:p>
          </p:txBody>
        </p:sp>
        <p:sp>
          <p:nvSpPr>
            <p:cNvPr id="49186" name="Oval 8"/>
            <p:cNvSpPr>
              <a:spLocks noChangeArrowheads="1"/>
            </p:cNvSpPr>
            <p:nvPr/>
          </p:nvSpPr>
          <p:spPr bwMode="auto">
            <a:xfrm>
              <a:off x="2300" y="2198"/>
              <a:ext cx="810" cy="177"/>
            </a:xfrm>
            <a:prstGeom prst="ellipse">
              <a:avLst/>
            </a:prstGeom>
            <a:solidFill>
              <a:srgbClr val="5F5F5F"/>
            </a:solidFill>
            <a:ln w="9525">
              <a:solidFill>
                <a:srgbClr val="5E4847"/>
              </a:solidFill>
              <a:round/>
              <a:headEnd/>
              <a:tailEnd/>
            </a:ln>
          </p:spPr>
          <p:txBody>
            <a:bodyPr anchor="ctr">
              <a:spAutoFit/>
            </a:bodyPr>
            <a:lstStyle/>
            <a:p>
              <a:pPr algn="ctr" eaLnBrk="0" hangingPunct="0"/>
              <a:endParaRPr lang="en-US" b="1">
                <a:solidFill>
                  <a:srgbClr val="000000"/>
                </a:solidFill>
                <a:cs typeface="+mn-cs"/>
              </a:endParaRPr>
            </a:p>
          </p:txBody>
        </p:sp>
        <p:pic>
          <p:nvPicPr>
            <p:cNvPr id="49187" name="Picture 9" descr="C:\Documents and Settings\ahawley\My Documents\OUTBOUND\PRESOS_CUSTOMER\GRAPHICS\Network\Network.png"/>
            <p:cNvPicPr>
              <a:picLocks noChangeAspect="1" noChangeArrowheads="1"/>
            </p:cNvPicPr>
            <p:nvPr/>
          </p:nvPicPr>
          <p:blipFill>
            <a:blip r:embed="rId14"/>
            <a:srcRect/>
            <a:stretch>
              <a:fillRect/>
            </a:stretch>
          </p:blipFill>
          <p:spPr bwMode="auto">
            <a:xfrm>
              <a:off x="2428" y="2104"/>
              <a:ext cx="554" cy="329"/>
            </a:xfrm>
            <a:prstGeom prst="rect">
              <a:avLst/>
            </a:prstGeom>
            <a:noFill/>
            <a:ln w="9525">
              <a:noFill/>
              <a:miter lim="800000"/>
              <a:headEnd/>
              <a:tailEnd/>
            </a:ln>
          </p:spPr>
        </p:pic>
        <p:pic>
          <p:nvPicPr>
            <p:cNvPr id="49188" name="Picture 10" descr="C:\Documents and Settings\ahawley\My Documents\OUTBOUND\PRESOS_CUSTOMER\GRAPHICS\NewServer\NewServer.png"/>
            <p:cNvPicPr>
              <a:picLocks noChangeAspect="1" noChangeArrowheads="1"/>
            </p:cNvPicPr>
            <p:nvPr/>
          </p:nvPicPr>
          <p:blipFill>
            <a:blip r:embed="rId13"/>
            <a:srcRect/>
            <a:stretch>
              <a:fillRect/>
            </a:stretch>
          </p:blipFill>
          <p:spPr bwMode="auto">
            <a:xfrm>
              <a:off x="2492" y="1923"/>
              <a:ext cx="159" cy="268"/>
            </a:xfrm>
            <a:prstGeom prst="rect">
              <a:avLst/>
            </a:prstGeom>
            <a:noFill/>
            <a:ln w="9525">
              <a:noFill/>
              <a:miter lim="800000"/>
              <a:headEnd/>
              <a:tailEnd/>
            </a:ln>
          </p:spPr>
        </p:pic>
        <p:pic>
          <p:nvPicPr>
            <p:cNvPr id="49189" name="Picture 11" descr="C:\Documents and Settings\ahawley\My Documents\OUTBOUND\PRESOS_CUSTOMER\GRAPHICS\NewServer\NewServer.png"/>
            <p:cNvPicPr>
              <a:picLocks noChangeAspect="1" noChangeArrowheads="1"/>
            </p:cNvPicPr>
            <p:nvPr/>
          </p:nvPicPr>
          <p:blipFill>
            <a:blip r:embed="rId13"/>
            <a:srcRect/>
            <a:stretch>
              <a:fillRect/>
            </a:stretch>
          </p:blipFill>
          <p:spPr bwMode="auto">
            <a:xfrm>
              <a:off x="2399" y="2094"/>
              <a:ext cx="159" cy="267"/>
            </a:xfrm>
            <a:prstGeom prst="rect">
              <a:avLst/>
            </a:prstGeom>
            <a:noFill/>
            <a:ln w="9525">
              <a:noFill/>
              <a:miter lim="800000"/>
              <a:headEnd/>
              <a:tailEnd/>
            </a:ln>
          </p:spPr>
        </p:pic>
        <p:pic>
          <p:nvPicPr>
            <p:cNvPr id="49190" name="Picture 12" descr="C:\Documents and Settings\ahawley\My Documents\OUTBOUND\PRESOS_CUSTOMER\GRAPHICS\NewServer\NewServer.png"/>
            <p:cNvPicPr>
              <a:picLocks noChangeAspect="1" noChangeArrowheads="1"/>
            </p:cNvPicPr>
            <p:nvPr/>
          </p:nvPicPr>
          <p:blipFill>
            <a:blip r:embed="rId13"/>
            <a:srcRect/>
            <a:stretch>
              <a:fillRect/>
            </a:stretch>
          </p:blipFill>
          <p:spPr bwMode="auto">
            <a:xfrm>
              <a:off x="2771" y="1925"/>
              <a:ext cx="159" cy="268"/>
            </a:xfrm>
            <a:prstGeom prst="rect">
              <a:avLst/>
            </a:prstGeom>
            <a:noFill/>
            <a:ln w="9525">
              <a:noFill/>
              <a:miter lim="800000"/>
              <a:headEnd/>
              <a:tailEnd/>
            </a:ln>
          </p:spPr>
        </p:pic>
        <p:pic>
          <p:nvPicPr>
            <p:cNvPr id="49191" name="Picture 13" descr="C:\Documents and Settings\ahawley\My Documents\OUTBOUND\PRESOS_CUSTOMER\GRAPHICS\NewServer\NewServer.png"/>
            <p:cNvPicPr>
              <a:picLocks noChangeAspect="1" noChangeArrowheads="1"/>
            </p:cNvPicPr>
            <p:nvPr/>
          </p:nvPicPr>
          <p:blipFill>
            <a:blip r:embed="rId13"/>
            <a:srcRect/>
            <a:stretch>
              <a:fillRect/>
            </a:stretch>
          </p:blipFill>
          <p:spPr bwMode="auto">
            <a:xfrm>
              <a:off x="2625" y="2207"/>
              <a:ext cx="159" cy="267"/>
            </a:xfrm>
            <a:prstGeom prst="rect">
              <a:avLst/>
            </a:prstGeom>
            <a:noFill/>
            <a:ln w="9525">
              <a:noFill/>
              <a:miter lim="800000"/>
              <a:headEnd/>
              <a:tailEnd/>
            </a:ln>
          </p:spPr>
        </p:pic>
        <p:pic>
          <p:nvPicPr>
            <p:cNvPr id="49192" name="Picture 14" descr="C:\Documents and Settings\ahawley\My Documents\OUTBOUND\PRESOS_CUSTOMER\GRAPHICS\NewServer\NewServer.png"/>
            <p:cNvPicPr>
              <a:picLocks noChangeAspect="1" noChangeArrowheads="1"/>
            </p:cNvPicPr>
            <p:nvPr/>
          </p:nvPicPr>
          <p:blipFill>
            <a:blip r:embed="rId13"/>
            <a:srcRect/>
            <a:stretch>
              <a:fillRect/>
            </a:stretch>
          </p:blipFill>
          <p:spPr bwMode="auto">
            <a:xfrm>
              <a:off x="2862" y="2096"/>
              <a:ext cx="159" cy="268"/>
            </a:xfrm>
            <a:prstGeom prst="rect">
              <a:avLst/>
            </a:prstGeom>
            <a:noFill/>
            <a:ln w="9525">
              <a:noFill/>
              <a:miter lim="800000"/>
              <a:headEnd/>
              <a:tailEnd/>
            </a:ln>
          </p:spPr>
        </p:pic>
        <p:grpSp>
          <p:nvGrpSpPr>
            <p:cNvPr id="3" name="Group 15"/>
            <p:cNvGrpSpPr>
              <a:grpSpLocks/>
            </p:cNvGrpSpPr>
            <p:nvPr/>
          </p:nvGrpSpPr>
          <p:grpSpPr bwMode="auto">
            <a:xfrm>
              <a:off x="2525" y="1991"/>
              <a:ext cx="84" cy="154"/>
              <a:chOff x="1575" y="2780"/>
              <a:chExt cx="128" cy="236"/>
            </a:xfrm>
          </p:grpSpPr>
          <p:pic>
            <p:nvPicPr>
              <p:cNvPr id="49206" name="Picture 16" descr="C:\Documents and Settings\ahawley\My Documents\OUTBOUND\PRESOS_CUSTOMER\GRAPHICS\ServerIdentity\ServerIdentity.png"/>
              <p:cNvPicPr>
                <a:picLocks noChangeAspect="1" noChangeArrowheads="1"/>
              </p:cNvPicPr>
              <p:nvPr/>
            </p:nvPicPr>
            <p:blipFill>
              <a:blip r:embed="rId15"/>
              <a:srcRect/>
              <a:stretch>
                <a:fillRect/>
              </a:stretch>
            </p:blipFill>
            <p:spPr bwMode="auto">
              <a:xfrm>
                <a:off x="1578" y="2876"/>
                <a:ext cx="125" cy="140"/>
              </a:xfrm>
              <a:prstGeom prst="rect">
                <a:avLst/>
              </a:prstGeom>
              <a:noFill/>
              <a:ln w="9525">
                <a:noFill/>
                <a:miter lim="800000"/>
                <a:headEnd/>
                <a:tailEnd/>
              </a:ln>
            </p:spPr>
          </p:pic>
          <p:pic>
            <p:nvPicPr>
              <p:cNvPr id="49207" name="Picture 17" descr="C:\Documents and Settings\ahawley\My Documents\OUTBOUND\PRESOS_CUSTOMER\GRAPHICS\ServerIdentity\ServerIdentity.png"/>
              <p:cNvPicPr>
                <a:picLocks noChangeAspect="1" noChangeArrowheads="1"/>
              </p:cNvPicPr>
              <p:nvPr/>
            </p:nvPicPr>
            <p:blipFill>
              <a:blip r:embed="rId15"/>
              <a:srcRect/>
              <a:stretch>
                <a:fillRect/>
              </a:stretch>
            </p:blipFill>
            <p:spPr bwMode="auto">
              <a:xfrm>
                <a:off x="1575" y="2780"/>
                <a:ext cx="125" cy="140"/>
              </a:xfrm>
              <a:prstGeom prst="rect">
                <a:avLst/>
              </a:prstGeom>
              <a:noFill/>
              <a:ln w="9525">
                <a:noFill/>
                <a:miter lim="800000"/>
                <a:headEnd/>
                <a:tailEnd/>
              </a:ln>
            </p:spPr>
          </p:pic>
        </p:grpSp>
        <p:grpSp>
          <p:nvGrpSpPr>
            <p:cNvPr id="4" name="Group 18"/>
            <p:cNvGrpSpPr>
              <a:grpSpLocks/>
            </p:cNvGrpSpPr>
            <p:nvPr/>
          </p:nvGrpSpPr>
          <p:grpSpPr bwMode="auto">
            <a:xfrm>
              <a:off x="2826" y="1989"/>
              <a:ext cx="85" cy="154"/>
              <a:chOff x="1575" y="2780"/>
              <a:chExt cx="128" cy="236"/>
            </a:xfrm>
          </p:grpSpPr>
          <p:pic>
            <p:nvPicPr>
              <p:cNvPr id="49204" name="Picture 19" descr="C:\Documents and Settings\ahawley\My Documents\OUTBOUND\PRESOS_CUSTOMER\GRAPHICS\ServerIdentity\ServerIdentity.png"/>
              <p:cNvPicPr>
                <a:picLocks noChangeAspect="1" noChangeArrowheads="1"/>
              </p:cNvPicPr>
              <p:nvPr/>
            </p:nvPicPr>
            <p:blipFill>
              <a:blip r:embed="rId15"/>
              <a:srcRect/>
              <a:stretch>
                <a:fillRect/>
              </a:stretch>
            </p:blipFill>
            <p:spPr bwMode="auto">
              <a:xfrm>
                <a:off x="1578" y="2876"/>
                <a:ext cx="125" cy="140"/>
              </a:xfrm>
              <a:prstGeom prst="rect">
                <a:avLst/>
              </a:prstGeom>
              <a:noFill/>
              <a:ln w="9525">
                <a:noFill/>
                <a:miter lim="800000"/>
                <a:headEnd/>
                <a:tailEnd/>
              </a:ln>
            </p:spPr>
          </p:pic>
          <p:pic>
            <p:nvPicPr>
              <p:cNvPr id="49205" name="Picture 20" descr="C:\Documents and Settings\ahawley\My Documents\OUTBOUND\PRESOS_CUSTOMER\GRAPHICS\ServerIdentity\ServerIdentity.png"/>
              <p:cNvPicPr>
                <a:picLocks noChangeAspect="1" noChangeArrowheads="1"/>
              </p:cNvPicPr>
              <p:nvPr/>
            </p:nvPicPr>
            <p:blipFill>
              <a:blip r:embed="rId15"/>
              <a:srcRect/>
              <a:stretch>
                <a:fillRect/>
              </a:stretch>
            </p:blipFill>
            <p:spPr bwMode="auto">
              <a:xfrm>
                <a:off x="1575" y="2780"/>
                <a:ext cx="125" cy="140"/>
              </a:xfrm>
              <a:prstGeom prst="rect">
                <a:avLst/>
              </a:prstGeom>
              <a:noFill/>
              <a:ln w="9525">
                <a:noFill/>
                <a:miter lim="800000"/>
                <a:headEnd/>
                <a:tailEnd/>
              </a:ln>
            </p:spPr>
          </p:pic>
        </p:grpSp>
        <p:grpSp>
          <p:nvGrpSpPr>
            <p:cNvPr id="5" name="Group 22"/>
            <p:cNvGrpSpPr>
              <a:grpSpLocks/>
            </p:cNvGrpSpPr>
            <p:nvPr/>
          </p:nvGrpSpPr>
          <p:grpSpPr bwMode="auto">
            <a:xfrm>
              <a:off x="2672" y="2275"/>
              <a:ext cx="85" cy="154"/>
              <a:chOff x="1575" y="2780"/>
              <a:chExt cx="128" cy="236"/>
            </a:xfrm>
          </p:grpSpPr>
          <p:pic>
            <p:nvPicPr>
              <p:cNvPr id="49202" name="Picture 23" descr="C:\Documents and Settings\ahawley\My Documents\OUTBOUND\PRESOS_CUSTOMER\GRAPHICS\ServerIdentity\ServerIdentity.png"/>
              <p:cNvPicPr>
                <a:picLocks noChangeAspect="1" noChangeArrowheads="1"/>
              </p:cNvPicPr>
              <p:nvPr/>
            </p:nvPicPr>
            <p:blipFill>
              <a:blip r:embed="rId15"/>
              <a:srcRect/>
              <a:stretch>
                <a:fillRect/>
              </a:stretch>
            </p:blipFill>
            <p:spPr bwMode="auto">
              <a:xfrm>
                <a:off x="1578" y="2876"/>
                <a:ext cx="125" cy="140"/>
              </a:xfrm>
              <a:prstGeom prst="rect">
                <a:avLst/>
              </a:prstGeom>
              <a:noFill/>
              <a:ln w="9525">
                <a:noFill/>
                <a:miter lim="800000"/>
                <a:headEnd/>
                <a:tailEnd/>
              </a:ln>
            </p:spPr>
          </p:pic>
          <p:pic>
            <p:nvPicPr>
              <p:cNvPr id="49203" name="Picture 24" descr="C:\Documents and Settings\ahawley\My Documents\OUTBOUND\PRESOS_CUSTOMER\GRAPHICS\ServerIdentity\ServerIdentity.png"/>
              <p:cNvPicPr>
                <a:picLocks noChangeAspect="1" noChangeArrowheads="1"/>
              </p:cNvPicPr>
              <p:nvPr/>
            </p:nvPicPr>
            <p:blipFill>
              <a:blip r:embed="rId15"/>
              <a:srcRect/>
              <a:stretch>
                <a:fillRect/>
              </a:stretch>
            </p:blipFill>
            <p:spPr bwMode="auto">
              <a:xfrm>
                <a:off x="1575" y="2780"/>
                <a:ext cx="125" cy="140"/>
              </a:xfrm>
              <a:prstGeom prst="rect">
                <a:avLst/>
              </a:prstGeom>
              <a:noFill/>
              <a:ln w="9525">
                <a:noFill/>
                <a:miter lim="800000"/>
                <a:headEnd/>
                <a:tailEnd/>
              </a:ln>
            </p:spPr>
          </p:pic>
        </p:grpSp>
        <p:grpSp>
          <p:nvGrpSpPr>
            <p:cNvPr id="6" name="Group 25"/>
            <p:cNvGrpSpPr>
              <a:grpSpLocks/>
            </p:cNvGrpSpPr>
            <p:nvPr/>
          </p:nvGrpSpPr>
          <p:grpSpPr bwMode="auto">
            <a:xfrm>
              <a:off x="2431" y="2161"/>
              <a:ext cx="84" cy="154"/>
              <a:chOff x="1575" y="2780"/>
              <a:chExt cx="128" cy="236"/>
            </a:xfrm>
          </p:grpSpPr>
          <p:pic>
            <p:nvPicPr>
              <p:cNvPr id="49200" name="Picture 26" descr="C:\Documents and Settings\ahawley\My Documents\OUTBOUND\PRESOS_CUSTOMER\GRAPHICS\ServerIdentity\ServerIdentity.png"/>
              <p:cNvPicPr>
                <a:picLocks noChangeAspect="1" noChangeArrowheads="1"/>
              </p:cNvPicPr>
              <p:nvPr/>
            </p:nvPicPr>
            <p:blipFill>
              <a:blip r:embed="rId15"/>
              <a:srcRect/>
              <a:stretch>
                <a:fillRect/>
              </a:stretch>
            </p:blipFill>
            <p:spPr bwMode="auto">
              <a:xfrm>
                <a:off x="1578" y="2876"/>
                <a:ext cx="125" cy="140"/>
              </a:xfrm>
              <a:prstGeom prst="rect">
                <a:avLst/>
              </a:prstGeom>
              <a:noFill/>
              <a:ln w="9525">
                <a:noFill/>
                <a:miter lim="800000"/>
                <a:headEnd/>
                <a:tailEnd/>
              </a:ln>
            </p:spPr>
          </p:pic>
          <p:pic>
            <p:nvPicPr>
              <p:cNvPr id="49201" name="Picture 27" descr="C:\Documents and Settings\ahawley\My Documents\OUTBOUND\PRESOS_CUSTOMER\GRAPHICS\ServerIdentity\ServerIdentity.png"/>
              <p:cNvPicPr>
                <a:picLocks noChangeAspect="1" noChangeArrowheads="1"/>
              </p:cNvPicPr>
              <p:nvPr/>
            </p:nvPicPr>
            <p:blipFill>
              <a:blip r:embed="rId15"/>
              <a:srcRect/>
              <a:stretch>
                <a:fillRect/>
              </a:stretch>
            </p:blipFill>
            <p:spPr bwMode="auto">
              <a:xfrm>
                <a:off x="1575" y="2780"/>
                <a:ext cx="125" cy="140"/>
              </a:xfrm>
              <a:prstGeom prst="rect">
                <a:avLst/>
              </a:prstGeom>
              <a:noFill/>
              <a:ln w="9525">
                <a:noFill/>
                <a:miter lim="800000"/>
                <a:headEnd/>
                <a:tailEnd/>
              </a:ln>
            </p:spPr>
          </p:pic>
        </p:grpSp>
        <p:grpSp>
          <p:nvGrpSpPr>
            <p:cNvPr id="7" name="Group 28"/>
            <p:cNvGrpSpPr>
              <a:grpSpLocks/>
            </p:cNvGrpSpPr>
            <p:nvPr/>
          </p:nvGrpSpPr>
          <p:grpSpPr bwMode="auto">
            <a:xfrm>
              <a:off x="2906" y="2165"/>
              <a:ext cx="84" cy="154"/>
              <a:chOff x="1575" y="2780"/>
              <a:chExt cx="128" cy="236"/>
            </a:xfrm>
          </p:grpSpPr>
          <p:pic>
            <p:nvPicPr>
              <p:cNvPr id="49198" name="Picture 29" descr="C:\Documents and Settings\ahawley\My Documents\OUTBOUND\PRESOS_CUSTOMER\GRAPHICS\ServerIdentity\ServerIdentity.png"/>
              <p:cNvPicPr>
                <a:picLocks noChangeAspect="1" noChangeArrowheads="1"/>
              </p:cNvPicPr>
              <p:nvPr/>
            </p:nvPicPr>
            <p:blipFill>
              <a:blip r:embed="rId15"/>
              <a:srcRect/>
              <a:stretch>
                <a:fillRect/>
              </a:stretch>
            </p:blipFill>
            <p:spPr bwMode="auto">
              <a:xfrm>
                <a:off x="1578" y="2876"/>
                <a:ext cx="125" cy="140"/>
              </a:xfrm>
              <a:prstGeom prst="rect">
                <a:avLst/>
              </a:prstGeom>
              <a:noFill/>
              <a:ln w="9525">
                <a:noFill/>
                <a:miter lim="800000"/>
                <a:headEnd/>
                <a:tailEnd/>
              </a:ln>
            </p:spPr>
          </p:pic>
          <p:pic>
            <p:nvPicPr>
              <p:cNvPr id="49199" name="Picture 30" descr="C:\Documents and Settings\ahawley\My Documents\OUTBOUND\PRESOS_CUSTOMER\GRAPHICS\ServerIdentity\ServerIdentity.png"/>
              <p:cNvPicPr>
                <a:picLocks noChangeAspect="1" noChangeArrowheads="1"/>
              </p:cNvPicPr>
              <p:nvPr/>
            </p:nvPicPr>
            <p:blipFill>
              <a:blip r:embed="rId15"/>
              <a:srcRect/>
              <a:stretch>
                <a:fillRect/>
              </a:stretch>
            </p:blipFill>
            <p:spPr bwMode="auto">
              <a:xfrm>
                <a:off x="1575" y="2780"/>
                <a:ext cx="125" cy="140"/>
              </a:xfrm>
              <a:prstGeom prst="rect">
                <a:avLst/>
              </a:prstGeom>
              <a:noFill/>
              <a:ln w="9525">
                <a:noFill/>
                <a:miter lim="800000"/>
                <a:headEnd/>
                <a:tailEnd/>
              </a:ln>
            </p:spPr>
          </p:pic>
        </p:grpSp>
      </p:grpSp>
      <p:sp>
        <p:nvSpPr>
          <p:cNvPr id="49177" name="Line 59"/>
          <p:cNvSpPr>
            <a:spLocks noChangeShapeType="1"/>
          </p:cNvSpPr>
          <p:nvPr/>
        </p:nvSpPr>
        <p:spPr bwMode="auto">
          <a:xfrm flipH="1">
            <a:off x="1328738" y="2428875"/>
            <a:ext cx="457200" cy="298450"/>
          </a:xfrm>
          <a:prstGeom prst="line">
            <a:avLst/>
          </a:prstGeom>
          <a:noFill/>
          <a:ln w="57150">
            <a:solidFill>
              <a:schemeClr val="tx2"/>
            </a:solidFill>
            <a:round/>
            <a:headEnd type="triangle" w="sm" len="sm"/>
            <a:tailEnd type="triangle" w="sm" len="sm"/>
          </a:ln>
        </p:spPr>
        <p:txBody>
          <a:bodyPr>
            <a:spAutoFit/>
          </a:bodyPr>
          <a:lstStyle/>
          <a:p>
            <a:endParaRPr lang="en-US" b="1">
              <a:solidFill>
                <a:srgbClr val="000000"/>
              </a:solidFill>
              <a:cs typeface="+mn-cs"/>
            </a:endParaRPr>
          </a:p>
        </p:txBody>
      </p:sp>
      <p:grpSp>
        <p:nvGrpSpPr>
          <p:cNvPr id="8" name="Group 67"/>
          <p:cNvGrpSpPr>
            <a:grpSpLocks/>
          </p:cNvGrpSpPr>
          <p:nvPr/>
        </p:nvGrpSpPr>
        <p:grpSpPr bwMode="auto">
          <a:xfrm>
            <a:off x="287338" y="2395539"/>
            <a:ext cx="1154112" cy="1250950"/>
            <a:chOff x="1656" y="1742"/>
            <a:chExt cx="727" cy="788"/>
          </a:xfrm>
        </p:grpSpPr>
        <p:pic>
          <p:nvPicPr>
            <p:cNvPr id="49183" name="Picture 56" descr="C:\Documents and Settings\ahawley\My Documents\OUTBOUND\PRESOS_CUSTOMER\GRAPHICS\EnterpriseMgr\EnterpriseMgr.png"/>
            <p:cNvPicPr>
              <a:picLocks noChangeAspect="1" noChangeArrowheads="1"/>
            </p:cNvPicPr>
            <p:nvPr/>
          </p:nvPicPr>
          <p:blipFill>
            <a:blip r:embed="rId16"/>
            <a:srcRect/>
            <a:stretch>
              <a:fillRect/>
            </a:stretch>
          </p:blipFill>
          <p:spPr bwMode="auto">
            <a:xfrm>
              <a:off x="1656" y="1742"/>
              <a:ext cx="727" cy="788"/>
            </a:xfrm>
            <a:prstGeom prst="rect">
              <a:avLst/>
            </a:prstGeom>
            <a:noFill/>
            <a:ln w="9525">
              <a:noFill/>
              <a:miter lim="800000"/>
              <a:headEnd/>
              <a:tailEnd/>
            </a:ln>
          </p:spPr>
        </p:pic>
        <p:sp>
          <p:nvSpPr>
            <p:cNvPr id="49184" name="Text Box 57"/>
            <p:cNvSpPr txBox="1">
              <a:spLocks noChangeArrowheads="1"/>
            </p:cNvSpPr>
            <p:nvPr/>
          </p:nvSpPr>
          <p:spPr bwMode="auto">
            <a:xfrm rot="19867659">
              <a:off x="1682" y="2071"/>
              <a:ext cx="381" cy="242"/>
            </a:xfrm>
            <a:prstGeom prst="rect">
              <a:avLst/>
            </a:prstGeom>
            <a:noFill/>
            <a:ln w="9525">
              <a:noFill/>
              <a:miter lim="800000"/>
              <a:headEnd/>
              <a:tailEnd/>
            </a:ln>
          </p:spPr>
          <p:txBody>
            <a:bodyPr wrap="none">
              <a:spAutoFit/>
            </a:bodyPr>
            <a:lstStyle/>
            <a:p>
              <a:pPr algn="ctr"/>
              <a:r>
                <a:rPr lang="en-US" b="1" i="1">
                  <a:solidFill>
                    <a:srgbClr val="000000"/>
                  </a:solidFill>
                  <a:cs typeface="+mn-cs"/>
                </a:rPr>
                <a:t>       </a:t>
              </a:r>
              <a:r>
                <a:rPr lang="en-US" sz="600" b="1" i="1">
                  <a:solidFill>
                    <a:srgbClr val="000000"/>
                  </a:solidFill>
                  <a:cs typeface="+mn-cs"/>
                </a:rPr>
                <a:t>Oracle</a:t>
              </a:r>
            </a:p>
            <a:p>
              <a:pPr algn="ctr"/>
              <a:r>
                <a:rPr lang="en-US" sz="600" b="1" i="1">
                  <a:solidFill>
                    <a:srgbClr val="000000"/>
                  </a:solidFill>
                  <a:cs typeface="+mn-cs"/>
                </a:rPr>
                <a:t>  VM</a:t>
              </a:r>
            </a:p>
            <a:p>
              <a:pPr algn="ctr"/>
              <a:r>
                <a:rPr lang="en-US" sz="600" b="1" i="1">
                  <a:solidFill>
                    <a:srgbClr val="000000"/>
                  </a:solidFill>
                  <a:cs typeface="+mn-cs"/>
                </a:rPr>
                <a:t>Manager</a:t>
              </a:r>
            </a:p>
          </p:txBody>
        </p:sp>
      </p:grpSp>
      <p:sp>
        <p:nvSpPr>
          <p:cNvPr id="49179" name="Line 75"/>
          <p:cNvSpPr>
            <a:spLocks noChangeShapeType="1"/>
          </p:cNvSpPr>
          <p:nvPr/>
        </p:nvSpPr>
        <p:spPr bwMode="auto">
          <a:xfrm flipH="1">
            <a:off x="5387975" y="850918"/>
            <a:ext cx="1588" cy="3319463"/>
          </a:xfrm>
          <a:prstGeom prst="line">
            <a:avLst/>
          </a:prstGeom>
          <a:noFill/>
          <a:ln w="19050">
            <a:solidFill>
              <a:srgbClr val="B2B2B2"/>
            </a:solidFill>
            <a:round/>
            <a:headEnd/>
            <a:tailEnd/>
          </a:ln>
        </p:spPr>
        <p:txBody>
          <a:bodyPr lIns="0" tIns="0" rIns="0" bIns="0"/>
          <a:lstStyle/>
          <a:p>
            <a:endParaRPr lang="en-US" b="1">
              <a:solidFill>
                <a:srgbClr val="000000"/>
              </a:solidFill>
              <a:cs typeface="+mn-cs"/>
            </a:endParaRPr>
          </a:p>
        </p:txBody>
      </p:sp>
      <p:sp>
        <p:nvSpPr>
          <p:cNvPr id="49180" name="Text Box 76"/>
          <p:cNvSpPr txBox="1">
            <a:spLocks noChangeArrowheads="1"/>
          </p:cNvSpPr>
          <p:nvPr/>
        </p:nvSpPr>
        <p:spPr bwMode="auto">
          <a:xfrm>
            <a:off x="5530865" y="838200"/>
            <a:ext cx="3387725" cy="861774"/>
          </a:xfrm>
          <a:prstGeom prst="rect">
            <a:avLst/>
          </a:prstGeom>
          <a:noFill/>
          <a:ln w="9525">
            <a:noFill/>
            <a:miter lim="800000"/>
            <a:headEnd/>
            <a:tailEnd/>
          </a:ln>
        </p:spPr>
        <p:txBody>
          <a:bodyPr>
            <a:spAutoFit/>
          </a:bodyPr>
          <a:lstStyle/>
          <a:p>
            <a:pPr marL="115888" indent="-115888">
              <a:buClr>
                <a:srgbClr val="FF0000"/>
              </a:buClr>
            </a:pPr>
            <a:r>
              <a:rPr lang="en-US" sz="1400" b="1">
                <a:solidFill>
                  <a:srgbClr val="000000"/>
                </a:solidFill>
                <a:cs typeface="+mn-cs"/>
              </a:rPr>
              <a:t>Full management functionality</a:t>
            </a:r>
          </a:p>
          <a:p>
            <a:pPr marL="115888" indent="-115888">
              <a:buClr>
                <a:srgbClr val="FF0000"/>
              </a:buClr>
              <a:buFontTx/>
              <a:buChar char="•"/>
            </a:pPr>
            <a:r>
              <a:rPr lang="en-US" sz="1200">
                <a:solidFill>
                  <a:srgbClr val="000000"/>
                </a:solidFill>
                <a:cs typeface="+mn-cs"/>
              </a:rPr>
              <a:t>Everything you can do from Oracle VM Manager</a:t>
            </a:r>
          </a:p>
          <a:p>
            <a:pPr marL="115888" indent="-115888">
              <a:buClr>
                <a:srgbClr val="FF0000"/>
              </a:buClr>
              <a:buFontTx/>
              <a:buChar char="•"/>
            </a:pPr>
            <a:r>
              <a:rPr lang="en-US" sz="1200">
                <a:solidFill>
                  <a:srgbClr val="000000"/>
                </a:solidFill>
                <a:cs typeface="+mn-cs"/>
              </a:rPr>
              <a:t>Integrated life-cycle management</a:t>
            </a:r>
          </a:p>
        </p:txBody>
      </p:sp>
      <p:sp>
        <p:nvSpPr>
          <p:cNvPr id="49181" name="Text Box 77"/>
          <p:cNvSpPr txBox="1">
            <a:spLocks noChangeArrowheads="1"/>
          </p:cNvSpPr>
          <p:nvPr/>
        </p:nvSpPr>
        <p:spPr bwMode="auto">
          <a:xfrm>
            <a:off x="5513410" y="1747838"/>
            <a:ext cx="3387725" cy="1415772"/>
          </a:xfrm>
          <a:prstGeom prst="rect">
            <a:avLst/>
          </a:prstGeom>
          <a:noFill/>
          <a:ln w="9525">
            <a:noFill/>
            <a:miter lim="800000"/>
            <a:headEnd/>
            <a:tailEnd/>
          </a:ln>
        </p:spPr>
        <p:txBody>
          <a:bodyPr>
            <a:spAutoFit/>
          </a:bodyPr>
          <a:lstStyle/>
          <a:p>
            <a:pPr marL="115888" indent="-115888">
              <a:buClr>
                <a:srgbClr val="FF0000"/>
              </a:buClr>
            </a:pPr>
            <a:r>
              <a:rPr lang="en-US" sz="1400" b="1">
                <a:solidFill>
                  <a:srgbClr val="000000"/>
                </a:solidFill>
                <a:cs typeface="+mn-cs"/>
              </a:rPr>
              <a:t>Easy integration</a:t>
            </a:r>
          </a:p>
          <a:p>
            <a:pPr marL="115888" indent="-115888">
              <a:buClr>
                <a:srgbClr val="FF0000"/>
              </a:buClr>
              <a:buFontTx/>
              <a:buChar char="•"/>
            </a:pPr>
            <a:r>
              <a:rPr lang="en-US" sz="1200">
                <a:solidFill>
                  <a:srgbClr val="000000"/>
                </a:solidFill>
                <a:cs typeface="+mn-cs"/>
              </a:rPr>
              <a:t>New- or existing Oracle VM Manager instance</a:t>
            </a:r>
          </a:p>
          <a:p>
            <a:pPr marL="115888" indent="-115888">
              <a:buClr>
                <a:srgbClr val="FF0000"/>
              </a:buClr>
              <a:buFontTx/>
              <a:buChar char="•"/>
            </a:pPr>
            <a:r>
              <a:rPr lang="en-US" sz="1200">
                <a:solidFill>
                  <a:srgbClr val="000000"/>
                </a:solidFill>
                <a:cs typeface="+mn-cs"/>
              </a:rPr>
              <a:t>Just point Enterprise Manager instance to Oracle VM Manager instance</a:t>
            </a:r>
          </a:p>
          <a:p>
            <a:pPr marL="115888" indent="-115888">
              <a:buClr>
                <a:srgbClr val="FF0000"/>
              </a:buClr>
              <a:buFontTx/>
              <a:buChar char="•"/>
            </a:pPr>
            <a:r>
              <a:rPr lang="en-US" sz="1200">
                <a:solidFill>
                  <a:srgbClr val="000000"/>
                </a:solidFill>
                <a:cs typeface="+mn-cs"/>
              </a:rPr>
              <a:t>No migration or re-discovery required</a:t>
            </a:r>
          </a:p>
          <a:p>
            <a:pPr marL="115888" indent="-115888">
              <a:buClr>
                <a:srgbClr val="FF0000"/>
              </a:buClr>
              <a:buFontTx/>
              <a:buChar char="•"/>
            </a:pPr>
            <a:r>
              <a:rPr lang="en-US" sz="1200">
                <a:solidFill>
                  <a:srgbClr val="000000"/>
                </a:solidFill>
                <a:cs typeface="+mn-cs"/>
              </a:rPr>
              <a:t>No new EM agent deployments required</a:t>
            </a:r>
          </a:p>
        </p:txBody>
      </p:sp>
      <p:sp>
        <p:nvSpPr>
          <p:cNvPr id="49182" name="Text Box 78"/>
          <p:cNvSpPr txBox="1">
            <a:spLocks noChangeArrowheads="1"/>
          </p:cNvSpPr>
          <p:nvPr/>
        </p:nvSpPr>
        <p:spPr bwMode="auto">
          <a:xfrm>
            <a:off x="5514991" y="3276600"/>
            <a:ext cx="3387725" cy="1046440"/>
          </a:xfrm>
          <a:prstGeom prst="rect">
            <a:avLst/>
          </a:prstGeom>
          <a:noFill/>
          <a:ln w="9525">
            <a:noFill/>
            <a:miter lim="800000"/>
            <a:headEnd/>
            <a:tailEnd/>
          </a:ln>
        </p:spPr>
        <p:txBody>
          <a:bodyPr>
            <a:spAutoFit/>
          </a:bodyPr>
          <a:lstStyle/>
          <a:p>
            <a:pPr marL="115888" indent="-115888">
              <a:buClr>
                <a:srgbClr val="FF0000"/>
              </a:buClr>
            </a:pPr>
            <a:r>
              <a:rPr lang="en-US" sz="1400" b="1">
                <a:solidFill>
                  <a:srgbClr val="000000"/>
                </a:solidFill>
                <a:cs typeface="+mn-cs"/>
              </a:rPr>
              <a:t>Easy to use, flexible access</a:t>
            </a:r>
          </a:p>
          <a:p>
            <a:pPr marL="115888" indent="-115888">
              <a:buClr>
                <a:srgbClr val="FF0000"/>
              </a:buClr>
              <a:buFontTx/>
              <a:buChar char="•"/>
            </a:pPr>
            <a:r>
              <a:rPr lang="en-US" sz="1200">
                <a:solidFill>
                  <a:srgbClr val="000000"/>
                </a:solidFill>
                <a:cs typeface="+mn-cs"/>
              </a:rPr>
              <a:t>Access from EM GUI or Manager GUI or both</a:t>
            </a:r>
          </a:p>
          <a:p>
            <a:pPr marL="115888" indent="-115888">
              <a:buClr>
                <a:srgbClr val="FF0000"/>
              </a:buClr>
              <a:buFontTx/>
              <a:buChar char="•"/>
            </a:pPr>
            <a:r>
              <a:rPr lang="en-US" sz="1200">
                <a:solidFill>
                  <a:srgbClr val="000000"/>
                </a:solidFill>
                <a:cs typeface="+mn-cs"/>
              </a:rPr>
              <a:t>Use one GUI if the other is off-line</a:t>
            </a:r>
          </a:p>
          <a:p>
            <a:pPr marL="115888" indent="-115888">
              <a:buClr>
                <a:srgbClr val="FF0000"/>
              </a:buClr>
              <a:buFontTx/>
              <a:buChar char="•"/>
            </a:pPr>
            <a:r>
              <a:rPr lang="en-US" sz="1200">
                <a:solidFill>
                  <a:srgbClr val="000000"/>
                </a:solidFill>
                <a:cs typeface="+mn-cs"/>
              </a:rPr>
              <a:t>EM GUI for application admins, Oracle VM Manager GUI for virtualization admins</a:t>
            </a: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p:cNvSpPr>
          <p:nvPr>
            <p:ph type="title"/>
          </p:nvPr>
        </p:nvSpPr>
        <p:spPr>
          <a:xfrm>
            <a:off x="726428" y="116835"/>
            <a:ext cx="6765955" cy="431800"/>
          </a:xfrm>
        </p:spPr>
        <p:txBody>
          <a:bodyPr/>
          <a:lstStyle/>
          <a:p>
            <a:r>
              <a:rPr lang="en-US" sz="3200" dirty="0" smtClean="0">
                <a:ea typeface="ＭＳ Ｐゴシック" pitchFamily="34" charset="-128"/>
              </a:rPr>
              <a:t>Oracle Enterprise Manager 12c</a:t>
            </a:r>
            <a:br>
              <a:rPr lang="en-US" sz="3200" dirty="0" smtClean="0">
                <a:ea typeface="ＭＳ Ｐゴシック" pitchFamily="34" charset="-128"/>
              </a:rPr>
            </a:br>
            <a:r>
              <a:rPr lang="en-US" sz="2400" dirty="0" smtClean="0">
                <a:solidFill>
                  <a:schemeClr val="tx2"/>
                </a:solidFill>
                <a:ea typeface="ＭＳ Ｐゴシック" pitchFamily="34" charset="-128"/>
              </a:rPr>
              <a:t>Cloud Management with Oracle VM 3.2</a:t>
            </a:r>
            <a:endParaRPr lang="en-US" dirty="0" smtClean="0">
              <a:solidFill>
                <a:schemeClr val="tx2"/>
              </a:solidFill>
              <a:ea typeface="ＭＳ Ｐゴシック" pitchFamily="34" charset="-128"/>
            </a:endParaRPr>
          </a:p>
        </p:txBody>
      </p:sp>
      <p:grpSp>
        <p:nvGrpSpPr>
          <p:cNvPr id="3" name="Group 28"/>
          <p:cNvGrpSpPr>
            <a:grpSpLocks/>
          </p:cNvGrpSpPr>
          <p:nvPr/>
        </p:nvGrpSpPr>
        <p:grpSpPr bwMode="auto">
          <a:xfrm>
            <a:off x="1838325" y="1163638"/>
            <a:ext cx="5284788" cy="3414712"/>
            <a:chOff x="1158" y="697"/>
            <a:chExt cx="3329" cy="2151"/>
          </a:xfrm>
        </p:grpSpPr>
        <p:sp>
          <p:nvSpPr>
            <p:cNvPr id="50179" name="AutoShape 46"/>
            <p:cNvSpPr>
              <a:spLocks noChangeArrowheads="1"/>
            </p:cNvSpPr>
            <p:nvPr/>
          </p:nvSpPr>
          <p:spPr bwMode="auto">
            <a:xfrm>
              <a:off x="1290" y="2169"/>
              <a:ext cx="3084" cy="184"/>
            </a:xfrm>
            <a:prstGeom prst="roundRect">
              <a:avLst>
                <a:gd name="adj" fmla="val 7764"/>
              </a:avLst>
            </a:prstGeom>
            <a:solidFill>
              <a:schemeClr val="tx2"/>
            </a:solidFill>
            <a:ln w="3175">
              <a:solidFill>
                <a:schemeClr val="accent1"/>
              </a:solidFill>
              <a:round/>
              <a:headEnd/>
              <a:tailEnd/>
            </a:ln>
          </p:spPr>
          <p:txBody>
            <a:bodyPr/>
            <a:lstStyle/>
            <a:p>
              <a:pPr algn="r"/>
              <a:r>
                <a:rPr lang="en-US" b="1">
                  <a:solidFill>
                    <a:srgbClr val="FFFFFF"/>
                  </a:solidFill>
                  <a:cs typeface="+mn-cs"/>
                </a:rPr>
                <a:t>Oracle VM 3.0 Virtualization Management</a:t>
              </a:r>
            </a:p>
          </p:txBody>
        </p:sp>
        <p:sp>
          <p:nvSpPr>
            <p:cNvPr id="50180" name="AutoShape 46"/>
            <p:cNvSpPr>
              <a:spLocks noChangeArrowheads="1"/>
            </p:cNvSpPr>
            <p:nvPr/>
          </p:nvSpPr>
          <p:spPr bwMode="auto">
            <a:xfrm>
              <a:off x="1220" y="1508"/>
              <a:ext cx="3175" cy="1278"/>
            </a:xfrm>
            <a:prstGeom prst="roundRect">
              <a:avLst>
                <a:gd name="adj" fmla="val 7764"/>
              </a:avLst>
            </a:prstGeom>
            <a:noFill/>
            <a:ln w="44450">
              <a:solidFill>
                <a:schemeClr val="tx1"/>
              </a:solidFill>
              <a:round/>
              <a:headEnd/>
              <a:tailEnd/>
            </a:ln>
          </p:spPr>
          <p:txBody>
            <a:bodyPr/>
            <a:lstStyle/>
            <a:p>
              <a:endParaRPr lang="en-US" b="1">
                <a:solidFill>
                  <a:srgbClr val="000000"/>
                </a:solidFill>
                <a:cs typeface="+mn-cs"/>
              </a:endParaRPr>
            </a:p>
            <a:p>
              <a:endParaRPr lang="en-US" b="1">
                <a:solidFill>
                  <a:srgbClr val="000000"/>
                </a:solidFill>
                <a:cs typeface="+mn-cs"/>
              </a:endParaRPr>
            </a:p>
            <a:p>
              <a:endParaRPr lang="en-US" b="1">
                <a:solidFill>
                  <a:srgbClr val="000000"/>
                </a:solidFill>
                <a:cs typeface="+mn-cs"/>
              </a:endParaRPr>
            </a:p>
            <a:p>
              <a:endParaRPr lang="en-US" b="1">
                <a:solidFill>
                  <a:srgbClr val="000000"/>
                </a:solidFill>
                <a:cs typeface="+mn-cs"/>
              </a:endParaRPr>
            </a:p>
            <a:p>
              <a:endParaRPr lang="en-US" b="1">
                <a:solidFill>
                  <a:srgbClr val="000000"/>
                </a:solidFill>
                <a:cs typeface="+mn-cs"/>
              </a:endParaRPr>
            </a:p>
            <a:p>
              <a:endParaRPr lang="en-US" b="1">
                <a:solidFill>
                  <a:srgbClr val="000000"/>
                </a:solidFill>
                <a:cs typeface="+mn-cs"/>
              </a:endParaRPr>
            </a:p>
          </p:txBody>
        </p:sp>
        <p:sp>
          <p:nvSpPr>
            <p:cNvPr id="31" name="AutoShape 46"/>
            <p:cNvSpPr>
              <a:spLocks noChangeArrowheads="1"/>
            </p:cNvSpPr>
            <p:nvPr/>
          </p:nvSpPr>
          <p:spPr bwMode="auto">
            <a:xfrm>
              <a:off x="1281" y="1632"/>
              <a:ext cx="1511" cy="530"/>
            </a:xfrm>
            <a:prstGeom prst="roundRect">
              <a:avLst>
                <a:gd name="adj" fmla="val 7764"/>
              </a:avLst>
            </a:prstGeom>
            <a:solidFill>
              <a:schemeClr val="accent6">
                <a:lumMod val="20000"/>
                <a:lumOff val="80000"/>
              </a:schemeClr>
            </a:solidFill>
            <a:ln w="3175">
              <a:solidFill>
                <a:schemeClr val="accent1"/>
              </a:solidFill>
              <a:round/>
              <a:headEnd/>
              <a:tailEnd/>
            </a:ln>
          </p:spPr>
          <p:txBody>
            <a:bodyPr/>
            <a:lstStyle/>
            <a:p>
              <a:pPr>
                <a:defRPr/>
              </a:pPr>
              <a:r>
                <a:rPr lang="en-US" b="1">
                  <a:solidFill>
                    <a:srgbClr val="5F5F5F"/>
                  </a:solidFill>
                </a:rPr>
                <a:t>Configuration</a:t>
              </a:r>
              <a:br>
                <a:rPr lang="en-US" b="1">
                  <a:solidFill>
                    <a:srgbClr val="5F5F5F"/>
                  </a:solidFill>
                </a:rPr>
              </a:br>
              <a:r>
                <a:rPr lang="en-US" b="1">
                  <a:solidFill>
                    <a:srgbClr val="5F5F5F"/>
                  </a:solidFill>
                </a:rPr>
                <a:t>and</a:t>
              </a:r>
              <a:br>
                <a:rPr lang="en-US" b="1">
                  <a:solidFill>
                    <a:srgbClr val="5F5F5F"/>
                  </a:solidFill>
                </a:rPr>
              </a:br>
              <a:r>
                <a:rPr lang="en-US" b="1">
                  <a:solidFill>
                    <a:srgbClr val="5F5F5F"/>
                  </a:solidFill>
                </a:rPr>
                <a:t>Compliance</a:t>
              </a:r>
            </a:p>
            <a:p>
              <a:pPr>
                <a:defRPr/>
              </a:pPr>
              <a:r>
                <a:rPr lang="en-US" b="1">
                  <a:solidFill>
                    <a:srgbClr val="5F5F5F"/>
                  </a:solidFill>
                </a:rPr>
                <a:t>Lifecycle</a:t>
              </a:r>
            </a:p>
            <a:p>
              <a:pPr>
                <a:defRPr/>
              </a:pPr>
              <a:r>
                <a:rPr lang="en-US" b="1">
                  <a:solidFill>
                    <a:srgbClr val="5F5F5F"/>
                  </a:solidFill>
                </a:rPr>
                <a:t>Management</a:t>
              </a:r>
            </a:p>
          </p:txBody>
        </p:sp>
        <p:sp>
          <p:nvSpPr>
            <p:cNvPr id="2" name="AutoShape 46"/>
            <p:cNvSpPr>
              <a:spLocks noChangeArrowheads="1"/>
            </p:cNvSpPr>
            <p:nvPr/>
          </p:nvSpPr>
          <p:spPr bwMode="auto">
            <a:xfrm>
              <a:off x="2858" y="1630"/>
              <a:ext cx="1510" cy="531"/>
            </a:xfrm>
            <a:prstGeom prst="roundRect">
              <a:avLst>
                <a:gd name="adj" fmla="val 7764"/>
              </a:avLst>
            </a:prstGeom>
            <a:solidFill>
              <a:schemeClr val="accent6">
                <a:lumMod val="20000"/>
                <a:lumOff val="80000"/>
              </a:schemeClr>
            </a:solidFill>
            <a:ln w="3175">
              <a:solidFill>
                <a:schemeClr val="accent1"/>
              </a:solidFill>
              <a:round/>
              <a:headEnd/>
              <a:tailEnd/>
            </a:ln>
          </p:spPr>
          <p:txBody>
            <a:bodyPr/>
            <a:lstStyle/>
            <a:p>
              <a:pPr algn="r">
                <a:defRPr/>
              </a:pPr>
              <a:r>
                <a:rPr lang="en-US" b="1">
                  <a:solidFill>
                    <a:srgbClr val="5F5F5F"/>
                  </a:solidFill>
                </a:rPr>
                <a:t>Application</a:t>
              </a:r>
            </a:p>
            <a:p>
              <a:pPr algn="r">
                <a:defRPr/>
              </a:pPr>
              <a:r>
                <a:rPr lang="en-US" b="1">
                  <a:solidFill>
                    <a:srgbClr val="5F5F5F"/>
                  </a:solidFill>
                </a:rPr>
                <a:t>Performance</a:t>
              </a:r>
            </a:p>
            <a:p>
              <a:pPr algn="r">
                <a:defRPr/>
              </a:pPr>
              <a:r>
                <a:rPr lang="en-US" b="1">
                  <a:solidFill>
                    <a:srgbClr val="5F5F5F"/>
                  </a:solidFill>
                </a:rPr>
                <a:t>&amp; Quality</a:t>
              </a:r>
            </a:p>
            <a:p>
              <a:pPr algn="r">
                <a:defRPr/>
              </a:pPr>
              <a:r>
                <a:rPr lang="en-US" b="1">
                  <a:solidFill>
                    <a:srgbClr val="5F5F5F"/>
                  </a:solidFill>
                </a:rPr>
                <a:t>Management</a:t>
              </a:r>
            </a:p>
          </p:txBody>
        </p:sp>
        <p:sp>
          <p:nvSpPr>
            <p:cNvPr id="50183" name="Text Box 34"/>
            <p:cNvSpPr txBox="1">
              <a:spLocks noChangeArrowheads="1"/>
            </p:cNvSpPr>
            <p:nvPr/>
          </p:nvSpPr>
          <p:spPr bwMode="auto">
            <a:xfrm>
              <a:off x="1651" y="1508"/>
              <a:ext cx="2312" cy="339"/>
            </a:xfrm>
            <a:prstGeom prst="rect">
              <a:avLst/>
            </a:prstGeom>
            <a:noFill/>
            <a:ln w="9525">
              <a:noFill/>
              <a:miter lim="800000"/>
              <a:headEnd/>
              <a:tailEnd/>
            </a:ln>
            <a:effectLst>
              <a:prstShdw prst="shdw17" dist="17961" dir="2700000">
                <a:srgbClr val="980000">
                  <a:alpha val="74997"/>
                </a:srgbClr>
              </a:prstShdw>
            </a:effectLst>
          </p:spPr>
          <p:txBody>
            <a:bodyPr/>
            <a:lstStyle/>
            <a:p>
              <a:pPr algn="ctr"/>
              <a:r>
                <a:rPr lang="en-US" sz="800" b="1">
                  <a:solidFill>
                    <a:srgbClr val="5F5F5F"/>
                  </a:solidFill>
                  <a:cs typeface="+mn-cs"/>
                </a:rPr>
                <a:t>Foundation Capabilities for Managing Datacenters</a:t>
              </a:r>
            </a:p>
          </p:txBody>
        </p:sp>
        <p:sp>
          <p:nvSpPr>
            <p:cNvPr id="50184" name="AutoShape 46"/>
            <p:cNvSpPr>
              <a:spLocks noChangeArrowheads="1"/>
            </p:cNvSpPr>
            <p:nvPr/>
          </p:nvSpPr>
          <p:spPr bwMode="auto">
            <a:xfrm>
              <a:off x="1158" y="697"/>
              <a:ext cx="3329" cy="2151"/>
            </a:xfrm>
            <a:prstGeom prst="roundRect">
              <a:avLst>
                <a:gd name="adj" fmla="val 6389"/>
              </a:avLst>
            </a:prstGeom>
            <a:noFill/>
            <a:ln w="44450">
              <a:solidFill>
                <a:schemeClr val="tx1"/>
              </a:solidFill>
              <a:round/>
              <a:headEnd/>
              <a:tailEnd/>
            </a:ln>
          </p:spPr>
          <p:txBody>
            <a:bodyPr/>
            <a:lstStyle/>
            <a:p>
              <a:endParaRPr lang="en-US" b="1">
                <a:solidFill>
                  <a:srgbClr val="000000"/>
                </a:solidFill>
                <a:cs typeface="+mn-cs"/>
              </a:endParaRPr>
            </a:p>
          </p:txBody>
        </p:sp>
        <p:sp>
          <p:nvSpPr>
            <p:cNvPr id="50185" name="Text Box 35"/>
            <p:cNvSpPr txBox="1">
              <a:spLocks noChangeArrowheads="1"/>
            </p:cNvSpPr>
            <p:nvPr/>
          </p:nvSpPr>
          <p:spPr bwMode="auto">
            <a:xfrm>
              <a:off x="1243" y="697"/>
              <a:ext cx="3053" cy="145"/>
            </a:xfrm>
            <a:prstGeom prst="rect">
              <a:avLst/>
            </a:prstGeom>
            <a:noFill/>
            <a:ln w="9525">
              <a:noFill/>
              <a:miter lim="800000"/>
              <a:headEnd/>
              <a:tailEnd/>
            </a:ln>
            <a:effectLst>
              <a:prstShdw prst="shdw17" dist="17961" dir="2700000">
                <a:srgbClr val="980000">
                  <a:alpha val="74997"/>
                </a:srgbClr>
              </a:prstShdw>
            </a:effectLst>
          </p:spPr>
          <p:txBody>
            <a:bodyPr>
              <a:spAutoFit/>
            </a:bodyPr>
            <a:lstStyle/>
            <a:p>
              <a:pPr algn="ctr"/>
              <a:r>
                <a:rPr lang="en-US" sz="900" b="1">
                  <a:solidFill>
                    <a:srgbClr val="FF0000"/>
                  </a:solidFill>
                  <a:cs typeface="+mn-cs"/>
                </a:rPr>
                <a:t>Oracle VM Enables Cloud Management Capabilities</a:t>
              </a:r>
            </a:p>
          </p:txBody>
        </p:sp>
        <p:sp>
          <p:nvSpPr>
            <p:cNvPr id="50186" name="Rectangle 33"/>
            <p:cNvSpPr>
              <a:spLocks noChangeArrowheads="1"/>
            </p:cNvSpPr>
            <p:nvPr/>
          </p:nvSpPr>
          <p:spPr bwMode="auto">
            <a:xfrm>
              <a:off x="2514" y="2565"/>
              <a:ext cx="617" cy="194"/>
            </a:xfrm>
            <a:prstGeom prst="rect">
              <a:avLst/>
            </a:prstGeom>
            <a:noFill/>
            <a:ln w="9525">
              <a:noFill/>
              <a:miter lim="800000"/>
              <a:headEnd/>
              <a:tailEnd/>
            </a:ln>
          </p:spPr>
          <p:txBody>
            <a:bodyPr>
              <a:spAutoFit/>
            </a:bodyPr>
            <a:lstStyle/>
            <a:p>
              <a:pPr algn="ctr"/>
              <a:r>
                <a:rPr lang="en-US" b="1">
                  <a:solidFill>
                    <a:srgbClr val="FF0000"/>
                  </a:solidFill>
                  <a:cs typeface="+mn-cs"/>
                </a:rPr>
                <a:t>Full Apps to Disk Management</a:t>
              </a:r>
            </a:p>
          </p:txBody>
        </p:sp>
        <p:pic>
          <p:nvPicPr>
            <p:cNvPr id="53" name="Picture 27"/>
            <p:cNvPicPr>
              <a:picLocks noChangeArrowheads="1"/>
            </p:cNvPicPr>
            <p:nvPr/>
          </p:nvPicPr>
          <p:blipFill>
            <a:blip r:embed="rId2">
              <a:grayscl/>
            </a:blip>
            <a:srcRect/>
            <a:stretch>
              <a:fillRect/>
            </a:stretch>
          </p:blipFill>
          <p:spPr bwMode="auto">
            <a:xfrm>
              <a:off x="1774" y="1663"/>
              <a:ext cx="648" cy="468"/>
            </a:xfrm>
            <a:prstGeom prst="rect">
              <a:avLst/>
            </a:prstGeom>
            <a:noFill/>
            <a:ln w="12700">
              <a:solidFill>
                <a:schemeClr val="accent6"/>
              </a:solidFill>
              <a:miter lim="800000"/>
              <a:headEnd/>
              <a:tailEnd/>
            </a:ln>
            <a:extLst/>
          </p:spPr>
        </p:pic>
        <p:pic>
          <p:nvPicPr>
            <p:cNvPr id="54" name="Picture 5"/>
            <p:cNvPicPr>
              <a:picLocks noChangeArrowheads="1"/>
            </p:cNvPicPr>
            <p:nvPr/>
          </p:nvPicPr>
          <p:blipFill>
            <a:blip r:embed="rId3">
              <a:grayscl/>
            </a:blip>
            <a:srcRect/>
            <a:stretch>
              <a:fillRect/>
            </a:stretch>
          </p:blipFill>
          <p:spPr bwMode="auto">
            <a:xfrm>
              <a:off x="3172" y="1658"/>
              <a:ext cx="621" cy="472"/>
            </a:xfrm>
            <a:prstGeom prst="rect">
              <a:avLst/>
            </a:prstGeom>
            <a:noFill/>
            <a:ln w="12700">
              <a:solidFill>
                <a:schemeClr val="accent6"/>
              </a:solidFill>
              <a:miter lim="800000"/>
              <a:headEnd/>
              <a:tailEnd/>
            </a:ln>
            <a:extLst/>
          </p:spPr>
        </p:pic>
        <p:pic>
          <p:nvPicPr>
            <p:cNvPr id="58" name="Picture 36" descr="76.png"/>
            <p:cNvPicPr>
              <a:picLocks noChangeAspect="1"/>
            </p:cNvPicPr>
            <p:nvPr/>
          </p:nvPicPr>
          <p:blipFill>
            <a:blip r:embed="rId4" cstate="print">
              <a:duotone>
                <a:schemeClr val="bg2">
                  <a:shade val="45000"/>
                  <a:satMod val="135000"/>
                </a:schemeClr>
                <a:prstClr val="white"/>
              </a:duotone>
            </a:blip>
            <a:srcRect/>
            <a:stretch>
              <a:fillRect/>
            </a:stretch>
          </p:blipFill>
          <p:spPr bwMode="auto">
            <a:xfrm>
              <a:off x="2496" y="978"/>
              <a:ext cx="627" cy="475"/>
            </a:xfrm>
            <a:prstGeom prst="rect">
              <a:avLst/>
            </a:prstGeom>
            <a:noFill/>
            <a:ln w="9525">
              <a:noFill/>
              <a:miter lim="800000"/>
              <a:headEnd/>
              <a:tailEnd/>
            </a:ln>
          </p:spPr>
        </p:pic>
        <p:pic>
          <p:nvPicPr>
            <p:cNvPr id="59" name="Picture 37" descr="49.png"/>
            <p:cNvPicPr>
              <a:picLocks noChangeAspect="1"/>
            </p:cNvPicPr>
            <p:nvPr/>
          </p:nvPicPr>
          <p:blipFill>
            <a:blip r:embed="rId5" cstate="print">
              <a:duotone>
                <a:schemeClr val="bg2">
                  <a:shade val="45000"/>
                  <a:satMod val="135000"/>
                </a:schemeClr>
                <a:prstClr val="white"/>
              </a:duotone>
            </a:blip>
            <a:srcRect/>
            <a:stretch>
              <a:fillRect/>
            </a:stretch>
          </p:blipFill>
          <p:spPr bwMode="auto">
            <a:xfrm>
              <a:off x="1212" y="978"/>
              <a:ext cx="616" cy="467"/>
            </a:xfrm>
            <a:prstGeom prst="rect">
              <a:avLst/>
            </a:prstGeom>
            <a:noFill/>
            <a:ln w="9525">
              <a:noFill/>
              <a:miter lim="800000"/>
              <a:headEnd/>
              <a:tailEnd/>
            </a:ln>
          </p:spPr>
        </p:pic>
        <p:pic>
          <p:nvPicPr>
            <p:cNvPr id="60" name="Picture 38" descr="75.png"/>
            <p:cNvPicPr>
              <a:picLocks noChangeAspect="1"/>
            </p:cNvPicPr>
            <p:nvPr/>
          </p:nvPicPr>
          <p:blipFill>
            <a:blip r:embed="rId6" cstate="print">
              <a:duotone>
                <a:schemeClr val="bg2">
                  <a:shade val="45000"/>
                  <a:satMod val="135000"/>
                </a:schemeClr>
                <a:prstClr val="white"/>
              </a:duotone>
            </a:blip>
            <a:srcRect/>
            <a:stretch>
              <a:fillRect/>
            </a:stretch>
          </p:blipFill>
          <p:spPr bwMode="auto">
            <a:xfrm>
              <a:off x="3154" y="978"/>
              <a:ext cx="637" cy="467"/>
            </a:xfrm>
            <a:prstGeom prst="rect">
              <a:avLst/>
            </a:prstGeom>
            <a:noFill/>
            <a:ln w="9525">
              <a:noFill/>
              <a:miter lim="800000"/>
              <a:headEnd/>
              <a:tailEnd/>
            </a:ln>
          </p:spPr>
        </p:pic>
        <p:sp>
          <p:nvSpPr>
            <p:cNvPr id="50192" name="Rectangle 3"/>
            <p:cNvSpPr txBox="1">
              <a:spLocks noChangeArrowheads="1"/>
            </p:cNvSpPr>
            <p:nvPr/>
          </p:nvSpPr>
          <p:spPr bwMode="auto">
            <a:xfrm>
              <a:off x="1220" y="822"/>
              <a:ext cx="585" cy="142"/>
            </a:xfrm>
            <a:prstGeom prst="rect">
              <a:avLst/>
            </a:prstGeom>
            <a:noFill/>
            <a:ln w="9525">
              <a:noFill/>
              <a:miter lim="800000"/>
              <a:headEnd/>
              <a:tailEnd/>
            </a:ln>
          </p:spPr>
          <p:txBody>
            <a:bodyPr lIns="0" tIns="0" rIns="0" bIns="0"/>
            <a:lstStyle/>
            <a:p>
              <a:pPr algn="ctr"/>
              <a:r>
                <a:rPr lang="en-US" b="1">
                  <a:solidFill>
                    <a:srgbClr val="000000"/>
                  </a:solidFill>
                  <a:cs typeface="+mn-cs"/>
                </a:rPr>
                <a:t>Self-Service</a:t>
              </a:r>
              <a:br>
                <a:rPr lang="en-US" b="1">
                  <a:solidFill>
                    <a:srgbClr val="000000"/>
                  </a:solidFill>
                  <a:cs typeface="+mn-cs"/>
                </a:rPr>
              </a:br>
              <a:r>
                <a:rPr lang="en-US" b="1">
                  <a:solidFill>
                    <a:srgbClr val="000000"/>
                  </a:solidFill>
                  <a:cs typeface="+mn-cs"/>
                </a:rPr>
                <a:t>Provisioning</a:t>
              </a:r>
            </a:p>
          </p:txBody>
        </p:sp>
        <p:sp>
          <p:nvSpPr>
            <p:cNvPr id="50193" name="Rectangle 3"/>
            <p:cNvSpPr txBox="1">
              <a:spLocks noChangeArrowheads="1"/>
            </p:cNvSpPr>
            <p:nvPr/>
          </p:nvSpPr>
          <p:spPr bwMode="auto">
            <a:xfrm>
              <a:off x="2510" y="822"/>
              <a:ext cx="621" cy="142"/>
            </a:xfrm>
            <a:prstGeom prst="rect">
              <a:avLst/>
            </a:prstGeom>
            <a:noFill/>
            <a:ln w="9525">
              <a:noFill/>
              <a:miter lim="800000"/>
              <a:headEnd/>
              <a:tailEnd/>
            </a:ln>
          </p:spPr>
          <p:txBody>
            <a:bodyPr lIns="0" tIns="0" rIns="0" bIns="0"/>
            <a:lstStyle/>
            <a:p>
              <a:pPr algn="ctr"/>
              <a:r>
                <a:rPr lang="en-US" b="1">
                  <a:solidFill>
                    <a:srgbClr val="000000"/>
                  </a:solidFill>
                  <a:cs typeface="+mn-cs"/>
                </a:rPr>
                <a:t>Policy-Driven Resource Mgmt</a:t>
              </a:r>
            </a:p>
          </p:txBody>
        </p:sp>
        <p:sp>
          <p:nvSpPr>
            <p:cNvPr id="50194" name="Rectangle 3"/>
            <p:cNvSpPr txBox="1">
              <a:spLocks noChangeArrowheads="1"/>
            </p:cNvSpPr>
            <p:nvPr/>
          </p:nvSpPr>
          <p:spPr bwMode="auto">
            <a:xfrm>
              <a:off x="1867" y="822"/>
              <a:ext cx="586" cy="142"/>
            </a:xfrm>
            <a:prstGeom prst="rect">
              <a:avLst/>
            </a:prstGeom>
            <a:noFill/>
            <a:ln w="9525">
              <a:noFill/>
              <a:miter lim="800000"/>
              <a:headEnd/>
              <a:tailEnd/>
            </a:ln>
          </p:spPr>
          <p:txBody>
            <a:bodyPr lIns="0" tIns="0" rIns="0" bIns="0"/>
            <a:lstStyle/>
            <a:p>
              <a:pPr algn="ctr"/>
              <a:r>
                <a:rPr lang="en-US" b="1">
                  <a:solidFill>
                    <a:srgbClr val="000000"/>
                  </a:solidFill>
                  <a:cs typeface="+mn-cs"/>
                </a:rPr>
                <a:t>Metering and</a:t>
              </a:r>
            </a:p>
            <a:p>
              <a:pPr algn="ctr"/>
              <a:r>
                <a:rPr lang="en-US" b="1">
                  <a:solidFill>
                    <a:srgbClr val="000000"/>
                  </a:solidFill>
                  <a:cs typeface="+mn-cs"/>
                </a:rPr>
                <a:t>Chargeback</a:t>
              </a:r>
            </a:p>
          </p:txBody>
        </p:sp>
        <p:sp>
          <p:nvSpPr>
            <p:cNvPr id="50195" name="Rectangle 3"/>
            <p:cNvSpPr txBox="1">
              <a:spLocks noChangeArrowheads="1"/>
            </p:cNvSpPr>
            <p:nvPr/>
          </p:nvSpPr>
          <p:spPr bwMode="auto">
            <a:xfrm>
              <a:off x="3162" y="822"/>
              <a:ext cx="616" cy="142"/>
            </a:xfrm>
            <a:prstGeom prst="rect">
              <a:avLst/>
            </a:prstGeom>
            <a:noFill/>
            <a:ln w="9525">
              <a:noFill/>
              <a:miter lim="800000"/>
              <a:headEnd/>
              <a:tailEnd/>
            </a:ln>
          </p:spPr>
          <p:txBody>
            <a:bodyPr lIns="0" tIns="0" rIns="0" bIns="0"/>
            <a:lstStyle/>
            <a:p>
              <a:pPr algn="ctr"/>
              <a:r>
                <a:rPr lang="en-US" b="1">
                  <a:solidFill>
                    <a:srgbClr val="000000"/>
                  </a:solidFill>
                  <a:cs typeface="+mn-cs"/>
                </a:rPr>
                <a:t>Capacity</a:t>
              </a:r>
            </a:p>
            <a:p>
              <a:pPr algn="ctr"/>
              <a:r>
                <a:rPr lang="en-US" b="1">
                  <a:solidFill>
                    <a:srgbClr val="000000"/>
                  </a:solidFill>
                  <a:cs typeface="+mn-cs"/>
                </a:rPr>
                <a:t>Planning</a:t>
              </a:r>
            </a:p>
          </p:txBody>
        </p:sp>
        <p:sp>
          <p:nvSpPr>
            <p:cNvPr id="50196" name="Rectangle 3"/>
            <p:cNvSpPr txBox="1">
              <a:spLocks noChangeArrowheads="1"/>
            </p:cNvSpPr>
            <p:nvPr/>
          </p:nvSpPr>
          <p:spPr bwMode="auto">
            <a:xfrm>
              <a:off x="3809" y="822"/>
              <a:ext cx="616" cy="142"/>
            </a:xfrm>
            <a:prstGeom prst="rect">
              <a:avLst/>
            </a:prstGeom>
            <a:noFill/>
            <a:ln w="9525">
              <a:noFill/>
              <a:miter lim="800000"/>
              <a:headEnd/>
              <a:tailEnd/>
            </a:ln>
          </p:spPr>
          <p:txBody>
            <a:bodyPr lIns="0" tIns="0" rIns="0" bIns="0"/>
            <a:lstStyle/>
            <a:p>
              <a:pPr algn="ctr"/>
              <a:r>
                <a:rPr lang="en-US" b="1">
                  <a:solidFill>
                    <a:srgbClr val="000000"/>
                  </a:solidFill>
                  <a:cs typeface="+mn-cs"/>
                </a:rPr>
                <a:t>Assembly</a:t>
              </a:r>
              <a:br>
                <a:rPr lang="en-US" b="1">
                  <a:solidFill>
                    <a:srgbClr val="000000"/>
                  </a:solidFill>
                  <a:cs typeface="+mn-cs"/>
                </a:rPr>
              </a:br>
              <a:r>
                <a:rPr lang="en-US" b="1">
                  <a:solidFill>
                    <a:srgbClr val="000000"/>
                  </a:solidFill>
                  <a:cs typeface="+mn-cs"/>
                </a:rPr>
                <a:t>Packaging</a:t>
              </a:r>
            </a:p>
          </p:txBody>
        </p:sp>
        <p:pic>
          <p:nvPicPr>
            <p:cNvPr id="66" name="Picture 3"/>
            <p:cNvPicPr>
              <a:picLocks noChangeAspect="1" noChangeArrowheads="1"/>
            </p:cNvPicPr>
            <p:nvPr/>
          </p:nvPicPr>
          <p:blipFill>
            <a:blip r:embed="rId7" cstate="print">
              <a:duotone>
                <a:schemeClr val="bg2">
                  <a:shade val="45000"/>
                  <a:satMod val="135000"/>
                </a:schemeClr>
                <a:prstClr val="white"/>
              </a:duotone>
            </a:blip>
            <a:srcRect/>
            <a:stretch>
              <a:fillRect/>
            </a:stretch>
          </p:blipFill>
          <p:spPr bwMode="auto">
            <a:xfrm>
              <a:off x="3809" y="978"/>
              <a:ext cx="608" cy="467"/>
            </a:xfrm>
            <a:prstGeom prst="rect">
              <a:avLst/>
            </a:prstGeom>
            <a:noFill/>
            <a:ln w="9525">
              <a:noFill/>
              <a:miter lim="800000"/>
              <a:headEnd/>
              <a:tailEnd/>
            </a:ln>
            <a:effectLst/>
          </p:spPr>
        </p:pic>
        <p:pic>
          <p:nvPicPr>
            <p:cNvPr id="50198" name="Picture 2" descr="C:\Documents and Settings\dcortrig.ST-USERS\My Documents\28355 chargeback\24.png"/>
            <p:cNvPicPr>
              <a:picLocks noChangeAspect="1" noChangeArrowheads="1"/>
            </p:cNvPicPr>
            <p:nvPr/>
          </p:nvPicPr>
          <p:blipFill>
            <a:blip r:embed="rId8">
              <a:grayscl/>
            </a:blip>
            <a:srcRect l="906" t="4694" r="906" b="1173"/>
            <a:stretch>
              <a:fillRect/>
            </a:stretch>
          </p:blipFill>
          <p:spPr bwMode="auto">
            <a:xfrm>
              <a:off x="1836" y="978"/>
              <a:ext cx="654" cy="467"/>
            </a:xfrm>
            <a:prstGeom prst="rect">
              <a:avLst/>
            </a:prstGeom>
            <a:noFill/>
            <a:ln w="9525">
              <a:noFill/>
              <a:miter lim="800000"/>
              <a:headEnd/>
              <a:tailEnd/>
            </a:ln>
          </p:spPr>
        </p:pic>
        <p:pic>
          <p:nvPicPr>
            <p:cNvPr id="50199" name="Picture 4" descr="Oracle Stack Diagram 7 Layer.png"/>
            <p:cNvPicPr>
              <a:picLocks noChangeAspect="1"/>
            </p:cNvPicPr>
            <p:nvPr/>
          </p:nvPicPr>
          <p:blipFill>
            <a:blip r:embed="rId9"/>
            <a:srcRect/>
            <a:stretch>
              <a:fillRect/>
            </a:stretch>
          </p:blipFill>
          <p:spPr bwMode="auto">
            <a:xfrm>
              <a:off x="2483" y="1701"/>
              <a:ext cx="617" cy="898"/>
            </a:xfrm>
            <a:prstGeom prst="rect">
              <a:avLst/>
            </a:prstGeom>
            <a:noFill/>
            <a:ln w="9525">
              <a:noFill/>
              <a:miter lim="800000"/>
              <a:headEnd/>
              <a:tailEnd/>
            </a:ln>
          </p:spPr>
        </p:pic>
        <p:pic>
          <p:nvPicPr>
            <p:cNvPr id="50200" name="Picture 3" descr="CloudSetup.jpg"/>
            <p:cNvPicPr>
              <a:picLocks noChangeAspect="1"/>
            </p:cNvPicPr>
            <p:nvPr/>
          </p:nvPicPr>
          <p:blipFill>
            <a:blip r:embed="rId10"/>
            <a:srcRect/>
            <a:stretch>
              <a:fillRect/>
            </a:stretch>
          </p:blipFill>
          <p:spPr bwMode="auto">
            <a:xfrm>
              <a:off x="3169" y="2278"/>
              <a:ext cx="619" cy="496"/>
            </a:xfrm>
            <a:prstGeom prst="rect">
              <a:avLst/>
            </a:prstGeom>
            <a:noFill/>
            <a:ln w="9525">
              <a:noFill/>
              <a:miter lim="800000"/>
              <a:headEnd/>
              <a:tailEnd/>
            </a:ln>
          </p:spPr>
        </p:pic>
      </p:gr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Title 3"/>
          <p:cNvSpPr>
            <a:spLocks noGrp="1"/>
          </p:cNvSpPr>
          <p:nvPr>
            <p:ph type="title"/>
          </p:nvPr>
        </p:nvSpPr>
        <p:spPr>
          <a:xfrm>
            <a:off x="5548316" y="2160590"/>
            <a:ext cx="3595687" cy="504825"/>
          </a:xfrm>
        </p:spPr>
        <p:txBody>
          <a:bodyPr/>
          <a:lstStyle/>
          <a:p>
            <a:r>
              <a:rPr lang="en-US" sz="3600" dirty="0" smtClean="0"/>
              <a:t>Latest Release</a:t>
            </a:r>
          </a:p>
        </p:txBody>
      </p:sp>
      <p:sp>
        <p:nvSpPr>
          <p:cNvPr id="203779" name="Content Placeholder 4"/>
          <p:cNvSpPr>
            <a:spLocks noGrp="1"/>
          </p:cNvSpPr>
          <p:nvPr>
            <p:ph idx="1"/>
          </p:nvPr>
        </p:nvSpPr>
        <p:spPr>
          <a:xfrm>
            <a:off x="5548316" y="2757490"/>
            <a:ext cx="3006725" cy="463550"/>
          </a:xfrm>
        </p:spPr>
        <p:txBody>
          <a:bodyPr/>
          <a:lstStyle/>
          <a:p>
            <a:pPr>
              <a:defRPr/>
            </a:pPr>
            <a:r>
              <a:rPr lang="en-US" sz="3200" b="1" dirty="0" smtClean="0">
                <a:solidFill>
                  <a:schemeClr val="tx1">
                    <a:lumMod val="95000"/>
                    <a:lumOff val="5000"/>
                  </a:schemeClr>
                </a:solidFill>
                <a:ea typeface="MS PGothic" pitchFamily="34" charset="-128"/>
              </a:rPr>
              <a:t>Oracle VM 3.2.1</a:t>
            </a: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Content Placeholder 1"/>
          <p:cNvSpPr>
            <a:spLocks noGrp="1"/>
          </p:cNvSpPr>
          <p:nvPr>
            <p:ph sz="half" idx="1"/>
          </p:nvPr>
        </p:nvSpPr>
        <p:spPr>
          <a:xfrm>
            <a:off x="801688" y="874722"/>
            <a:ext cx="6005512" cy="3711575"/>
          </a:xfrm>
        </p:spPr>
        <p:txBody>
          <a:bodyPr/>
          <a:lstStyle/>
          <a:p>
            <a:pPr>
              <a:buFontTx/>
              <a:buChar char="•"/>
            </a:pPr>
            <a:r>
              <a:rPr lang="en-US" smtClean="0"/>
              <a:t>Enhanced GUI:  streamlined operations</a:t>
            </a:r>
          </a:p>
          <a:p>
            <a:pPr lvl="1">
              <a:buFontTx/>
              <a:buChar char="•"/>
            </a:pPr>
            <a:r>
              <a:rPr lang="en-US" smtClean="0"/>
              <a:t>Fewer clicks and drag-and-drop operations</a:t>
            </a:r>
          </a:p>
          <a:p>
            <a:pPr lvl="1">
              <a:buFontTx/>
              <a:buChar char="•"/>
            </a:pPr>
            <a:r>
              <a:rPr lang="en-US" smtClean="0"/>
              <a:t>More logical, efficient layout and flow in wizards</a:t>
            </a:r>
          </a:p>
          <a:p>
            <a:pPr>
              <a:buFontTx/>
              <a:buChar char="•"/>
            </a:pPr>
            <a:r>
              <a:rPr lang="en-US" smtClean="0"/>
              <a:t>Infrastructure for future multi-hypervisor management:</a:t>
            </a:r>
          </a:p>
          <a:p>
            <a:pPr lvl="1">
              <a:buFontTx/>
              <a:buChar char="•"/>
            </a:pPr>
            <a:r>
              <a:rPr lang="en-US" smtClean="0"/>
              <a:t>Oracle VM Server for SPARC and for x86 Servers together</a:t>
            </a:r>
          </a:p>
          <a:p>
            <a:pPr>
              <a:buFontTx/>
              <a:buChar char="•"/>
            </a:pPr>
            <a:r>
              <a:rPr lang="en-US" sz="2200" smtClean="0"/>
              <a:t>Storage Connect expansion: </a:t>
            </a:r>
          </a:p>
          <a:p>
            <a:pPr lvl="1">
              <a:buFontTx/>
              <a:buChar char="•"/>
            </a:pPr>
            <a:r>
              <a:rPr lang="en-US" smtClean="0"/>
              <a:t>NetApp and others to join Hitachi, Fujitsu, EMC, and Oracle on the list of plug-ins</a:t>
            </a:r>
          </a:p>
          <a:p>
            <a:pPr lvl="1">
              <a:buFontTx/>
              <a:buChar char="•"/>
            </a:pPr>
            <a:endParaRPr lang="en-US" smtClean="0"/>
          </a:p>
          <a:p>
            <a:pPr lvl="1">
              <a:buFontTx/>
              <a:buNone/>
            </a:pPr>
            <a:endParaRPr lang="en-US" sz="2800" smtClean="0"/>
          </a:p>
        </p:txBody>
      </p:sp>
      <p:sp>
        <p:nvSpPr>
          <p:cNvPr id="265219" name="Title 2"/>
          <p:cNvSpPr txBox="1">
            <a:spLocks/>
          </p:cNvSpPr>
          <p:nvPr/>
        </p:nvSpPr>
        <p:spPr bwMode="auto">
          <a:xfrm>
            <a:off x="808038" y="155575"/>
            <a:ext cx="8132762" cy="431800"/>
          </a:xfrm>
          <a:prstGeom prst="rect">
            <a:avLst/>
          </a:prstGeom>
          <a:noFill/>
          <a:ln w="9525">
            <a:noFill/>
            <a:miter lim="800000"/>
            <a:headEnd/>
            <a:tailEnd/>
          </a:ln>
        </p:spPr>
        <p:txBody>
          <a:bodyPr lIns="0" tIns="0" rIns="0" bIns="0"/>
          <a:lstStyle/>
          <a:p>
            <a:r>
              <a:rPr lang="en-US" sz="2800" b="1" smtClean="0">
                <a:solidFill>
                  <a:srgbClr val="000000"/>
                </a:solidFill>
                <a:cs typeface="+mn-cs"/>
              </a:rPr>
              <a:t>Oracle VM Manager Enhancements</a:t>
            </a:r>
          </a:p>
          <a:p>
            <a:r>
              <a:rPr lang="en-US" sz="2800" b="1" smtClean="0">
                <a:solidFill>
                  <a:srgbClr val="000000"/>
                </a:solidFill>
                <a:cs typeface="+mn-cs"/>
              </a:rPr>
              <a:t> </a:t>
            </a:r>
          </a:p>
        </p:txBody>
      </p:sp>
      <p:grpSp>
        <p:nvGrpSpPr>
          <p:cNvPr id="2" name="Group 15"/>
          <p:cNvGrpSpPr>
            <a:grpSpLocks/>
          </p:cNvGrpSpPr>
          <p:nvPr/>
        </p:nvGrpSpPr>
        <p:grpSpPr bwMode="auto">
          <a:xfrm>
            <a:off x="6918325" y="1060452"/>
            <a:ext cx="2046288" cy="1746250"/>
            <a:chOff x="4141" y="404"/>
            <a:chExt cx="1506" cy="1268"/>
          </a:xfrm>
        </p:grpSpPr>
        <p:sp>
          <p:nvSpPr>
            <p:cNvPr id="265222" name="Oval 4"/>
            <p:cNvSpPr>
              <a:spLocks noChangeArrowheads="1"/>
            </p:cNvSpPr>
            <p:nvPr/>
          </p:nvSpPr>
          <p:spPr bwMode="auto">
            <a:xfrm>
              <a:off x="4219" y="1470"/>
              <a:ext cx="1158" cy="102"/>
            </a:xfrm>
            <a:prstGeom prst="ellipse">
              <a:avLst/>
            </a:prstGeom>
            <a:gradFill rotWithShape="0">
              <a:gsLst>
                <a:gs pos="0">
                  <a:srgbClr val="292929"/>
                </a:gs>
                <a:gs pos="100000">
                  <a:srgbClr val="FFFFFF"/>
                </a:gs>
              </a:gsLst>
              <a:path path="shape">
                <a:fillToRect l="50000" t="50000" r="50000" b="50000"/>
              </a:path>
            </a:gradFill>
            <a:ln w="9525">
              <a:noFill/>
              <a:round/>
              <a:headEnd/>
              <a:tailEnd/>
            </a:ln>
          </p:spPr>
          <p:txBody>
            <a:bodyPr wrap="none" lIns="0" tIns="0" rIns="0" bIns="0" anchor="ctr"/>
            <a:lstStyle/>
            <a:p>
              <a:pPr algn="ctr" eaLnBrk="0" hangingPunct="0"/>
              <a:endParaRPr lang="en-US" smtClean="0">
                <a:solidFill>
                  <a:srgbClr val="000000"/>
                </a:solidFill>
                <a:cs typeface="+mn-cs"/>
              </a:endParaRPr>
            </a:p>
          </p:txBody>
        </p:sp>
        <p:sp>
          <p:nvSpPr>
            <p:cNvPr id="265223" name="Oval 5"/>
            <p:cNvSpPr>
              <a:spLocks noChangeArrowheads="1"/>
            </p:cNvSpPr>
            <p:nvPr/>
          </p:nvSpPr>
          <p:spPr bwMode="auto">
            <a:xfrm>
              <a:off x="4489" y="1570"/>
              <a:ext cx="1158" cy="102"/>
            </a:xfrm>
            <a:prstGeom prst="ellipse">
              <a:avLst/>
            </a:prstGeom>
            <a:gradFill rotWithShape="0">
              <a:gsLst>
                <a:gs pos="0">
                  <a:srgbClr val="292929"/>
                </a:gs>
                <a:gs pos="100000">
                  <a:srgbClr val="FFFFFF"/>
                </a:gs>
              </a:gsLst>
              <a:path path="shape">
                <a:fillToRect l="50000" t="50000" r="50000" b="50000"/>
              </a:path>
            </a:gradFill>
            <a:ln w="9525">
              <a:noFill/>
              <a:round/>
              <a:headEnd/>
              <a:tailEnd/>
            </a:ln>
          </p:spPr>
          <p:txBody>
            <a:bodyPr wrap="none" lIns="0" tIns="0" rIns="0" bIns="0" anchor="ctr"/>
            <a:lstStyle/>
            <a:p>
              <a:pPr algn="ctr" eaLnBrk="0" hangingPunct="0"/>
              <a:endParaRPr lang="en-US" smtClean="0">
                <a:solidFill>
                  <a:srgbClr val="000000"/>
                </a:solidFill>
                <a:cs typeface="+mn-cs"/>
              </a:endParaRPr>
            </a:p>
          </p:txBody>
        </p:sp>
        <p:pic>
          <p:nvPicPr>
            <p:cNvPr id="265224" name="Picture 2"/>
            <p:cNvPicPr>
              <a:picLocks noChangeAspect="1" noChangeArrowheads="1"/>
            </p:cNvPicPr>
            <p:nvPr/>
          </p:nvPicPr>
          <p:blipFill>
            <a:blip r:embed="rId2"/>
            <a:srcRect/>
            <a:stretch>
              <a:fillRect/>
            </a:stretch>
          </p:blipFill>
          <p:spPr bwMode="auto">
            <a:xfrm>
              <a:off x="4141" y="404"/>
              <a:ext cx="1346" cy="825"/>
            </a:xfrm>
            <a:prstGeom prst="rect">
              <a:avLst/>
            </a:prstGeom>
            <a:noFill/>
            <a:ln w="9525">
              <a:solidFill>
                <a:schemeClr val="bg2"/>
              </a:solidFill>
              <a:miter lim="800000"/>
              <a:headEnd/>
              <a:tailEnd/>
            </a:ln>
          </p:spPr>
        </p:pic>
        <p:pic>
          <p:nvPicPr>
            <p:cNvPr id="265225" name="Picture 1"/>
            <p:cNvPicPr>
              <a:picLocks noChangeAspect="1" noChangeArrowheads="1"/>
            </p:cNvPicPr>
            <p:nvPr/>
          </p:nvPicPr>
          <p:blipFill>
            <a:blip r:embed="rId3"/>
            <a:srcRect/>
            <a:stretch>
              <a:fillRect/>
            </a:stretch>
          </p:blipFill>
          <p:spPr bwMode="auto">
            <a:xfrm>
              <a:off x="4539" y="694"/>
              <a:ext cx="1060" cy="803"/>
            </a:xfrm>
            <a:prstGeom prst="rect">
              <a:avLst/>
            </a:prstGeom>
            <a:noFill/>
            <a:ln w="9525">
              <a:solidFill>
                <a:schemeClr val="bg2"/>
              </a:solidFill>
              <a:miter lim="800000"/>
              <a:headEnd/>
              <a:tailEnd/>
            </a:ln>
          </p:spPr>
        </p:pic>
      </p:grpSp>
      <p:sp>
        <p:nvSpPr>
          <p:cNvPr id="265221" name="Content Placeholder 4"/>
          <p:cNvSpPr txBox="1">
            <a:spLocks/>
          </p:cNvSpPr>
          <p:nvPr/>
        </p:nvSpPr>
        <p:spPr bwMode="auto">
          <a:xfrm>
            <a:off x="711222" y="590550"/>
            <a:ext cx="8139113" cy="317500"/>
          </a:xfrm>
          <a:prstGeom prst="rect">
            <a:avLst/>
          </a:prstGeom>
          <a:noFill/>
          <a:ln w="9525">
            <a:noFill/>
            <a:miter lim="800000"/>
            <a:headEnd/>
            <a:tailEnd/>
          </a:ln>
        </p:spPr>
        <p:txBody>
          <a:bodyPr/>
          <a:lstStyle/>
          <a:p>
            <a:pPr marL="212725" indent="-212725" eaLnBrk="0" hangingPunct="0">
              <a:spcBef>
                <a:spcPts val="500"/>
              </a:spcBef>
              <a:spcAft>
                <a:spcPts val="200"/>
              </a:spcAft>
              <a:buClr>
                <a:srgbClr val="FF0000"/>
              </a:buClr>
            </a:pPr>
            <a:endParaRPr lang="en-US" sz="2400" smtClean="0">
              <a:solidFill>
                <a:srgbClr val="FF0000"/>
              </a:solidFill>
              <a:cs typeface="+mn-cs"/>
            </a:endParaRP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Content Placeholder 1"/>
          <p:cNvSpPr>
            <a:spLocks noGrp="1"/>
          </p:cNvSpPr>
          <p:nvPr>
            <p:ph sz="half" idx="1"/>
          </p:nvPr>
        </p:nvSpPr>
        <p:spPr>
          <a:xfrm>
            <a:off x="711230" y="889000"/>
            <a:ext cx="7313449" cy="3417888"/>
          </a:xfrm>
        </p:spPr>
        <p:txBody>
          <a:bodyPr/>
          <a:lstStyle/>
          <a:p>
            <a:pPr>
              <a:buFontTx/>
              <a:buChar char="•"/>
            </a:pPr>
            <a:r>
              <a:rPr lang="en-US" sz="2000" dirty="0" smtClean="0"/>
              <a:t>Updated Server Software</a:t>
            </a:r>
          </a:p>
          <a:p>
            <a:pPr lvl="1">
              <a:buFontTx/>
              <a:buChar char="•"/>
            </a:pPr>
            <a:r>
              <a:rPr lang="en-US" sz="1800" dirty="0" smtClean="0"/>
              <a:t>Now with Unbreakable Enterprise Kernel 2 </a:t>
            </a:r>
          </a:p>
          <a:p>
            <a:pPr lvl="1">
              <a:buFontTx/>
              <a:buChar char="•"/>
            </a:pPr>
            <a:r>
              <a:rPr lang="en-US" sz="1800" dirty="0" smtClean="0"/>
              <a:t>Oracle Linux drivers = Oracle VM Server drivers</a:t>
            </a:r>
          </a:p>
          <a:p>
            <a:pPr lvl="1">
              <a:buFontTx/>
              <a:buChar char="•"/>
            </a:pPr>
            <a:r>
              <a:rPr lang="en-US" sz="1800" dirty="0" smtClean="0"/>
              <a:t>Rapid driver availability, streamlined partner certifications</a:t>
            </a:r>
          </a:p>
          <a:p>
            <a:pPr lvl="1">
              <a:buFontTx/>
              <a:buChar char="•"/>
            </a:pPr>
            <a:r>
              <a:rPr lang="en-US" sz="1800" dirty="0" smtClean="0"/>
              <a:t>Latest </a:t>
            </a:r>
            <a:r>
              <a:rPr lang="en-US" sz="1800" dirty="0" err="1" smtClean="0"/>
              <a:t>Xen</a:t>
            </a:r>
            <a:r>
              <a:rPr lang="en-US" sz="1800" dirty="0" smtClean="0"/>
              <a:t> hypervisor version to support the latest hardware</a:t>
            </a:r>
          </a:p>
          <a:p>
            <a:pPr>
              <a:buFontTx/>
              <a:buChar char="•"/>
            </a:pPr>
            <a:r>
              <a:rPr lang="en-US" sz="2000" dirty="0" smtClean="0"/>
              <a:t>Storage / Network Enhancements</a:t>
            </a:r>
          </a:p>
          <a:p>
            <a:pPr lvl="1">
              <a:buFontTx/>
              <a:buChar char="•"/>
            </a:pPr>
            <a:r>
              <a:rPr lang="en-US" sz="1800" dirty="0" smtClean="0"/>
              <a:t>Performance improvements</a:t>
            </a:r>
          </a:p>
          <a:p>
            <a:pPr lvl="1">
              <a:buFontTx/>
              <a:buChar char="•"/>
            </a:pPr>
            <a:r>
              <a:rPr lang="en-US" sz="1800" dirty="0" smtClean="0"/>
              <a:t>Expanded configuration options</a:t>
            </a:r>
          </a:p>
          <a:p>
            <a:pPr lvl="1">
              <a:buFontTx/>
              <a:buChar char="•"/>
            </a:pPr>
            <a:r>
              <a:rPr lang="en-US" sz="1800" dirty="0" smtClean="0"/>
              <a:t>Export server storage for backup and recovery</a:t>
            </a:r>
          </a:p>
          <a:p>
            <a:pPr lvl="1">
              <a:buFontTx/>
              <a:buChar char="•"/>
            </a:pPr>
            <a:r>
              <a:rPr lang="en-US" sz="1800" dirty="0" smtClean="0"/>
              <a:t>Move storage repositories around allowing easier disaster recovery or standby server pools.</a:t>
            </a:r>
          </a:p>
          <a:p>
            <a:pPr lvl="1">
              <a:buFontTx/>
              <a:buChar char="•"/>
            </a:pPr>
            <a:endParaRPr lang="en-US" sz="1800" dirty="0" smtClean="0"/>
          </a:p>
          <a:p>
            <a:pPr lvl="1">
              <a:buFontTx/>
              <a:buChar char="•"/>
            </a:pPr>
            <a:endParaRPr lang="en-US" sz="1800" dirty="0" smtClean="0"/>
          </a:p>
        </p:txBody>
      </p:sp>
      <p:sp>
        <p:nvSpPr>
          <p:cNvPr id="266243" name="Title 2"/>
          <p:cNvSpPr txBox="1">
            <a:spLocks/>
          </p:cNvSpPr>
          <p:nvPr/>
        </p:nvSpPr>
        <p:spPr bwMode="auto">
          <a:xfrm>
            <a:off x="808038" y="207963"/>
            <a:ext cx="8132762" cy="431800"/>
          </a:xfrm>
          <a:prstGeom prst="rect">
            <a:avLst/>
          </a:prstGeom>
          <a:noFill/>
          <a:ln w="9525">
            <a:noFill/>
            <a:miter lim="800000"/>
            <a:headEnd/>
            <a:tailEnd/>
          </a:ln>
        </p:spPr>
        <p:txBody>
          <a:bodyPr lIns="0" tIns="0" rIns="0" bIns="0"/>
          <a:lstStyle/>
          <a:p>
            <a:r>
              <a:rPr lang="en-US" sz="2800" b="1" smtClean="0">
                <a:solidFill>
                  <a:srgbClr val="000000"/>
                </a:solidFill>
                <a:cs typeface="+mn-cs"/>
              </a:rPr>
              <a:t>Oracle VM Server for x86 Enhancements</a:t>
            </a:r>
          </a:p>
          <a:p>
            <a:r>
              <a:rPr lang="en-US" sz="2800" b="1" smtClean="0">
                <a:solidFill>
                  <a:srgbClr val="000000"/>
                </a:solidFill>
                <a:cs typeface="+mn-cs"/>
              </a:rPr>
              <a:t> </a:t>
            </a:r>
          </a:p>
        </p:txBody>
      </p:sp>
      <p:grpSp>
        <p:nvGrpSpPr>
          <p:cNvPr id="2" name="Group 12"/>
          <p:cNvGrpSpPr/>
          <p:nvPr/>
        </p:nvGrpSpPr>
        <p:grpSpPr>
          <a:xfrm>
            <a:off x="7019847" y="2510878"/>
            <a:ext cx="1614487" cy="1447800"/>
            <a:chOff x="7074218" y="1329055"/>
            <a:chExt cx="1614487" cy="1447800"/>
          </a:xfrm>
          <a:effectLst>
            <a:outerShdw blurRad="50800" dist="38100" dir="5400000" algn="t" rotWithShape="0">
              <a:prstClr val="black">
                <a:alpha val="40000"/>
              </a:prstClr>
            </a:outerShdw>
          </a:effectLst>
        </p:grpSpPr>
        <p:grpSp>
          <p:nvGrpSpPr>
            <p:cNvPr id="3" name="Group 8"/>
            <p:cNvGrpSpPr>
              <a:grpSpLocks/>
            </p:cNvGrpSpPr>
            <p:nvPr/>
          </p:nvGrpSpPr>
          <p:grpSpPr bwMode="auto">
            <a:xfrm>
              <a:off x="7074218" y="1329055"/>
              <a:ext cx="1614487" cy="1447800"/>
              <a:chOff x="1157" y="2239"/>
              <a:chExt cx="940" cy="845"/>
            </a:xfrm>
          </p:grpSpPr>
          <p:pic>
            <p:nvPicPr>
              <p:cNvPr id="8" name="Picture 9" descr="C:\Documents and Settings\ahawley\My Documents\OUTBOUND\PRESOS_CUSTOMER\GRAPHICS\NewServer\NewServer.png"/>
              <p:cNvPicPr>
                <a:picLocks noChangeAspect="1" noChangeArrowheads="1"/>
              </p:cNvPicPr>
              <p:nvPr/>
            </p:nvPicPr>
            <p:blipFill>
              <a:blip r:embed="rId2"/>
              <a:srcRect/>
              <a:stretch>
                <a:fillRect/>
              </a:stretch>
            </p:blipFill>
            <p:spPr bwMode="auto">
              <a:xfrm>
                <a:off x="1298" y="2239"/>
                <a:ext cx="240" cy="410"/>
              </a:xfrm>
              <a:prstGeom prst="rect">
                <a:avLst/>
              </a:prstGeom>
              <a:noFill/>
              <a:ln w="9525">
                <a:noFill/>
                <a:miter lim="800000"/>
                <a:headEnd/>
                <a:tailEnd/>
              </a:ln>
            </p:spPr>
          </p:pic>
          <p:pic>
            <p:nvPicPr>
              <p:cNvPr id="9" name="Picture 10" descr="C:\Documents and Settings\ahawley\My Documents\OUTBOUND\PRESOS_CUSTOMER\GRAPHICS\NewServer\NewServer.png"/>
              <p:cNvPicPr>
                <a:picLocks noChangeAspect="1" noChangeArrowheads="1"/>
              </p:cNvPicPr>
              <p:nvPr/>
            </p:nvPicPr>
            <p:blipFill>
              <a:blip r:embed="rId2"/>
              <a:srcRect/>
              <a:stretch>
                <a:fillRect/>
              </a:stretch>
            </p:blipFill>
            <p:spPr bwMode="auto">
              <a:xfrm>
                <a:off x="1157" y="2500"/>
                <a:ext cx="240" cy="410"/>
              </a:xfrm>
              <a:prstGeom prst="rect">
                <a:avLst/>
              </a:prstGeom>
              <a:noFill/>
              <a:ln w="9525">
                <a:noFill/>
                <a:miter lim="800000"/>
                <a:headEnd/>
                <a:tailEnd/>
              </a:ln>
            </p:spPr>
          </p:pic>
          <p:pic>
            <p:nvPicPr>
              <p:cNvPr id="10" name="Picture 11" descr="C:\Documents and Settings\ahawley\My Documents\OUTBOUND\PRESOS_CUSTOMER\GRAPHICS\NewServer\NewServer.png"/>
              <p:cNvPicPr>
                <a:picLocks noChangeAspect="1" noChangeArrowheads="1"/>
              </p:cNvPicPr>
              <p:nvPr/>
            </p:nvPicPr>
            <p:blipFill>
              <a:blip r:embed="rId2"/>
              <a:srcRect/>
              <a:stretch>
                <a:fillRect/>
              </a:stretch>
            </p:blipFill>
            <p:spPr bwMode="auto">
              <a:xfrm>
                <a:off x="1720" y="2243"/>
                <a:ext cx="240" cy="410"/>
              </a:xfrm>
              <a:prstGeom prst="rect">
                <a:avLst/>
              </a:prstGeom>
              <a:noFill/>
              <a:ln w="9525">
                <a:noFill/>
                <a:miter lim="800000"/>
                <a:headEnd/>
                <a:tailEnd/>
              </a:ln>
            </p:spPr>
          </p:pic>
          <p:pic>
            <p:nvPicPr>
              <p:cNvPr id="11" name="Picture 12" descr="C:\Documents and Settings\ahawley\My Documents\OUTBOUND\PRESOS_CUSTOMER\GRAPHICS\NewServer\NewServer.png"/>
              <p:cNvPicPr>
                <a:picLocks noChangeAspect="1" noChangeArrowheads="1"/>
              </p:cNvPicPr>
              <p:nvPr/>
            </p:nvPicPr>
            <p:blipFill>
              <a:blip r:embed="rId2"/>
              <a:srcRect/>
              <a:stretch>
                <a:fillRect/>
              </a:stretch>
            </p:blipFill>
            <p:spPr bwMode="auto">
              <a:xfrm>
                <a:off x="1498" y="2674"/>
                <a:ext cx="241" cy="410"/>
              </a:xfrm>
              <a:prstGeom prst="rect">
                <a:avLst/>
              </a:prstGeom>
              <a:noFill/>
              <a:ln w="9525">
                <a:noFill/>
                <a:miter lim="800000"/>
                <a:headEnd/>
                <a:tailEnd/>
              </a:ln>
            </p:spPr>
          </p:pic>
          <p:pic>
            <p:nvPicPr>
              <p:cNvPr id="12" name="Picture 13" descr="C:\Documents and Settings\ahawley\My Documents\OUTBOUND\PRESOS_CUSTOMER\GRAPHICS\NewServer\NewServer.png"/>
              <p:cNvPicPr>
                <a:picLocks noChangeAspect="1" noChangeArrowheads="1"/>
              </p:cNvPicPr>
              <p:nvPr/>
            </p:nvPicPr>
            <p:blipFill>
              <a:blip r:embed="rId2"/>
              <a:srcRect/>
              <a:stretch>
                <a:fillRect/>
              </a:stretch>
            </p:blipFill>
            <p:spPr bwMode="auto">
              <a:xfrm>
                <a:off x="1857" y="2504"/>
                <a:ext cx="240" cy="410"/>
              </a:xfrm>
              <a:prstGeom prst="rect">
                <a:avLst/>
              </a:prstGeom>
              <a:noFill/>
              <a:ln w="9525">
                <a:noFill/>
                <a:miter lim="800000"/>
                <a:headEnd/>
                <a:tailEnd/>
              </a:ln>
            </p:spPr>
          </p:pic>
        </p:grpSp>
        <p:pic>
          <p:nvPicPr>
            <p:cNvPr id="7" name="Picture 14" descr="Oracle_VM_clr"/>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7434302" y="1778056"/>
              <a:ext cx="831467" cy="450310"/>
            </a:xfrm>
            <a:prstGeom prst="rect">
              <a:avLst/>
            </a:prstGeom>
            <a:solidFill>
              <a:schemeClr val="bg1"/>
            </a:solidFill>
            <a:ln w="9525">
              <a:noFill/>
              <a:miter lim="800000"/>
              <a:headEnd/>
              <a:tailEnd/>
            </a:ln>
          </p:spPr>
        </p:pic>
      </p:grpSp>
      <p:sp>
        <p:nvSpPr>
          <p:cNvPr id="266245" name="Content Placeholder 4"/>
          <p:cNvSpPr txBox="1">
            <a:spLocks/>
          </p:cNvSpPr>
          <p:nvPr/>
        </p:nvSpPr>
        <p:spPr bwMode="auto">
          <a:xfrm>
            <a:off x="711222" y="590550"/>
            <a:ext cx="8139113" cy="317500"/>
          </a:xfrm>
          <a:prstGeom prst="rect">
            <a:avLst/>
          </a:prstGeom>
          <a:noFill/>
          <a:ln w="9525">
            <a:noFill/>
            <a:miter lim="800000"/>
            <a:headEnd/>
            <a:tailEnd/>
          </a:ln>
        </p:spPr>
        <p:txBody>
          <a:bodyPr/>
          <a:lstStyle/>
          <a:p>
            <a:pPr marL="212725" indent="-212725" eaLnBrk="0" hangingPunct="0">
              <a:spcBef>
                <a:spcPts val="500"/>
              </a:spcBef>
              <a:spcAft>
                <a:spcPts val="200"/>
              </a:spcAft>
              <a:buClr>
                <a:srgbClr val="FF0000"/>
              </a:buClr>
            </a:pPr>
            <a:endParaRPr lang="en-US" sz="2400" smtClean="0">
              <a:solidFill>
                <a:srgbClr val="FF0000"/>
              </a:solidFill>
              <a:cs typeface="+mn-cs"/>
            </a:endParaRP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7018047" y="1833495"/>
            <a:ext cx="1788795" cy="1766975"/>
          </a:xfrm>
          <a:prstGeom prst="rect">
            <a:avLst/>
          </a:prstGeom>
          <a:solidFill>
            <a:schemeClr val="bg1">
              <a:lumMod val="9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defRPr/>
            </a:pPr>
            <a:endParaRPr lang="en-US" sz="1600" dirty="0" err="1">
              <a:solidFill>
                <a:srgbClr val="000000"/>
              </a:solidFill>
              <a:latin typeface="Arial" pitchFamily="34" charset="0"/>
              <a:cs typeface="Arial" pitchFamily="34" charset="0"/>
            </a:endParaRPr>
          </a:p>
        </p:txBody>
      </p:sp>
      <p:sp>
        <p:nvSpPr>
          <p:cNvPr id="268293" name="Title 3"/>
          <p:cNvSpPr>
            <a:spLocks noGrp="1"/>
          </p:cNvSpPr>
          <p:nvPr>
            <p:ph type="title"/>
          </p:nvPr>
        </p:nvSpPr>
        <p:spPr/>
        <p:txBody>
          <a:bodyPr/>
          <a:lstStyle/>
          <a:p>
            <a:r>
              <a:rPr lang="en-US" smtClean="0">
                <a:ea typeface="ＭＳ Ｐゴシック" pitchFamily="34" charset="-128"/>
              </a:rPr>
              <a:t>Roadmap:</a:t>
            </a:r>
          </a:p>
        </p:txBody>
      </p:sp>
      <p:sp>
        <p:nvSpPr>
          <p:cNvPr id="268294" name="Content Placeholder 1"/>
          <p:cNvSpPr>
            <a:spLocks noGrp="1"/>
          </p:cNvSpPr>
          <p:nvPr>
            <p:ph sz="half" idx="1"/>
          </p:nvPr>
        </p:nvSpPr>
        <p:spPr>
          <a:xfrm>
            <a:off x="722313" y="1101726"/>
            <a:ext cx="6729412" cy="3297238"/>
          </a:xfrm>
        </p:spPr>
        <p:txBody>
          <a:bodyPr/>
          <a:lstStyle/>
          <a:p>
            <a:r>
              <a:rPr lang="en-US" smtClean="0">
                <a:ea typeface="ＭＳ Ｐゴシック" pitchFamily="34" charset="-128"/>
              </a:rPr>
              <a:t>One Oracle VM Manager for x86 and SPARC</a:t>
            </a:r>
          </a:p>
          <a:p>
            <a:pPr lvl="1"/>
            <a:r>
              <a:rPr lang="en-US" sz="1800" smtClean="0">
                <a:ea typeface="ＭＳ Ｐゴシック" pitchFamily="34" charset="-128"/>
              </a:rPr>
              <a:t>Oracle VM Manager server for x86 Linux and SPARC Solaris</a:t>
            </a:r>
          </a:p>
          <a:p>
            <a:r>
              <a:rPr lang="en-US" smtClean="0">
                <a:ea typeface="ＭＳ Ｐゴシック" pitchFamily="34" charset="-128"/>
              </a:rPr>
              <a:t>State-of-the-art management for SPARC platform</a:t>
            </a:r>
          </a:p>
          <a:p>
            <a:r>
              <a:rPr lang="en-US" smtClean="0">
                <a:ea typeface="ＭＳ Ｐゴシック" pitchFamily="34" charset="-128"/>
              </a:rPr>
              <a:t>One management tool for mixed shops </a:t>
            </a:r>
          </a:p>
          <a:p>
            <a:pPr lvl="1"/>
            <a:r>
              <a:rPr lang="en-US" sz="1800" smtClean="0">
                <a:ea typeface="ＭＳ Ｐゴシック" pitchFamily="34" charset="-128"/>
              </a:rPr>
              <a:t>SPARC and x86; Solaris and Linux</a:t>
            </a:r>
          </a:p>
          <a:p>
            <a:r>
              <a:rPr lang="en-US" smtClean="0">
                <a:ea typeface="ＭＳ Ｐゴシック" pitchFamily="34" charset="-128"/>
              </a:rPr>
              <a:t>Templates &amp; Assemblies for SPARC &amp; x86</a:t>
            </a:r>
          </a:p>
          <a:p>
            <a:pPr lvl="1">
              <a:buFont typeface="Arial" pitchFamily="34" charset="0"/>
              <a:buNone/>
            </a:pPr>
            <a:endParaRPr lang="en-US" sz="1600" smtClean="0">
              <a:ea typeface="ＭＳ Ｐゴシック" pitchFamily="34" charset="-128"/>
            </a:endParaRPr>
          </a:p>
        </p:txBody>
      </p:sp>
      <p:sp>
        <p:nvSpPr>
          <p:cNvPr id="268295" name="Content Placeholder 4"/>
          <p:cNvSpPr>
            <a:spLocks noGrp="1"/>
          </p:cNvSpPr>
          <p:nvPr>
            <p:ph sz="half" idx="2"/>
          </p:nvPr>
        </p:nvSpPr>
        <p:spPr>
          <a:xfrm>
            <a:off x="808038" y="584200"/>
            <a:ext cx="8139112" cy="319088"/>
          </a:xfrm>
        </p:spPr>
        <p:txBody>
          <a:bodyPr/>
          <a:lstStyle/>
          <a:p>
            <a:r>
              <a:rPr lang="en-US" b="1" smtClean="0">
                <a:solidFill>
                  <a:schemeClr val="tx2"/>
                </a:solidFill>
                <a:ea typeface="ＭＳ Ｐゴシック" pitchFamily="34" charset="-128"/>
              </a:rPr>
              <a:t>Oracle VM Manager: Multi-Hypervisor Management</a:t>
            </a:r>
          </a:p>
        </p:txBody>
      </p:sp>
      <p:pic>
        <p:nvPicPr>
          <p:cNvPr id="268296" name="Picture 2"/>
          <p:cNvPicPr>
            <a:picLocks noChangeAspect="1" noChangeArrowheads="1"/>
          </p:cNvPicPr>
          <p:nvPr/>
        </p:nvPicPr>
        <p:blipFill>
          <a:blip r:embed="rId2"/>
          <a:srcRect/>
          <a:stretch>
            <a:fillRect/>
          </a:stretch>
        </p:blipFill>
        <p:spPr bwMode="auto">
          <a:xfrm>
            <a:off x="7178675" y="1925638"/>
            <a:ext cx="1244600" cy="863600"/>
          </a:xfrm>
          <a:prstGeom prst="rect">
            <a:avLst/>
          </a:prstGeom>
          <a:noFill/>
          <a:ln w="9525">
            <a:solidFill>
              <a:schemeClr val="bg2"/>
            </a:solidFill>
            <a:miter lim="800000"/>
            <a:headEnd/>
            <a:tailEnd/>
          </a:ln>
        </p:spPr>
      </p:pic>
      <p:pic>
        <p:nvPicPr>
          <p:cNvPr id="268297" name="Picture 1"/>
          <p:cNvPicPr>
            <a:picLocks noChangeAspect="1" noChangeArrowheads="1"/>
          </p:cNvPicPr>
          <p:nvPr/>
        </p:nvPicPr>
        <p:blipFill>
          <a:blip r:embed="rId3"/>
          <a:srcRect/>
          <a:stretch>
            <a:fillRect/>
          </a:stretch>
        </p:blipFill>
        <p:spPr bwMode="auto">
          <a:xfrm>
            <a:off x="7451725" y="2181233"/>
            <a:ext cx="1200150" cy="841375"/>
          </a:xfrm>
          <a:prstGeom prst="rect">
            <a:avLst/>
          </a:prstGeom>
          <a:noFill/>
          <a:ln w="9525">
            <a:solidFill>
              <a:schemeClr val="bg2"/>
            </a:solidFill>
            <a:miter lim="800000"/>
            <a:headEnd/>
            <a:tailEnd/>
          </a:ln>
        </p:spPr>
      </p:pic>
      <p:sp>
        <p:nvSpPr>
          <p:cNvPr id="11" name="Rectangle 10"/>
          <p:cNvSpPr/>
          <p:nvPr/>
        </p:nvSpPr>
        <p:spPr>
          <a:xfrm>
            <a:off x="7956561" y="3089277"/>
            <a:ext cx="709613" cy="355600"/>
          </a:xfrm>
          <a:prstGeom prst="rect">
            <a:avLst/>
          </a:prstGeom>
          <a:solidFill>
            <a:schemeClr val="tx2"/>
          </a:solidFill>
          <a:ln w="12700">
            <a:solidFill>
              <a:srgbClr val="B8B8B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sz="800" b="1" dirty="0">
                <a:solidFill>
                  <a:srgbClr val="FFFFFF"/>
                </a:solidFill>
                <a:latin typeface="Arial" pitchFamily="34" charset="0"/>
                <a:cs typeface="Arial" pitchFamily="34" charset="0"/>
              </a:rPr>
              <a:t>Oracle VM</a:t>
            </a:r>
          </a:p>
          <a:p>
            <a:pPr algn="ctr">
              <a:defRPr/>
            </a:pPr>
            <a:r>
              <a:rPr lang="en-US" sz="800" b="1" dirty="0">
                <a:solidFill>
                  <a:srgbClr val="FFFFFF"/>
                </a:solidFill>
                <a:latin typeface="Arial" pitchFamily="34" charset="0"/>
                <a:cs typeface="Arial" pitchFamily="34" charset="0"/>
              </a:rPr>
              <a:t>SPARC</a:t>
            </a:r>
          </a:p>
        </p:txBody>
      </p:sp>
      <p:sp>
        <p:nvSpPr>
          <p:cNvPr id="12" name="Rectangle 11"/>
          <p:cNvSpPr/>
          <p:nvPr/>
        </p:nvSpPr>
        <p:spPr>
          <a:xfrm>
            <a:off x="7219950" y="3097213"/>
            <a:ext cx="647700" cy="361950"/>
          </a:xfrm>
          <a:prstGeom prst="rect">
            <a:avLst/>
          </a:prstGeom>
          <a:solidFill>
            <a:schemeClr val="tx2"/>
          </a:solidFill>
          <a:ln w="12700">
            <a:solidFill>
              <a:srgbClr val="B8B8B8"/>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sz="800" b="1" dirty="0">
                <a:solidFill>
                  <a:srgbClr val="FFFFFF"/>
                </a:solidFill>
                <a:latin typeface="Arial" pitchFamily="34" charset="0"/>
                <a:cs typeface="Arial" pitchFamily="34" charset="0"/>
              </a:rPr>
              <a:t>Oracle VM x86</a:t>
            </a: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5" name="Rectangle 3"/>
          <p:cNvSpPr>
            <a:spLocks noGrp="1" noChangeArrowheads="1"/>
          </p:cNvSpPr>
          <p:nvPr>
            <p:ph type="title" idx="4294967295"/>
          </p:nvPr>
        </p:nvSpPr>
        <p:spPr>
          <a:xfrm>
            <a:off x="777881" y="141468"/>
            <a:ext cx="8132763" cy="431800"/>
          </a:xfrm>
        </p:spPr>
        <p:txBody>
          <a:bodyPr/>
          <a:lstStyle/>
          <a:p>
            <a:r>
              <a:rPr lang="en-US" sz="2600" dirty="0" smtClean="0">
                <a:solidFill>
                  <a:srgbClr val="000000"/>
                </a:solidFill>
                <a:ea typeface="ヒラギノ角ゴ ProN W6"/>
                <a:cs typeface="ヒラギノ角ゴ ProN W6"/>
              </a:rPr>
              <a:t>Oracle Virtualization</a:t>
            </a:r>
            <a:r>
              <a:rPr lang="en-US" sz="2400" b="0" dirty="0" smtClean="0">
                <a:solidFill>
                  <a:srgbClr val="000000"/>
                </a:solidFill>
                <a:ea typeface="ヒラギノ角ゴ ProN W6"/>
                <a:cs typeface="ヒラギノ角ゴ ProN W6"/>
              </a:rPr>
              <a:t/>
            </a:r>
            <a:br>
              <a:rPr lang="en-US" sz="2400" b="0" dirty="0" smtClean="0">
                <a:solidFill>
                  <a:srgbClr val="000000"/>
                </a:solidFill>
                <a:ea typeface="ヒラギノ角ゴ ProN W6"/>
                <a:cs typeface="ヒラギノ角ゴ ProN W6"/>
              </a:rPr>
            </a:br>
            <a:r>
              <a:rPr lang="en-US" sz="2600" dirty="0" smtClean="0">
                <a:solidFill>
                  <a:schemeClr val="tx2"/>
                </a:solidFill>
                <a:ea typeface="ヒラギノ角ゴ ProN W6"/>
                <a:cs typeface="ヒラギノ角ゴ ProN W6"/>
              </a:rPr>
              <a:t>The Full Stack,</a:t>
            </a:r>
            <a:r>
              <a:rPr lang="en-US" sz="2600" b="0" dirty="0" smtClean="0">
                <a:solidFill>
                  <a:srgbClr val="000000"/>
                </a:solidFill>
                <a:ea typeface="ヒラギノ角ゴ ProN W6"/>
                <a:cs typeface="ヒラギノ角ゴ ProN W6"/>
              </a:rPr>
              <a:t> </a:t>
            </a:r>
            <a:r>
              <a:rPr lang="en-US" sz="2600" dirty="0" smtClean="0">
                <a:solidFill>
                  <a:srgbClr val="FF0000"/>
                </a:solidFill>
                <a:ea typeface="ヒラギノ角ゴ ProN W6"/>
                <a:cs typeface="ヒラギノ角ゴ ProN W6"/>
              </a:rPr>
              <a:t>End-to-End</a:t>
            </a:r>
          </a:p>
        </p:txBody>
      </p:sp>
      <p:sp>
        <p:nvSpPr>
          <p:cNvPr id="256043" name="Text Box 57"/>
          <p:cNvSpPr txBox="1">
            <a:spLocks noChangeArrowheads="1"/>
          </p:cNvSpPr>
          <p:nvPr/>
        </p:nvSpPr>
        <p:spPr bwMode="auto">
          <a:xfrm>
            <a:off x="2177505" y="4322264"/>
            <a:ext cx="3168623" cy="246221"/>
          </a:xfrm>
          <a:prstGeom prst="rect">
            <a:avLst/>
          </a:prstGeom>
          <a:noFill/>
          <a:ln w="9525">
            <a:noFill/>
            <a:miter lim="800000"/>
            <a:headEnd/>
            <a:tailEnd/>
          </a:ln>
        </p:spPr>
        <p:txBody>
          <a:bodyPr wrap="none" lIns="0" tIns="0" rIns="0" bIns="0">
            <a:spAutoFit/>
          </a:bodyPr>
          <a:lstStyle/>
          <a:p>
            <a:pPr algn="ctr" eaLnBrk="0" hangingPunct="0"/>
            <a:r>
              <a:rPr lang="en-US" sz="1600" b="1" dirty="0" smtClean="0">
                <a:solidFill>
                  <a:srgbClr val="000000"/>
                </a:solidFill>
                <a:cs typeface="+mn-cs"/>
              </a:rPr>
              <a:t>Application-Driven Virtualization</a:t>
            </a:r>
          </a:p>
        </p:txBody>
      </p:sp>
      <p:sp>
        <p:nvSpPr>
          <p:cNvPr id="80" name="Rectangle 1108"/>
          <p:cNvSpPr>
            <a:spLocks noChangeArrowheads="1"/>
          </p:cNvSpPr>
          <p:nvPr/>
        </p:nvSpPr>
        <p:spPr bwMode="auto">
          <a:xfrm rot="-5400000">
            <a:off x="26194" y="1542479"/>
            <a:ext cx="2282825" cy="1246187"/>
          </a:xfrm>
          <a:prstGeom prst="rect">
            <a:avLst/>
          </a:prstGeom>
          <a:solidFill>
            <a:srgbClr val="3366FF"/>
          </a:solidFill>
          <a:ln w="9525">
            <a:solidFill>
              <a:schemeClr val="tx1"/>
            </a:solidFill>
            <a:miter lim="800000"/>
            <a:headEnd/>
            <a:tailEnd/>
          </a:ln>
        </p:spPr>
        <p:txBody>
          <a:bodyPr vert="eaVert" wrap="none" anchorCtr="1"/>
          <a:lstStyle/>
          <a:p>
            <a:pPr algn="ctr"/>
            <a:endParaRPr lang="en-US" sz="1200" b="1">
              <a:solidFill>
                <a:srgbClr val="FFFFFF"/>
              </a:solidFill>
              <a:ea typeface="ＭＳ Ｐゴシック" pitchFamily="34" charset="-128"/>
            </a:endParaRPr>
          </a:p>
        </p:txBody>
      </p:sp>
      <p:sp>
        <p:nvSpPr>
          <p:cNvPr id="81" name="Rectangle 1108"/>
          <p:cNvSpPr>
            <a:spLocks noChangeArrowheads="1"/>
          </p:cNvSpPr>
          <p:nvPr/>
        </p:nvSpPr>
        <p:spPr bwMode="auto">
          <a:xfrm rot="-5400000">
            <a:off x="2585244" y="291529"/>
            <a:ext cx="2282825" cy="3757613"/>
          </a:xfrm>
          <a:prstGeom prst="rect">
            <a:avLst/>
          </a:prstGeom>
          <a:gradFill rotWithShape="0">
            <a:gsLst>
              <a:gs pos="0">
                <a:srgbClr val="0099FF"/>
              </a:gs>
              <a:gs pos="100000">
                <a:schemeClr val="bg1"/>
              </a:gs>
            </a:gsLst>
            <a:lin ang="5400000" scaled="1"/>
          </a:gradFill>
          <a:ln w="9525">
            <a:solidFill>
              <a:schemeClr val="tx1"/>
            </a:solidFill>
            <a:miter lim="800000"/>
            <a:headEnd/>
            <a:tailEnd/>
          </a:ln>
        </p:spPr>
        <p:txBody>
          <a:bodyPr vert="eaVert" wrap="none" anchorCtr="1"/>
          <a:lstStyle/>
          <a:p>
            <a:pPr algn="ctr"/>
            <a:r>
              <a:rPr lang="en-US" sz="1200" b="1">
                <a:solidFill>
                  <a:srgbClr val="FFFFFF"/>
                </a:solidFill>
                <a:ea typeface="ＭＳ Ｐゴシック" pitchFamily="34" charset="-128"/>
              </a:rPr>
              <a:t>DATA CENTER</a:t>
            </a:r>
          </a:p>
        </p:txBody>
      </p:sp>
      <p:sp>
        <p:nvSpPr>
          <p:cNvPr id="82" name="AutoShape 18"/>
          <p:cNvSpPr>
            <a:spLocks noChangeArrowheads="1"/>
          </p:cNvSpPr>
          <p:nvPr/>
        </p:nvSpPr>
        <p:spPr bwMode="auto">
          <a:xfrm>
            <a:off x="1573213" y="1575023"/>
            <a:ext cx="706437" cy="317500"/>
          </a:xfrm>
          <a:custGeom>
            <a:avLst/>
            <a:gdLst>
              <a:gd name="T0" fmla="*/ 5684183 w 21600"/>
              <a:gd name="T1" fmla="*/ 0 h 21600"/>
              <a:gd name="T2" fmla="*/ 0 w 21600"/>
              <a:gd name="T3" fmla="*/ 2333478 h 21600"/>
              <a:gd name="T4" fmla="*/ 5684183 w 21600"/>
              <a:gd name="T5" fmla="*/ 4666956 h 21600"/>
              <a:gd name="T6" fmla="*/ 8193405 w 21600"/>
              <a:gd name="T7" fmla="*/ 2333478 h 21600"/>
              <a:gd name="T8" fmla="*/ 17694720 60000 65536"/>
              <a:gd name="T9" fmla="*/ 11796480 60000 65536"/>
              <a:gd name="T10" fmla="*/ 5898240 60000 65536"/>
              <a:gd name="T11" fmla="*/ 0 60000 65536"/>
              <a:gd name="T12" fmla="*/ 3375 w 21600"/>
              <a:gd name="T13" fmla="*/ 5445 h 21600"/>
              <a:gd name="T14" fmla="*/ 18320 w 21600"/>
              <a:gd name="T15" fmla="*/ 16155 h 21600"/>
            </a:gdLst>
            <a:ahLst/>
            <a:cxnLst>
              <a:cxn ang="T8">
                <a:pos x="T0" y="T1"/>
              </a:cxn>
              <a:cxn ang="T9">
                <a:pos x="T2" y="T3"/>
              </a:cxn>
              <a:cxn ang="T10">
                <a:pos x="T4" y="T5"/>
              </a:cxn>
              <a:cxn ang="T11">
                <a:pos x="T6" y="T7"/>
              </a:cxn>
            </a:cxnLst>
            <a:rect l="T12" t="T13" r="T14" b="T15"/>
            <a:pathLst>
              <a:path w="21600" h="21600">
                <a:moveTo>
                  <a:pt x="14985" y="0"/>
                </a:moveTo>
                <a:lnTo>
                  <a:pt x="14985" y="5445"/>
                </a:lnTo>
                <a:lnTo>
                  <a:pt x="3375" y="5445"/>
                </a:lnTo>
                <a:lnTo>
                  <a:pt x="3375" y="16155"/>
                </a:lnTo>
                <a:lnTo>
                  <a:pt x="14985" y="16155"/>
                </a:lnTo>
                <a:lnTo>
                  <a:pt x="14985" y="21600"/>
                </a:lnTo>
                <a:lnTo>
                  <a:pt x="21600" y="10800"/>
                </a:lnTo>
                <a:close/>
              </a:path>
              <a:path w="21600" h="21600">
                <a:moveTo>
                  <a:pt x="1350" y="5445"/>
                </a:moveTo>
                <a:lnTo>
                  <a:pt x="1350" y="16155"/>
                </a:lnTo>
                <a:lnTo>
                  <a:pt x="2700" y="16155"/>
                </a:lnTo>
                <a:lnTo>
                  <a:pt x="2700" y="5445"/>
                </a:lnTo>
                <a:close/>
              </a:path>
              <a:path w="21600" h="21600">
                <a:moveTo>
                  <a:pt x="0" y="5445"/>
                </a:moveTo>
                <a:lnTo>
                  <a:pt x="0" y="16155"/>
                </a:lnTo>
                <a:lnTo>
                  <a:pt x="675" y="16155"/>
                </a:lnTo>
                <a:lnTo>
                  <a:pt x="675" y="5445"/>
                </a:lnTo>
                <a:close/>
              </a:path>
            </a:pathLst>
          </a:custGeom>
          <a:solidFill>
            <a:srgbClr val="777777"/>
          </a:solidFill>
          <a:ln w="9525">
            <a:solidFill>
              <a:schemeClr val="tx1"/>
            </a:solidFill>
            <a:miter lim="800000"/>
            <a:headEnd/>
            <a:tailEnd/>
          </a:ln>
        </p:spPr>
        <p:txBody>
          <a:bodyPr wrap="none" anchor="ctr"/>
          <a:lstStyle/>
          <a:p>
            <a:endParaRPr lang="en-US" sz="700" b="1">
              <a:solidFill>
                <a:srgbClr val="000000"/>
              </a:solidFill>
              <a:ea typeface="ＭＳ Ｐゴシック" pitchFamily="34" charset="-128"/>
            </a:endParaRPr>
          </a:p>
        </p:txBody>
      </p:sp>
      <p:pic>
        <p:nvPicPr>
          <p:cNvPr id="83" name="Picture 4" descr="boxcloud1"/>
          <p:cNvPicPr>
            <a:picLocks noChangeAspect="1" noChangeArrowheads="1"/>
          </p:cNvPicPr>
          <p:nvPr/>
        </p:nvPicPr>
        <p:blipFill>
          <a:blip r:embed="rId2" cstate="print"/>
          <a:srcRect/>
          <a:stretch>
            <a:fillRect/>
          </a:stretch>
        </p:blipFill>
        <p:spPr bwMode="auto">
          <a:xfrm>
            <a:off x="2647950" y="1127348"/>
            <a:ext cx="2058988" cy="2490787"/>
          </a:xfrm>
          <a:prstGeom prst="rect">
            <a:avLst/>
          </a:prstGeom>
          <a:noFill/>
          <a:ln w="9525">
            <a:noFill/>
            <a:miter lim="800000"/>
            <a:headEnd/>
            <a:tailEnd/>
          </a:ln>
        </p:spPr>
      </p:pic>
      <p:grpSp>
        <p:nvGrpSpPr>
          <p:cNvPr id="84" name="Group 7"/>
          <p:cNvGrpSpPr>
            <a:grpSpLocks/>
          </p:cNvGrpSpPr>
          <p:nvPr/>
        </p:nvGrpSpPr>
        <p:grpSpPr bwMode="auto">
          <a:xfrm>
            <a:off x="4354513" y="2368773"/>
            <a:ext cx="809625" cy="936625"/>
            <a:chOff x="3944" y="2284"/>
            <a:chExt cx="510" cy="590"/>
          </a:xfrm>
        </p:grpSpPr>
        <p:pic>
          <p:nvPicPr>
            <p:cNvPr id="85" name="Picture 8" descr="C:\Documents and Settings\ahawley\My Documents\OUTBOUND\PRESOS_CUSTOMER\GRAPHICS\ServerCluster\ServerCluster.png"/>
            <p:cNvPicPr>
              <a:picLocks noChangeAspect="1" noChangeArrowheads="1"/>
            </p:cNvPicPr>
            <p:nvPr/>
          </p:nvPicPr>
          <p:blipFill>
            <a:blip r:embed="rId3" cstate="print"/>
            <a:srcRect/>
            <a:stretch>
              <a:fillRect/>
            </a:stretch>
          </p:blipFill>
          <p:spPr bwMode="auto">
            <a:xfrm>
              <a:off x="3944" y="2284"/>
              <a:ext cx="510" cy="590"/>
            </a:xfrm>
            <a:prstGeom prst="rect">
              <a:avLst/>
            </a:prstGeom>
            <a:noFill/>
          </p:spPr>
        </p:pic>
        <p:pic>
          <p:nvPicPr>
            <p:cNvPr id="86" name="Picture 9" descr="C:\Documents and Settings\ahawley\My Documents\OUTBOUND\PRESOS_CUSTOMER\GRAPHICS\DatabaseGroup\DatabaseGroup.png"/>
            <p:cNvPicPr>
              <a:picLocks noChangeAspect="1" noChangeArrowheads="1"/>
            </p:cNvPicPr>
            <p:nvPr/>
          </p:nvPicPr>
          <p:blipFill>
            <a:blip r:embed="rId4" cstate="print"/>
            <a:srcRect/>
            <a:stretch>
              <a:fillRect/>
            </a:stretch>
          </p:blipFill>
          <p:spPr bwMode="auto">
            <a:xfrm>
              <a:off x="4324" y="2683"/>
              <a:ext cx="122" cy="125"/>
            </a:xfrm>
            <a:prstGeom prst="rect">
              <a:avLst/>
            </a:prstGeom>
            <a:noFill/>
          </p:spPr>
        </p:pic>
        <p:pic>
          <p:nvPicPr>
            <p:cNvPr id="87" name="Picture 10" descr="C:\Documents and Settings\ahawley\My Documents\OUTBOUND\PRESOS_CUSTOMER\GRAPHICS\DatabaseGroup\DatabaseGroup.png"/>
            <p:cNvPicPr>
              <a:picLocks noChangeAspect="1" noChangeArrowheads="1"/>
            </p:cNvPicPr>
            <p:nvPr/>
          </p:nvPicPr>
          <p:blipFill>
            <a:blip r:embed="rId4" cstate="print"/>
            <a:srcRect/>
            <a:stretch>
              <a:fillRect/>
            </a:stretch>
          </p:blipFill>
          <p:spPr bwMode="auto">
            <a:xfrm>
              <a:off x="4327" y="2569"/>
              <a:ext cx="122" cy="125"/>
            </a:xfrm>
            <a:prstGeom prst="rect">
              <a:avLst/>
            </a:prstGeom>
            <a:noFill/>
          </p:spPr>
        </p:pic>
      </p:grpSp>
      <p:sp>
        <p:nvSpPr>
          <p:cNvPr id="88" name="Text Box 11"/>
          <p:cNvSpPr txBox="1">
            <a:spLocks noChangeArrowheads="1"/>
          </p:cNvSpPr>
          <p:nvPr/>
        </p:nvSpPr>
        <p:spPr bwMode="auto">
          <a:xfrm>
            <a:off x="4535566" y="2583450"/>
            <a:ext cx="476092" cy="153888"/>
          </a:xfrm>
          <a:prstGeom prst="rect">
            <a:avLst/>
          </a:prstGeom>
          <a:solidFill>
            <a:schemeClr val="tx1">
              <a:lumMod val="65000"/>
              <a:lumOff val="35000"/>
            </a:schemeClr>
          </a:solidFill>
          <a:ln w="9525">
            <a:solidFill>
              <a:srgbClr val="808080"/>
            </a:solidFill>
            <a:miter lim="800000"/>
            <a:headEnd/>
            <a:tailEnd/>
          </a:ln>
          <a:effectLst/>
        </p:spPr>
        <p:txBody>
          <a:bodyPr wrap="none" lIns="0" tIns="0" rIns="0" bIns="0">
            <a:spAutoFit/>
          </a:bodyPr>
          <a:lstStyle/>
          <a:p>
            <a:pPr algn="ctr"/>
            <a:r>
              <a:rPr lang="en-US" sz="1000" dirty="0" smtClean="0">
                <a:solidFill>
                  <a:srgbClr val="FFFFFF"/>
                </a:solidFill>
                <a:ea typeface="ＭＳ Ｐゴシック" pitchFamily="34" charset="-128"/>
              </a:rPr>
              <a:t>Servers </a:t>
            </a:r>
            <a:endParaRPr lang="en-US" sz="1000" dirty="0">
              <a:solidFill>
                <a:srgbClr val="FFFFFF"/>
              </a:solidFill>
              <a:ea typeface="ＭＳ Ｐゴシック" pitchFamily="34" charset="-128"/>
            </a:endParaRPr>
          </a:p>
        </p:txBody>
      </p:sp>
      <p:grpSp>
        <p:nvGrpSpPr>
          <p:cNvPr id="89" name="Group 12"/>
          <p:cNvGrpSpPr>
            <a:grpSpLocks/>
          </p:cNvGrpSpPr>
          <p:nvPr/>
        </p:nvGrpSpPr>
        <p:grpSpPr bwMode="auto">
          <a:xfrm>
            <a:off x="3354388" y="2346548"/>
            <a:ext cx="809625" cy="936625"/>
            <a:chOff x="3944" y="2284"/>
            <a:chExt cx="510" cy="590"/>
          </a:xfrm>
        </p:grpSpPr>
        <p:pic>
          <p:nvPicPr>
            <p:cNvPr id="90" name="Picture 13" descr="C:\Documents and Settings\ahawley\My Documents\OUTBOUND\PRESOS_CUSTOMER\GRAPHICS\ServerCluster\ServerCluster.png"/>
            <p:cNvPicPr>
              <a:picLocks noChangeAspect="1" noChangeArrowheads="1"/>
            </p:cNvPicPr>
            <p:nvPr/>
          </p:nvPicPr>
          <p:blipFill>
            <a:blip r:embed="rId3" cstate="print"/>
            <a:srcRect/>
            <a:stretch>
              <a:fillRect/>
            </a:stretch>
          </p:blipFill>
          <p:spPr bwMode="auto">
            <a:xfrm>
              <a:off x="3944" y="2284"/>
              <a:ext cx="510" cy="590"/>
            </a:xfrm>
            <a:prstGeom prst="rect">
              <a:avLst/>
            </a:prstGeom>
            <a:noFill/>
          </p:spPr>
        </p:pic>
        <p:pic>
          <p:nvPicPr>
            <p:cNvPr id="91" name="Picture 14" descr="C:\Documents and Settings\ahawley\My Documents\OUTBOUND\PRESOS_CUSTOMER\GRAPHICS\DatabaseGroup\DatabaseGroup.png"/>
            <p:cNvPicPr>
              <a:picLocks noChangeAspect="1" noChangeArrowheads="1"/>
            </p:cNvPicPr>
            <p:nvPr/>
          </p:nvPicPr>
          <p:blipFill>
            <a:blip r:embed="rId4" cstate="print"/>
            <a:srcRect/>
            <a:stretch>
              <a:fillRect/>
            </a:stretch>
          </p:blipFill>
          <p:spPr bwMode="auto">
            <a:xfrm>
              <a:off x="4324" y="2683"/>
              <a:ext cx="122" cy="125"/>
            </a:xfrm>
            <a:prstGeom prst="rect">
              <a:avLst/>
            </a:prstGeom>
            <a:noFill/>
          </p:spPr>
        </p:pic>
        <p:pic>
          <p:nvPicPr>
            <p:cNvPr id="92" name="Picture 15" descr="C:\Documents and Settings\ahawley\My Documents\OUTBOUND\PRESOS_CUSTOMER\GRAPHICS\DatabaseGroup\DatabaseGroup.png"/>
            <p:cNvPicPr>
              <a:picLocks noChangeAspect="1" noChangeArrowheads="1"/>
            </p:cNvPicPr>
            <p:nvPr/>
          </p:nvPicPr>
          <p:blipFill>
            <a:blip r:embed="rId4" cstate="print"/>
            <a:srcRect/>
            <a:stretch>
              <a:fillRect/>
            </a:stretch>
          </p:blipFill>
          <p:spPr bwMode="auto">
            <a:xfrm>
              <a:off x="4327" y="2569"/>
              <a:ext cx="122" cy="125"/>
            </a:xfrm>
            <a:prstGeom prst="rect">
              <a:avLst/>
            </a:prstGeom>
            <a:noFill/>
          </p:spPr>
        </p:pic>
      </p:grpSp>
      <p:sp>
        <p:nvSpPr>
          <p:cNvPr id="93" name="Text Box 16"/>
          <p:cNvSpPr txBox="1">
            <a:spLocks noChangeArrowheads="1"/>
          </p:cNvSpPr>
          <p:nvPr/>
        </p:nvSpPr>
        <p:spPr bwMode="auto">
          <a:xfrm>
            <a:off x="3535442" y="2584673"/>
            <a:ext cx="476092" cy="153888"/>
          </a:xfrm>
          <a:prstGeom prst="rect">
            <a:avLst/>
          </a:prstGeom>
          <a:solidFill>
            <a:schemeClr val="tx1">
              <a:lumMod val="65000"/>
              <a:lumOff val="35000"/>
            </a:schemeClr>
          </a:solidFill>
          <a:ln w="9525">
            <a:solidFill>
              <a:srgbClr val="808080"/>
            </a:solidFill>
            <a:miter lim="800000"/>
            <a:headEnd/>
            <a:tailEnd/>
          </a:ln>
          <a:effectLst/>
        </p:spPr>
        <p:txBody>
          <a:bodyPr wrap="none" lIns="0" tIns="0" rIns="0" bIns="0">
            <a:spAutoFit/>
          </a:bodyPr>
          <a:lstStyle/>
          <a:p>
            <a:pPr algn="ctr"/>
            <a:r>
              <a:rPr lang="en-US" sz="1000" dirty="0" smtClean="0">
                <a:solidFill>
                  <a:srgbClr val="FFFFFF"/>
                </a:solidFill>
                <a:ea typeface="ＭＳ Ｐゴシック" pitchFamily="34" charset="-128"/>
              </a:rPr>
              <a:t>Servers </a:t>
            </a:r>
            <a:endParaRPr lang="en-US" sz="1000" dirty="0">
              <a:solidFill>
                <a:srgbClr val="FFFFFF"/>
              </a:solidFill>
              <a:ea typeface="ＭＳ Ｐゴシック" pitchFamily="34" charset="-128"/>
            </a:endParaRPr>
          </a:p>
        </p:txBody>
      </p:sp>
      <p:grpSp>
        <p:nvGrpSpPr>
          <p:cNvPr id="94" name="Group 17"/>
          <p:cNvGrpSpPr>
            <a:grpSpLocks/>
          </p:cNvGrpSpPr>
          <p:nvPr/>
        </p:nvGrpSpPr>
        <p:grpSpPr bwMode="auto">
          <a:xfrm>
            <a:off x="2287588" y="2340198"/>
            <a:ext cx="809625" cy="936625"/>
            <a:chOff x="3944" y="2284"/>
            <a:chExt cx="510" cy="590"/>
          </a:xfrm>
        </p:grpSpPr>
        <p:pic>
          <p:nvPicPr>
            <p:cNvPr id="95" name="Picture 18" descr="C:\Documents and Settings\ahawley\My Documents\OUTBOUND\PRESOS_CUSTOMER\GRAPHICS\ServerCluster\ServerCluster.png"/>
            <p:cNvPicPr>
              <a:picLocks noChangeAspect="1" noChangeArrowheads="1"/>
            </p:cNvPicPr>
            <p:nvPr/>
          </p:nvPicPr>
          <p:blipFill>
            <a:blip r:embed="rId3" cstate="print"/>
            <a:srcRect/>
            <a:stretch>
              <a:fillRect/>
            </a:stretch>
          </p:blipFill>
          <p:spPr bwMode="auto">
            <a:xfrm>
              <a:off x="3944" y="2284"/>
              <a:ext cx="510" cy="590"/>
            </a:xfrm>
            <a:prstGeom prst="rect">
              <a:avLst/>
            </a:prstGeom>
            <a:noFill/>
          </p:spPr>
        </p:pic>
        <p:pic>
          <p:nvPicPr>
            <p:cNvPr id="96" name="Picture 19" descr="C:\Documents and Settings\ahawley\My Documents\OUTBOUND\PRESOS_CUSTOMER\GRAPHICS\DatabaseGroup\DatabaseGroup.png"/>
            <p:cNvPicPr>
              <a:picLocks noChangeAspect="1" noChangeArrowheads="1"/>
            </p:cNvPicPr>
            <p:nvPr/>
          </p:nvPicPr>
          <p:blipFill>
            <a:blip r:embed="rId4" cstate="print"/>
            <a:srcRect/>
            <a:stretch>
              <a:fillRect/>
            </a:stretch>
          </p:blipFill>
          <p:spPr bwMode="auto">
            <a:xfrm>
              <a:off x="4324" y="2683"/>
              <a:ext cx="122" cy="125"/>
            </a:xfrm>
            <a:prstGeom prst="rect">
              <a:avLst/>
            </a:prstGeom>
            <a:noFill/>
          </p:spPr>
        </p:pic>
        <p:pic>
          <p:nvPicPr>
            <p:cNvPr id="97" name="Picture 20" descr="C:\Documents and Settings\ahawley\My Documents\OUTBOUND\PRESOS_CUSTOMER\GRAPHICS\DatabaseGroup\DatabaseGroup.png"/>
            <p:cNvPicPr>
              <a:picLocks noChangeAspect="1" noChangeArrowheads="1"/>
            </p:cNvPicPr>
            <p:nvPr/>
          </p:nvPicPr>
          <p:blipFill>
            <a:blip r:embed="rId4" cstate="print"/>
            <a:srcRect/>
            <a:stretch>
              <a:fillRect/>
            </a:stretch>
          </p:blipFill>
          <p:spPr bwMode="auto">
            <a:xfrm>
              <a:off x="4327" y="2569"/>
              <a:ext cx="122" cy="125"/>
            </a:xfrm>
            <a:prstGeom prst="rect">
              <a:avLst/>
            </a:prstGeom>
            <a:noFill/>
          </p:spPr>
        </p:pic>
      </p:grpSp>
      <p:sp>
        <p:nvSpPr>
          <p:cNvPr id="98" name="Text Box 21"/>
          <p:cNvSpPr txBox="1">
            <a:spLocks noChangeArrowheads="1"/>
          </p:cNvSpPr>
          <p:nvPr/>
        </p:nvSpPr>
        <p:spPr bwMode="auto">
          <a:xfrm>
            <a:off x="2486274" y="2578323"/>
            <a:ext cx="440826" cy="153888"/>
          </a:xfrm>
          <a:prstGeom prst="rect">
            <a:avLst/>
          </a:prstGeom>
          <a:solidFill>
            <a:schemeClr val="tx1">
              <a:lumMod val="65000"/>
              <a:lumOff val="35000"/>
            </a:schemeClr>
          </a:solidFill>
          <a:ln w="9525">
            <a:solidFill>
              <a:srgbClr val="808080"/>
            </a:solidFill>
            <a:miter lim="800000"/>
            <a:headEnd/>
            <a:tailEnd/>
          </a:ln>
          <a:effectLst/>
        </p:spPr>
        <p:txBody>
          <a:bodyPr wrap="none" lIns="0" tIns="0" rIns="0" bIns="0">
            <a:spAutoFit/>
          </a:bodyPr>
          <a:lstStyle/>
          <a:p>
            <a:pPr algn="ctr"/>
            <a:r>
              <a:rPr lang="en-US" sz="1000" dirty="0" smtClean="0">
                <a:solidFill>
                  <a:srgbClr val="FFFFFF"/>
                </a:solidFill>
                <a:ea typeface="ＭＳ Ｐゴシック" pitchFamily="34" charset="-128"/>
              </a:rPr>
              <a:t>Servers</a:t>
            </a:r>
            <a:endParaRPr lang="en-US" sz="1000" dirty="0">
              <a:solidFill>
                <a:srgbClr val="FFFFFF"/>
              </a:solidFill>
              <a:ea typeface="ＭＳ Ｐゴシック" pitchFamily="34" charset="-128"/>
            </a:endParaRPr>
          </a:p>
        </p:txBody>
      </p:sp>
      <p:sp>
        <p:nvSpPr>
          <p:cNvPr id="99" name="Text Box 22"/>
          <p:cNvSpPr txBox="1">
            <a:spLocks noChangeArrowheads="1"/>
          </p:cNvSpPr>
          <p:nvPr/>
        </p:nvSpPr>
        <p:spPr bwMode="auto">
          <a:xfrm>
            <a:off x="3071813" y="1957610"/>
            <a:ext cx="2052637" cy="330200"/>
          </a:xfrm>
          <a:prstGeom prst="rect">
            <a:avLst/>
          </a:prstGeom>
          <a:solidFill>
            <a:srgbClr val="FF1414"/>
          </a:solidFill>
          <a:ln w="9525">
            <a:solidFill>
              <a:srgbClr val="808080"/>
            </a:solidFill>
            <a:miter lim="800000"/>
            <a:headEnd/>
            <a:tailEnd/>
          </a:ln>
          <a:effectLst/>
        </p:spPr>
        <p:txBody>
          <a:bodyPr lIns="0" tIns="0" rIns="0" bIns="0" anchor="ctr"/>
          <a:lstStyle/>
          <a:p>
            <a:r>
              <a:rPr lang="en-US" sz="1200" dirty="0" smtClean="0">
                <a:solidFill>
                  <a:srgbClr val="FFFFFF"/>
                </a:solidFill>
                <a:ea typeface="ＭＳ Ｐゴシック" pitchFamily="34" charset="-128"/>
              </a:rPr>
              <a:t> Oracle </a:t>
            </a:r>
            <a:r>
              <a:rPr lang="en-US" sz="1200" dirty="0">
                <a:solidFill>
                  <a:srgbClr val="FFFFFF"/>
                </a:solidFill>
                <a:ea typeface="ＭＳ Ｐゴシック" pitchFamily="34" charset="-128"/>
              </a:rPr>
              <a:t>VM Servers </a:t>
            </a:r>
          </a:p>
        </p:txBody>
      </p:sp>
      <p:sp>
        <p:nvSpPr>
          <p:cNvPr id="100" name="Text Box 23"/>
          <p:cNvSpPr txBox="1">
            <a:spLocks noChangeArrowheads="1"/>
          </p:cNvSpPr>
          <p:nvPr/>
        </p:nvSpPr>
        <p:spPr bwMode="auto">
          <a:xfrm>
            <a:off x="2298700" y="1581373"/>
            <a:ext cx="738188" cy="711200"/>
          </a:xfrm>
          <a:prstGeom prst="rect">
            <a:avLst/>
          </a:prstGeom>
          <a:solidFill>
            <a:srgbClr val="FF1414"/>
          </a:solidFill>
          <a:ln w="9525">
            <a:solidFill>
              <a:srgbClr val="808080"/>
            </a:solidFill>
            <a:miter lim="800000"/>
            <a:headEnd/>
            <a:tailEnd/>
          </a:ln>
          <a:effectLst/>
        </p:spPr>
        <p:txBody>
          <a:bodyPr lIns="0" tIns="0" rIns="0" bIns="0" anchor="ctr" anchorCtr="1"/>
          <a:lstStyle/>
          <a:p>
            <a:pPr algn="ctr"/>
            <a:r>
              <a:rPr lang="en-US" sz="900">
                <a:solidFill>
                  <a:srgbClr val="FFFFFF"/>
                </a:solidFill>
                <a:ea typeface="ＭＳ Ｐゴシック" pitchFamily="34" charset="-128"/>
              </a:rPr>
              <a:t>Oracle Enterprise Manager</a:t>
            </a:r>
          </a:p>
          <a:p>
            <a:pPr algn="ctr"/>
            <a:r>
              <a:rPr lang="en-US" sz="900">
                <a:solidFill>
                  <a:srgbClr val="FFFFFF"/>
                </a:solidFill>
                <a:ea typeface="ＭＳ Ｐゴシック" pitchFamily="34" charset="-128"/>
              </a:rPr>
              <a:t>12</a:t>
            </a:r>
            <a:r>
              <a:rPr lang="en-US" sz="900" i="1">
                <a:solidFill>
                  <a:srgbClr val="FFFFFF"/>
                </a:solidFill>
                <a:ea typeface="ＭＳ Ｐゴシック" pitchFamily="34" charset="-128"/>
              </a:rPr>
              <a:t>c</a:t>
            </a:r>
          </a:p>
        </p:txBody>
      </p:sp>
      <p:grpSp>
        <p:nvGrpSpPr>
          <p:cNvPr id="101" name="Group 24"/>
          <p:cNvGrpSpPr>
            <a:grpSpLocks/>
          </p:cNvGrpSpPr>
          <p:nvPr/>
        </p:nvGrpSpPr>
        <p:grpSpPr bwMode="auto">
          <a:xfrm>
            <a:off x="1533525" y="1743298"/>
            <a:ext cx="617538" cy="509587"/>
            <a:chOff x="1168" y="2437"/>
            <a:chExt cx="389" cy="321"/>
          </a:xfrm>
        </p:grpSpPr>
        <p:sp>
          <p:nvSpPr>
            <p:cNvPr id="102" name="AutoShape 7"/>
            <p:cNvSpPr>
              <a:spLocks noChangeArrowheads="1"/>
            </p:cNvSpPr>
            <p:nvPr/>
          </p:nvSpPr>
          <p:spPr bwMode="auto">
            <a:xfrm>
              <a:off x="1194" y="2437"/>
              <a:ext cx="329" cy="321"/>
            </a:xfrm>
            <a:prstGeom prst="roundRect">
              <a:avLst>
                <a:gd name="adj" fmla="val 6532"/>
              </a:avLst>
            </a:prstGeom>
            <a:solidFill>
              <a:schemeClr val="bg1"/>
            </a:solidFill>
            <a:ln w="12700">
              <a:solidFill>
                <a:srgbClr val="5E4847"/>
              </a:solidFill>
              <a:round/>
              <a:headEnd/>
              <a:tailEnd/>
            </a:ln>
          </p:spPr>
          <p:txBody>
            <a:bodyPr anchor="ctr"/>
            <a:lstStyle/>
            <a:p>
              <a:pPr algn="ctr" eaLnBrk="0" hangingPunct="0"/>
              <a:endParaRPr lang="en-US" sz="500" b="1">
                <a:solidFill>
                  <a:srgbClr val="000000"/>
                </a:solidFill>
                <a:ea typeface="ＭＳ Ｐゴシック" pitchFamily="34" charset="-128"/>
              </a:endParaRPr>
            </a:p>
          </p:txBody>
        </p:sp>
        <p:pic>
          <p:nvPicPr>
            <p:cNvPr id="103" name="Picture 4" descr="C:\Documents and Settings\ahawley\My Documents\OUTBOUND\PRESOS_CUSTOMER\GRAPHICS\BizLogic\BizLogic.png"/>
            <p:cNvPicPr>
              <a:picLocks noChangeAspect="1" noChangeArrowheads="1"/>
            </p:cNvPicPr>
            <p:nvPr/>
          </p:nvPicPr>
          <p:blipFill>
            <a:blip r:embed="rId5" cstate="print"/>
            <a:srcRect/>
            <a:stretch>
              <a:fillRect/>
            </a:stretch>
          </p:blipFill>
          <p:spPr bwMode="auto">
            <a:xfrm>
              <a:off x="1209" y="2451"/>
              <a:ext cx="293" cy="286"/>
            </a:xfrm>
            <a:prstGeom prst="rect">
              <a:avLst/>
            </a:prstGeom>
            <a:noFill/>
            <a:ln w="9525">
              <a:noFill/>
              <a:miter lim="800000"/>
              <a:headEnd/>
              <a:tailEnd/>
            </a:ln>
          </p:spPr>
        </p:pic>
        <p:sp>
          <p:nvSpPr>
            <p:cNvPr id="104" name="Text Box 12"/>
            <p:cNvSpPr txBox="1">
              <a:spLocks noChangeArrowheads="1"/>
            </p:cNvSpPr>
            <p:nvPr/>
          </p:nvSpPr>
          <p:spPr bwMode="auto">
            <a:xfrm>
              <a:off x="1168" y="2630"/>
              <a:ext cx="176" cy="106"/>
            </a:xfrm>
            <a:prstGeom prst="rect">
              <a:avLst/>
            </a:prstGeom>
            <a:noFill/>
            <a:ln w="9525">
              <a:noFill/>
              <a:miter lim="800000"/>
              <a:headEnd/>
              <a:tailEnd/>
            </a:ln>
          </p:spPr>
          <p:txBody>
            <a:bodyPr wrap="none">
              <a:spAutoFit/>
            </a:bodyPr>
            <a:lstStyle/>
            <a:p>
              <a:pPr algn="ctr"/>
              <a:r>
                <a:rPr lang="en-US" sz="500" b="1">
                  <a:solidFill>
                    <a:srgbClr val="FFFFFF"/>
                  </a:solidFill>
                  <a:ea typeface="ＭＳ Ｐゴシック" pitchFamily="34" charset="-128"/>
                </a:rPr>
                <a:t>VM</a:t>
              </a:r>
            </a:p>
          </p:txBody>
        </p:sp>
        <p:sp>
          <p:nvSpPr>
            <p:cNvPr id="105" name="Text Box 13"/>
            <p:cNvSpPr txBox="1">
              <a:spLocks noChangeArrowheads="1"/>
            </p:cNvSpPr>
            <p:nvPr/>
          </p:nvSpPr>
          <p:spPr bwMode="auto">
            <a:xfrm>
              <a:off x="1281" y="2564"/>
              <a:ext cx="176" cy="106"/>
            </a:xfrm>
            <a:prstGeom prst="rect">
              <a:avLst/>
            </a:prstGeom>
            <a:noFill/>
            <a:ln w="9525">
              <a:noFill/>
              <a:miter lim="800000"/>
              <a:headEnd/>
              <a:tailEnd/>
            </a:ln>
          </p:spPr>
          <p:txBody>
            <a:bodyPr wrap="none">
              <a:spAutoFit/>
            </a:bodyPr>
            <a:lstStyle/>
            <a:p>
              <a:pPr algn="ctr"/>
              <a:r>
                <a:rPr lang="en-US" sz="500" b="1">
                  <a:solidFill>
                    <a:srgbClr val="FFFFFF"/>
                  </a:solidFill>
                  <a:ea typeface="ＭＳ Ｐゴシック" pitchFamily="34" charset="-128"/>
                </a:rPr>
                <a:t>VM</a:t>
              </a:r>
            </a:p>
          </p:txBody>
        </p:sp>
        <p:sp>
          <p:nvSpPr>
            <p:cNvPr id="106" name="Text Box 14"/>
            <p:cNvSpPr txBox="1">
              <a:spLocks noChangeArrowheads="1"/>
            </p:cNvSpPr>
            <p:nvPr/>
          </p:nvSpPr>
          <p:spPr bwMode="auto">
            <a:xfrm>
              <a:off x="1215" y="2475"/>
              <a:ext cx="176" cy="106"/>
            </a:xfrm>
            <a:prstGeom prst="rect">
              <a:avLst/>
            </a:prstGeom>
            <a:noFill/>
            <a:ln w="9525">
              <a:noFill/>
              <a:miter lim="800000"/>
              <a:headEnd/>
              <a:tailEnd/>
            </a:ln>
          </p:spPr>
          <p:txBody>
            <a:bodyPr wrap="none">
              <a:spAutoFit/>
            </a:bodyPr>
            <a:lstStyle/>
            <a:p>
              <a:pPr algn="ctr"/>
              <a:r>
                <a:rPr lang="en-US" sz="500" b="1">
                  <a:solidFill>
                    <a:srgbClr val="FFFFFF"/>
                  </a:solidFill>
                  <a:ea typeface="ＭＳ Ｐゴシック" pitchFamily="34" charset="-128"/>
                </a:rPr>
                <a:t>VM</a:t>
              </a:r>
            </a:p>
          </p:txBody>
        </p:sp>
        <p:sp>
          <p:nvSpPr>
            <p:cNvPr id="107" name="Text Box 15"/>
            <p:cNvSpPr txBox="1">
              <a:spLocks noChangeArrowheads="1"/>
            </p:cNvSpPr>
            <p:nvPr/>
          </p:nvSpPr>
          <p:spPr bwMode="auto">
            <a:xfrm>
              <a:off x="1381" y="2621"/>
              <a:ext cx="176" cy="106"/>
            </a:xfrm>
            <a:prstGeom prst="rect">
              <a:avLst/>
            </a:prstGeom>
            <a:noFill/>
            <a:ln w="9525">
              <a:noFill/>
              <a:miter lim="800000"/>
              <a:headEnd/>
              <a:tailEnd/>
            </a:ln>
          </p:spPr>
          <p:txBody>
            <a:bodyPr wrap="none">
              <a:spAutoFit/>
            </a:bodyPr>
            <a:lstStyle/>
            <a:p>
              <a:pPr algn="ctr"/>
              <a:r>
                <a:rPr lang="en-US" sz="500" b="1">
                  <a:solidFill>
                    <a:srgbClr val="FFFFFF"/>
                  </a:solidFill>
                  <a:ea typeface="ＭＳ Ｐゴシック" pitchFamily="34" charset="-128"/>
                </a:rPr>
                <a:t>VM</a:t>
              </a:r>
            </a:p>
          </p:txBody>
        </p:sp>
        <p:sp>
          <p:nvSpPr>
            <p:cNvPr id="108" name="Text Box 16"/>
            <p:cNvSpPr txBox="1">
              <a:spLocks noChangeArrowheads="1"/>
            </p:cNvSpPr>
            <p:nvPr/>
          </p:nvSpPr>
          <p:spPr bwMode="auto">
            <a:xfrm>
              <a:off x="1347" y="2446"/>
              <a:ext cx="176" cy="106"/>
            </a:xfrm>
            <a:prstGeom prst="rect">
              <a:avLst/>
            </a:prstGeom>
            <a:noFill/>
            <a:ln w="9525">
              <a:noFill/>
              <a:miter lim="800000"/>
              <a:headEnd/>
              <a:tailEnd/>
            </a:ln>
          </p:spPr>
          <p:txBody>
            <a:bodyPr wrap="none">
              <a:spAutoFit/>
            </a:bodyPr>
            <a:lstStyle/>
            <a:p>
              <a:pPr algn="ctr"/>
              <a:r>
                <a:rPr lang="en-US" sz="500" b="1">
                  <a:solidFill>
                    <a:srgbClr val="FFFFFF"/>
                  </a:solidFill>
                  <a:ea typeface="ＭＳ Ｐゴシック" pitchFamily="34" charset="-128"/>
                </a:rPr>
                <a:t>VM</a:t>
              </a:r>
            </a:p>
          </p:txBody>
        </p:sp>
        <p:sp>
          <p:nvSpPr>
            <p:cNvPr id="109" name="Text Box 17"/>
            <p:cNvSpPr txBox="1">
              <a:spLocks noChangeArrowheads="1"/>
            </p:cNvSpPr>
            <p:nvPr/>
          </p:nvSpPr>
          <p:spPr bwMode="auto">
            <a:xfrm>
              <a:off x="1324" y="2644"/>
              <a:ext cx="176" cy="106"/>
            </a:xfrm>
            <a:prstGeom prst="rect">
              <a:avLst/>
            </a:prstGeom>
            <a:noFill/>
            <a:ln w="9525">
              <a:noFill/>
              <a:miter lim="800000"/>
              <a:headEnd/>
              <a:tailEnd/>
            </a:ln>
          </p:spPr>
          <p:txBody>
            <a:bodyPr wrap="none">
              <a:spAutoFit/>
            </a:bodyPr>
            <a:lstStyle/>
            <a:p>
              <a:pPr algn="ctr"/>
              <a:r>
                <a:rPr lang="en-US" sz="500" b="1">
                  <a:solidFill>
                    <a:srgbClr val="FFFFFF"/>
                  </a:solidFill>
                  <a:ea typeface="ＭＳ Ｐゴシック" pitchFamily="34" charset="-128"/>
                </a:rPr>
                <a:t>VM</a:t>
              </a:r>
            </a:p>
          </p:txBody>
        </p:sp>
      </p:grpSp>
      <p:sp>
        <p:nvSpPr>
          <p:cNvPr id="110" name="Text Box 20"/>
          <p:cNvSpPr txBox="1">
            <a:spLocks noChangeArrowheads="1"/>
          </p:cNvSpPr>
          <p:nvPr/>
        </p:nvSpPr>
        <p:spPr bwMode="auto">
          <a:xfrm>
            <a:off x="530225" y="3394298"/>
            <a:ext cx="2054713" cy="184666"/>
          </a:xfrm>
          <a:prstGeom prst="rect">
            <a:avLst/>
          </a:prstGeom>
          <a:solidFill>
            <a:srgbClr val="FF1414"/>
          </a:solidFill>
          <a:ln w="9525">
            <a:solidFill>
              <a:srgbClr val="604847"/>
            </a:solidFill>
            <a:miter lim="800000"/>
            <a:headEnd/>
            <a:tailEnd/>
          </a:ln>
        </p:spPr>
        <p:txBody>
          <a:bodyPr wrap="square" tIns="0" bIns="0">
            <a:spAutoFit/>
          </a:bodyPr>
          <a:lstStyle/>
          <a:p>
            <a:pPr algn="ctr" eaLnBrk="0" hangingPunct="0">
              <a:spcBef>
                <a:spcPct val="20000"/>
              </a:spcBef>
              <a:buClr>
                <a:srgbClr val="FF0000"/>
              </a:buClr>
              <a:buSzPct val="100000"/>
            </a:pPr>
            <a:r>
              <a:rPr lang="en-US" sz="1200" b="1">
                <a:solidFill>
                  <a:srgbClr val="FFFFFF"/>
                </a:solidFill>
                <a:ea typeface="ＭＳ Ｐゴシック" pitchFamily="34" charset="-128"/>
              </a:rPr>
              <a:t>Server Virtualization</a:t>
            </a:r>
          </a:p>
        </p:txBody>
      </p:sp>
      <p:sp>
        <p:nvSpPr>
          <p:cNvPr id="111" name="Text Box 20"/>
          <p:cNvSpPr txBox="1">
            <a:spLocks noChangeArrowheads="1"/>
          </p:cNvSpPr>
          <p:nvPr/>
        </p:nvSpPr>
        <p:spPr bwMode="auto">
          <a:xfrm>
            <a:off x="4632325" y="3392710"/>
            <a:ext cx="3100388" cy="192088"/>
          </a:xfrm>
          <a:prstGeom prst="rect">
            <a:avLst/>
          </a:prstGeom>
          <a:solidFill>
            <a:srgbClr val="FF1414"/>
          </a:solidFill>
          <a:ln w="9525">
            <a:solidFill>
              <a:srgbClr val="604847"/>
            </a:solidFill>
            <a:miter lim="800000"/>
            <a:headEnd/>
            <a:tailEnd/>
          </a:ln>
        </p:spPr>
        <p:txBody>
          <a:bodyPr tIns="0" bIns="0">
            <a:spAutoFit/>
          </a:bodyPr>
          <a:lstStyle/>
          <a:p>
            <a:pPr algn="ctr" eaLnBrk="0" hangingPunct="0">
              <a:spcBef>
                <a:spcPct val="20000"/>
              </a:spcBef>
              <a:buClr>
                <a:srgbClr val="FF0000"/>
              </a:buClr>
              <a:buSzPct val="100000"/>
            </a:pPr>
            <a:r>
              <a:rPr lang="en-US" sz="1200" b="1">
                <a:solidFill>
                  <a:srgbClr val="FFFFFF"/>
                </a:solidFill>
                <a:ea typeface="ＭＳ Ｐゴシック" pitchFamily="34" charset="-128"/>
              </a:rPr>
              <a:t>Desktop Virtualization</a:t>
            </a:r>
          </a:p>
        </p:txBody>
      </p:sp>
      <p:sp>
        <p:nvSpPr>
          <p:cNvPr id="112" name="Text Box 5"/>
          <p:cNvSpPr txBox="1">
            <a:spLocks noChangeArrowheads="1"/>
          </p:cNvSpPr>
          <p:nvPr/>
        </p:nvSpPr>
        <p:spPr bwMode="auto">
          <a:xfrm>
            <a:off x="744538" y="2421160"/>
            <a:ext cx="831850" cy="701675"/>
          </a:xfrm>
          <a:prstGeom prst="rect">
            <a:avLst/>
          </a:prstGeom>
          <a:noFill/>
          <a:ln w="9525">
            <a:noFill/>
            <a:miter lim="800000"/>
            <a:headEnd/>
            <a:tailEnd/>
          </a:ln>
        </p:spPr>
        <p:txBody>
          <a:bodyPr wrap="none">
            <a:spAutoFit/>
          </a:bodyPr>
          <a:lstStyle/>
          <a:p>
            <a:pPr algn="ctr"/>
            <a:r>
              <a:rPr lang="en-US" sz="1000">
                <a:solidFill>
                  <a:srgbClr val="EAEAEA"/>
                </a:solidFill>
                <a:ea typeface="ＭＳ Ｐゴシック" pitchFamily="34" charset="-128"/>
              </a:rPr>
              <a:t>Oracle VM</a:t>
            </a:r>
          </a:p>
          <a:p>
            <a:pPr algn="ctr"/>
            <a:r>
              <a:rPr lang="en-US" sz="1000">
                <a:solidFill>
                  <a:srgbClr val="EAEAEA"/>
                </a:solidFill>
                <a:ea typeface="ＭＳ Ｐゴシック" pitchFamily="34" charset="-128"/>
              </a:rPr>
              <a:t>Templates </a:t>
            </a:r>
          </a:p>
          <a:p>
            <a:pPr algn="ctr"/>
            <a:r>
              <a:rPr lang="en-US" sz="1000">
                <a:solidFill>
                  <a:srgbClr val="EAEAEA"/>
                </a:solidFill>
                <a:ea typeface="ＭＳ Ｐゴシック" pitchFamily="34" charset="-128"/>
              </a:rPr>
              <a:t>&amp;</a:t>
            </a:r>
          </a:p>
          <a:p>
            <a:pPr algn="ctr"/>
            <a:r>
              <a:rPr lang="en-US" sz="1000">
                <a:solidFill>
                  <a:srgbClr val="EAEAEA"/>
                </a:solidFill>
                <a:ea typeface="ＭＳ Ｐゴシック" pitchFamily="34" charset="-128"/>
              </a:rPr>
              <a:t>Assemblies</a:t>
            </a:r>
          </a:p>
        </p:txBody>
      </p:sp>
      <p:sp>
        <p:nvSpPr>
          <p:cNvPr id="113" name="Line 7"/>
          <p:cNvSpPr>
            <a:spLocks noChangeShapeType="1"/>
          </p:cNvSpPr>
          <p:nvPr/>
        </p:nvSpPr>
        <p:spPr bwMode="auto">
          <a:xfrm>
            <a:off x="688975" y="2329085"/>
            <a:ext cx="965200" cy="0"/>
          </a:xfrm>
          <a:prstGeom prst="line">
            <a:avLst/>
          </a:prstGeom>
          <a:noFill/>
          <a:ln w="19050">
            <a:solidFill>
              <a:srgbClr val="EAEAEA"/>
            </a:solidFill>
            <a:round/>
            <a:headEnd/>
            <a:tailEnd/>
          </a:ln>
        </p:spPr>
        <p:txBody>
          <a:bodyPr/>
          <a:lstStyle/>
          <a:p>
            <a:endParaRPr lang="en-US" sz="700" b="1">
              <a:solidFill>
                <a:srgbClr val="000000"/>
              </a:solidFill>
              <a:ea typeface="ＭＳ Ｐゴシック" pitchFamily="34" charset="-128"/>
            </a:endParaRPr>
          </a:p>
        </p:txBody>
      </p:sp>
      <p:sp>
        <p:nvSpPr>
          <p:cNvPr id="114" name="AutoShape 9"/>
          <p:cNvSpPr>
            <a:spLocks noChangeArrowheads="1"/>
          </p:cNvSpPr>
          <p:nvPr/>
        </p:nvSpPr>
        <p:spPr bwMode="auto">
          <a:xfrm>
            <a:off x="736270" y="1559148"/>
            <a:ext cx="651206" cy="469900"/>
          </a:xfrm>
          <a:prstGeom prst="roundRect">
            <a:avLst>
              <a:gd name="adj" fmla="val 16667"/>
            </a:avLst>
          </a:prstGeom>
          <a:solidFill>
            <a:schemeClr val="accent1"/>
          </a:solidFill>
          <a:ln w="19050">
            <a:solidFill>
              <a:srgbClr val="EAEAEA"/>
            </a:solidFill>
            <a:round/>
            <a:headEnd/>
            <a:tailEnd/>
          </a:ln>
        </p:spPr>
        <p:txBody>
          <a:bodyPr wrap="none" anchor="ctr"/>
          <a:lstStyle/>
          <a:p>
            <a:pPr algn="ctr"/>
            <a:r>
              <a:rPr lang="en-US" sz="900" dirty="0" smtClean="0">
                <a:solidFill>
                  <a:srgbClr val="FFFFFF"/>
                </a:solidFill>
                <a:ea typeface="ＭＳ Ｐゴシック" pitchFamily="34" charset="-128"/>
              </a:rPr>
              <a:t>E-Business </a:t>
            </a:r>
          </a:p>
          <a:p>
            <a:pPr algn="ctr"/>
            <a:r>
              <a:rPr lang="en-US" sz="900" dirty="0" smtClean="0">
                <a:solidFill>
                  <a:srgbClr val="FFFFFF"/>
                </a:solidFill>
                <a:ea typeface="ＭＳ Ｐゴシック" pitchFamily="34" charset="-128"/>
              </a:rPr>
              <a:t>Suite</a:t>
            </a:r>
            <a:endParaRPr lang="en-US" sz="900" dirty="0">
              <a:solidFill>
                <a:srgbClr val="FFFFFF"/>
              </a:solidFill>
              <a:ea typeface="ＭＳ Ｐゴシック" pitchFamily="34" charset="-128"/>
            </a:endParaRPr>
          </a:p>
          <a:p>
            <a:pPr algn="ctr"/>
            <a:r>
              <a:rPr lang="en-US" sz="900" dirty="0">
                <a:solidFill>
                  <a:srgbClr val="FFFFFF"/>
                </a:solidFill>
                <a:ea typeface="ＭＳ Ｐゴシック" pitchFamily="34" charset="-128"/>
              </a:rPr>
              <a:t>VMs</a:t>
            </a:r>
          </a:p>
        </p:txBody>
      </p:sp>
      <p:grpSp>
        <p:nvGrpSpPr>
          <p:cNvPr id="115" name="Group 1102"/>
          <p:cNvGrpSpPr>
            <a:grpSpLocks/>
          </p:cNvGrpSpPr>
          <p:nvPr/>
        </p:nvGrpSpPr>
        <p:grpSpPr bwMode="auto">
          <a:xfrm>
            <a:off x="644525" y="1227360"/>
            <a:ext cx="1060450" cy="303213"/>
            <a:chOff x="406" y="868"/>
            <a:chExt cx="668" cy="191"/>
          </a:xfrm>
        </p:grpSpPr>
        <p:sp>
          <p:nvSpPr>
            <p:cNvPr id="116" name="Line 6"/>
            <p:cNvSpPr>
              <a:spLocks noChangeShapeType="1"/>
            </p:cNvSpPr>
            <p:nvPr/>
          </p:nvSpPr>
          <p:spPr bwMode="auto">
            <a:xfrm>
              <a:off x="435" y="951"/>
              <a:ext cx="608" cy="0"/>
            </a:xfrm>
            <a:prstGeom prst="line">
              <a:avLst/>
            </a:prstGeom>
            <a:noFill/>
            <a:ln w="19050">
              <a:solidFill>
                <a:srgbClr val="EAEAEA"/>
              </a:solidFill>
              <a:round/>
              <a:headEnd/>
              <a:tailEnd/>
            </a:ln>
          </p:spPr>
          <p:txBody>
            <a:bodyPr/>
            <a:lstStyle/>
            <a:p>
              <a:endParaRPr lang="en-US" sz="700" b="1">
                <a:solidFill>
                  <a:srgbClr val="000000"/>
                </a:solidFill>
                <a:ea typeface="ＭＳ Ｐゴシック" pitchFamily="34" charset="-128"/>
              </a:endParaRPr>
            </a:p>
          </p:txBody>
        </p:sp>
        <p:pic>
          <p:nvPicPr>
            <p:cNvPr id="117" name="Picture 20" descr="Oracle WHITE"/>
            <p:cNvPicPr>
              <a:picLocks noChangeAspect="1" noChangeArrowheads="1"/>
            </p:cNvPicPr>
            <p:nvPr/>
          </p:nvPicPr>
          <p:blipFill>
            <a:blip r:embed="rId6" cstate="print"/>
            <a:srcRect/>
            <a:stretch>
              <a:fillRect/>
            </a:stretch>
          </p:blipFill>
          <p:spPr bwMode="auto">
            <a:xfrm>
              <a:off x="492" y="868"/>
              <a:ext cx="494" cy="62"/>
            </a:xfrm>
            <a:prstGeom prst="rect">
              <a:avLst/>
            </a:prstGeom>
            <a:noFill/>
            <a:ln w="9525">
              <a:noFill/>
              <a:miter lim="800000"/>
              <a:headEnd/>
              <a:tailEnd/>
            </a:ln>
          </p:spPr>
        </p:pic>
        <p:sp>
          <p:nvSpPr>
            <p:cNvPr id="118" name="Text Box 10"/>
            <p:cNvSpPr txBox="1">
              <a:spLocks noChangeArrowheads="1"/>
            </p:cNvSpPr>
            <p:nvPr/>
          </p:nvSpPr>
          <p:spPr bwMode="auto">
            <a:xfrm>
              <a:off x="406" y="943"/>
              <a:ext cx="668" cy="116"/>
            </a:xfrm>
            <a:prstGeom prst="rect">
              <a:avLst/>
            </a:prstGeom>
            <a:noFill/>
            <a:ln w="28575">
              <a:noFill/>
              <a:miter lim="800000"/>
              <a:headEnd/>
              <a:tailEnd/>
            </a:ln>
          </p:spPr>
          <p:txBody>
            <a:bodyPr wrap="none" lIns="92075" tIns="46038" rIns="92075" bIns="46038">
              <a:spAutoFit/>
            </a:bodyPr>
            <a:lstStyle/>
            <a:p>
              <a:pPr algn="ctr">
                <a:buClr>
                  <a:srgbClr val="667263"/>
                </a:buClr>
              </a:pPr>
              <a:r>
                <a:rPr lang="en-US" sz="600" b="1">
                  <a:solidFill>
                    <a:srgbClr val="FFFFFF"/>
                  </a:solidFill>
                  <a:ea typeface="ＭＳ Ｐゴシック" pitchFamily="34" charset="-128"/>
                  <a:cs typeface="Times New Roman" pitchFamily="18" charset="0"/>
                </a:rPr>
                <a:t>Software Delivery Cloud</a:t>
              </a:r>
            </a:p>
          </p:txBody>
        </p:sp>
      </p:grpSp>
      <p:pic>
        <p:nvPicPr>
          <p:cNvPr id="119" name="Picture 4" descr="boxcloud1"/>
          <p:cNvPicPr>
            <a:picLocks noChangeAspect="1" noChangeArrowheads="1"/>
          </p:cNvPicPr>
          <p:nvPr/>
        </p:nvPicPr>
        <p:blipFill>
          <a:blip r:embed="rId2" cstate="print"/>
          <a:srcRect/>
          <a:stretch>
            <a:fillRect/>
          </a:stretch>
        </p:blipFill>
        <p:spPr bwMode="auto">
          <a:xfrm>
            <a:off x="7021513" y="1414685"/>
            <a:ext cx="1470025" cy="1546225"/>
          </a:xfrm>
          <a:prstGeom prst="rect">
            <a:avLst/>
          </a:prstGeom>
          <a:noFill/>
          <a:ln w="9525">
            <a:noFill/>
            <a:miter lim="800000"/>
            <a:headEnd/>
            <a:tailEnd/>
          </a:ln>
        </p:spPr>
      </p:pic>
      <p:sp>
        <p:nvSpPr>
          <p:cNvPr id="120" name="AutoShape 1111"/>
          <p:cNvSpPr>
            <a:spLocks noChangeArrowheads="1"/>
          </p:cNvSpPr>
          <p:nvPr/>
        </p:nvSpPr>
        <p:spPr bwMode="auto">
          <a:xfrm rot="5400000">
            <a:off x="6756400" y="1998885"/>
            <a:ext cx="2306638" cy="338138"/>
          </a:xfrm>
          <a:prstGeom prst="triangle">
            <a:avLst>
              <a:gd name="adj" fmla="val 50000"/>
            </a:avLst>
          </a:prstGeom>
          <a:gradFill rotWithShape="0">
            <a:gsLst>
              <a:gs pos="0">
                <a:srgbClr val="777777"/>
              </a:gs>
              <a:gs pos="100000">
                <a:srgbClr val="777777">
                  <a:gamma/>
                  <a:shade val="46275"/>
                  <a:invGamma/>
                </a:srgbClr>
              </a:gs>
            </a:gsLst>
            <a:lin ang="0" scaled="1"/>
          </a:gradFill>
          <a:ln w="9525">
            <a:noFill/>
            <a:miter lim="800000"/>
            <a:headEnd/>
            <a:tailEnd/>
          </a:ln>
        </p:spPr>
        <p:txBody>
          <a:bodyPr rot="10800000" vert="eaVert" wrap="none" anchor="ctr"/>
          <a:lstStyle/>
          <a:p>
            <a:pPr>
              <a:defRPr/>
            </a:pPr>
            <a:endParaRPr lang="en-US" sz="700">
              <a:solidFill>
                <a:srgbClr val="000000"/>
              </a:solidFill>
              <a:ea typeface="MS PGothic" pitchFamily="34" charset="-128"/>
            </a:endParaRPr>
          </a:p>
        </p:txBody>
      </p:sp>
      <p:sp>
        <p:nvSpPr>
          <p:cNvPr id="121" name="Rectangle 1105"/>
          <p:cNvSpPr>
            <a:spLocks noChangeArrowheads="1"/>
          </p:cNvSpPr>
          <p:nvPr/>
        </p:nvSpPr>
        <p:spPr bwMode="auto">
          <a:xfrm>
            <a:off x="5738813" y="1033685"/>
            <a:ext cx="285750" cy="2289175"/>
          </a:xfrm>
          <a:prstGeom prst="rect">
            <a:avLst/>
          </a:prstGeom>
          <a:solidFill>
            <a:srgbClr val="777777"/>
          </a:solidFill>
          <a:ln w="9525">
            <a:solidFill>
              <a:schemeClr val="tx1"/>
            </a:solidFill>
            <a:miter lim="800000"/>
            <a:headEnd/>
            <a:tailEnd/>
          </a:ln>
        </p:spPr>
        <p:txBody>
          <a:bodyPr vert="eaVert" wrap="none" anchorCtr="1"/>
          <a:lstStyle/>
          <a:p>
            <a:pPr algn="ctr"/>
            <a:r>
              <a:rPr lang="en-US" sz="1200" b="1">
                <a:solidFill>
                  <a:srgbClr val="FFFFFF"/>
                </a:solidFill>
                <a:ea typeface="ＭＳ Ｐゴシック" pitchFamily="34" charset="-128"/>
              </a:rPr>
              <a:t>USERS</a:t>
            </a:r>
          </a:p>
        </p:txBody>
      </p:sp>
      <p:sp>
        <p:nvSpPr>
          <p:cNvPr id="122" name="Rectangle 26"/>
          <p:cNvSpPr>
            <a:spLocks noChangeArrowheads="1"/>
          </p:cNvSpPr>
          <p:nvPr/>
        </p:nvSpPr>
        <p:spPr bwMode="auto">
          <a:xfrm>
            <a:off x="5976938" y="2573560"/>
            <a:ext cx="1760537" cy="750888"/>
          </a:xfrm>
          <a:prstGeom prst="rect">
            <a:avLst/>
          </a:prstGeom>
          <a:solidFill>
            <a:schemeClr val="bg1"/>
          </a:solidFill>
          <a:ln w="9525">
            <a:solidFill>
              <a:schemeClr val="bg2"/>
            </a:solidFill>
            <a:miter lim="800000"/>
            <a:headEnd/>
            <a:tailEnd/>
          </a:ln>
        </p:spPr>
        <p:txBody>
          <a:bodyPr wrap="none" lIns="0" tIns="0" rIns="0" bIns="0" anchor="ctr"/>
          <a:lstStyle/>
          <a:p>
            <a:pPr algn="ctr" eaLnBrk="0" hangingPunct="0">
              <a:spcBef>
                <a:spcPct val="20000"/>
              </a:spcBef>
              <a:buClr>
                <a:srgbClr val="FF0000"/>
              </a:buClr>
              <a:buSzPct val="100000"/>
            </a:pPr>
            <a:endParaRPr lang="en-US" sz="900">
              <a:solidFill>
                <a:srgbClr val="000000"/>
              </a:solidFill>
              <a:ea typeface="ＭＳ Ｐゴシック" pitchFamily="34" charset="-128"/>
            </a:endParaRPr>
          </a:p>
        </p:txBody>
      </p:sp>
      <p:sp>
        <p:nvSpPr>
          <p:cNvPr id="123" name="Rectangle 28"/>
          <p:cNvSpPr>
            <a:spLocks noChangeArrowheads="1"/>
          </p:cNvSpPr>
          <p:nvPr/>
        </p:nvSpPr>
        <p:spPr bwMode="auto">
          <a:xfrm>
            <a:off x="5972175" y="1824260"/>
            <a:ext cx="1768475" cy="714375"/>
          </a:xfrm>
          <a:prstGeom prst="rect">
            <a:avLst/>
          </a:prstGeom>
          <a:solidFill>
            <a:schemeClr val="bg1"/>
          </a:solidFill>
          <a:ln w="9525">
            <a:solidFill>
              <a:schemeClr val="bg2"/>
            </a:solidFill>
            <a:miter lim="800000"/>
            <a:headEnd/>
            <a:tailEnd/>
          </a:ln>
        </p:spPr>
        <p:txBody>
          <a:bodyPr wrap="none" lIns="0" tIns="0" rIns="0" bIns="0" anchor="ctr"/>
          <a:lstStyle/>
          <a:p>
            <a:pPr algn="ctr" eaLnBrk="0" hangingPunct="0">
              <a:spcBef>
                <a:spcPct val="20000"/>
              </a:spcBef>
              <a:buClr>
                <a:srgbClr val="FF0000"/>
              </a:buClr>
              <a:buSzPct val="100000"/>
            </a:pPr>
            <a:endParaRPr lang="en-US" sz="900">
              <a:solidFill>
                <a:srgbClr val="000000"/>
              </a:solidFill>
              <a:ea typeface="ＭＳ Ｐゴシック" pitchFamily="34" charset="-128"/>
            </a:endParaRPr>
          </a:p>
        </p:txBody>
      </p:sp>
      <p:grpSp>
        <p:nvGrpSpPr>
          <p:cNvPr id="124" name="Group 1070"/>
          <p:cNvGrpSpPr>
            <a:grpSpLocks/>
          </p:cNvGrpSpPr>
          <p:nvPr/>
        </p:nvGrpSpPr>
        <p:grpSpPr bwMode="auto">
          <a:xfrm>
            <a:off x="6038850" y="1854423"/>
            <a:ext cx="671513" cy="452437"/>
            <a:chOff x="444" y="2191"/>
            <a:chExt cx="672" cy="464"/>
          </a:xfrm>
        </p:grpSpPr>
        <p:pic>
          <p:nvPicPr>
            <p:cNvPr id="125" name="Picture 5"/>
            <p:cNvPicPr>
              <a:picLocks noChangeAspect="1" noChangeArrowheads="1"/>
            </p:cNvPicPr>
            <p:nvPr/>
          </p:nvPicPr>
          <p:blipFill>
            <a:blip r:embed="rId7" cstate="print"/>
            <a:srcRect/>
            <a:stretch>
              <a:fillRect/>
            </a:stretch>
          </p:blipFill>
          <p:spPr bwMode="auto">
            <a:xfrm>
              <a:off x="444" y="2341"/>
              <a:ext cx="171" cy="313"/>
            </a:xfrm>
            <a:prstGeom prst="rect">
              <a:avLst/>
            </a:prstGeom>
            <a:noFill/>
            <a:ln w="9525">
              <a:noFill/>
              <a:round/>
              <a:headEnd/>
              <a:tailEnd/>
            </a:ln>
          </p:spPr>
        </p:pic>
        <p:pic>
          <p:nvPicPr>
            <p:cNvPr id="126" name="Picture 4"/>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636" y="2191"/>
              <a:ext cx="480" cy="464"/>
            </a:xfrm>
            <a:prstGeom prst="rect">
              <a:avLst/>
            </a:prstGeom>
            <a:noFill/>
            <a:ln w="9525">
              <a:noFill/>
              <a:round/>
              <a:headEnd/>
              <a:tailEnd/>
            </a:ln>
          </p:spPr>
        </p:pic>
      </p:grpSp>
      <p:grpSp>
        <p:nvGrpSpPr>
          <p:cNvPr id="127" name="Group 33"/>
          <p:cNvGrpSpPr>
            <a:grpSpLocks/>
          </p:cNvGrpSpPr>
          <p:nvPr/>
        </p:nvGrpSpPr>
        <p:grpSpPr bwMode="auto">
          <a:xfrm>
            <a:off x="7720013" y="1505173"/>
            <a:ext cx="1231900" cy="739775"/>
            <a:chOff x="4003" y="428"/>
            <a:chExt cx="776" cy="466"/>
          </a:xfrm>
        </p:grpSpPr>
        <p:pic>
          <p:nvPicPr>
            <p:cNvPr id="128" name="Picture 24"/>
            <p:cNvPicPr>
              <a:picLocks noChangeAspect="1" noChangeArrowheads="1"/>
            </p:cNvPicPr>
            <p:nvPr/>
          </p:nvPicPr>
          <p:blipFill>
            <a:blip r:embed="rId9" cstate="print"/>
            <a:srcRect/>
            <a:stretch>
              <a:fillRect/>
            </a:stretch>
          </p:blipFill>
          <p:spPr bwMode="auto">
            <a:xfrm>
              <a:off x="4078" y="428"/>
              <a:ext cx="641" cy="466"/>
            </a:xfrm>
            <a:prstGeom prst="rect">
              <a:avLst/>
            </a:prstGeom>
            <a:noFill/>
            <a:ln w="9360">
              <a:solidFill>
                <a:srgbClr val="000000"/>
              </a:solidFill>
              <a:miter lim="800000"/>
              <a:headEnd/>
              <a:tailEnd/>
            </a:ln>
          </p:spPr>
        </p:pic>
        <p:sp>
          <p:nvSpPr>
            <p:cNvPr id="129" name="Text Box 25"/>
            <p:cNvSpPr txBox="1">
              <a:spLocks noChangeArrowheads="1"/>
            </p:cNvSpPr>
            <p:nvPr/>
          </p:nvSpPr>
          <p:spPr bwMode="auto">
            <a:xfrm>
              <a:off x="4003" y="741"/>
              <a:ext cx="776" cy="93"/>
            </a:xfrm>
            <a:prstGeom prst="rect">
              <a:avLst/>
            </a:prstGeom>
            <a:solidFill>
              <a:schemeClr val="bg1"/>
            </a:solidFill>
            <a:ln w="9525">
              <a:solidFill>
                <a:srgbClr val="604847"/>
              </a:solidFill>
              <a:round/>
              <a:headEnd/>
              <a:tailEnd/>
            </a:ln>
          </p:spPr>
          <p:txBody>
            <a:bodyPr lIns="128016" tIns="18288" rIns="36576" bIns="18288"/>
            <a:lstStyle/>
            <a:p>
              <a:pPr eaLnBrk="0" hangingPunct="0">
                <a:lnSpc>
                  <a:spcPct val="90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800" dirty="0" smtClean="0">
                  <a:solidFill>
                    <a:srgbClr val="4D4D4D"/>
                  </a:solidFill>
                  <a:ea typeface="ヒラギノ角ゴ ProN W6"/>
                  <a:cs typeface="ヒラギノ角ゴ ProN W6"/>
                </a:rPr>
                <a:t>Contact Service Center</a:t>
              </a:r>
              <a:endParaRPr lang="en-US" sz="800" dirty="0">
                <a:solidFill>
                  <a:srgbClr val="4D4D4D"/>
                </a:solidFill>
                <a:ea typeface="ヒラギノ角ゴ ProN W6"/>
                <a:cs typeface="ヒラギノ角ゴ ProN W6"/>
              </a:endParaRPr>
            </a:p>
          </p:txBody>
        </p:sp>
      </p:grpSp>
      <p:sp>
        <p:nvSpPr>
          <p:cNvPr id="130" name="Text Box 27"/>
          <p:cNvSpPr txBox="1">
            <a:spLocks noChangeArrowheads="1"/>
          </p:cNvSpPr>
          <p:nvPr/>
        </p:nvSpPr>
        <p:spPr bwMode="auto">
          <a:xfrm>
            <a:off x="6070600" y="2351310"/>
            <a:ext cx="1555750" cy="119063"/>
          </a:xfrm>
          <a:prstGeom prst="rect">
            <a:avLst/>
          </a:prstGeom>
          <a:solidFill>
            <a:srgbClr val="FF1414"/>
          </a:solidFill>
          <a:ln w="9525">
            <a:solidFill>
              <a:srgbClr val="808080"/>
            </a:solidFill>
            <a:miter lim="800000"/>
            <a:headEnd/>
            <a:tailEnd/>
          </a:ln>
        </p:spPr>
        <p:txBody>
          <a:bodyPr tIns="0" bIns="0">
            <a:spAutoFit/>
          </a:bodyPr>
          <a:lstStyle/>
          <a:p>
            <a:pPr algn="ctr" eaLnBrk="0" hangingPunct="0">
              <a:lnSpc>
                <a:spcPct val="90000"/>
              </a:lnSpc>
              <a:spcBef>
                <a:spcPct val="50000"/>
              </a:spcBef>
              <a:buClr>
                <a:srgbClr val="667263"/>
              </a:buClr>
            </a:pPr>
            <a:r>
              <a:rPr lang="en-US" sz="800" b="1">
                <a:solidFill>
                  <a:srgbClr val="FFFFFF"/>
                </a:solidFill>
                <a:ea typeface="ヒラギノ角ゴ Pro W3" pitchFamily="-106" charset="-128"/>
              </a:rPr>
              <a:t>Oracle Sun Ray Clients</a:t>
            </a:r>
          </a:p>
        </p:txBody>
      </p:sp>
      <p:pic>
        <p:nvPicPr>
          <p:cNvPr id="131" name="Picture 2"/>
          <p:cNvPicPr>
            <a:picLocks noChangeAspect="1" noChangeArrowheads="1"/>
          </p:cNvPicPr>
          <p:nvPr/>
        </p:nvPicPr>
        <p:blipFill>
          <a:blip r:embed="rId10" cstate="print"/>
          <a:srcRect l="13312" t="4871" r="15584" b="3572"/>
          <a:stretch>
            <a:fillRect/>
          </a:stretch>
        </p:blipFill>
        <p:spPr bwMode="auto">
          <a:xfrm>
            <a:off x="6613525" y="2603723"/>
            <a:ext cx="347663" cy="447675"/>
          </a:xfrm>
          <a:prstGeom prst="rect">
            <a:avLst/>
          </a:prstGeom>
          <a:noFill/>
          <a:ln w="9525">
            <a:noFill/>
            <a:miter lim="800000"/>
            <a:headEnd/>
            <a:tailEnd/>
          </a:ln>
        </p:spPr>
      </p:pic>
      <p:sp>
        <p:nvSpPr>
          <p:cNvPr id="132" name="Text Box 49"/>
          <p:cNvSpPr txBox="1">
            <a:spLocks noChangeArrowheads="1"/>
          </p:cNvSpPr>
          <p:nvPr/>
        </p:nvSpPr>
        <p:spPr bwMode="auto">
          <a:xfrm>
            <a:off x="6997700" y="2630710"/>
            <a:ext cx="711200" cy="517525"/>
          </a:xfrm>
          <a:prstGeom prst="rect">
            <a:avLst/>
          </a:prstGeom>
          <a:noFill/>
          <a:ln w="9525">
            <a:noFill/>
            <a:miter lim="800000"/>
            <a:headEnd/>
            <a:tailEnd/>
          </a:ln>
        </p:spPr>
        <p:txBody>
          <a:bodyPr wrap="none" lIns="0" tIns="0" rIns="0" bIns="0">
            <a:spAutoFit/>
          </a:bodyPr>
          <a:lstStyle/>
          <a:p>
            <a:pPr algn="r" eaLnBrk="0" hangingPunct="0">
              <a:spcBef>
                <a:spcPct val="20000"/>
              </a:spcBef>
              <a:buClr>
                <a:srgbClr val="FF0000"/>
              </a:buClr>
              <a:buSzPct val="100000"/>
            </a:pPr>
            <a:r>
              <a:rPr lang="en-US" sz="1000" b="1">
                <a:solidFill>
                  <a:srgbClr val="4D4D4D"/>
                </a:solidFill>
                <a:ea typeface="ＭＳ Ｐゴシック" pitchFamily="34" charset="-128"/>
              </a:rPr>
              <a:t>PCs, MACs,</a:t>
            </a:r>
          </a:p>
          <a:p>
            <a:pPr algn="r" eaLnBrk="0" hangingPunct="0">
              <a:spcBef>
                <a:spcPct val="20000"/>
              </a:spcBef>
              <a:buClr>
                <a:srgbClr val="FF0000"/>
              </a:buClr>
              <a:buSzPct val="100000"/>
            </a:pPr>
            <a:r>
              <a:rPr lang="en-US" sz="1000" b="1">
                <a:solidFill>
                  <a:srgbClr val="4D4D4D"/>
                </a:solidFill>
                <a:ea typeface="ＭＳ Ｐゴシック" pitchFamily="34" charset="-128"/>
              </a:rPr>
              <a:t>MOBILE</a:t>
            </a:r>
          </a:p>
          <a:p>
            <a:pPr algn="r" eaLnBrk="0" hangingPunct="0">
              <a:spcBef>
                <a:spcPct val="20000"/>
              </a:spcBef>
              <a:buClr>
                <a:srgbClr val="FF0000"/>
              </a:buClr>
              <a:buSzPct val="100000"/>
            </a:pPr>
            <a:r>
              <a:rPr lang="en-US" sz="1000" b="1">
                <a:solidFill>
                  <a:srgbClr val="4D4D4D"/>
                </a:solidFill>
                <a:ea typeface="ＭＳ Ｐゴシック" pitchFamily="34" charset="-128"/>
              </a:rPr>
              <a:t>DEVICES</a:t>
            </a:r>
          </a:p>
        </p:txBody>
      </p:sp>
      <p:sp>
        <p:nvSpPr>
          <p:cNvPr id="133" name="Text Box 50"/>
          <p:cNvSpPr txBox="1">
            <a:spLocks noChangeArrowheads="1"/>
          </p:cNvSpPr>
          <p:nvPr/>
        </p:nvSpPr>
        <p:spPr bwMode="auto">
          <a:xfrm>
            <a:off x="6769100" y="2052860"/>
            <a:ext cx="874713" cy="152400"/>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100000"/>
            </a:pPr>
            <a:r>
              <a:rPr lang="en-US" sz="1000" b="1">
                <a:solidFill>
                  <a:srgbClr val="4D4D4D"/>
                </a:solidFill>
                <a:ea typeface="ＭＳ Ｐゴシック" pitchFamily="34" charset="-128"/>
              </a:rPr>
              <a:t>THIN CLIENTS</a:t>
            </a:r>
          </a:p>
        </p:txBody>
      </p:sp>
      <p:sp>
        <p:nvSpPr>
          <p:cNvPr id="134" name="Text Box 20"/>
          <p:cNvSpPr txBox="1">
            <a:spLocks noChangeArrowheads="1"/>
          </p:cNvSpPr>
          <p:nvPr/>
        </p:nvSpPr>
        <p:spPr bwMode="auto">
          <a:xfrm>
            <a:off x="6072188" y="3176810"/>
            <a:ext cx="1595437" cy="117475"/>
          </a:xfrm>
          <a:prstGeom prst="rect">
            <a:avLst/>
          </a:prstGeom>
          <a:solidFill>
            <a:srgbClr val="FF1414"/>
          </a:solidFill>
          <a:ln w="9525">
            <a:solidFill>
              <a:srgbClr val="808080"/>
            </a:solidFill>
            <a:miter lim="800000"/>
            <a:headEnd/>
            <a:tailEnd/>
          </a:ln>
        </p:spPr>
        <p:txBody>
          <a:bodyPr lIns="0" tIns="0" rIns="0" bIns="0" anchor="ctr"/>
          <a:lstStyle/>
          <a:p>
            <a:pPr algn="ctr" eaLnBrk="0" hangingPunct="0">
              <a:lnSpc>
                <a:spcPct val="90000"/>
              </a:lnSpc>
              <a:spcBef>
                <a:spcPct val="50000"/>
              </a:spcBef>
              <a:buClr>
                <a:srgbClr val="667263"/>
              </a:buClr>
            </a:pPr>
            <a:r>
              <a:rPr lang="en-US" sz="800" b="1">
                <a:solidFill>
                  <a:srgbClr val="FFFFFF"/>
                </a:solidFill>
                <a:ea typeface="ヒラギノ角ゴ Pro W3" pitchFamily="-106" charset="-128"/>
              </a:rPr>
              <a:t>Oracle Virtual Desktop Client</a:t>
            </a:r>
          </a:p>
        </p:txBody>
      </p:sp>
      <p:sp>
        <p:nvSpPr>
          <p:cNvPr id="135" name="Rectangle 58"/>
          <p:cNvSpPr>
            <a:spLocks noChangeArrowheads="1"/>
          </p:cNvSpPr>
          <p:nvPr/>
        </p:nvSpPr>
        <p:spPr bwMode="auto">
          <a:xfrm>
            <a:off x="5973763" y="1032098"/>
            <a:ext cx="1758950" cy="750887"/>
          </a:xfrm>
          <a:prstGeom prst="rect">
            <a:avLst/>
          </a:prstGeom>
          <a:solidFill>
            <a:schemeClr val="bg1"/>
          </a:solidFill>
          <a:ln w="9525">
            <a:solidFill>
              <a:schemeClr val="bg2"/>
            </a:solidFill>
            <a:miter lim="800000"/>
            <a:headEnd/>
            <a:tailEnd/>
          </a:ln>
        </p:spPr>
        <p:txBody>
          <a:bodyPr wrap="none" lIns="0" tIns="0" rIns="0" bIns="0" anchor="ctr"/>
          <a:lstStyle/>
          <a:p>
            <a:pPr algn="ctr" eaLnBrk="0" hangingPunct="0">
              <a:spcBef>
                <a:spcPct val="20000"/>
              </a:spcBef>
              <a:buClr>
                <a:srgbClr val="FF0000"/>
              </a:buClr>
              <a:buSzPct val="100000"/>
            </a:pPr>
            <a:endParaRPr lang="en-US" sz="900">
              <a:solidFill>
                <a:srgbClr val="000000"/>
              </a:solidFill>
              <a:ea typeface="ＭＳ Ｐゴシック" pitchFamily="34" charset="-128"/>
            </a:endParaRPr>
          </a:p>
        </p:txBody>
      </p:sp>
      <p:grpSp>
        <p:nvGrpSpPr>
          <p:cNvPr id="136" name="Group 7"/>
          <p:cNvGrpSpPr>
            <a:grpSpLocks/>
          </p:cNvGrpSpPr>
          <p:nvPr/>
        </p:nvGrpSpPr>
        <p:grpSpPr bwMode="auto">
          <a:xfrm>
            <a:off x="6040438" y="1040035"/>
            <a:ext cx="850900" cy="587375"/>
            <a:chOff x="275" y="2725"/>
            <a:chExt cx="820" cy="595"/>
          </a:xfrm>
        </p:grpSpPr>
        <p:pic>
          <p:nvPicPr>
            <p:cNvPr id="137" name="Picture 8"/>
            <p:cNvPicPr>
              <a:picLocks noChangeAspect="1" noChangeArrowheads="1"/>
            </p:cNvPicPr>
            <p:nvPr/>
          </p:nvPicPr>
          <p:blipFill>
            <a:blip r:embed="rId11" cstate="print"/>
            <a:srcRect/>
            <a:stretch>
              <a:fillRect/>
            </a:stretch>
          </p:blipFill>
          <p:spPr bwMode="auto">
            <a:xfrm>
              <a:off x="275" y="2725"/>
              <a:ext cx="820" cy="595"/>
            </a:xfrm>
            <a:prstGeom prst="rect">
              <a:avLst/>
            </a:prstGeom>
            <a:noFill/>
            <a:ln w="9525">
              <a:noFill/>
              <a:miter lim="800000"/>
              <a:headEnd/>
              <a:tailEnd/>
            </a:ln>
          </p:spPr>
        </p:pic>
        <p:pic>
          <p:nvPicPr>
            <p:cNvPr id="138" name="Picture 9"/>
            <p:cNvPicPr>
              <a:picLocks noChangeAspect="1" noChangeArrowheads="1"/>
            </p:cNvPicPr>
            <p:nvPr/>
          </p:nvPicPr>
          <p:blipFill>
            <a:blip r:embed="rId12" cstate="print"/>
            <a:srcRect/>
            <a:stretch>
              <a:fillRect/>
            </a:stretch>
          </p:blipFill>
          <p:spPr bwMode="auto">
            <a:xfrm>
              <a:off x="536" y="2826"/>
              <a:ext cx="333" cy="256"/>
            </a:xfrm>
            <a:prstGeom prst="rect">
              <a:avLst/>
            </a:prstGeom>
            <a:noFill/>
            <a:ln w="9525">
              <a:solidFill>
                <a:schemeClr val="hlink"/>
              </a:solidFill>
              <a:miter lim="800000"/>
              <a:headEnd/>
              <a:tailEnd/>
            </a:ln>
          </p:spPr>
        </p:pic>
      </p:grpSp>
      <p:sp>
        <p:nvSpPr>
          <p:cNvPr id="139" name="Text Box 62"/>
          <p:cNvSpPr txBox="1">
            <a:spLocks noChangeArrowheads="1"/>
          </p:cNvSpPr>
          <p:nvPr/>
        </p:nvSpPr>
        <p:spPr bwMode="auto">
          <a:xfrm>
            <a:off x="6962775" y="1305148"/>
            <a:ext cx="663575" cy="152400"/>
          </a:xfrm>
          <a:prstGeom prst="rect">
            <a:avLst/>
          </a:prstGeom>
          <a:noFill/>
          <a:ln w="9525">
            <a:noFill/>
            <a:miter lim="800000"/>
            <a:headEnd/>
            <a:tailEnd/>
          </a:ln>
        </p:spPr>
        <p:txBody>
          <a:bodyPr wrap="none" lIns="0" tIns="0" rIns="0" bIns="0">
            <a:spAutoFit/>
          </a:bodyPr>
          <a:lstStyle/>
          <a:p>
            <a:pPr eaLnBrk="0" hangingPunct="0">
              <a:spcBef>
                <a:spcPct val="20000"/>
              </a:spcBef>
              <a:buClr>
                <a:srgbClr val="FF0000"/>
              </a:buClr>
              <a:buSzPct val="100000"/>
            </a:pPr>
            <a:r>
              <a:rPr lang="en-US" sz="1000" b="1">
                <a:solidFill>
                  <a:srgbClr val="4D4D4D"/>
                </a:solidFill>
                <a:ea typeface="ＭＳ Ｐゴシック" pitchFamily="34" charset="-128"/>
              </a:rPr>
              <a:t>BROWSER</a:t>
            </a:r>
          </a:p>
        </p:txBody>
      </p:sp>
      <p:sp>
        <p:nvSpPr>
          <p:cNvPr id="140" name="Text Box 20"/>
          <p:cNvSpPr txBox="1">
            <a:spLocks noChangeArrowheads="1"/>
          </p:cNvSpPr>
          <p:nvPr/>
        </p:nvSpPr>
        <p:spPr bwMode="auto">
          <a:xfrm>
            <a:off x="6042025" y="1613123"/>
            <a:ext cx="1677988" cy="131762"/>
          </a:xfrm>
          <a:prstGeom prst="rect">
            <a:avLst/>
          </a:prstGeom>
          <a:solidFill>
            <a:srgbClr val="FF1414"/>
          </a:solidFill>
          <a:ln w="9525">
            <a:solidFill>
              <a:srgbClr val="808080"/>
            </a:solidFill>
            <a:miter lim="800000"/>
            <a:headEnd/>
            <a:tailEnd/>
          </a:ln>
        </p:spPr>
        <p:txBody>
          <a:bodyPr lIns="0" tIns="0" rIns="0" bIns="0" anchor="ctr"/>
          <a:lstStyle/>
          <a:p>
            <a:pPr algn="ctr" eaLnBrk="0" hangingPunct="0">
              <a:lnSpc>
                <a:spcPct val="90000"/>
              </a:lnSpc>
              <a:spcBef>
                <a:spcPct val="50000"/>
              </a:spcBef>
              <a:buClr>
                <a:srgbClr val="667263"/>
              </a:buClr>
            </a:pPr>
            <a:r>
              <a:rPr lang="en-US" sz="800" b="1" dirty="0">
                <a:solidFill>
                  <a:srgbClr val="FFFFFF"/>
                </a:solidFill>
                <a:ea typeface="ヒラギノ角ゴ Pro W3" pitchFamily="-106" charset="-128"/>
              </a:rPr>
              <a:t>Oracle Secure Global Desktop</a:t>
            </a:r>
          </a:p>
        </p:txBody>
      </p:sp>
      <p:grpSp>
        <p:nvGrpSpPr>
          <p:cNvPr id="141" name="Group 1096"/>
          <p:cNvGrpSpPr>
            <a:grpSpLocks/>
          </p:cNvGrpSpPr>
          <p:nvPr/>
        </p:nvGrpSpPr>
        <p:grpSpPr bwMode="auto">
          <a:xfrm>
            <a:off x="5997575" y="2606898"/>
            <a:ext cx="568325" cy="508000"/>
            <a:chOff x="4974" y="1587"/>
            <a:chExt cx="358" cy="320"/>
          </a:xfrm>
        </p:grpSpPr>
        <p:grpSp>
          <p:nvGrpSpPr>
            <p:cNvPr id="142" name="Group 1095"/>
            <p:cNvGrpSpPr>
              <a:grpSpLocks/>
            </p:cNvGrpSpPr>
            <p:nvPr/>
          </p:nvGrpSpPr>
          <p:grpSpPr bwMode="auto">
            <a:xfrm>
              <a:off x="4974" y="1587"/>
              <a:ext cx="358" cy="320"/>
              <a:chOff x="4974" y="1587"/>
              <a:chExt cx="358" cy="320"/>
            </a:xfrm>
          </p:grpSpPr>
          <p:pic>
            <p:nvPicPr>
              <p:cNvPr id="144" name="Picture 5"/>
              <p:cNvPicPr>
                <a:picLocks noChangeAspect="1" noChangeArrowheads="1"/>
              </p:cNvPicPr>
              <p:nvPr/>
            </p:nvPicPr>
            <p:blipFill>
              <a:blip r:embed="rId13" cstate="print"/>
              <a:srcRect l="11539" t="12019" r="12308" b="13542"/>
              <a:stretch>
                <a:fillRect/>
              </a:stretch>
            </p:blipFill>
            <p:spPr bwMode="auto">
              <a:xfrm>
                <a:off x="4974" y="1587"/>
                <a:ext cx="358" cy="320"/>
              </a:xfrm>
              <a:prstGeom prst="rect">
                <a:avLst/>
              </a:prstGeom>
              <a:noFill/>
              <a:ln w="9525">
                <a:noFill/>
                <a:round/>
                <a:headEnd/>
                <a:tailEnd/>
              </a:ln>
            </p:spPr>
          </p:pic>
          <p:sp>
            <p:nvSpPr>
              <p:cNvPr id="145" name="Rectangle 1094"/>
              <p:cNvSpPr>
                <a:spLocks noChangeArrowheads="1"/>
              </p:cNvSpPr>
              <p:nvPr/>
            </p:nvSpPr>
            <p:spPr bwMode="auto">
              <a:xfrm>
                <a:off x="5001" y="1607"/>
                <a:ext cx="310" cy="178"/>
              </a:xfrm>
              <a:prstGeom prst="rect">
                <a:avLst/>
              </a:prstGeom>
              <a:solidFill>
                <a:srgbClr val="B8B8B8"/>
              </a:solidFill>
              <a:ln w="9525">
                <a:noFill/>
                <a:miter lim="800000"/>
                <a:headEnd/>
                <a:tailEnd/>
              </a:ln>
            </p:spPr>
            <p:txBody>
              <a:bodyPr wrap="none" anchor="ctr"/>
              <a:lstStyle/>
              <a:p>
                <a:endParaRPr lang="en-US" sz="700">
                  <a:solidFill>
                    <a:srgbClr val="000000"/>
                  </a:solidFill>
                  <a:ea typeface="ＭＳ Ｐゴシック" pitchFamily="34" charset="-128"/>
                </a:endParaRPr>
              </a:p>
            </p:txBody>
          </p:sp>
        </p:grpSp>
        <p:pic>
          <p:nvPicPr>
            <p:cNvPr id="143" name="Picture 9"/>
            <p:cNvPicPr>
              <a:picLocks noChangeAspect="1" noChangeArrowheads="1"/>
            </p:cNvPicPr>
            <p:nvPr/>
          </p:nvPicPr>
          <p:blipFill>
            <a:blip r:embed="rId14" cstate="print"/>
            <a:srcRect/>
            <a:stretch>
              <a:fillRect/>
            </a:stretch>
          </p:blipFill>
          <p:spPr bwMode="auto">
            <a:xfrm>
              <a:off x="5034" y="1609"/>
              <a:ext cx="244" cy="179"/>
            </a:xfrm>
            <a:prstGeom prst="rect">
              <a:avLst/>
            </a:prstGeom>
            <a:noFill/>
            <a:ln w="3175">
              <a:solidFill>
                <a:schemeClr val="hlink"/>
              </a:solidFill>
              <a:miter lim="800000"/>
              <a:headEnd/>
              <a:tailEnd/>
            </a:ln>
          </p:spPr>
        </p:pic>
      </p:grpSp>
      <p:sp>
        <p:nvSpPr>
          <p:cNvPr id="146" name="AutoShape 18"/>
          <p:cNvSpPr>
            <a:spLocks noChangeArrowheads="1"/>
          </p:cNvSpPr>
          <p:nvPr/>
        </p:nvSpPr>
        <p:spPr bwMode="auto">
          <a:xfrm>
            <a:off x="5156200" y="1589310"/>
            <a:ext cx="706438" cy="317500"/>
          </a:xfrm>
          <a:custGeom>
            <a:avLst/>
            <a:gdLst>
              <a:gd name="T0" fmla="*/ 5684183 w 21600"/>
              <a:gd name="T1" fmla="*/ 0 h 21600"/>
              <a:gd name="T2" fmla="*/ 0 w 21600"/>
              <a:gd name="T3" fmla="*/ 2333478 h 21600"/>
              <a:gd name="T4" fmla="*/ 5684183 w 21600"/>
              <a:gd name="T5" fmla="*/ 4666956 h 21600"/>
              <a:gd name="T6" fmla="*/ 8193405 w 21600"/>
              <a:gd name="T7" fmla="*/ 2333478 h 21600"/>
              <a:gd name="T8" fmla="*/ 17694720 60000 65536"/>
              <a:gd name="T9" fmla="*/ 11796480 60000 65536"/>
              <a:gd name="T10" fmla="*/ 5898240 60000 65536"/>
              <a:gd name="T11" fmla="*/ 0 60000 65536"/>
              <a:gd name="T12" fmla="*/ 3375 w 21600"/>
              <a:gd name="T13" fmla="*/ 5445 h 21600"/>
              <a:gd name="T14" fmla="*/ 18320 w 21600"/>
              <a:gd name="T15" fmla="*/ 16155 h 21600"/>
            </a:gdLst>
            <a:ahLst/>
            <a:cxnLst>
              <a:cxn ang="T8">
                <a:pos x="T0" y="T1"/>
              </a:cxn>
              <a:cxn ang="T9">
                <a:pos x="T2" y="T3"/>
              </a:cxn>
              <a:cxn ang="T10">
                <a:pos x="T4" y="T5"/>
              </a:cxn>
              <a:cxn ang="T11">
                <a:pos x="T6" y="T7"/>
              </a:cxn>
            </a:cxnLst>
            <a:rect l="T12" t="T13" r="T14" b="T15"/>
            <a:pathLst>
              <a:path w="21600" h="21600">
                <a:moveTo>
                  <a:pt x="14985" y="0"/>
                </a:moveTo>
                <a:lnTo>
                  <a:pt x="14985" y="5445"/>
                </a:lnTo>
                <a:lnTo>
                  <a:pt x="3375" y="5445"/>
                </a:lnTo>
                <a:lnTo>
                  <a:pt x="3375" y="16155"/>
                </a:lnTo>
                <a:lnTo>
                  <a:pt x="14985" y="16155"/>
                </a:lnTo>
                <a:lnTo>
                  <a:pt x="14985" y="21600"/>
                </a:lnTo>
                <a:lnTo>
                  <a:pt x="21600" y="10800"/>
                </a:lnTo>
                <a:close/>
              </a:path>
              <a:path w="21600" h="21600">
                <a:moveTo>
                  <a:pt x="1350" y="5445"/>
                </a:moveTo>
                <a:lnTo>
                  <a:pt x="1350" y="16155"/>
                </a:lnTo>
                <a:lnTo>
                  <a:pt x="2700" y="16155"/>
                </a:lnTo>
                <a:lnTo>
                  <a:pt x="2700" y="5445"/>
                </a:lnTo>
                <a:close/>
              </a:path>
              <a:path w="21600" h="21600">
                <a:moveTo>
                  <a:pt x="0" y="5445"/>
                </a:moveTo>
                <a:lnTo>
                  <a:pt x="0" y="16155"/>
                </a:lnTo>
                <a:lnTo>
                  <a:pt x="675" y="16155"/>
                </a:lnTo>
                <a:lnTo>
                  <a:pt x="675" y="5445"/>
                </a:lnTo>
                <a:close/>
              </a:path>
            </a:pathLst>
          </a:custGeom>
          <a:solidFill>
            <a:srgbClr val="777777"/>
          </a:solidFill>
          <a:ln w="9525">
            <a:solidFill>
              <a:schemeClr val="tx1"/>
            </a:solidFill>
            <a:miter lim="800000"/>
            <a:headEnd/>
            <a:tailEnd/>
          </a:ln>
        </p:spPr>
        <p:txBody>
          <a:bodyPr wrap="none" anchor="ctr"/>
          <a:lstStyle/>
          <a:p>
            <a:endParaRPr lang="en-US" sz="700" b="1">
              <a:solidFill>
                <a:srgbClr val="000000"/>
              </a:solidFill>
              <a:ea typeface="ＭＳ Ｐゴシック" pitchFamily="34" charset="-128"/>
            </a:endParaRPr>
          </a:p>
        </p:txBody>
      </p:sp>
      <p:sp>
        <p:nvSpPr>
          <p:cNvPr id="147" name="Text Box 70"/>
          <p:cNvSpPr txBox="1">
            <a:spLocks noChangeArrowheads="1"/>
          </p:cNvSpPr>
          <p:nvPr/>
        </p:nvSpPr>
        <p:spPr bwMode="auto">
          <a:xfrm>
            <a:off x="3073400" y="1584548"/>
            <a:ext cx="1771650" cy="339725"/>
          </a:xfrm>
          <a:prstGeom prst="rect">
            <a:avLst/>
          </a:prstGeom>
          <a:solidFill>
            <a:srgbClr val="FF1414"/>
          </a:solidFill>
          <a:ln w="9525">
            <a:solidFill>
              <a:srgbClr val="808080"/>
            </a:solidFill>
            <a:miter lim="800000"/>
            <a:headEnd/>
            <a:tailEnd/>
          </a:ln>
          <a:effectLst/>
        </p:spPr>
        <p:txBody>
          <a:bodyPr lIns="0" tIns="0" rIns="0" bIns="0" anchor="ctr" anchorCtr="1"/>
          <a:lstStyle/>
          <a:p>
            <a:pPr algn="ctr"/>
            <a:r>
              <a:rPr lang="en-US" sz="1400">
                <a:solidFill>
                  <a:srgbClr val="FFFFFF"/>
                </a:solidFill>
                <a:ea typeface="ＭＳ Ｐゴシック" pitchFamily="34" charset="-128"/>
              </a:rPr>
              <a:t>Application Stack</a:t>
            </a:r>
          </a:p>
        </p:txBody>
      </p:sp>
      <p:sp>
        <p:nvSpPr>
          <p:cNvPr id="148" name="Text Box 71"/>
          <p:cNvSpPr txBox="1">
            <a:spLocks noChangeArrowheads="1"/>
          </p:cNvSpPr>
          <p:nvPr/>
        </p:nvSpPr>
        <p:spPr bwMode="auto">
          <a:xfrm>
            <a:off x="4868863" y="1584548"/>
            <a:ext cx="255587" cy="368300"/>
          </a:xfrm>
          <a:prstGeom prst="rect">
            <a:avLst/>
          </a:prstGeom>
          <a:solidFill>
            <a:schemeClr val="tx2"/>
          </a:solidFill>
          <a:ln w="9525">
            <a:solidFill>
              <a:srgbClr val="808080"/>
            </a:solidFill>
            <a:miter lim="800000"/>
            <a:headEnd/>
            <a:tailEnd/>
          </a:ln>
          <a:effectLst/>
        </p:spPr>
        <p:txBody>
          <a:bodyPr lIns="0" tIns="0" rIns="0" bIns="0" anchor="ctr" anchorCtr="1"/>
          <a:lstStyle/>
          <a:p>
            <a:pPr algn="ctr"/>
            <a:endParaRPr lang="en-US" sz="1400">
              <a:solidFill>
                <a:srgbClr val="FFFFFF"/>
              </a:solidFill>
              <a:ea typeface="ＭＳ Ｐゴシック" pitchFamily="34" charset="-128"/>
            </a:endParaRPr>
          </a:p>
        </p:txBody>
      </p:sp>
      <p:sp>
        <p:nvSpPr>
          <p:cNvPr id="149" name="Text Box 72"/>
          <p:cNvSpPr txBox="1">
            <a:spLocks noChangeArrowheads="1"/>
          </p:cNvSpPr>
          <p:nvPr/>
        </p:nvSpPr>
        <p:spPr bwMode="auto">
          <a:xfrm>
            <a:off x="4875213" y="1698848"/>
            <a:ext cx="246062" cy="323850"/>
          </a:xfrm>
          <a:prstGeom prst="rect">
            <a:avLst/>
          </a:prstGeom>
          <a:solidFill>
            <a:schemeClr val="tx2"/>
          </a:solidFill>
          <a:ln w="9525">
            <a:noFill/>
            <a:miter lim="800000"/>
            <a:headEnd/>
            <a:tailEnd/>
          </a:ln>
          <a:effectLst/>
        </p:spPr>
        <p:txBody>
          <a:bodyPr lIns="0" tIns="0" rIns="0" bIns="0" anchor="ctr" anchorCtr="1"/>
          <a:lstStyle/>
          <a:p>
            <a:pPr algn="ctr"/>
            <a:endParaRPr lang="en-US" sz="1400">
              <a:solidFill>
                <a:srgbClr val="FFFFFF"/>
              </a:solidFill>
              <a:ea typeface="ＭＳ Ｐゴシック" pitchFamily="34" charset="-128"/>
            </a:endParaRPr>
          </a:p>
        </p:txBody>
      </p:sp>
      <p:sp>
        <p:nvSpPr>
          <p:cNvPr id="150" name="Text Box 73"/>
          <p:cNvSpPr txBox="1">
            <a:spLocks noChangeArrowheads="1"/>
          </p:cNvSpPr>
          <p:nvPr/>
        </p:nvSpPr>
        <p:spPr bwMode="auto">
          <a:xfrm>
            <a:off x="368300" y="1630585"/>
            <a:ext cx="0" cy="152400"/>
          </a:xfrm>
          <a:prstGeom prst="rect">
            <a:avLst/>
          </a:prstGeom>
          <a:noFill/>
          <a:ln w="9525">
            <a:noFill/>
            <a:miter lim="800000"/>
            <a:headEnd/>
            <a:tailEnd/>
          </a:ln>
          <a:effectLst/>
        </p:spPr>
        <p:txBody>
          <a:bodyPr wrap="none" lIns="0" tIns="0" rIns="0" bIns="0">
            <a:spAutoFit/>
          </a:bodyPr>
          <a:lstStyle/>
          <a:p>
            <a:pPr eaLnBrk="0" hangingPunct="0"/>
            <a:endParaRPr lang="en-US" sz="1000" b="1">
              <a:solidFill>
                <a:srgbClr val="000000"/>
              </a:solidFill>
              <a:ea typeface="ＭＳ Ｐゴシック" pitchFamily="34" charset="-128"/>
            </a:endParaRPr>
          </a:p>
        </p:txBody>
      </p:sp>
      <p:sp>
        <p:nvSpPr>
          <p:cNvPr id="151" name="Rectangle 74"/>
          <p:cNvSpPr>
            <a:spLocks noChangeArrowheads="1"/>
          </p:cNvSpPr>
          <p:nvPr/>
        </p:nvSpPr>
        <p:spPr bwMode="auto">
          <a:xfrm>
            <a:off x="4880464" y="1595296"/>
            <a:ext cx="231775" cy="679816"/>
          </a:xfrm>
          <a:prstGeom prst="rect">
            <a:avLst/>
          </a:prstGeom>
          <a:solidFill>
            <a:srgbClr val="FF1414"/>
          </a:solidFill>
          <a:ln w="9525">
            <a:noFill/>
            <a:miter lim="800000"/>
            <a:headEnd/>
            <a:tailEnd/>
          </a:ln>
          <a:effectLst/>
        </p:spPr>
        <p:txBody>
          <a:bodyPr vert="eaVert" lIns="0" tIns="0" rIns="0" bIns="0"/>
          <a:lstStyle/>
          <a:p>
            <a:pPr eaLnBrk="0" hangingPunct="0"/>
            <a:r>
              <a:rPr lang="en-US" sz="700" b="1" dirty="0">
                <a:solidFill>
                  <a:srgbClr val="FFFFFF"/>
                </a:solidFill>
                <a:ea typeface="ヒラギノ角ゴ ProN W6"/>
                <a:cs typeface="ヒラギノ角ゴ ProN W6"/>
              </a:rPr>
              <a:t>Oracle Desktop Virtualization</a:t>
            </a:r>
          </a:p>
        </p:txBody>
      </p:sp>
      <p:sp>
        <p:nvSpPr>
          <p:cNvPr id="152" name="Rectangle 18"/>
          <p:cNvSpPr>
            <a:spLocks noChangeArrowheads="1"/>
          </p:cNvSpPr>
          <p:nvPr/>
        </p:nvSpPr>
        <p:spPr bwMode="auto">
          <a:xfrm>
            <a:off x="509099" y="3614351"/>
            <a:ext cx="2075839" cy="977191"/>
          </a:xfrm>
          <a:prstGeom prst="rect">
            <a:avLst/>
          </a:prstGeom>
          <a:noFill/>
          <a:ln w="9525">
            <a:noFill/>
            <a:miter lim="800000"/>
            <a:headEnd/>
            <a:tailEnd/>
          </a:ln>
        </p:spPr>
        <p:txBody>
          <a:bodyPr wrap="square">
            <a:spAutoFit/>
          </a:bodyPr>
          <a:lstStyle/>
          <a:p>
            <a:pPr marL="119063" indent="-119063" defTabSz="449263" hangingPunct="0">
              <a:spcBef>
                <a:spcPct val="25000"/>
              </a:spcBef>
              <a:buClr>
                <a:srgbClr val="FF0000"/>
              </a:buClr>
              <a:buSzPct val="100000"/>
              <a:buFontTx/>
              <a:buChar char="•"/>
              <a:tabLst>
                <a:tab pos="723900" algn="l"/>
                <a:tab pos="1447800" algn="l"/>
              </a:tabLst>
            </a:pPr>
            <a:r>
              <a:rPr lang="en-US" sz="1000" b="1" dirty="0">
                <a:solidFill>
                  <a:srgbClr val="000000"/>
                </a:solidFill>
                <a:ea typeface="ＭＳ Ｐゴシック" pitchFamily="34" charset="-128"/>
              </a:rPr>
              <a:t>Oracle VM Server for x86</a:t>
            </a:r>
          </a:p>
          <a:p>
            <a:pPr marL="119063" indent="-119063" defTabSz="449263" hangingPunct="0">
              <a:spcBef>
                <a:spcPct val="25000"/>
              </a:spcBef>
              <a:buClr>
                <a:srgbClr val="FF0000"/>
              </a:buClr>
              <a:buSzPct val="100000"/>
              <a:buFontTx/>
              <a:buChar char="•"/>
              <a:tabLst>
                <a:tab pos="723900" algn="l"/>
                <a:tab pos="1447800" algn="l"/>
              </a:tabLst>
            </a:pPr>
            <a:r>
              <a:rPr lang="en-US" sz="1000" b="1" dirty="0">
                <a:solidFill>
                  <a:srgbClr val="000000"/>
                </a:solidFill>
                <a:ea typeface="ＭＳ Ｐゴシック" pitchFamily="34" charset="-128"/>
              </a:rPr>
              <a:t>Oracle VM Server for SPARC (</a:t>
            </a:r>
            <a:r>
              <a:rPr lang="en-US" sz="1000" b="1" dirty="0" err="1">
                <a:solidFill>
                  <a:srgbClr val="000000"/>
                </a:solidFill>
                <a:ea typeface="ＭＳ Ｐゴシック" pitchFamily="34" charset="-128"/>
              </a:rPr>
              <a:t>LDoms</a:t>
            </a:r>
            <a:r>
              <a:rPr lang="en-US" sz="1000" b="1" dirty="0" smtClean="0">
                <a:solidFill>
                  <a:srgbClr val="000000"/>
                </a:solidFill>
                <a:ea typeface="ＭＳ Ｐゴシック" pitchFamily="34" charset="-128"/>
              </a:rPr>
              <a:t>)</a:t>
            </a:r>
          </a:p>
          <a:p>
            <a:pPr marL="119063" indent="-119063" defTabSz="449263" hangingPunct="0">
              <a:spcBef>
                <a:spcPct val="25000"/>
              </a:spcBef>
              <a:buClr>
                <a:srgbClr val="FF0000"/>
              </a:buClr>
              <a:buSzPct val="100000"/>
              <a:buFontTx/>
              <a:buChar char="•"/>
              <a:tabLst>
                <a:tab pos="723900" algn="l"/>
                <a:tab pos="1447800" algn="l"/>
              </a:tabLst>
            </a:pPr>
            <a:r>
              <a:rPr lang="fr-FR" sz="1000" b="1" dirty="0" smtClean="0">
                <a:solidFill>
                  <a:srgbClr val="000000"/>
                </a:solidFill>
                <a:ea typeface="ＭＳ Ｐゴシック" pitchFamily="34" charset="-128"/>
              </a:rPr>
              <a:t>Oracle Solaris Zones</a:t>
            </a:r>
          </a:p>
          <a:p>
            <a:pPr marL="119063" indent="-119063" defTabSz="449263" hangingPunct="0">
              <a:spcBef>
                <a:spcPct val="25000"/>
              </a:spcBef>
              <a:buClr>
                <a:srgbClr val="FF0000"/>
              </a:buClr>
              <a:buSzPct val="100000"/>
              <a:buFontTx/>
              <a:buChar char="•"/>
              <a:tabLst>
                <a:tab pos="723900" algn="l"/>
                <a:tab pos="1447800" algn="l"/>
              </a:tabLst>
            </a:pPr>
            <a:r>
              <a:rPr lang="fr-FR" sz="1000" b="1" dirty="0" err="1" smtClean="0">
                <a:solidFill>
                  <a:srgbClr val="000000"/>
                </a:solidFill>
                <a:ea typeface="ＭＳ Ｐゴシック" pitchFamily="34" charset="-128"/>
              </a:rPr>
              <a:t>Dynamic</a:t>
            </a:r>
            <a:r>
              <a:rPr lang="fr-FR" sz="1000" b="1" dirty="0" smtClean="0">
                <a:solidFill>
                  <a:srgbClr val="000000"/>
                </a:solidFill>
                <a:ea typeface="ＭＳ Ｐゴシック" pitchFamily="34" charset="-128"/>
              </a:rPr>
              <a:t> </a:t>
            </a:r>
            <a:r>
              <a:rPr lang="fr-FR" sz="1000" b="1" dirty="0" err="1" smtClean="0">
                <a:solidFill>
                  <a:srgbClr val="000000"/>
                </a:solidFill>
                <a:ea typeface="ＭＳ Ｐゴシック" pitchFamily="34" charset="-128"/>
              </a:rPr>
              <a:t>Domains</a:t>
            </a:r>
            <a:endParaRPr lang="fr-FR" sz="1000" b="1" dirty="0" smtClean="0">
              <a:solidFill>
                <a:srgbClr val="000000"/>
              </a:solidFill>
              <a:ea typeface="ＭＳ Ｐゴシック" pitchFamily="34" charset="-128"/>
            </a:endParaRPr>
          </a:p>
        </p:txBody>
      </p:sp>
      <p:sp>
        <p:nvSpPr>
          <p:cNvPr id="153" name="Rectangle 26"/>
          <p:cNvSpPr>
            <a:spLocks noChangeArrowheads="1"/>
          </p:cNvSpPr>
          <p:nvPr/>
        </p:nvSpPr>
        <p:spPr bwMode="auto">
          <a:xfrm>
            <a:off x="5289550" y="3594323"/>
            <a:ext cx="2425700" cy="968375"/>
          </a:xfrm>
          <a:prstGeom prst="rect">
            <a:avLst/>
          </a:prstGeom>
          <a:noFill/>
          <a:ln w="9525">
            <a:noFill/>
            <a:miter lim="800000"/>
            <a:headEnd/>
            <a:tailEnd/>
          </a:ln>
        </p:spPr>
        <p:txBody>
          <a:bodyPr>
            <a:spAutoFit/>
          </a:bodyPr>
          <a:lstStyle/>
          <a:p>
            <a:pPr marL="119063" indent="-119063" defTabSz="449263" hangingPunct="0">
              <a:spcBef>
                <a:spcPct val="25000"/>
              </a:spcBef>
              <a:buClr>
                <a:srgbClr val="FF0000"/>
              </a:buClr>
              <a:buSzPct val="100000"/>
              <a:buFontTx/>
              <a:buChar char="•"/>
              <a:tabLst>
                <a:tab pos="723900" algn="l"/>
                <a:tab pos="1447800" algn="l"/>
              </a:tabLst>
            </a:pPr>
            <a:r>
              <a:rPr lang="en-US" sz="1000" b="1">
                <a:solidFill>
                  <a:srgbClr val="000000"/>
                </a:solidFill>
                <a:ea typeface="ヒラギノ角ゴ Pro W3" pitchFamily="-106" charset="-128"/>
              </a:rPr>
              <a:t>Oracle Virtual Desktop Infrastructure</a:t>
            </a:r>
          </a:p>
          <a:p>
            <a:pPr marL="119063" indent="-119063" defTabSz="449263" hangingPunct="0">
              <a:spcBef>
                <a:spcPct val="25000"/>
              </a:spcBef>
              <a:buClr>
                <a:srgbClr val="FF0000"/>
              </a:buClr>
              <a:buSzPct val="100000"/>
              <a:buFontTx/>
              <a:buChar char="•"/>
              <a:tabLst>
                <a:tab pos="723900" algn="l"/>
                <a:tab pos="1447800" algn="l"/>
              </a:tabLst>
            </a:pPr>
            <a:r>
              <a:rPr lang="en-US" sz="1000" b="1">
                <a:solidFill>
                  <a:srgbClr val="000000"/>
                </a:solidFill>
                <a:ea typeface="ヒラギノ角ゴ Pro W3" pitchFamily="-106" charset="-128"/>
              </a:rPr>
              <a:t>Sun Ray Clients </a:t>
            </a:r>
          </a:p>
          <a:p>
            <a:pPr marL="119063" indent="-119063" defTabSz="449263" hangingPunct="0">
              <a:spcBef>
                <a:spcPct val="25000"/>
              </a:spcBef>
              <a:buClr>
                <a:srgbClr val="FF0000"/>
              </a:buClr>
              <a:buSzPct val="100000"/>
              <a:buFontTx/>
              <a:buChar char="•"/>
              <a:tabLst>
                <a:tab pos="723900" algn="l"/>
                <a:tab pos="1447800" algn="l"/>
              </a:tabLst>
            </a:pPr>
            <a:r>
              <a:rPr lang="en-US" sz="1000" b="1">
                <a:solidFill>
                  <a:srgbClr val="000000"/>
                </a:solidFill>
                <a:ea typeface="ヒラギノ角ゴ Pro W3" pitchFamily="-106" charset="-128"/>
              </a:rPr>
              <a:t>Oracle Secure Global Desktop</a:t>
            </a:r>
          </a:p>
          <a:p>
            <a:pPr marL="119063" indent="-119063" defTabSz="449263" hangingPunct="0">
              <a:spcBef>
                <a:spcPct val="25000"/>
              </a:spcBef>
              <a:buClr>
                <a:srgbClr val="FF0000"/>
              </a:buClr>
              <a:buSzPct val="100000"/>
              <a:buFontTx/>
              <a:buChar char="•"/>
              <a:tabLst>
                <a:tab pos="723900" algn="l"/>
                <a:tab pos="1447800" algn="l"/>
              </a:tabLst>
            </a:pPr>
            <a:r>
              <a:rPr lang="en-US" sz="1000" b="1">
                <a:solidFill>
                  <a:srgbClr val="000000"/>
                </a:solidFill>
                <a:ea typeface="ヒラギノ角ゴ Pro W3" pitchFamily="-106" charset="-128"/>
              </a:rPr>
              <a:t>Oracle VM VirtualBox</a:t>
            </a:r>
          </a:p>
        </p:txBody>
      </p:sp>
      <p:sp>
        <p:nvSpPr>
          <p:cNvPr id="154" name="Text Box 43"/>
          <p:cNvSpPr txBox="1">
            <a:spLocks noChangeArrowheads="1"/>
          </p:cNvSpPr>
          <p:nvPr/>
        </p:nvSpPr>
        <p:spPr bwMode="auto">
          <a:xfrm>
            <a:off x="2291862" y="2363032"/>
            <a:ext cx="2836985" cy="158263"/>
          </a:xfrm>
          <a:prstGeom prst="rect">
            <a:avLst/>
          </a:prstGeom>
          <a:solidFill>
            <a:srgbClr val="FF1414"/>
          </a:solidFill>
          <a:ln w="9525">
            <a:solidFill>
              <a:srgbClr val="808080"/>
            </a:solidFill>
            <a:miter lim="800000"/>
            <a:headEnd/>
            <a:tailEnd/>
          </a:ln>
          <a:effectLst/>
        </p:spPr>
        <p:txBody>
          <a:bodyPr wrap="square" lIns="0" tIns="0" rIns="0" bIns="0">
            <a:noAutofit/>
          </a:bodyPr>
          <a:lstStyle/>
          <a:p>
            <a:pPr algn="ctr"/>
            <a:r>
              <a:rPr lang="en-US" sz="1000" dirty="0" smtClean="0">
                <a:solidFill>
                  <a:srgbClr val="FFFFFF"/>
                </a:solidFill>
                <a:ea typeface="ＭＳ Ｐゴシック" pitchFamily="34" charset="-128"/>
              </a:rPr>
              <a:t>Network</a:t>
            </a:r>
            <a:endParaRPr lang="en-US" sz="1000" dirty="0">
              <a:solidFill>
                <a:srgbClr val="FFFFFF"/>
              </a:solidFill>
              <a:ea typeface="ＭＳ Ｐゴシック" pitchFamily="34" charset="-128"/>
            </a:endParaRPr>
          </a:p>
        </p:txBody>
      </p:sp>
      <p:sp>
        <p:nvSpPr>
          <p:cNvPr id="155" name="Text Box 43"/>
          <p:cNvSpPr txBox="1">
            <a:spLocks noChangeArrowheads="1"/>
          </p:cNvSpPr>
          <p:nvPr/>
        </p:nvSpPr>
        <p:spPr bwMode="auto">
          <a:xfrm rot="5400000">
            <a:off x="2950563" y="2765274"/>
            <a:ext cx="562705" cy="203705"/>
          </a:xfrm>
          <a:prstGeom prst="rect">
            <a:avLst/>
          </a:prstGeom>
          <a:solidFill>
            <a:schemeClr val="tx1">
              <a:lumMod val="65000"/>
              <a:lumOff val="35000"/>
            </a:schemeClr>
          </a:solidFill>
          <a:ln w="9525">
            <a:solidFill>
              <a:srgbClr val="808080"/>
            </a:solidFill>
            <a:miter lim="800000"/>
            <a:headEnd/>
            <a:tailEnd/>
          </a:ln>
          <a:effectLst/>
        </p:spPr>
        <p:txBody>
          <a:bodyPr wrap="square" lIns="0" tIns="0" rIns="0" bIns="0" anchor="ctr" anchorCtr="1">
            <a:noAutofit/>
          </a:bodyPr>
          <a:lstStyle/>
          <a:p>
            <a:pPr algn="ctr"/>
            <a:r>
              <a:rPr lang="en-US" sz="1000" dirty="0" smtClean="0">
                <a:solidFill>
                  <a:srgbClr val="FFFFFF"/>
                </a:solidFill>
                <a:ea typeface="ＭＳ Ｐゴシック" pitchFamily="34" charset="-128"/>
              </a:rPr>
              <a:t>Storage</a:t>
            </a:r>
            <a:endParaRPr lang="en-US" sz="1000" dirty="0">
              <a:solidFill>
                <a:srgbClr val="FFFFFF"/>
              </a:solidFill>
              <a:ea typeface="ＭＳ Ｐゴシック" pitchFamily="34" charset="-128"/>
            </a:endParaRPr>
          </a:p>
        </p:txBody>
      </p:sp>
      <p:sp>
        <p:nvSpPr>
          <p:cNvPr id="156" name="Text Box 43"/>
          <p:cNvSpPr txBox="1">
            <a:spLocks noChangeArrowheads="1"/>
          </p:cNvSpPr>
          <p:nvPr/>
        </p:nvSpPr>
        <p:spPr bwMode="auto">
          <a:xfrm rot="5400000">
            <a:off x="3993917" y="2771136"/>
            <a:ext cx="586151" cy="203705"/>
          </a:xfrm>
          <a:prstGeom prst="rect">
            <a:avLst/>
          </a:prstGeom>
          <a:solidFill>
            <a:schemeClr val="tx1">
              <a:lumMod val="65000"/>
              <a:lumOff val="35000"/>
            </a:schemeClr>
          </a:solidFill>
          <a:ln w="9525">
            <a:solidFill>
              <a:srgbClr val="808080"/>
            </a:solidFill>
            <a:miter lim="800000"/>
            <a:headEnd/>
            <a:tailEnd/>
          </a:ln>
          <a:effectLst/>
        </p:spPr>
        <p:txBody>
          <a:bodyPr wrap="square" lIns="0" tIns="0" rIns="0" bIns="0" anchor="ctr" anchorCtr="1">
            <a:noAutofit/>
          </a:bodyPr>
          <a:lstStyle/>
          <a:p>
            <a:pPr algn="ctr"/>
            <a:r>
              <a:rPr lang="en-US" sz="1000" dirty="0" smtClean="0">
                <a:solidFill>
                  <a:srgbClr val="FFFFFF"/>
                </a:solidFill>
                <a:ea typeface="ＭＳ Ｐゴシック" pitchFamily="34" charset="-128"/>
              </a:rPr>
              <a:t>Storage</a:t>
            </a:r>
            <a:endParaRPr lang="en-US" sz="1000" dirty="0">
              <a:solidFill>
                <a:srgbClr val="FFFFFF"/>
              </a:solidFill>
              <a:ea typeface="ＭＳ Ｐゴシック" pitchFamily="34" charset="-128"/>
            </a:endParaRPr>
          </a:p>
        </p:txBody>
      </p:sp>
      <p:sp>
        <p:nvSpPr>
          <p:cNvPr id="157" name="Text Box 20"/>
          <p:cNvSpPr txBox="1">
            <a:spLocks noChangeArrowheads="1"/>
          </p:cNvSpPr>
          <p:nvPr/>
        </p:nvSpPr>
        <p:spPr bwMode="auto">
          <a:xfrm>
            <a:off x="2614246" y="3394298"/>
            <a:ext cx="1975338" cy="184666"/>
          </a:xfrm>
          <a:prstGeom prst="rect">
            <a:avLst/>
          </a:prstGeom>
          <a:solidFill>
            <a:srgbClr val="FF1414"/>
          </a:solidFill>
          <a:ln w="9525">
            <a:solidFill>
              <a:srgbClr val="604847"/>
            </a:solidFill>
            <a:miter lim="800000"/>
            <a:headEnd/>
            <a:tailEnd/>
          </a:ln>
        </p:spPr>
        <p:txBody>
          <a:bodyPr wrap="square" tIns="0" bIns="0">
            <a:spAutoFit/>
          </a:bodyPr>
          <a:lstStyle/>
          <a:p>
            <a:pPr algn="ctr" eaLnBrk="0" hangingPunct="0">
              <a:spcBef>
                <a:spcPct val="20000"/>
              </a:spcBef>
              <a:buClr>
                <a:srgbClr val="FF0000"/>
              </a:buClr>
              <a:buSzPct val="100000"/>
            </a:pPr>
            <a:r>
              <a:rPr lang="en-US" sz="1200" b="1" dirty="0" smtClean="0">
                <a:solidFill>
                  <a:srgbClr val="FFFFFF"/>
                </a:solidFill>
                <a:ea typeface="ＭＳ Ｐゴシック" pitchFamily="34" charset="-128"/>
              </a:rPr>
              <a:t>Network Virtualization</a:t>
            </a:r>
            <a:endParaRPr lang="en-US" sz="1200" b="1" dirty="0">
              <a:solidFill>
                <a:srgbClr val="FFFFFF"/>
              </a:solidFill>
              <a:ea typeface="ＭＳ Ｐゴシック" pitchFamily="34" charset="-128"/>
            </a:endParaRPr>
          </a:p>
        </p:txBody>
      </p:sp>
      <p:sp>
        <p:nvSpPr>
          <p:cNvPr id="158" name="Rectangle 18"/>
          <p:cNvSpPr>
            <a:spLocks noChangeArrowheads="1"/>
          </p:cNvSpPr>
          <p:nvPr/>
        </p:nvSpPr>
        <p:spPr bwMode="auto">
          <a:xfrm>
            <a:off x="2531324" y="3608486"/>
            <a:ext cx="2363055" cy="246221"/>
          </a:xfrm>
          <a:prstGeom prst="rect">
            <a:avLst/>
          </a:prstGeom>
          <a:noFill/>
          <a:ln w="9525">
            <a:noFill/>
            <a:miter lim="800000"/>
            <a:headEnd/>
            <a:tailEnd/>
          </a:ln>
        </p:spPr>
        <p:txBody>
          <a:bodyPr wrap="square">
            <a:spAutoFit/>
          </a:bodyPr>
          <a:lstStyle/>
          <a:p>
            <a:pPr marL="119063" indent="-119063" defTabSz="449263" hangingPunct="0">
              <a:spcBef>
                <a:spcPct val="25000"/>
              </a:spcBef>
              <a:buClr>
                <a:srgbClr val="FF0000"/>
              </a:buClr>
              <a:buSzPct val="100000"/>
              <a:buFontTx/>
              <a:buChar char="•"/>
              <a:tabLst>
                <a:tab pos="723900" algn="l"/>
                <a:tab pos="1447800" algn="l"/>
              </a:tabLst>
            </a:pPr>
            <a:r>
              <a:rPr lang="en-US" sz="1000" b="1" dirty="0" smtClean="0">
                <a:solidFill>
                  <a:srgbClr val="000000"/>
                </a:solidFill>
                <a:ea typeface="ＭＳ Ｐゴシック" pitchFamily="34" charset="-128"/>
              </a:rPr>
              <a:t>Oracle Xsigo Data Center Fabric</a:t>
            </a:r>
            <a:endParaRPr lang="en-US" sz="1000" b="1" dirty="0">
              <a:solidFill>
                <a:srgbClr val="000000"/>
              </a:solidFill>
              <a:ea typeface="ＭＳ Ｐゴシック" pitchFamily="34" charset="-128"/>
            </a:endParaRP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p:cNvGrpSpPr>
            <a:grpSpLocks/>
          </p:cNvGrpSpPr>
          <p:nvPr/>
        </p:nvGrpSpPr>
        <p:grpSpPr bwMode="auto">
          <a:xfrm>
            <a:off x="6503988" y="314325"/>
            <a:ext cx="1922462" cy="3079750"/>
            <a:chOff x="6934202" y="805815"/>
            <a:chExt cx="1406007" cy="2068708"/>
          </a:xfrm>
        </p:grpSpPr>
        <p:pic>
          <p:nvPicPr>
            <p:cNvPr id="269333" name="Picture 4" descr="Exalogic_1up_0074.png"/>
            <p:cNvPicPr>
              <a:picLocks noChangeAspect="1"/>
            </p:cNvPicPr>
            <p:nvPr/>
          </p:nvPicPr>
          <p:blipFill>
            <a:blip r:embed="rId3"/>
            <a:srcRect/>
            <a:stretch>
              <a:fillRect/>
            </a:stretch>
          </p:blipFill>
          <p:spPr bwMode="auto">
            <a:xfrm>
              <a:off x="6934202" y="897255"/>
              <a:ext cx="786101" cy="1891664"/>
            </a:xfrm>
            <a:prstGeom prst="rect">
              <a:avLst/>
            </a:prstGeom>
            <a:noFill/>
            <a:ln w="9525">
              <a:noFill/>
              <a:miter lim="800000"/>
              <a:headEnd/>
              <a:tailEnd/>
            </a:ln>
          </p:spPr>
        </p:pic>
        <p:pic>
          <p:nvPicPr>
            <p:cNvPr id="269334" name="Picture 4" descr="ssparc_sc_t4-4_ta4d.png"/>
            <p:cNvPicPr>
              <a:picLocks noChangeAspect="1"/>
            </p:cNvPicPr>
            <p:nvPr/>
          </p:nvPicPr>
          <p:blipFill>
            <a:blip r:embed="rId4"/>
            <a:srcRect/>
            <a:stretch>
              <a:fillRect/>
            </a:stretch>
          </p:blipFill>
          <p:spPr bwMode="auto">
            <a:xfrm>
              <a:off x="7435328" y="805815"/>
              <a:ext cx="904881" cy="2068708"/>
            </a:xfrm>
            <a:prstGeom prst="rect">
              <a:avLst/>
            </a:prstGeom>
            <a:noFill/>
            <a:ln w="9525">
              <a:noFill/>
              <a:miter lim="800000"/>
              <a:headEnd/>
              <a:tailEnd/>
            </a:ln>
          </p:spPr>
        </p:pic>
      </p:grpSp>
      <p:sp>
        <p:nvSpPr>
          <p:cNvPr id="269315" name="Title 1"/>
          <p:cNvSpPr>
            <a:spLocks noGrp="1"/>
          </p:cNvSpPr>
          <p:nvPr>
            <p:ph type="title"/>
          </p:nvPr>
        </p:nvSpPr>
        <p:spPr/>
        <p:txBody>
          <a:bodyPr/>
          <a:lstStyle/>
          <a:p>
            <a:r>
              <a:rPr lang="en-US" sz="2800" smtClean="0"/>
              <a:t>Roadmap:</a:t>
            </a:r>
          </a:p>
        </p:txBody>
      </p:sp>
      <p:sp>
        <p:nvSpPr>
          <p:cNvPr id="269316" name="Content Placeholder 2"/>
          <p:cNvSpPr>
            <a:spLocks noGrp="1"/>
          </p:cNvSpPr>
          <p:nvPr>
            <p:ph sz="half" idx="1"/>
          </p:nvPr>
        </p:nvSpPr>
        <p:spPr>
          <a:xfrm>
            <a:off x="750888" y="1116014"/>
            <a:ext cx="4506912" cy="3297237"/>
          </a:xfrm>
        </p:spPr>
        <p:txBody>
          <a:bodyPr/>
          <a:lstStyle/>
          <a:p>
            <a:pPr>
              <a:buFontTx/>
              <a:buChar char="•"/>
            </a:pPr>
            <a:r>
              <a:rPr lang="en-US" sz="1600" dirty="0" smtClean="0"/>
              <a:t>Today: </a:t>
            </a:r>
          </a:p>
          <a:p>
            <a:pPr lvl="1">
              <a:buFontTx/>
              <a:buChar char="•"/>
            </a:pPr>
            <a:r>
              <a:rPr lang="en-US" sz="1600" dirty="0" smtClean="0"/>
              <a:t>SPARC </a:t>
            </a:r>
            <a:r>
              <a:rPr lang="en-US" sz="1600" dirty="0" err="1" smtClean="0"/>
              <a:t>SuperCluster</a:t>
            </a:r>
            <a:r>
              <a:rPr lang="en-US" sz="1600" dirty="0" smtClean="0"/>
              <a:t> T4-4 System</a:t>
            </a:r>
          </a:p>
          <a:p>
            <a:pPr lvl="2">
              <a:buFontTx/>
              <a:buChar char="•"/>
            </a:pPr>
            <a:r>
              <a:rPr lang="en-US" sz="1400" dirty="0" smtClean="0"/>
              <a:t>Integrates Oracle VM Server for SPARC to host Oracle Solaris VMs</a:t>
            </a:r>
          </a:p>
          <a:p>
            <a:pPr lvl="1">
              <a:buFontTx/>
              <a:buChar char="•"/>
            </a:pPr>
            <a:r>
              <a:rPr lang="en-US" sz="1600" dirty="0" smtClean="0"/>
              <a:t>Exalogic Elastic Cloud</a:t>
            </a:r>
          </a:p>
          <a:p>
            <a:pPr lvl="2">
              <a:buFontTx/>
              <a:buChar char="•"/>
            </a:pPr>
            <a:r>
              <a:rPr lang="en-US" sz="1400" dirty="0" smtClean="0"/>
              <a:t>Physical x86 servers, </a:t>
            </a:r>
            <a:r>
              <a:rPr lang="en-US" sz="1400" dirty="0" err="1" smtClean="0"/>
              <a:t>Infiniband</a:t>
            </a:r>
            <a:r>
              <a:rPr lang="en-US" sz="1400" dirty="0" smtClean="0"/>
              <a:t> fabric</a:t>
            </a:r>
          </a:p>
          <a:p>
            <a:pPr>
              <a:buFontTx/>
              <a:buChar char="•"/>
            </a:pPr>
            <a:r>
              <a:rPr lang="en-US" sz="1800" dirty="0" smtClean="0"/>
              <a:t>Roadmap: </a:t>
            </a:r>
          </a:p>
          <a:p>
            <a:pPr lvl="1">
              <a:buFontTx/>
              <a:buChar char="•"/>
            </a:pPr>
            <a:r>
              <a:rPr lang="en-US" sz="1400" dirty="0" smtClean="0"/>
              <a:t>Oracle VM integrated into Exalogic Elastic Cloud</a:t>
            </a:r>
          </a:p>
          <a:p>
            <a:pPr lvl="1">
              <a:buFontTx/>
              <a:buChar char="•"/>
            </a:pPr>
            <a:r>
              <a:rPr lang="en-US" sz="1400" dirty="0" smtClean="0"/>
              <a:t>Oracle VM Manager for SPARC </a:t>
            </a:r>
            <a:r>
              <a:rPr lang="en-US" sz="1400" dirty="0" err="1" smtClean="0"/>
              <a:t>SuperCluster</a:t>
            </a:r>
            <a:r>
              <a:rPr lang="en-US" sz="1400" dirty="0" smtClean="0"/>
              <a:t> and x86 Exalogic systems</a:t>
            </a:r>
          </a:p>
          <a:p>
            <a:pPr lvl="1">
              <a:buFontTx/>
              <a:buChar char="•"/>
            </a:pPr>
            <a:r>
              <a:rPr lang="en-US" sz="1400" dirty="0" smtClean="0"/>
              <a:t>Enables Templates &amp; Assemblies for SPARC &amp; x86 servers and engineered systems</a:t>
            </a:r>
          </a:p>
          <a:p>
            <a:pPr>
              <a:buFontTx/>
              <a:buNone/>
            </a:pPr>
            <a:endParaRPr lang="en-US" dirty="0" smtClean="0"/>
          </a:p>
          <a:p>
            <a:pPr>
              <a:buFontTx/>
              <a:buChar char="•"/>
            </a:pPr>
            <a:endParaRPr lang="en-US" dirty="0" smtClean="0"/>
          </a:p>
          <a:p>
            <a:pPr>
              <a:buFontTx/>
              <a:buChar char="•"/>
            </a:pPr>
            <a:endParaRPr lang="en-US" dirty="0" smtClean="0"/>
          </a:p>
          <a:p>
            <a:pPr>
              <a:buFontTx/>
              <a:buChar char="•"/>
            </a:pPr>
            <a:endParaRPr lang="en-US" dirty="0" smtClean="0"/>
          </a:p>
        </p:txBody>
      </p:sp>
      <p:sp>
        <p:nvSpPr>
          <p:cNvPr id="269317" name="Content Placeholder 3"/>
          <p:cNvSpPr>
            <a:spLocks noGrp="1"/>
          </p:cNvSpPr>
          <p:nvPr>
            <p:ph sz="half" idx="4294967295"/>
          </p:nvPr>
        </p:nvSpPr>
        <p:spPr>
          <a:xfrm>
            <a:off x="801688" y="641350"/>
            <a:ext cx="8139112" cy="319088"/>
          </a:xfrm>
        </p:spPr>
        <p:txBody>
          <a:bodyPr/>
          <a:lstStyle/>
          <a:p>
            <a:pPr>
              <a:buFontTx/>
              <a:buNone/>
            </a:pPr>
            <a:r>
              <a:rPr lang="en-US" b="1" smtClean="0">
                <a:solidFill>
                  <a:schemeClr val="tx2"/>
                </a:solidFill>
              </a:rPr>
              <a:t>Engineered Systems with Oracle VM</a:t>
            </a:r>
          </a:p>
        </p:txBody>
      </p:sp>
      <p:pic>
        <p:nvPicPr>
          <p:cNvPr id="269318" name="Picture 2"/>
          <p:cNvPicPr>
            <a:picLocks noChangeAspect="1" noChangeArrowheads="1"/>
          </p:cNvPicPr>
          <p:nvPr/>
        </p:nvPicPr>
        <p:blipFill>
          <a:blip r:embed="rId5"/>
          <a:srcRect/>
          <a:stretch>
            <a:fillRect/>
          </a:stretch>
        </p:blipFill>
        <p:spPr bwMode="auto">
          <a:xfrm>
            <a:off x="5221293" y="3394096"/>
            <a:ext cx="1290637" cy="682625"/>
          </a:xfrm>
          <a:prstGeom prst="rect">
            <a:avLst/>
          </a:prstGeom>
          <a:noFill/>
          <a:ln w="9525">
            <a:noFill/>
            <a:miter lim="800000"/>
            <a:headEnd/>
            <a:tailEnd/>
          </a:ln>
        </p:spPr>
      </p:pic>
      <p:pic>
        <p:nvPicPr>
          <p:cNvPr id="269319" name="Picture 3"/>
          <p:cNvPicPr>
            <a:picLocks noChangeAspect="1" noChangeArrowheads="1"/>
          </p:cNvPicPr>
          <p:nvPr/>
        </p:nvPicPr>
        <p:blipFill>
          <a:blip r:embed="rId6"/>
          <a:srcRect/>
          <a:stretch>
            <a:fillRect/>
          </a:stretch>
        </p:blipFill>
        <p:spPr bwMode="auto">
          <a:xfrm>
            <a:off x="5546730" y="3937021"/>
            <a:ext cx="1223963" cy="536575"/>
          </a:xfrm>
          <a:prstGeom prst="rect">
            <a:avLst/>
          </a:prstGeom>
          <a:noFill/>
          <a:ln w="9525">
            <a:noFill/>
            <a:miter lim="800000"/>
            <a:headEnd/>
            <a:tailEnd/>
          </a:ln>
        </p:spPr>
      </p:pic>
      <p:pic>
        <p:nvPicPr>
          <p:cNvPr id="269320" name="Picture 11" descr="PastedGraphic-1.jpg"/>
          <p:cNvPicPr>
            <a:picLocks noChangeAspect="1"/>
          </p:cNvPicPr>
          <p:nvPr/>
        </p:nvPicPr>
        <p:blipFill>
          <a:blip r:embed="rId7"/>
          <a:srcRect r="11024"/>
          <a:stretch>
            <a:fillRect/>
          </a:stretch>
        </p:blipFill>
        <p:spPr bwMode="auto">
          <a:xfrm>
            <a:off x="6026156" y="2670177"/>
            <a:ext cx="506413" cy="839788"/>
          </a:xfrm>
          <a:prstGeom prst="rect">
            <a:avLst/>
          </a:prstGeom>
          <a:noFill/>
          <a:ln w="9525">
            <a:noFill/>
            <a:miter lim="800000"/>
            <a:headEnd/>
            <a:tailEnd/>
          </a:ln>
        </p:spPr>
      </p:pic>
      <p:pic>
        <p:nvPicPr>
          <p:cNvPr id="269321" name="Picture 24" descr="ssparc_t4-1sidesmall.png"/>
          <p:cNvPicPr>
            <a:picLocks noChangeAspect="1"/>
          </p:cNvPicPr>
          <p:nvPr/>
        </p:nvPicPr>
        <p:blipFill>
          <a:blip r:embed="rId8"/>
          <a:srcRect/>
          <a:stretch>
            <a:fillRect/>
          </a:stretch>
        </p:blipFill>
        <p:spPr bwMode="auto">
          <a:xfrm>
            <a:off x="6194425" y="3484565"/>
            <a:ext cx="1176338" cy="371475"/>
          </a:xfrm>
          <a:prstGeom prst="rect">
            <a:avLst/>
          </a:prstGeom>
          <a:noFill/>
          <a:ln w="9525">
            <a:noFill/>
            <a:miter lim="800000"/>
            <a:headEnd/>
            <a:tailEnd/>
          </a:ln>
        </p:spPr>
      </p:pic>
      <p:pic>
        <p:nvPicPr>
          <p:cNvPr id="269322" name="Picture 4"/>
          <p:cNvPicPr>
            <a:picLocks noChangeAspect="1" noChangeArrowheads="1"/>
          </p:cNvPicPr>
          <p:nvPr/>
        </p:nvPicPr>
        <p:blipFill>
          <a:blip r:embed="rId9"/>
          <a:srcRect/>
          <a:stretch>
            <a:fillRect/>
          </a:stretch>
        </p:blipFill>
        <p:spPr bwMode="auto">
          <a:xfrm>
            <a:off x="7319974" y="2843213"/>
            <a:ext cx="835025" cy="866775"/>
          </a:xfrm>
          <a:prstGeom prst="rect">
            <a:avLst/>
          </a:prstGeom>
          <a:noFill/>
          <a:ln w="9525">
            <a:noFill/>
            <a:miter lim="800000"/>
            <a:headEnd/>
            <a:tailEnd/>
          </a:ln>
        </p:spPr>
      </p:pic>
      <p:pic>
        <p:nvPicPr>
          <p:cNvPr id="269323" name="Picture 15" descr="OracleDB.png"/>
          <p:cNvPicPr>
            <a:picLocks noChangeAspect="1"/>
          </p:cNvPicPr>
          <p:nvPr/>
        </p:nvPicPr>
        <p:blipFill>
          <a:blip r:embed="rId10"/>
          <a:srcRect/>
          <a:stretch>
            <a:fillRect/>
          </a:stretch>
        </p:blipFill>
        <p:spPr bwMode="auto">
          <a:xfrm>
            <a:off x="7962900" y="3276600"/>
            <a:ext cx="649288" cy="857250"/>
          </a:xfrm>
          <a:prstGeom prst="rect">
            <a:avLst/>
          </a:prstGeom>
          <a:noFill/>
          <a:ln w="9525">
            <a:noFill/>
            <a:miter lim="800000"/>
            <a:headEnd/>
            <a:tailEnd/>
          </a:ln>
        </p:spPr>
      </p:pic>
      <p:pic>
        <p:nvPicPr>
          <p:cNvPr id="269324" name="Picture 16" descr="wlsuite_box.png"/>
          <p:cNvPicPr>
            <a:picLocks noChangeAspect="1"/>
          </p:cNvPicPr>
          <p:nvPr/>
        </p:nvPicPr>
        <p:blipFill>
          <a:blip r:embed="rId11"/>
          <a:srcRect/>
          <a:stretch>
            <a:fillRect/>
          </a:stretch>
        </p:blipFill>
        <p:spPr bwMode="auto">
          <a:xfrm>
            <a:off x="6967542" y="3406796"/>
            <a:ext cx="981075" cy="1025525"/>
          </a:xfrm>
          <a:prstGeom prst="rect">
            <a:avLst/>
          </a:prstGeom>
          <a:noFill/>
          <a:ln w="9525">
            <a:noFill/>
            <a:miter lim="800000"/>
            <a:headEnd/>
            <a:tailEnd/>
          </a:ln>
        </p:spPr>
      </p:pic>
      <p:sp>
        <p:nvSpPr>
          <p:cNvPr id="17" name="Rectangle 16"/>
          <p:cNvSpPr/>
          <p:nvPr/>
        </p:nvSpPr>
        <p:spPr>
          <a:xfrm>
            <a:off x="5657851" y="1754504"/>
            <a:ext cx="891540" cy="440055"/>
          </a:xfrm>
          <a:prstGeom prst="rect">
            <a:avLst/>
          </a:prstGeom>
          <a:solidFill>
            <a:schemeClr val="tx2"/>
          </a:solidFill>
          <a:ln w="12700">
            <a:solidFill>
              <a:schemeClr val="bg2">
                <a:lumMod val="5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tIns="0" rIns="182880" bIns="0" anchor="ctr"/>
          <a:lstStyle/>
          <a:p>
            <a:pPr algn="r">
              <a:defRPr/>
            </a:pPr>
            <a:r>
              <a:rPr lang="en-US" sz="900" b="1" dirty="0">
                <a:solidFill>
                  <a:srgbClr val="FFFFFF"/>
                </a:solidFill>
                <a:cs typeface="Arial" pitchFamily="34" charset="0"/>
              </a:rPr>
              <a:t>Oracle VM Manager </a:t>
            </a:r>
            <a:r>
              <a:rPr lang="en-US" sz="900" dirty="0">
                <a:solidFill>
                  <a:srgbClr val="FFFFFF"/>
                </a:solidFill>
                <a:cs typeface="Arial" pitchFamily="34" charset="0"/>
              </a:rPr>
              <a:t>  </a:t>
            </a:r>
          </a:p>
        </p:txBody>
      </p:sp>
      <p:sp>
        <p:nvSpPr>
          <p:cNvPr id="18" name="TextBox 17"/>
          <p:cNvSpPr txBox="1"/>
          <p:nvPr/>
        </p:nvSpPr>
        <p:spPr>
          <a:xfrm>
            <a:off x="6583680" y="1880236"/>
            <a:ext cx="1251586" cy="177164"/>
          </a:xfrm>
          <a:prstGeom prst="rect">
            <a:avLst/>
          </a:prstGeom>
          <a:solidFill>
            <a:schemeClr val="tx2"/>
          </a:solidFill>
          <a:ln>
            <a:solidFill>
              <a:schemeClr val="bg2">
                <a:lumMod val="50000"/>
              </a:schemeClr>
            </a:solidFill>
          </a:ln>
          <a:scene3d>
            <a:camera prst="orthographicFront"/>
            <a:lightRig rig="threePt" dir="t"/>
          </a:scene3d>
          <a:sp3d>
            <a:bevelT/>
          </a:sp3d>
        </p:spPr>
        <p:txBody>
          <a:bodyPr wrap="none" lIns="0" tIns="0" rIns="0" bIns="0"/>
          <a:lstStyle/>
          <a:p>
            <a:pPr algn="ctr">
              <a:defRPr/>
            </a:pPr>
            <a:r>
              <a:rPr lang="en-US" sz="1000" spc="300" dirty="0">
                <a:solidFill>
                  <a:srgbClr val="FFFFFF"/>
                </a:solidFill>
                <a:ea typeface="MS PGothic" pitchFamily="34" charset="-128"/>
                <a:cs typeface="+mn-cs"/>
              </a:rPr>
              <a:t>Oracle VM</a:t>
            </a:r>
          </a:p>
        </p:txBody>
      </p:sp>
      <p:sp>
        <p:nvSpPr>
          <p:cNvPr id="269331" name="TextBox 18"/>
          <p:cNvSpPr txBox="1">
            <a:spLocks noChangeArrowheads="1"/>
          </p:cNvSpPr>
          <p:nvPr/>
        </p:nvSpPr>
        <p:spPr bwMode="auto">
          <a:xfrm>
            <a:off x="8080375" y="146050"/>
            <a:ext cx="814388" cy="331788"/>
          </a:xfrm>
          <a:prstGeom prst="rect">
            <a:avLst/>
          </a:prstGeom>
          <a:noFill/>
          <a:ln w="9525">
            <a:noFill/>
            <a:miter lim="800000"/>
            <a:headEnd/>
            <a:tailEnd/>
          </a:ln>
        </p:spPr>
        <p:txBody>
          <a:bodyPr wrap="none" lIns="0" tIns="0" rIns="0" bIns="0"/>
          <a:lstStyle/>
          <a:p>
            <a:r>
              <a:rPr lang="en-US" sz="1000" smtClean="0">
                <a:solidFill>
                  <a:srgbClr val="595959"/>
                </a:solidFill>
                <a:cs typeface="+mn-cs"/>
              </a:rPr>
              <a:t>SPARC</a:t>
            </a:r>
          </a:p>
          <a:p>
            <a:r>
              <a:rPr lang="en-US" sz="1000" smtClean="0">
                <a:solidFill>
                  <a:srgbClr val="595959"/>
                </a:solidFill>
                <a:cs typeface="+mn-cs"/>
              </a:rPr>
              <a:t>SuperCluster</a:t>
            </a:r>
          </a:p>
        </p:txBody>
      </p:sp>
      <p:sp>
        <p:nvSpPr>
          <p:cNvPr id="269332" name="TextBox 19"/>
          <p:cNvSpPr txBox="1">
            <a:spLocks noChangeArrowheads="1"/>
          </p:cNvSpPr>
          <p:nvPr/>
        </p:nvSpPr>
        <p:spPr bwMode="auto">
          <a:xfrm>
            <a:off x="6334125" y="160339"/>
            <a:ext cx="877888" cy="387350"/>
          </a:xfrm>
          <a:prstGeom prst="rect">
            <a:avLst/>
          </a:prstGeom>
          <a:noFill/>
          <a:ln w="9525">
            <a:noFill/>
            <a:miter lim="800000"/>
            <a:headEnd/>
            <a:tailEnd/>
          </a:ln>
        </p:spPr>
        <p:txBody>
          <a:bodyPr wrap="none" lIns="0" tIns="0" rIns="0" bIns="0"/>
          <a:lstStyle/>
          <a:p>
            <a:r>
              <a:rPr lang="en-US" sz="1000" smtClean="0">
                <a:solidFill>
                  <a:srgbClr val="595959"/>
                </a:solidFill>
                <a:cs typeface="+mn-cs"/>
              </a:rPr>
              <a:t>Exalogic</a:t>
            </a:r>
          </a:p>
          <a:p>
            <a:r>
              <a:rPr lang="en-US" sz="1000" smtClean="0">
                <a:solidFill>
                  <a:srgbClr val="595959"/>
                </a:solidFill>
                <a:cs typeface="+mn-cs"/>
              </a:rPr>
              <a:t>Elastic Cloud</a:t>
            </a: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4"/>
          <p:cNvSpPr>
            <a:spLocks noGrp="1"/>
          </p:cNvSpPr>
          <p:nvPr>
            <p:ph idx="1"/>
          </p:nvPr>
        </p:nvSpPr>
        <p:spPr>
          <a:xfrm>
            <a:off x="808039" y="800100"/>
            <a:ext cx="7793037" cy="1866900"/>
          </a:xfrm>
          <a:solidFill>
            <a:srgbClr val="FF0000"/>
          </a:solidFill>
        </p:spPr>
        <p:txBody>
          <a:bodyPr/>
          <a:lstStyle/>
          <a:p>
            <a:pPr>
              <a:buFontTx/>
              <a:buNone/>
            </a:pPr>
            <a:r>
              <a:rPr lang="en-US" sz="2800" dirty="0" smtClean="0"/>
              <a:t>Oracle VM Manager</a:t>
            </a:r>
          </a:p>
          <a:p>
            <a:pPr>
              <a:buFontTx/>
              <a:buNone/>
            </a:pPr>
            <a:r>
              <a:rPr lang="en-US" sz="2800" dirty="0" smtClean="0"/>
              <a:t>3.2.1 (new)</a:t>
            </a:r>
          </a:p>
        </p:txBody>
      </p:sp>
      <p:pic>
        <p:nvPicPr>
          <p:cNvPr id="15363" name="Picture 5"/>
          <p:cNvPicPr>
            <a:picLocks noChangeAspect="1" noChangeArrowheads="1"/>
          </p:cNvPicPr>
          <p:nvPr/>
        </p:nvPicPr>
        <p:blipFill>
          <a:blip r:embed="rId3"/>
          <a:srcRect/>
          <a:stretch>
            <a:fillRect/>
          </a:stretch>
        </p:blipFill>
        <p:spPr bwMode="auto">
          <a:xfrm>
            <a:off x="793751" y="4096941"/>
            <a:ext cx="906463" cy="433388"/>
          </a:xfrm>
          <a:prstGeom prst="rect">
            <a:avLst/>
          </a:prstGeom>
          <a:noFill/>
          <a:ln w="9525">
            <a:solidFill>
              <a:schemeClr val="bg2"/>
            </a:solidFill>
            <a:round/>
            <a:headEnd/>
            <a:tailEnd/>
          </a:ln>
        </p:spPr>
      </p:pic>
      <p:grpSp>
        <p:nvGrpSpPr>
          <p:cNvPr id="2" name="Group 6"/>
          <p:cNvGrpSpPr>
            <a:grpSpLocks/>
          </p:cNvGrpSpPr>
          <p:nvPr/>
        </p:nvGrpSpPr>
        <p:grpSpPr bwMode="auto">
          <a:xfrm>
            <a:off x="4657725" y="829866"/>
            <a:ext cx="1211263" cy="1318022"/>
            <a:chOff x="559" y="1396"/>
            <a:chExt cx="913" cy="996"/>
          </a:xfrm>
        </p:grpSpPr>
        <p:pic>
          <p:nvPicPr>
            <p:cNvPr id="15429" name="Picture 7" descr="C:\Documents and Settings\ahawley\My Documents\OUTBOUND\PRESOS_CUSTOMER\GRAPHICS\EnterpriseMgr\EnterpriseMgr.png"/>
            <p:cNvPicPr>
              <a:picLocks noChangeAspect="1" noChangeArrowheads="1"/>
            </p:cNvPicPr>
            <p:nvPr/>
          </p:nvPicPr>
          <p:blipFill>
            <a:blip r:embed="rId4"/>
            <a:srcRect/>
            <a:stretch>
              <a:fillRect/>
            </a:stretch>
          </p:blipFill>
          <p:spPr bwMode="auto">
            <a:xfrm>
              <a:off x="566" y="1396"/>
              <a:ext cx="906" cy="996"/>
            </a:xfrm>
            <a:prstGeom prst="rect">
              <a:avLst/>
            </a:prstGeom>
            <a:noFill/>
            <a:ln w="9525">
              <a:noFill/>
              <a:miter lim="800000"/>
              <a:headEnd/>
              <a:tailEnd/>
            </a:ln>
          </p:spPr>
        </p:pic>
        <p:sp>
          <p:nvSpPr>
            <p:cNvPr id="15430" name="Text Box 8"/>
            <p:cNvSpPr txBox="1">
              <a:spLocks noChangeArrowheads="1"/>
            </p:cNvSpPr>
            <p:nvPr/>
          </p:nvSpPr>
          <p:spPr bwMode="auto">
            <a:xfrm rot="19610194">
              <a:off x="559" y="1812"/>
              <a:ext cx="534" cy="349"/>
            </a:xfrm>
            <a:prstGeom prst="rect">
              <a:avLst/>
            </a:prstGeom>
            <a:noFill/>
            <a:ln w="9525">
              <a:noFill/>
              <a:miter lim="800000"/>
              <a:headEnd/>
              <a:tailEnd/>
            </a:ln>
          </p:spPr>
          <p:txBody>
            <a:bodyPr wrap="none">
              <a:spAutoFit/>
            </a:bodyPr>
            <a:lstStyle/>
            <a:p>
              <a:r>
                <a:rPr lang="en-US" sz="800" b="1" i="1">
                  <a:solidFill>
                    <a:srgbClr val="4D4D4D"/>
                  </a:solidFill>
                  <a:ea typeface="MS PGothic" pitchFamily="34" charset="-128"/>
                </a:rPr>
                <a:t>       Oracle</a:t>
              </a:r>
            </a:p>
            <a:p>
              <a:r>
                <a:rPr lang="en-US" sz="800" b="1" i="1">
                  <a:solidFill>
                    <a:srgbClr val="4D4D4D"/>
                  </a:solidFill>
                  <a:ea typeface="MS PGothic" pitchFamily="34" charset="-128"/>
                </a:rPr>
                <a:t>  VM</a:t>
              </a:r>
            </a:p>
            <a:p>
              <a:r>
                <a:rPr lang="en-US" sz="800" b="1" i="1">
                  <a:solidFill>
                    <a:srgbClr val="4D4D4D"/>
                  </a:solidFill>
                  <a:ea typeface="MS PGothic" pitchFamily="34" charset="-128"/>
                </a:rPr>
                <a:t>Manager</a:t>
              </a:r>
            </a:p>
          </p:txBody>
        </p:sp>
      </p:grpSp>
      <p:sp>
        <p:nvSpPr>
          <p:cNvPr id="15365" name="Text Box 9"/>
          <p:cNvSpPr txBox="1">
            <a:spLocks noChangeArrowheads="1"/>
          </p:cNvSpPr>
          <p:nvPr/>
        </p:nvSpPr>
        <p:spPr bwMode="auto">
          <a:xfrm>
            <a:off x="6481764" y="1870473"/>
            <a:ext cx="748923" cy="369332"/>
          </a:xfrm>
          <a:prstGeom prst="rect">
            <a:avLst/>
          </a:prstGeom>
          <a:noFill/>
          <a:ln w="9525">
            <a:noFill/>
            <a:miter lim="800000"/>
            <a:headEnd/>
            <a:tailEnd/>
          </a:ln>
        </p:spPr>
        <p:txBody>
          <a:bodyPr wrap="none">
            <a:spAutoFit/>
          </a:bodyPr>
          <a:lstStyle/>
          <a:p>
            <a:r>
              <a:rPr lang="en-US" sz="900" b="1">
                <a:solidFill>
                  <a:srgbClr val="4D4D4D"/>
                </a:solidFill>
                <a:ea typeface="MS PGothic" pitchFamily="34" charset="-128"/>
              </a:rPr>
              <a:t>Oracle VM</a:t>
            </a:r>
          </a:p>
          <a:p>
            <a:r>
              <a:rPr lang="en-US" sz="900" b="1">
                <a:solidFill>
                  <a:srgbClr val="4D4D4D"/>
                </a:solidFill>
                <a:ea typeface="MS PGothic" pitchFamily="34" charset="-128"/>
              </a:rPr>
              <a:t>Servers</a:t>
            </a:r>
          </a:p>
        </p:txBody>
      </p:sp>
      <p:grpSp>
        <p:nvGrpSpPr>
          <p:cNvPr id="3" name="Group 74"/>
          <p:cNvGrpSpPr>
            <a:grpSpLocks/>
          </p:cNvGrpSpPr>
          <p:nvPr/>
        </p:nvGrpSpPr>
        <p:grpSpPr bwMode="auto">
          <a:xfrm>
            <a:off x="4876800" y="2087166"/>
            <a:ext cx="2116138" cy="2051447"/>
            <a:chOff x="2335" y="1362"/>
            <a:chExt cx="1596" cy="1551"/>
          </a:xfrm>
        </p:grpSpPr>
        <p:sp>
          <p:nvSpPr>
            <p:cNvPr id="15402" name="AutoShape 11"/>
            <p:cNvSpPr>
              <a:spLocks noChangeArrowheads="1"/>
            </p:cNvSpPr>
            <p:nvPr/>
          </p:nvSpPr>
          <p:spPr bwMode="auto">
            <a:xfrm>
              <a:off x="2335" y="1795"/>
              <a:ext cx="487" cy="193"/>
            </a:xfrm>
            <a:prstGeom prst="roundRect">
              <a:avLst>
                <a:gd name="adj" fmla="val 7926"/>
              </a:avLst>
            </a:prstGeom>
            <a:solidFill>
              <a:schemeClr val="bg2"/>
            </a:solidFill>
            <a:ln w="9525">
              <a:noFill/>
              <a:round/>
              <a:headEnd/>
              <a:tailEnd/>
            </a:ln>
          </p:spPr>
          <p:txBody>
            <a:bodyPr anchor="ctr">
              <a:spAutoFit/>
            </a:bodyPr>
            <a:lstStyle/>
            <a:p>
              <a:pPr eaLnBrk="0" hangingPunct="0"/>
              <a:endParaRPr lang="en-US" sz="1000" b="1">
                <a:solidFill>
                  <a:srgbClr val="000000"/>
                </a:solidFill>
                <a:ea typeface="MS PGothic" pitchFamily="34" charset="-128"/>
              </a:endParaRPr>
            </a:p>
          </p:txBody>
        </p:sp>
        <p:pic>
          <p:nvPicPr>
            <p:cNvPr id="15403" name="Picture 12" descr="C:\Documents and Settings\ahawley\My Documents\OUTBOUND\PRESOS_CUSTOMER\GRAPHICS\DataIntegration\DataIntegration.png"/>
            <p:cNvPicPr>
              <a:picLocks noChangeAspect="1" noChangeArrowheads="1"/>
            </p:cNvPicPr>
            <p:nvPr/>
          </p:nvPicPr>
          <p:blipFill>
            <a:blip r:embed="rId5"/>
            <a:srcRect/>
            <a:stretch>
              <a:fillRect/>
            </a:stretch>
          </p:blipFill>
          <p:spPr bwMode="auto">
            <a:xfrm>
              <a:off x="2863" y="2234"/>
              <a:ext cx="886" cy="679"/>
            </a:xfrm>
            <a:prstGeom prst="rect">
              <a:avLst/>
            </a:prstGeom>
            <a:noFill/>
            <a:ln w="9525">
              <a:noFill/>
              <a:miter lim="800000"/>
              <a:headEnd/>
              <a:tailEnd/>
            </a:ln>
          </p:spPr>
        </p:pic>
        <p:pic>
          <p:nvPicPr>
            <p:cNvPr id="15404" name="Picture 13" descr="C:\Documents and Settings\ahawley\My Documents\OUTBOUND\PRESOS_CUSTOMER\GRAPHICS\San_Cloud\SAN_Cloud.png"/>
            <p:cNvPicPr>
              <a:picLocks noChangeAspect="1" noChangeArrowheads="1"/>
            </p:cNvPicPr>
            <p:nvPr/>
          </p:nvPicPr>
          <p:blipFill>
            <a:blip r:embed="rId6"/>
            <a:srcRect/>
            <a:stretch>
              <a:fillRect/>
            </a:stretch>
          </p:blipFill>
          <p:spPr bwMode="auto">
            <a:xfrm>
              <a:off x="2998" y="1969"/>
              <a:ext cx="608" cy="546"/>
            </a:xfrm>
            <a:prstGeom prst="rect">
              <a:avLst/>
            </a:prstGeom>
            <a:noFill/>
            <a:ln w="9525">
              <a:noFill/>
              <a:miter lim="800000"/>
              <a:headEnd/>
              <a:tailEnd/>
            </a:ln>
          </p:spPr>
        </p:pic>
        <p:sp>
          <p:nvSpPr>
            <p:cNvPr id="15405" name="Oval 14"/>
            <p:cNvSpPr>
              <a:spLocks noChangeArrowheads="1"/>
            </p:cNvSpPr>
            <p:nvPr/>
          </p:nvSpPr>
          <p:spPr bwMode="auto">
            <a:xfrm>
              <a:off x="2795" y="1786"/>
              <a:ext cx="1136" cy="262"/>
            </a:xfrm>
            <a:prstGeom prst="ellipse">
              <a:avLst/>
            </a:prstGeom>
            <a:solidFill>
              <a:schemeClr val="bg2"/>
            </a:solidFill>
            <a:ln w="9525">
              <a:solidFill>
                <a:srgbClr val="4D4D4D"/>
              </a:solidFill>
              <a:round/>
              <a:headEnd/>
              <a:tailEnd/>
            </a:ln>
          </p:spPr>
          <p:txBody>
            <a:bodyPr anchor="ctr">
              <a:spAutoFit/>
            </a:bodyPr>
            <a:lstStyle/>
            <a:p>
              <a:pPr eaLnBrk="0" hangingPunct="0"/>
              <a:endParaRPr lang="en-US" sz="1000" b="1">
                <a:solidFill>
                  <a:srgbClr val="000000"/>
                </a:solidFill>
                <a:ea typeface="MS PGothic" pitchFamily="34" charset="-128"/>
              </a:endParaRPr>
            </a:p>
          </p:txBody>
        </p:sp>
        <p:pic>
          <p:nvPicPr>
            <p:cNvPr id="15406" name="Picture 15" descr="C:\Documents and Settings\ahawley\My Documents\OUTBOUND\PRESOS_CUSTOMER\GRAPHICS\Network\Network.png"/>
            <p:cNvPicPr>
              <a:picLocks noChangeAspect="1" noChangeArrowheads="1"/>
            </p:cNvPicPr>
            <p:nvPr/>
          </p:nvPicPr>
          <p:blipFill>
            <a:blip r:embed="rId7"/>
            <a:srcRect/>
            <a:stretch>
              <a:fillRect/>
            </a:stretch>
          </p:blipFill>
          <p:spPr bwMode="auto">
            <a:xfrm>
              <a:off x="2890" y="1644"/>
              <a:ext cx="839" cy="504"/>
            </a:xfrm>
            <a:prstGeom prst="rect">
              <a:avLst/>
            </a:prstGeom>
            <a:noFill/>
            <a:ln w="9525">
              <a:noFill/>
              <a:miter lim="800000"/>
              <a:headEnd/>
              <a:tailEnd/>
            </a:ln>
          </p:spPr>
        </p:pic>
        <p:pic>
          <p:nvPicPr>
            <p:cNvPr id="15407" name="Picture 16" descr="C:\Documents and Settings\ahawley\My Documents\OUTBOUND\PRESOS_CUSTOMER\GRAPHICS\NewServer\NewServer.png"/>
            <p:cNvPicPr>
              <a:picLocks noChangeAspect="1" noChangeArrowheads="1"/>
            </p:cNvPicPr>
            <p:nvPr/>
          </p:nvPicPr>
          <p:blipFill>
            <a:blip r:embed="rId8"/>
            <a:srcRect/>
            <a:stretch>
              <a:fillRect/>
            </a:stretch>
          </p:blipFill>
          <p:spPr bwMode="auto">
            <a:xfrm>
              <a:off x="2988" y="1362"/>
              <a:ext cx="240" cy="410"/>
            </a:xfrm>
            <a:prstGeom prst="rect">
              <a:avLst/>
            </a:prstGeom>
            <a:noFill/>
            <a:ln w="9525">
              <a:noFill/>
              <a:miter lim="800000"/>
              <a:headEnd/>
              <a:tailEnd/>
            </a:ln>
          </p:spPr>
        </p:pic>
        <p:pic>
          <p:nvPicPr>
            <p:cNvPr id="15408" name="Picture 17" descr="C:\Documents and Settings\ahawley\My Documents\OUTBOUND\PRESOS_CUSTOMER\GRAPHICS\NewServer\NewServer.png"/>
            <p:cNvPicPr>
              <a:picLocks noChangeAspect="1" noChangeArrowheads="1"/>
            </p:cNvPicPr>
            <p:nvPr/>
          </p:nvPicPr>
          <p:blipFill>
            <a:blip r:embed="rId8"/>
            <a:srcRect/>
            <a:stretch>
              <a:fillRect/>
            </a:stretch>
          </p:blipFill>
          <p:spPr bwMode="auto">
            <a:xfrm>
              <a:off x="2847" y="1623"/>
              <a:ext cx="240" cy="410"/>
            </a:xfrm>
            <a:prstGeom prst="rect">
              <a:avLst/>
            </a:prstGeom>
            <a:noFill/>
            <a:ln w="9525">
              <a:noFill/>
              <a:miter lim="800000"/>
              <a:headEnd/>
              <a:tailEnd/>
            </a:ln>
          </p:spPr>
        </p:pic>
        <p:pic>
          <p:nvPicPr>
            <p:cNvPr id="15409" name="Picture 18" descr="C:\Documents and Settings\ahawley\My Documents\OUTBOUND\PRESOS_CUSTOMER\GRAPHICS\NewServer\NewServer.png"/>
            <p:cNvPicPr>
              <a:picLocks noChangeAspect="1" noChangeArrowheads="1"/>
            </p:cNvPicPr>
            <p:nvPr/>
          </p:nvPicPr>
          <p:blipFill>
            <a:blip r:embed="rId8"/>
            <a:srcRect/>
            <a:stretch>
              <a:fillRect/>
            </a:stretch>
          </p:blipFill>
          <p:spPr bwMode="auto">
            <a:xfrm>
              <a:off x="3410" y="1366"/>
              <a:ext cx="240" cy="410"/>
            </a:xfrm>
            <a:prstGeom prst="rect">
              <a:avLst/>
            </a:prstGeom>
            <a:noFill/>
            <a:ln w="9525">
              <a:noFill/>
              <a:miter lim="800000"/>
              <a:headEnd/>
              <a:tailEnd/>
            </a:ln>
          </p:spPr>
        </p:pic>
        <p:pic>
          <p:nvPicPr>
            <p:cNvPr id="15410" name="Picture 19" descr="C:\Documents and Settings\ahawley\My Documents\OUTBOUND\PRESOS_CUSTOMER\GRAPHICS\NewServer\NewServer.png"/>
            <p:cNvPicPr>
              <a:picLocks noChangeAspect="1" noChangeArrowheads="1"/>
            </p:cNvPicPr>
            <p:nvPr/>
          </p:nvPicPr>
          <p:blipFill>
            <a:blip r:embed="rId8"/>
            <a:srcRect/>
            <a:stretch>
              <a:fillRect/>
            </a:stretch>
          </p:blipFill>
          <p:spPr bwMode="auto">
            <a:xfrm>
              <a:off x="3188" y="1797"/>
              <a:ext cx="241" cy="410"/>
            </a:xfrm>
            <a:prstGeom prst="rect">
              <a:avLst/>
            </a:prstGeom>
            <a:noFill/>
            <a:ln w="9525">
              <a:noFill/>
              <a:miter lim="800000"/>
              <a:headEnd/>
              <a:tailEnd/>
            </a:ln>
          </p:spPr>
        </p:pic>
        <p:pic>
          <p:nvPicPr>
            <p:cNvPr id="15411" name="Picture 20" descr="C:\Documents and Settings\ahawley\My Documents\OUTBOUND\PRESOS_CUSTOMER\GRAPHICS\NewServer\NewServer.png"/>
            <p:cNvPicPr>
              <a:picLocks noChangeAspect="1" noChangeArrowheads="1"/>
            </p:cNvPicPr>
            <p:nvPr/>
          </p:nvPicPr>
          <p:blipFill>
            <a:blip r:embed="rId8"/>
            <a:srcRect/>
            <a:stretch>
              <a:fillRect/>
            </a:stretch>
          </p:blipFill>
          <p:spPr bwMode="auto">
            <a:xfrm>
              <a:off x="3547" y="1627"/>
              <a:ext cx="240" cy="410"/>
            </a:xfrm>
            <a:prstGeom prst="rect">
              <a:avLst/>
            </a:prstGeom>
            <a:noFill/>
            <a:ln w="9525">
              <a:noFill/>
              <a:miter lim="800000"/>
              <a:headEnd/>
              <a:tailEnd/>
            </a:ln>
          </p:spPr>
        </p:pic>
        <p:sp>
          <p:nvSpPr>
            <p:cNvPr id="15412" name="Text Box 21"/>
            <p:cNvSpPr txBox="1">
              <a:spLocks noChangeArrowheads="1"/>
            </p:cNvSpPr>
            <p:nvPr/>
          </p:nvSpPr>
          <p:spPr bwMode="auto">
            <a:xfrm>
              <a:off x="2972" y="2573"/>
              <a:ext cx="666" cy="93"/>
            </a:xfrm>
            <a:prstGeom prst="rect">
              <a:avLst/>
            </a:prstGeom>
            <a:solidFill>
              <a:schemeClr val="bg2"/>
            </a:solidFill>
            <a:ln w="9525">
              <a:solidFill>
                <a:srgbClr val="4D4D4D"/>
              </a:solidFill>
              <a:miter lim="800000"/>
              <a:headEnd/>
              <a:tailEnd/>
            </a:ln>
          </p:spPr>
          <p:txBody>
            <a:bodyPr wrap="none" lIns="0" tIns="0" rIns="0" bIns="0">
              <a:spAutoFit/>
            </a:bodyPr>
            <a:lstStyle/>
            <a:p>
              <a:r>
                <a:rPr lang="en-US" sz="800">
                  <a:solidFill>
                    <a:srgbClr val="FFFFFF"/>
                  </a:solidFill>
                  <a:ea typeface="MS PGothic" pitchFamily="34" charset="-128"/>
                </a:rPr>
                <a:t>Storage Repository</a:t>
              </a:r>
            </a:p>
          </p:txBody>
        </p:sp>
        <p:sp>
          <p:nvSpPr>
            <p:cNvPr id="128022" name="Text Box 22"/>
            <p:cNvSpPr txBox="1">
              <a:spLocks noChangeArrowheads="1"/>
            </p:cNvSpPr>
            <p:nvPr/>
          </p:nvSpPr>
          <p:spPr bwMode="auto">
            <a:xfrm>
              <a:off x="2335" y="1728"/>
              <a:ext cx="418" cy="279"/>
            </a:xfrm>
            <a:prstGeom prst="rect">
              <a:avLst/>
            </a:prstGeom>
            <a:solidFill>
              <a:schemeClr val="bg1">
                <a:lumMod val="65000"/>
              </a:schemeClr>
            </a:solidFill>
            <a:ln w="9525">
              <a:noFill/>
              <a:miter lim="800000"/>
              <a:headEnd/>
              <a:tailEnd/>
            </a:ln>
            <a:effectLst/>
          </p:spPr>
          <p:txBody>
            <a:bodyPr>
              <a:spAutoFit/>
            </a:bodyPr>
            <a:lstStyle/>
            <a:p>
              <a:pPr>
                <a:defRPr/>
              </a:pPr>
              <a:r>
                <a:rPr lang="en-US" sz="900" b="1" dirty="0">
                  <a:solidFill>
                    <a:srgbClr val="FFFFFF"/>
                  </a:solidFill>
                  <a:ea typeface="MS PGothic" pitchFamily="34" charset="-128"/>
                </a:rPr>
                <a:t>Server</a:t>
              </a:r>
            </a:p>
            <a:p>
              <a:pPr>
                <a:defRPr/>
              </a:pPr>
              <a:r>
                <a:rPr lang="en-US" sz="900" b="1" dirty="0">
                  <a:solidFill>
                    <a:srgbClr val="FFFFFF"/>
                  </a:solidFill>
                  <a:ea typeface="MS PGothic" pitchFamily="34" charset="-128"/>
                </a:rPr>
                <a:t>Pool 1</a:t>
              </a:r>
            </a:p>
          </p:txBody>
        </p:sp>
        <p:grpSp>
          <p:nvGrpSpPr>
            <p:cNvPr id="4" name="Group 23"/>
            <p:cNvGrpSpPr>
              <a:grpSpLocks/>
            </p:cNvGrpSpPr>
            <p:nvPr/>
          </p:nvGrpSpPr>
          <p:grpSpPr bwMode="auto">
            <a:xfrm>
              <a:off x="3489" y="1463"/>
              <a:ext cx="128" cy="236"/>
              <a:chOff x="1575" y="2780"/>
              <a:chExt cx="128" cy="236"/>
            </a:xfrm>
          </p:grpSpPr>
          <p:pic>
            <p:nvPicPr>
              <p:cNvPr id="15427" name="Picture 24"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8" y="2876"/>
                <a:ext cx="125" cy="140"/>
              </a:xfrm>
              <a:prstGeom prst="rect">
                <a:avLst/>
              </a:prstGeom>
              <a:noFill/>
              <a:ln w="9525">
                <a:noFill/>
                <a:miter lim="800000"/>
                <a:headEnd/>
                <a:tailEnd/>
              </a:ln>
            </p:spPr>
          </p:pic>
          <p:pic>
            <p:nvPicPr>
              <p:cNvPr id="15428" name="Picture 25"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5" y="2780"/>
                <a:ext cx="125" cy="140"/>
              </a:xfrm>
              <a:prstGeom prst="rect">
                <a:avLst/>
              </a:prstGeom>
              <a:noFill/>
              <a:ln w="9525">
                <a:noFill/>
                <a:miter lim="800000"/>
                <a:headEnd/>
                <a:tailEnd/>
              </a:ln>
            </p:spPr>
          </p:pic>
        </p:grpSp>
        <p:grpSp>
          <p:nvGrpSpPr>
            <p:cNvPr id="5" name="Group 26"/>
            <p:cNvGrpSpPr>
              <a:grpSpLocks/>
            </p:cNvGrpSpPr>
            <p:nvPr/>
          </p:nvGrpSpPr>
          <p:grpSpPr bwMode="auto">
            <a:xfrm>
              <a:off x="3270" y="1901"/>
              <a:ext cx="128" cy="236"/>
              <a:chOff x="1575" y="2780"/>
              <a:chExt cx="128" cy="236"/>
            </a:xfrm>
          </p:grpSpPr>
          <p:pic>
            <p:nvPicPr>
              <p:cNvPr id="15425" name="Picture 27"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8" y="2876"/>
                <a:ext cx="125" cy="140"/>
              </a:xfrm>
              <a:prstGeom prst="rect">
                <a:avLst/>
              </a:prstGeom>
              <a:noFill/>
              <a:ln w="9525">
                <a:noFill/>
                <a:miter lim="800000"/>
                <a:headEnd/>
                <a:tailEnd/>
              </a:ln>
            </p:spPr>
          </p:pic>
          <p:pic>
            <p:nvPicPr>
              <p:cNvPr id="15426" name="Picture 28"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5" y="2780"/>
                <a:ext cx="125" cy="140"/>
              </a:xfrm>
              <a:prstGeom prst="rect">
                <a:avLst/>
              </a:prstGeom>
              <a:noFill/>
              <a:ln w="9525">
                <a:noFill/>
                <a:miter lim="800000"/>
                <a:headEnd/>
                <a:tailEnd/>
              </a:ln>
            </p:spPr>
          </p:pic>
        </p:grpSp>
        <p:grpSp>
          <p:nvGrpSpPr>
            <p:cNvPr id="6" name="Group 29"/>
            <p:cNvGrpSpPr>
              <a:grpSpLocks/>
            </p:cNvGrpSpPr>
            <p:nvPr/>
          </p:nvGrpSpPr>
          <p:grpSpPr bwMode="auto">
            <a:xfrm>
              <a:off x="3030" y="1463"/>
              <a:ext cx="128" cy="236"/>
              <a:chOff x="1575" y="2780"/>
              <a:chExt cx="128" cy="236"/>
            </a:xfrm>
          </p:grpSpPr>
          <p:pic>
            <p:nvPicPr>
              <p:cNvPr id="15423" name="Picture 30"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8" y="2876"/>
                <a:ext cx="125" cy="140"/>
              </a:xfrm>
              <a:prstGeom prst="rect">
                <a:avLst/>
              </a:prstGeom>
              <a:noFill/>
              <a:ln w="9525">
                <a:noFill/>
                <a:miter lim="800000"/>
                <a:headEnd/>
                <a:tailEnd/>
              </a:ln>
            </p:spPr>
          </p:pic>
          <p:pic>
            <p:nvPicPr>
              <p:cNvPr id="15424" name="Picture 31"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5" y="2780"/>
                <a:ext cx="125" cy="140"/>
              </a:xfrm>
              <a:prstGeom prst="rect">
                <a:avLst/>
              </a:prstGeom>
              <a:noFill/>
              <a:ln w="9525">
                <a:noFill/>
                <a:miter lim="800000"/>
                <a:headEnd/>
                <a:tailEnd/>
              </a:ln>
            </p:spPr>
          </p:pic>
        </p:grpSp>
        <p:grpSp>
          <p:nvGrpSpPr>
            <p:cNvPr id="7" name="Group 32"/>
            <p:cNvGrpSpPr>
              <a:grpSpLocks/>
            </p:cNvGrpSpPr>
            <p:nvPr/>
          </p:nvGrpSpPr>
          <p:grpSpPr bwMode="auto">
            <a:xfrm>
              <a:off x="3615" y="1733"/>
              <a:ext cx="128" cy="236"/>
              <a:chOff x="1575" y="2780"/>
              <a:chExt cx="128" cy="236"/>
            </a:xfrm>
          </p:grpSpPr>
          <p:pic>
            <p:nvPicPr>
              <p:cNvPr id="15421" name="Picture 33"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8" y="2876"/>
                <a:ext cx="125" cy="140"/>
              </a:xfrm>
              <a:prstGeom prst="rect">
                <a:avLst/>
              </a:prstGeom>
              <a:noFill/>
              <a:ln w="9525">
                <a:noFill/>
                <a:miter lim="800000"/>
                <a:headEnd/>
                <a:tailEnd/>
              </a:ln>
            </p:spPr>
          </p:pic>
          <p:pic>
            <p:nvPicPr>
              <p:cNvPr id="15422" name="Picture 34"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5" y="2780"/>
                <a:ext cx="125" cy="140"/>
              </a:xfrm>
              <a:prstGeom prst="rect">
                <a:avLst/>
              </a:prstGeom>
              <a:noFill/>
              <a:ln w="9525">
                <a:noFill/>
                <a:miter lim="800000"/>
                <a:headEnd/>
                <a:tailEnd/>
              </a:ln>
            </p:spPr>
          </p:pic>
        </p:grpSp>
        <p:grpSp>
          <p:nvGrpSpPr>
            <p:cNvPr id="8" name="Group 35"/>
            <p:cNvGrpSpPr>
              <a:grpSpLocks/>
            </p:cNvGrpSpPr>
            <p:nvPr/>
          </p:nvGrpSpPr>
          <p:grpSpPr bwMode="auto">
            <a:xfrm>
              <a:off x="2904" y="1727"/>
              <a:ext cx="128" cy="236"/>
              <a:chOff x="1575" y="2780"/>
              <a:chExt cx="128" cy="236"/>
            </a:xfrm>
          </p:grpSpPr>
          <p:pic>
            <p:nvPicPr>
              <p:cNvPr id="15419" name="Picture 36"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8" y="2876"/>
                <a:ext cx="125" cy="140"/>
              </a:xfrm>
              <a:prstGeom prst="rect">
                <a:avLst/>
              </a:prstGeom>
              <a:noFill/>
              <a:ln w="9525">
                <a:noFill/>
                <a:miter lim="800000"/>
                <a:headEnd/>
                <a:tailEnd/>
              </a:ln>
            </p:spPr>
          </p:pic>
          <p:pic>
            <p:nvPicPr>
              <p:cNvPr id="15420" name="Picture 37"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5" y="2780"/>
                <a:ext cx="125" cy="140"/>
              </a:xfrm>
              <a:prstGeom prst="rect">
                <a:avLst/>
              </a:prstGeom>
              <a:noFill/>
              <a:ln w="9525">
                <a:noFill/>
                <a:miter lim="800000"/>
                <a:headEnd/>
                <a:tailEnd/>
              </a:ln>
            </p:spPr>
          </p:pic>
        </p:grpSp>
      </p:grpSp>
      <p:grpSp>
        <p:nvGrpSpPr>
          <p:cNvPr id="9" name="Group 75"/>
          <p:cNvGrpSpPr>
            <a:grpSpLocks/>
          </p:cNvGrpSpPr>
          <p:nvPr/>
        </p:nvGrpSpPr>
        <p:grpSpPr bwMode="auto">
          <a:xfrm>
            <a:off x="6792914" y="898922"/>
            <a:ext cx="2351087" cy="2052638"/>
            <a:chOff x="3780" y="464"/>
            <a:chExt cx="1773" cy="1551"/>
          </a:xfrm>
        </p:grpSpPr>
        <p:sp>
          <p:nvSpPr>
            <p:cNvPr id="15375" name="AutoShape 40"/>
            <p:cNvSpPr>
              <a:spLocks noChangeArrowheads="1"/>
            </p:cNvSpPr>
            <p:nvPr/>
          </p:nvSpPr>
          <p:spPr bwMode="auto">
            <a:xfrm>
              <a:off x="4910" y="933"/>
              <a:ext cx="643" cy="193"/>
            </a:xfrm>
            <a:prstGeom prst="roundRect">
              <a:avLst>
                <a:gd name="adj" fmla="val 7926"/>
              </a:avLst>
            </a:prstGeom>
            <a:solidFill>
              <a:schemeClr val="bg2"/>
            </a:solidFill>
            <a:ln w="9525">
              <a:noFill/>
              <a:round/>
              <a:headEnd/>
              <a:tailEnd/>
            </a:ln>
          </p:spPr>
          <p:txBody>
            <a:bodyPr anchor="ctr">
              <a:spAutoFit/>
            </a:bodyPr>
            <a:lstStyle/>
            <a:p>
              <a:pPr eaLnBrk="0" hangingPunct="0"/>
              <a:endParaRPr lang="en-US" sz="1000" b="1">
                <a:solidFill>
                  <a:srgbClr val="000000"/>
                </a:solidFill>
                <a:ea typeface="MS PGothic" pitchFamily="34" charset="-128"/>
              </a:endParaRPr>
            </a:p>
          </p:txBody>
        </p:sp>
        <p:pic>
          <p:nvPicPr>
            <p:cNvPr id="15376" name="Picture 41" descr="C:\Documents and Settings\ahawley\My Documents\OUTBOUND\PRESOS_CUSTOMER\GRAPHICS\DataIntegration\DataIntegration.png"/>
            <p:cNvPicPr>
              <a:picLocks noChangeAspect="1" noChangeArrowheads="1"/>
            </p:cNvPicPr>
            <p:nvPr/>
          </p:nvPicPr>
          <p:blipFill>
            <a:blip r:embed="rId5"/>
            <a:srcRect/>
            <a:stretch>
              <a:fillRect/>
            </a:stretch>
          </p:blipFill>
          <p:spPr bwMode="auto">
            <a:xfrm>
              <a:off x="3946" y="1336"/>
              <a:ext cx="886" cy="679"/>
            </a:xfrm>
            <a:prstGeom prst="rect">
              <a:avLst/>
            </a:prstGeom>
            <a:noFill/>
            <a:ln w="9525">
              <a:noFill/>
              <a:miter lim="800000"/>
              <a:headEnd/>
              <a:tailEnd/>
            </a:ln>
          </p:spPr>
        </p:pic>
        <p:pic>
          <p:nvPicPr>
            <p:cNvPr id="15377" name="Picture 42" descr="C:\Documents and Settings\ahawley\My Documents\OUTBOUND\PRESOS_CUSTOMER\GRAPHICS\San_Cloud\SAN_Cloud.png"/>
            <p:cNvPicPr>
              <a:picLocks noChangeAspect="1" noChangeArrowheads="1"/>
            </p:cNvPicPr>
            <p:nvPr/>
          </p:nvPicPr>
          <p:blipFill>
            <a:blip r:embed="rId6"/>
            <a:srcRect/>
            <a:stretch>
              <a:fillRect/>
            </a:stretch>
          </p:blipFill>
          <p:spPr bwMode="auto">
            <a:xfrm>
              <a:off x="4081" y="1071"/>
              <a:ext cx="608" cy="546"/>
            </a:xfrm>
            <a:prstGeom prst="rect">
              <a:avLst/>
            </a:prstGeom>
            <a:noFill/>
            <a:ln w="9525">
              <a:noFill/>
              <a:miter lim="800000"/>
              <a:headEnd/>
              <a:tailEnd/>
            </a:ln>
          </p:spPr>
        </p:pic>
        <p:sp>
          <p:nvSpPr>
            <p:cNvPr id="15378" name="Oval 43"/>
            <p:cNvSpPr>
              <a:spLocks noChangeArrowheads="1"/>
            </p:cNvSpPr>
            <p:nvPr/>
          </p:nvSpPr>
          <p:spPr bwMode="auto">
            <a:xfrm>
              <a:off x="3780" y="890"/>
              <a:ext cx="1225" cy="262"/>
            </a:xfrm>
            <a:prstGeom prst="ellipse">
              <a:avLst/>
            </a:prstGeom>
            <a:solidFill>
              <a:schemeClr val="bg2"/>
            </a:solidFill>
            <a:ln w="9525">
              <a:solidFill>
                <a:srgbClr val="4D4D4D"/>
              </a:solidFill>
              <a:round/>
              <a:headEnd/>
              <a:tailEnd/>
            </a:ln>
          </p:spPr>
          <p:txBody>
            <a:bodyPr anchor="ctr">
              <a:spAutoFit/>
            </a:bodyPr>
            <a:lstStyle/>
            <a:p>
              <a:pPr eaLnBrk="0" hangingPunct="0"/>
              <a:endParaRPr lang="en-US" sz="1000" b="1">
                <a:solidFill>
                  <a:srgbClr val="000000"/>
                </a:solidFill>
                <a:ea typeface="MS PGothic" pitchFamily="34" charset="-128"/>
              </a:endParaRPr>
            </a:p>
          </p:txBody>
        </p:sp>
        <p:pic>
          <p:nvPicPr>
            <p:cNvPr id="15379" name="Picture 44" descr="C:\Documents and Settings\ahawley\My Documents\OUTBOUND\PRESOS_CUSTOMER\GRAPHICS\Network\Network.png"/>
            <p:cNvPicPr>
              <a:picLocks noChangeAspect="1" noChangeArrowheads="1"/>
            </p:cNvPicPr>
            <p:nvPr/>
          </p:nvPicPr>
          <p:blipFill>
            <a:blip r:embed="rId7"/>
            <a:srcRect/>
            <a:stretch>
              <a:fillRect/>
            </a:stretch>
          </p:blipFill>
          <p:spPr bwMode="auto">
            <a:xfrm>
              <a:off x="3973" y="742"/>
              <a:ext cx="839" cy="504"/>
            </a:xfrm>
            <a:prstGeom prst="rect">
              <a:avLst/>
            </a:prstGeom>
            <a:noFill/>
            <a:ln w="9525">
              <a:noFill/>
              <a:miter lim="800000"/>
              <a:headEnd/>
              <a:tailEnd/>
            </a:ln>
          </p:spPr>
        </p:pic>
        <p:pic>
          <p:nvPicPr>
            <p:cNvPr id="15380" name="Picture 45" descr="C:\Documents and Settings\ahawley\My Documents\OUTBOUND\PRESOS_CUSTOMER\GRAPHICS\NewServer\NewServer.png"/>
            <p:cNvPicPr>
              <a:picLocks noChangeAspect="1" noChangeArrowheads="1"/>
            </p:cNvPicPr>
            <p:nvPr/>
          </p:nvPicPr>
          <p:blipFill>
            <a:blip r:embed="rId8"/>
            <a:srcRect/>
            <a:stretch>
              <a:fillRect/>
            </a:stretch>
          </p:blipFill>
          <p:spPr bwMode="auto">
            <a:xfrm>
              <a:off x="4071" y="464"/>
              <a:ext cx="240" cy="410"/>
            </a:xfrm>
            <a:prstGeom prst="rect">
              <a:avLst/>
            </a:prstGeom>
            <a:noFill/>
            <a:ln w="9525">
              <a:noFill/>
              <a:miter lim="800000"/>
              <a:headEnd/>
              <a:tailEnd/>
            </a:ln>
          </p:spPr>
        </p:pic>
        <p:pic>
          <p:nvPicPr>
            <p:cNvPr id="15381" name="Picture 46" descr="C:\Documents and Settings\ahawley\My Documents\OUTBOUND\PRESOS_CUSTOMER\GRAPHICS\NewServer\NewServer.png"/>
            <p:cNvPicPr>
              <a:picLocks noChangeAspect="1" noChangeArrowheads="1"/>
            </p:cNvPicPr>
            <p:nvPr/>
          </p:nvPicPr>
          <p:blipFill>
            <a:blip r:embed="rId8"/>
            <a:srcRect/>
            <a:stretch>
              <a:fillRect/>
            </a:stretch>
          </p:blipFill>
          <p:spPr bwMode="auto">
            <a:xfrm>
              <a:off x="3930" y="725"/>
              <a:ext cx="240" cy="410"/>
            </a:xfrm>
            <a:prstGeom prst="rect">
              <a:avLst/>
            </a:prstGeom>
            <a:noFill/>
            <a:ln w="9525">
              <a:noFill/>
              <a:miter lim="800000"/>
              <a:headEnd/>
              <a:tailEnd/>
            </a:ln>
          </p:spPr>
        </p:pic>
        <p:pic>
          <p:nvPicPr>
            <p:cNvPr id="15382" name="Picture 47" descr="C:\Documents and Settings\ahawley\My Documents\OUTBOUND\PRESOS_CUSTOMER\GRAPHICS\NewServer\NewServer.png"/>
            <p:cNvPicPr>
              <a:picLocks noChangeAspect="1" noChangeArrowheads="1"/>
            </p:cNvPicPr>
            <p:nvPr/>
          </p:nvPicPr>
          <p:blipFill>
            <a:blip r:embed="rId8"/>
            <a:srcRect/>
            <a:stretch>
              <a:fillRect/>
            </a:stretch>
          </p:blipFill>
          <p:spPr bwMode="auto">
            <a:xfrm>
              <a:off x="4493" y="468"/>
              <a:ext cx="240" cy="410"/>
            </a:xfrm>
            <a:prstGeom prst="rect">
              <a:avLst/>
            </a:prstGeom>
            <a:noFill/>
            <a:ln w="9525">
              <a:noFill/>
              <a:miter lim="800000"/>
              <a:headEnd/>
              <a:tailEnd/>
            </a:ln>
          </p:spPr>
        </p:pic>
        <p:pic>
          <p:nvPicPr>
            <p:cNvPr id="15383" name="Picture 48" descr="C:\Documents and Settings\ahawley\My Documents\OUTBOUND\PRESOS_CUSTOMER\GRAPHICS\NewServer\NewServer.png"/>
            <p:cNvPicPr>
              <a:picLocks noChangeAspect="1" noChangeArrowheads="1"/>
            </p:cNvPicPr>
            <p:nvPr/>
          </p:nvPicPr>
          <p:blipFill>
            <a:blip r:embed="rId8"/>
            <a:srcRect/>
            <a:stretch>
              <a:fillRect/>
            </a:stretch>
          </p:blipFill>
          <p:spPr bwMode="auto">
            <a:xfrm>
              <a:off x="4271" y="899"/>
              <a:ext cx="241" cy="410"/>
            </a:xfrm>
            <a:prstGeom prst="rect">
              <a:avLst/>
            </a:prstGeom>
            <a:noFill/>
            <a:ln w="9525">
              <a:noFill/>
              <a:miter lim="800000"/>
              <a:headEnd/>
              <a:tailEnd/>
            </a:ln>
          </p:spPr>
        </p:pic>
        <p:pic>
          <p:nvPicPr>
            <p:cNvPr id="15384" name="Picture 49" descr="C:\Documents and Settings\ahawley\My Documents\OUTBOUND\PRESOS_CUSTOMER\GRAPHICS\NewServer\NewServer.png"/>
            <p:cNvPicPr>
              <a:picLocks noChangeAspect="1" noChangeArrowheads="1"/>
            </p:cNvPicPr>
            <p:nvPr/>
          </p:nvPicPr>
          <p:blipFill>
            <a:blip r:embed="rId8"/>
            <a:srcRect/>
            <a:stretch>
              <a:fillRect/>
            </a:stretch>
          </p:blipFill>
          <p:spPr bwMode="auto">
            <a:xfrm>
              <a:off x="4630" y="729"/>
              <a:ext cx="240" cy="410"/>
            </a:xfrm>
            <a:prstGeom prst="rect">
              <a:avLst/>
            </a:prstGeom>
            <a:noFill/>
            <a:ln w="9525">
              <a:noFill/>
              <a:miter lim="800000"/>
              <a:headEnd/>
              <a:tailEnd/>
            </a:ln>
          </p:spPr>
        </p:pic>
        <p:grpSp>
          <p:nvGrpSpPr>
            <p:cNvPr id="10" name="Group 50"/>
            <p:cNvGrpSpPr>
              <a:grpSpLocks/>
            </p:cNvGrpSpPr>
            <p:nvPr/>
          </p:nvGrpSpPr>
          <p:grpSpPr bwMode="auto">
            <a:xfrm>
              <a:off x="4120" y="567"/>
              <a:ext cx="128" cy="236"/>
              <a:chOff x="1575" y="2780"/>
              <a:chExt cx="128" cy="236"/>
            </a:xfrm>
          </p:grpSpPr>
          <p:pic>
            <p:nvPicPr>
              <p:cNvPr id="15400" name="Picture 51"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8" y="2876"/>
                <a:ext cx="125" cy="140"/>
              </a:xfrm>
              <a:prstGeom prst="rect">
                <a:avLst/>
              </a:prstGeom>
              <a:noFill/>
              <a:ln w="9525">
                <a:noFill/>
                <a:miter lim="800000"/>
                <a:headEnd/>
                <a:tailEnd/>
              </a:ln>
            </p:spPr>
          </p:pic>
          <p:pic>
            <p:nvPicPr>
              <p:cNvPr id="15401" name="Picture 52"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5" y="2780"/>
                <a:ext cx="125" cy="140"/>
              </a:xfrm>
              <a:prstGeom prst="rect">
                <a:avLst/>
              </a:prstGeom>
              <a:noFill/>
              <a:ln w="9525">
                <a:noFill/>
                <a:miter lim="800000"/>
                <a:headEnd/>
                <a:tailEnd/>
              </a:ln>
            </p:spPr>
          </p:pic>
        </p:grpSp>
        <p:grpSp>
          <p:nvGrpSpPr>
            <p:cNvPr id="11" name="Group 53"/>
            <p:cNvGrpSpPr>
              <a:grpSpLocks/>
            </p:cNvGrpSpPr>
            <p:nvPr/>
          </p:nvGrpSpPr>
          <p:grpSpPr bwMode="auto">
            <a:xfrm>
              <a:off x="4576" y="565"/>
              <a:ext cx="128" cy="236"/>
              <a:chOff x="1575" y="2780"/>
              <a:chExt cx="128" cy="236"/>
            </a:xfrm>
          </p:grpSpPr>
          <p:pic>
            <p:nvPicPr>
              <p:cNvPr id="15398" name="Picture 54"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8" y="2876"/>
                <a:ext cx="125" cy="140"/>
              </a:xfrm>
              <a:prstGeom prst="rect">
                <a:avLst/>
              </a:prstGeom>
              <a:noFill/>
              <a:ln w="9525">
                <a:noFill/>
                <a:miter lim="800000"/>
                <a:headEnd/>
                <a:tailEnd/>
              </a:ln>
            </p:spPr>
          </p:pic>
          <p:pic>
            <p:nvPicPr>
              <p:cNvPr id="15399" name="Picture 55"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5" y="2780"/>
                <a:ext cx="125" cy="140"/>
              </a:xfrm>
              <a:prstGeom prst="rect">
                <a:avLst/>
              </a:prstGeom>
              <a:noFill/>
              <a:ln w="9525">
                <a:noFill/>
                <a:miter lim="800000"/>
                <a:headEnd/>
                <a:tailEnd/>
              </a:ln>
            </p:spPr>
          </p:pic>
        </p:grpSp>
        <p:sp>
          <p:nvSpPr>
            <p:cNvPr id="15387" name="Text Box 56"/>
            <p:cNvSpPr txBox="1">
              <a:spLocks noChangeArrowheads="1"/>
            </p:cNvSpPr>
            <p:nvPr/>
          </p:nvSpPr>
          <p:spPr bwMode="auto">
            <a:xfrm>
              <a:off x="4054" y="1676"/>
              <a:ext cx="666" cy="93"/>
            </a:xfrm>
            <a:prstGeom prst="rect">
              <a:avLst/>
            </a:prstGeom>
            <a:solidFill>
              <a:schemeClr val="bg2"/>
            </a:solidFill>
            <a:ln w="9525">
              <a:solidFill>
                <a:srgbClr val="4D4D4D"/>
              </a:solidFill>
              <a:miter lim="800000"/>
              <a:headEnd/>
              <a:tailEnd/>
            </a:ln>
          </p:spPr>
          <p:txBody>
            <a:bodyPr wrap="none" lIns="0" tIns="0" rIns="0" bIns="0">
              <a:spAutoFit/>
            </a:bodyPr>
            <a:lstStyle/>
            <a:p>
              <a:r>
                <a:rPr lang="en-US" sz="800">
                  <a:solidFill>
                    <a:srgbClr val="FFFFFF"/>
                  </a:solidFill>
                  <a:ea typeface="MS PGothic" pitchFamily="34" charset="-128"/>
                </a:rPr>
                <a:t>Storage Repository</a:t>
              </a:r>
            </a:p>
          </p:txBody>
        </p:sp>
        <p:sp>
          <p:nvSpPr>
            <p:cNvPr id="128057" name="Text Box 57"/>
            <p:cNvSpPr txBox="1">
              <a:spLocks noChangeArrowheads="1"/>
            </p:cNvSpPr>
            <p:nvPr/>
          </p:nvSpPr>
          <p:spPr bwMode="auto">
            <a:xfrm>
              <a:off x="5036" y="938"/>
              <a:ext cx="517" cy="279"/>
            </a:xfrm>
            <a:prstGeom prst="rect">
              <a:avLst/>
            </a:prstGeom>
            <a:solidFill>
              <a:schemeClr val="bg1">
                <a:lumMod val="65000"/>
              </a:schemeClr>
            </a:solidFill>
            <a:ln w="9525">
              <a:noFill/>
              <a:miter lim="800000"/>
              <a:headEnd/>
              <a:tailEnd/>
            </a:ln>
            <a:effectLst/>
          </p:spPr>
          <p:txBody>
            <a:bodyPr>
              <a:spAutoFit/>
            </a:bodyPr>
            <a:lstStyle/>
            <a:p>
              <a:pPr>
                <a:defRPr/>
              </a:pPr>
              <a:r>
                <a:rPr lang="en-US" sz="900" b="1" dirty="0">
                  <a:solidFill>
                    <a:srgbClr val="FFFFFF"/>
                  </a:solidFill>
                  <a:ea typeface="MS PGothic" pitchFamily="34" charset="-128"/>
                </a:rPr>
                <a:t>Server</a:t>
              </a:r>
            </a:p>
            <a:p>
              <a:pPr>
                <a:defRPr/>
              </a:pPr>
              <a:r>
                <a:rPr lang="en-US" sz="900" b="1" dirty="0">
                  <a:solidFill>
                    <a:srgbClr val="FFFFFF"/>
                  </a:solidFill>
                  <a:ea typeface="MS PGothic" pitchFamily="34" charset="-128"/>
                </a:rPr>
                <a:t>Pool 2</a:t>
              </a:r>
            </a:p>
          </p:txBody>
        </p:sp>
        <p:grpSp>
          <p:nvGrpSpPr>
            <p:cNvPr id="12" name="Group 58"/>
            <p:cNvGrpSpPr>
              <a:grpSpLocks/>
            </p:cNvGrpSpPr>
            <p:nvPr/>
          </p:nvGrpSpPr>
          <p:grpSpPr bwMode="auto">
            <a:xfrm>
              <a:off x="4344" y="1003"/>
              <a:ext cx="128" cy="236"/>
              <a:chOff x="1575" y="2780"/>
              <a:chExt cx="128" cy="236"/>
            </a:xfrm>
          </p:grpSpPr>
          <p:pic>
            <p:nvPicPr>
              <p:cNvPr id="15396" name="Picture 59"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8" y="2876"/>
                <a:ext cx="125" cy="140"/>
              </a:xfrm>
              <a:prstGeom prst="rect">
                <a:avLst/>
              </a:prstGeom>
              <a:noFill/>
              <a:ln w="9525">
                <a:noFill/>
                <a:miter lim="800000"/>
                <a:headEnd/>
                <a:tailEnd/>
              </a:ln>
            </p:spPr>
          </p:pic>
          <p:pic>
            <p:nvPicPr>
              <p:cNvPr id="15397" name="Picture 60"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5" y="2780"/>
                <a:ext cx="125" cy="140"/>
              </a:xfrm>
              <a:prstGeom prst="rect">
                <a:avLst/>
              </a:prstGeom>
              <a:noFill/>
              <a:ln w="9525">
                <a:noFill/>
                <a:miter lim="800000"/>
                <a:headEnd/>
                <a:tailEnd/>
              </a:ln>
            </p:spPr>
          </p:pic>
        </p:grpSp>
        <p:grpSp>
          <p:nvGrpSpPr>
            <p:cNvPr id="13" name="Group 61"/>
            <p:cNvGrpSpPr>
              <a:grpSpLocks/>
            </p:cNvGrpSpPr>
            <p:nvPr/>
          </p:nvGrpSpPr>
          <p:grpSpPr bwMode="auto">
            <a:xfrm>
              <a:off x="3978" y="829"/>
              <a:ext cx="128" cy="236"/>
              <a:chOff x="1575" y="2780"/>
              <a:chExt cx="128" cy="236"/>
            </a:xfrm>
          </p:grpSpPr>
          <p:pic>
            <p:nvPicPr>
              <p:cNvPr id="15394" name="Picture 62"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8" y="2876"/>
                <a:ext cx="125" cy="140"/>
              </a:xfrm>
              <a:prstGeom prst="rect">
                <a:avLst/>
              </a:prstGeom>
              <a:noFill/>
              <a:ln w="9525">
                <a:noFill/>
                <a:miter lim="800000"/>
                <a:headEnd/>
                <a:tailEnd/>
              </a:ln>
            </p:spPr>
          </p:pic>
          <p:pic>
            <p:nvPicPr>
              <p:cNvPr id="15395" name="Picture 63"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5" y="2780"/>
                <a:ext cx="125" cy="140"/>
              </a:xfrm>
              <a:prstGeom prst="rect">
                <a:avLst/>
              </a:prstGeom>
              <a:noFill/>
              <a:ln w="9525">
                <a:noFill/>
                <a:miter lim="800000"/>
                <a:headEnd/>
                <a:tailEnd/>
              </a:ln>
            </p:spPr>
          </p:pic>
        </p:grpSp>
        <p:grpSp>
          <p:nvGrpSpPr>
            <p:cNvPr id="14" name="Group 64"/>
            <p:cNvGrpSpPr>
              <a:grpSpLocks/>
            </p:cNvGrpSpPr>
            <p:nvPr/>
          </p:nvGrpSpPr>
          <p:grpSpPr bwMode="auto">
            <a:xfrm>
              <a:off x="4696" y="835"/>
              <a:ext cx="128" cy="236"/>
              <a:chOff x="1575" y="2780"/>
              <a:chExt cx="128" cy="236"/>
            </a:xfrm>
          </p:grpSpPr>
          <p:pic>
            <p:nvPicPr>
              <p:cNvPr id="15392" name="Picture 65"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8" y="2876"/>
                <a:ext cx="125" cy="140"/>
              </a:xfrm>
              <a:prstGeom prst="rect">
                <a:avLst/>
              </a:prstGeom>
              <a:noFill/>
              <a:ln w="9525">
                <a:noFill/>
                <a:miter lim="800000"/>
                <a:headEnd/>
                <a:tailEnd/>
              </a:ln>
            </p:spPr>
          </p:pic>
          <p:pic>
            <p:nvPicPr>
              <p:cNvPr id="15393" name="Picture 66" descr="C:\Documents and Settings\ahawley\My Documents\OUTBOUND\PRESOS_CUSTOMER\GRAPHICS\ServerIdentity\ServerIdentity.png"/>
              <p:cNvPicPr>
                <a:picLocks noChangeAspect="1" noChangeArrowheads="1"/>
              </p:cNvPicPr>
              <p:nvPr/>
            </p:nvPicPr>
            <p:blipFill>
              <a:blip r:embed="rId9"/>
              <a:srcRect/>
              <a:stretch>
                <a:fillRect/>
              </a:stretch>
            </p:blipFill>
            <p:spPr bwMode="auto">
              <a:xfrm>
                <a:off x="1575" y="2780"/>
                <a:ext cx="125" cy="140"/>
              </a:xfrm>
              <a:prstGeom prst="rect">
                <a:avLst/>
              </a:prstGeom>
              <a:noFill/>
              <a:ln w="9525">
                <a:noFill/>
                <a:miter lim="800000"/>
                <a:headEnd/>
                <a:tailEnd/>
              </a:ln>
            </p:spPr>
          </p:pic>
        </p:grpSp>
      </p:grpSp>
      <p:sp>
        <p:nvSpPr>
          <p:cNvPr id="15368" name="Line 68"/>
          <p:cNvSpPr>
            <a:spLocks noChangeShapeType="1"/>
          </p:cNvSpPr>
          <p:nvPr/>
        </p:nvSpPr>
        <p:spPr bwMode="auto">
          <a:xfrm flipV="1">
            <a:off x="5778500" y="1498998"/>
            <a:ext cx="1835150" cy="110728"/>
          </a:xfrm>
          <a:prstGeom prst="line">
            <a:avLst/>
          </a:prstGeom>
          <a:noFill/>
          <a:ln w="57150">
            <a:solidFill>
              <a:srgbClr val="4D4D4D"/>
            </a:solidFill>
            <a:round/>
            <a:headEnd/>
            <a:tailEnd type="triangle" w="sm" len="med"/>
          </a:ln>
        </p:spPr>
        <p:txBody>
          <a:bodyPr wrap="none">
            <a:spAutoFit/>
          </a:bodyPr>
          <a:lstStyle/>
          <a:p>
            <a:endParaRPr lang="en-US">
              <a:solidFill>
                <a:srgbClr val="000000"/>
              </a:solidFill>
            </a:endParaRPr>
          </a:p>
        </p:txBody>
      </p:sp>
      <p:sp>
        <p:nvSpPr>
          <p:cNvPr id="15369" name="Line 69"/>
          <p:cNvSpPr>
            <a:spLocks noChangeShapeType="1"/>
          </p:cNvSpPr>
          <p:nvPr/>
        </p:nvSpPr>
        <p:spPr bwMode="auto">
          <a:xfrm>
            <a:off x="5783263" y="1609725"/>
            <a:ext cx="387350" cy="1067991"/>
          </a:xfrm>
          <a:prstGeom prst="line">
            <a:avLst/>
          </a:prstGeom>
          <a:noFill/>
          <a:ln w="57150">
            <a:solidFill>
              <a:srgbClr val="4D4D4D"/>
            </a:solidFill>
            <a:round/>
            <a:headEnd/>
            <a:tailEnd type="triangle" w="sm" len="med"/>
          </a:ln>
        </p:spPr>
        <p:txBody>
          <a:bodyPr>
            <a:spAutoFit/>
          </a:bodyPr>
          <a:lstStyle/>
          <a:p>
            <a:endParaRPr lang="en-US">
              <a:solidFill>
                <a:srgbClr val="000000"/>
              </a:solidFill>
            </a:endParaRPr>
          </a:p>
        </p:txBody>
      </p:sp>
      <p:grpSp>
        <p:nvGrpSpPr>
          <p:cNvPr id="15" name="Group 70"/>
          <p:cNvGrpSpPr>
            <a:grpSpLocks/>
          </p:cNvGrpSpPr>
          <p:nvPr/>
        </p:nvGrpSpPr>
        <p:grpSpPr bwMode="auto">
          <a:xfrm>
            <a:off x="5710239" y="1347788"/>
            <a:ext cx="395287" cy="572691"/>
            <a:chOff x="1575" y="2780"/>
            <a:chExt cx="128" cy="236"/>
          </a:xfrm>
        </p:grpSpPr>
        <p:pic>
          <p:nvPicPr>
            <p:cNvPr id="15373" name="Picture 71" descr="C:\Documents and Settings\ahawley\My Documents\OUTBOUND\PRESOS_CUSTOMER\GRAPHICS\ServerIdentity\ServerIdentity.png"/>
            <p:cNvPicPr>
              <a:picLocks noChangeAspect="1" noChangeArrowheads="1"/>
            </p:cNvPicPr>
            <p:nvPr/>
          </p:nvPicPr>
          <p:blipFill>
            <a:blip r:embed="rId10"/>
            <a:srcRect/>
            <a:stretch>
              <a:fillRect/>
            </a:stretch>
          </p:blipFill>
          <p:spPr bwMode="auto">
            <a:xfrm>
              <a:off x="1578" y="2876"/>
              <a:ext cx="125" cy="140"/>
            </a:xfrm>
            <a:prstGeom prst="rect">
              <a:avLst/>
            </a:prstGeom>
            <a:noFill/>
            <a:ln w="9525">
              <a:noFill/>
              <a:miter lim="800000"/>
              <a:headEnd/>
              <a:tailEnd/>
            </a:ln>
          </p:spPr>
        </p:pic>
        <p:pic>
          <p:nvPicPr>
            <p:cNvPr id="15374" name="Picture 72" descr="C:\Documents and Settings\ahawley\My Documents\OUTBOUND\PRESOS_CUSTOMER\GRAPHICS\ServerIdentity\ServerIdentity.png"/>
            <p:cNvPicPr>
              <a:picLocks noChangeAspect="1" noChangeArrowheads="1"/>
            </p:cNvPicPr>
            <p:nvPr/>
          </p:nvPicPr>
          <p:blipFill>
            <a:blip r:embed="rId10"/>
            <a:srcRect/>
            <a:stretch>
              <a:fillRect/>
            </a:stretch>
          </p:blipFill>
          <p:spPr bwMode="auto">
            <a:xfrm>
              <a:off x="1575" y="2780"/>
              <a:ext cx="125" cy="140"/>
            </a:xfrm>
            <a:prstGeom prst="rect">
              <a:avLst/>
            </a:prstGeom>
            <a:noFill/>
            <a:ln w="9525">
              <a:noFill/>
              <a:miter lim="800000"/>
              <a:headEnd/>
              <a:tailEnd/>
            </a:ln>
          </p:spPr>
        </p:pic>
      </p:grpSp>
      <p:sp>
        <p:nvSpPr>
          <p:cNvPr id="15372" name="Line 79"/>
          <p:cNvSpPr>
            <a:spLocks noChangeShapeType="1"/>
          </p:cNvSpPr>
          <p:nvPr/>
        </p:nvSpPr>
        <p:spPr bwMode="auto">
          <a:xfrm flipH="1">
            <a:off x="4257675" y="791766"/>
            <a:ext cx="1588" cy="3319463"/>
          </a:xfrm>
          <a:prstGeom prst="line">
            <a:avLst/>
          </a:prstGeom>
          <a:noFill/>
          <a:ln w="19050">
            <a:solidFill>
              <a:srgbClr val="B2B2B2"/>
            </a:solidFill>
            <a:round/>
            <a:headEnd/>
            <a:tailEnd/>
          </a:ln>
        </p:spPr>
        <p:txBody>
          <a:bodyPr lIns="0" tIns="0" rIns="0" bIns="0"/>
          <a:lstStyle/>
          <a:p>
            <a:endParaRPr lang="en-US">
              <a:solidFill>
                <a:srgbClr val="000000"/>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New in Oracle VM Manager 3.2.1</a:t>
            </a:r>
            <a:endParaRPr lang="en-US" dirty="0"/>
          </a:p>
        </p:txBody>
      </p:sp>
      <p:sp>
        <p:nvSpPr>
          <p:cNvPr id="3" name="Content Placeholder 2"/>
          <p:cNvSpPr>
            <a:spLocks noGrp="1"/>
          </p:cNvSpPr>
          <p:nvPr>
            <p:ph sz="half" idx="1"/>
          </p:nvPr>
        </p:nvSpPr>
        <p:spPr>
          <a:xfrm>
            <a:off x="760537" y="879157"/>
            <a:ext cx="7910512" cy="3297237"/>
          </a:xfrm>
        </p:spPr>
        <p:txBody>
          <a:bodyPr/>
          <a:lstStyle/>
          <a:p>
            <a:r>
              <a:rPr lang="en-US" dirty="0" smtClean="0"/>
              <a:t>Offers unified server virtualization management for SPARC and x86</a:t>
            </a:r>
          </a:p>
          <a:p>
            <a:r>
              <a:rPr lang="en-US" dirty="0" err="1" smtClean="0"/>
              <a:t>MySQL</a:t>
            </a:r>
            <a:r>
              <a:rPr lang="en-US" dirty="0" smtClean="0"/>
              <a:t> database support as the management database with automated backup</a:t>
            </a:r>
          </a:p>
          <a:p>
            <a:r>
              <a:rPr lang="en-US" dirty="0" smtClean="0"/>
              <a:t>Greater automation with Oracle VM Manager CLI and Web Services APIs</a:t>
            </a:r>
          </a:p>
          <a:p>
            <a:r>
              <a:rPr lang="en-US" dirty="0" smtClean="0"/>
              <a:t>Lots of manageability, usability, scalability and robustness improvements to help users manage their large and growing environments</a:t>
            </a:r>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2400" dirty="0" smtClean="0"/>
              <a:t>Integration with Oracle VM Manager</a:t>
            </a:r>
            <a:endParaRPr lang="en-US" sz="2400" dirty="0"/>
          </a:p>
        </p:txBody>
      </p:sp>
      <p:sp>
        <p:nvSpPr>
          <p:cNvPr id="2" name="Content Placeholder 1"/>
          <p:cNvSpPr>
            <a:spLocks noGrp="1"/>
          </p:cNvSpPr>
          <p:nvPr>
            <p:ph sz="half" idx="1"/>
          </p:nvPr>
        </p:nvSpPr>
        <p:spPr>
          <a:xfrm>
            <a:off x="541070" y="883984"/>
            <a:ext cx="4446569" cy="3545513"/>
          </a:xfrm>
        </p:spPr>
        <p:txBody>
          <a:bodyPr/>
          <a:lstStyle/>
          <a:p>
            <a:r>
              <a:rPr lang="en-US" sz="2000" dirty="0" smtClean="0"/>
              <a:t>Oracle VM Manager - control plane for the virtualization layer</a:t>
            </a:r>
          </a:p>
          <a:p>
            <a:pPr lvl="1"/>
            <a:r>
              <a:rPr lang="en-US" sz="1600" dirty="0" smtClean="0"/>
              <a:t>Provides one set of APIs for x86 and SPARC</a:t>
            </a:r>
          </a:p>
          <a:p>
            <a:pPr lvl="1"/>
            <a:r>
              <a:rPr lang="en-US" sz="1600" dirty="0" smtClean="0"/>
              <a:t>Brings common customer experience across x86 and SPARC</a:t>
            </a:r>
          </a:p>
          <a:p>
            <a:r>
              <a:rPr lang="en-US" sz="2000" dirty="0" smtClean="0"/>
              <a:t>Oracle VM Manager required by Oracle Enterprise Manager (and Ops Center) for full stack management</a:t>
            </a:r>
          </a:p>
          <a:p>
            <a:r>
              <a:rPr lang="en-US" sz="2000" dirty="0" smtClean="0"/>
              <a:t>Deploy Templates &amp; Assemblies</a:t>
            </a:r>
          </a:p>
          <a:p>
            <a:pPr lvl="1"/>
            <a:r>
              <a:rPr lang="en-US" sz="1600" dirty="0" smtClean="0"/>
              <a:t>Oracle VM Manager APIs also utilized by Oracle Virtual Assembly Builder</a:t>
            </a:r>
          </a:p>
          <a:p>
            <a:pPr lvl="1">
              <a:buNone/>
            </a:pPr>
            <a:endParaRPr lang="en-US" sz="1600" dirty="0"/>
          </a:p>
        </p:txBody>
      </p:sp>
      <p:sp>
        <p:nvSpPr>
          <p:cNvPr id="14" name="Rectangle 13"/>
          <p:cNvSpPr/>
          <p:nvPr/>
        </p:nvSpPr>
        <p:spPr>
          <a:xfrm>
            <a:off x="5375854" y="1023549"/>
            <a:ext cx="3554413" cy="3411538"/>
          </a:xfrm>
          <a:prstGeom prst="rect">
            <a:avLst/>
          </a:prstGeom>
          <a:solidFill>
            <a:schemeClr val="bg1"/>
          </a:solidFill>
          <a:ln>
            <a:solidFill>
              <a:srgbClr val="777777"/>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a:defRPr/>
            </a:pPr>
            <a:endParaRPr lang="en-US" sz="1600" dirty="0" err="1">
              <a:solidFill>
                <a:schemeClr val="tx1"/>
              </a:solidFill>
              <a:latin typeface="Arial" pitchFamily="34" charset="0"/>
              <a:cs typeface="Arial" pitchFamily="34" charset="0"/>
            </a:endParaRPr>
          </a:p>
        </p:txBody>
      </p:sp>
      <p:pic>
        <p:nvPicPr>
          <p:cNvPr id="15" name="Picture 2"/>
          <p:cNvPicPr>
            <a:picLocks noChangeAspect="1" noChangeArrowheads="1"/>
          </p:cNvPicPr>
          <p:nvPr/>
        </p:nvPicPr>
        <p:blipFill>
          <a:blip r:embed="rId3"/>
          <a:srcRect/>
          <a:stretch>
            <a:fillRect/>
          </a:stretch>
        </p:blipFill>
        <p:spPr bwMode="auto">
          <a:xfrm>
            <a:off x="5436179" y="1069649"/>
            <a:ext cx="3441700" cy="2730500"/>
          </a:xfrm>
          <a:prstGeom prst="rect">
            <a:avLst/>
          </a:prstGeom>
          <a:ln>
            <a:solidFill>
              <a:srgbClr val="777777"/>
            </a:solidFill>
          </a:ln>
          <a:effectLst>
            <a:outerShdw blurRad="292100" dist="139700" dir="2700000" algn="tl" rotWithShape="0">
              <a:srgbClr val="333333">
                <a:alpha val="65000"/>
              </a:srgbClr>
            </a:outerShdw>
          </a:effectLst>
        </p:spPr>
      </p:pic>
      <p:sp>
        <p:nvSpPr>
          <p:cNvPr id="16" name="TextBox 15"/>
          <p:cNvSpPr txBox="1"/>
          <p:nvPr/>
        </p:nvSpPr>
        <p:spPr>
          <a:xfrm>
            <a:off x="5432368" y="3891845"/>
            <a:ext cx="3446146" cy="245744"/>
          </a:xfrm>
          <a:prstGeom prst="rect">
            <a:avLst/>
          </a:prstGeom>
          <a:solidFill>
            <a:schemeClr val="tx2"/>
          </a:solidFill>
          <a:ln>
            <a:solidFill>
              <a:srgbClr val="B8B8B8"/>
            </a:solidFill>
          </a:ln>
          <a:effectLst/>
          <a:scene3d>
            <a:camera prst="orthographicFront"/>
            <a:lightRig rig="threePt" dir="t"/>
          </a:scene3d>
          <a:sp3d>
            <a:bevelT/>
          </a:sp3d>
        </p:spPr>
        <p:txBody>
          <a:bodyPr wrap="none" lIns="0" tIns="0" rIns="0" bIns="0" anchor="ctr"/>
          <a:lstStyle/>
          <a:p>
            <a:pPr algn="ctr">
              <a:defRPr/>
            </a:pPr>
            <a:r>
              <a:rPr lang="en-US" sz="1050" b="1" spc="300" dirty="0">
                <a:solidFill>
                  <a:schemeClr val="bg1"/>
                </a:solidFill>
                <a:cs typeface="Arial" pitchFamily="34" charset="0"/>
              </a:rPr>
              <a:t>ORACLE VM MANAGER</a:t>
            </a:r>
          </a:p>
        </p:txBody>
      </p:sp>
      <p:pic>
        <p:nvPicPr>
          <p:cNvPr id="17" name="Picture 2" descr="http://ocpdba.net/doc/em/10.2/nav/images/em10g_logo.gif"/>
          <p:cNvPicPr>
            <a:picLocks noChangeAspect="1" noChangeArrowheads="1"/>
          </p:cNvPicPr>
          <p:nvPr/>
        </p:nvPicPr>
        <p:blipFill>
          <a:blip r:embed="rId4"/>
          <a:srcRect r="31256"/>
          <a:stretch>
            <a:fillRect/>
          </a:stretch>
        </p:blipFill>
        <p:spPr bwMode="auto">
          <a:xfrm>
            <a:off x="7547555" y="3092804"/>
            <a:ext cx="1228725" cy="428625"/>
          </a:xfrm>
          <a:prstGeom prst="rect">
            <a:avLst/>
          </a:prstGeom>
          <a:noFill/>
          <a:ln w="9525">
            <a:solidFill>
              <a:srgbClr val="B8B8B8"/>
            </a:solidFill>
            <a:miter lim="800000"/>
            <a:headEnd/>
            <a:tailEnd/>
          </a:ln>
        </p:spPr>
      </p:pic>
      <p:sp>
        <p:nvSpPr>
          <p:cNvPr id="18" name="TextBox 17"/>
          <p:cNvSpPr txBox="1"/>
          <p:nvPr/>
        </p:nvSpPr>
        <p:spPr>
          <a:xfrm>
            <a:off x="5443799" y="4164260"/>
            <a:ext cx="1703070" cy="217170"/>
          </a:xfrm>
          <a:prstGeom prst="rect">
            <a:avLst/>
          </a:prstGeom>
          <a:solidFill>
            <a:schemeClr val="tx2"/>
          </a:solidFill>
          <a:ln>
            <a:solidFill>
              <a:srgbClr val="B8B8B8"/>
            </a:solidFill>
          </a:ln>
          <a:effectLst/>
          <a:scene3d>
            <a:camera prst="orthographicFront"/>
            <a:lightRig rig="threePt" dir="t"/>
          </a:scene3d>
          <a:sp3d>
            <a:bevelT/>
          </a:sp3d>
        </p:spPr>
        <p:txBody>
          <a:bodyPr wrap="none" lIns="0" tIns="0" rIns="0" bIns="0" anchor="ctr"/>
          <a:lstStyle/>
          <a:p>
            <a:pPr algn="ctr">
              <a:defRPr/>
            </a:pPr>
            <a:r>
              <a:rPr lang="en-US" sz="1050" b="1" spc="300" dirty="0">
                <a:solidFill>
                  <a:schemeClr val="bg1"/>
                </a:solidFill>
                <a:cs typeface="Arial" pitchFamily="34" charset="0"/>
              </a:rPr>
              <a:t>    SPARC</a:t>
            </a:r>
          </a:p>
        </p:txBody>
      </p:sp>
      <p:sp>
        <p:nvSpPr>
          <p:cNvPr id="19" name="TextBox 18"/>
          <p:cNvSpPr txBox="1"/>
          <p:nvPr/>
        </p:nvSpPr>
        <p:spPr>
          <a:xfrm>
            <a:off x="7188778" y="4156640"/>
            <a:ext cx="1689736" cy="217170"/>
          </a:xfrm>
          <a:prstGeom prst="rect">
            <a:avLst/>
          </a:prstGeom>
          <a:solidFill>
            <a:schemeClr val="tx2"/>
          </a:solidFill>
          <a:ln>
            <a:solidFill>
              <a:srgbClr val="B8B8B8"/>
            </a:solidFill>
          </a:ln>
          <a:effectLst/>
          <a:scene3d>
            <a:camera prst="orthographicFront"/>
            <a:lightRig rig="threePt" dir="t"/>
          </a:scene3d>
          <a:sp3d>
            <a:bevelT/>
          </a:sp3d>
        </p:spPr>
        <p:txBody>
          <a:bodyPr wrap="none" lIns="0" tIns="0" rIns="0" bIns="0" anchor="ctr"/>
          <a:lstStyle/>
          <a:p>
            <a:pPr algn="ctr">
              <a:defRPr/>
            </a:pPr>
            <a:r>
              <a:rPr lang="en-US" sz="1050" b="1" spc="300" dirty="0">
                <a:solidFill>
                  <a:schemeClr val="bg1"/>
                </a:solidFill>
                <a:cs typeface="Arial" pitchFamily="34" charset="0"/>
              </a:rPr>
              <a:t>X86</a:t>
            </a: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Unified Server Virtualization Management</a:t>
            </a:r>
            <a:endParaRPr lang="en-US" dirty="0"/>
          </a:p>
        </p:txBody>
      </p:sp>
      <p:sp>
        <p:nvSpPr>
          <p:cNvPr id="3" name="Content Placeholder 2"/>
          <p:cNvSpPr>
            <a:spLocks noGrp="1"/>
          </p:cNvSpPr>
          <p:nvPr>
            <p:ph sz="half" idx="1"/>
          </p:nvPr>
        </p:nvSpPr>
        <p:spPr>
          <a:xfrm>
            <a:off x="606158" y="950412"/>
            <a:ext cx="8537842" cy="866514"/>
          </a:xfrm>
        </p:spPr>
        <p:txBody>
          <a:bodyPr/>
          <a:lstStyle/>
          <a:p>
            <a:r>
              <a:rPr lang="en-US" dirty="0" smtClean="0"/>
              <a:t>Oracle VM Manager manages x86 and SPARC server virtualization </a:t>
            </a:r>
          </a:p>
        </p:txBody>
      </p:sp>
      <p:sp>
        <p:nvSpPr>
          <p:cNvPr id="6" name="Content Placeholder 2"/>
          <p:cNvSpPr>
            <a:spLocks noGrp="1"/>
          </p:cNvSpPr>
          <p:nvPr>
            <p:ph sz="half" idx="1"/>
          </p:nvPr>
        </p:nvSpPr>
        <p:spPr>
          <a:xfrm>
            <a:off x="604180" y="1846263"/>
            <a:ext cx="3160298" cy="3297237"/>
          </a:xfrm>
        </p:spPr>
        <p:txBody>
          <a:bodyPr/>
          <a:lstStyle/>
          <a:p>
            <a:r>
              <a:rPr lang="en-US" dirty="0" smtClean="0"/>
              <a:t>Brings consistent customer experience</a:t>
            </a:r>
          </a:p>
          <a:p>
            <a:pPr lvl="1"/>
            <a:r>
              <a:rPr lang="en-US" dirty="0" smtClean="0"/>
              <a:t>Create VM from ISO, Templates or Assemblies</a:t>
            </a:r>
          </a:p>
          <a:p>
            <a:pPr lvl="1"/>
            <a:r>
              <a:rPr lang="en-US" dirty="0" smtClean="0"/>
              <a:t>Start or stop VMs</a:t>
            </a:r>
          </a:p>
          <a:p>
            <a:pPr lvl="1"/>
            <a:r>
              <a:rPr lang="en-US" dirty="0" smtClean="0"/>
              <a:t>Perform secure live migration</a:t>
            </a:r>
          </a:p>
          <a:p>
            <a:pPr>
              <a:buNone/>
            </a:pPr>
            <a:endParaRPr lang="en-US" dirty="0" smtClean="0"/>
          </a:p>
          <a:p>
            <a:endParaRPr lang="en-US" dirty="0" smtClean="0"/>
          </a:p>
          <a:p>
            <a:pPr>
              <a:buNone/>
            </a:pPr>
            <a:endParaRPr lang="en-US" dirty="0" smtClean="0"/>
          </a:p>
        </p:txBody>
      </p:sp>
      <p:pic>
        <p:nvPicPr>
          <p:cNvPr id="1027" name="Picture 3" descr="C:\Documents and Settings\honsu\Desktop\3.png"/>
          <p:cNvPicPr>
            <a:picLocks noChangeAspect="1" noChangeArrowheads="1"/>
          </p:cNvPicPr>
          <p:nvPr/>
        </p:nvPicPr>
        <p:blipFill>
          <a:blip r:embed="rId3"/>
          <a:srcRect/>
          <a:stretch>
            <a:fillRect/>
          </a:stretch>
        </p:blipFill>
        <p:spPr bwMode="auto">
          <a:xfrm>
            <a:off x="3896087" y="1555669"/>
            <a:ext cx="5163626" cy="2920626"/>
          </a:xfrm>
          <a:prstGeom prst="rect">
            <a:avLst/>
          </a:prstGeom>
          <a:noFill/>
        </p:spPr>
      </p:pic>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MySQL</a:t>
            </a:r>
            <a:r>
              <a:rPr lang="en-US" dirty="0" smtClean="0"/>
              <a:t> Database Support</a:t>
            </a:r>
            <a:endParaRPr lang="en-US" dirty="0"/>
          </a:p>
        </p:txBody>
      </p:sp>
      <p:sp>
        <p:nvSpPr>
          <p:cNvPr id="3" name="Content Placeholder 2"/>
          <p:cNvSpPr>
            <a:spLocks noGrp="1"/>
          </p:cNvSpPr>
          <p:nvPr>
            <p:ph sz="half" idx="1"/>
          </p:nvPr>
        </p:nvSpPr>
        <p:spPr>
          <a:xfrm>
            <a:off x="713035" y="974160"/>
            <a:ext cx="7884700" cy="3297237"/>
          </a:xfrm>
        </p:spPr>
        <p:txBody>
          <a:bodyPr/>
          <a:lstStyle/>
          <a:p>
            <a:r>
              <a:rPr lang="en-US" dirty="0" err="1" smtClean="0"/>
              <a:t>MySQL</a:t>
            </a:r>
            <a:r>
              <a:rPr lang="en-US" dirty="0" smtClean="0"/>
              <a:t>  Database Enterprise Edition bundled as the management repository for Oracle VM Manager as the simple install option</a:t>
            </a:r>
          </a:p>
          <a:p>
            <a:pPr lvl="1"/>
            <a:r>
              <a:rPr lang="en-US" dirty="0" smtClean="0"/>
              <a:t>Bundled </a:t>
            </a:r>
            <a:r>
              <a:rPr lang="en-US" dirty="0" err="1" smtClean="0"/>
              <a:t>MySQL</a:t>
            </a:r>
            <a:r>
              <a:rPr lang="en-US" dirty="0" smtClean="0"/>
              <a:t> Enterprise Edition Database includes fully automated database backups and a quick restore tool that can help with easy database restoration.</a:t>
            </a:r>
          </a:p>
          <a:p>
            <a:pPr lvl="1"/>
            <a:r>
              <a:rPr lang="en-US" smtClean="0"/>
              <a:t>Migration path </a:t>
            </a:r>
            <a:r>
              <a:rPr lang="en-US" dirty="0" smtClean="0"/>
              <a:t>from XE database to MySQL</a:t>
            </a:r>
          </a:p>
          <a:p>
            <a:r>
              <a:rPr lang="en-US" dirty="0" smtClean="0"/>
              <a:t>Custom install option available to support an existing Oracle Database (SE / EE)</a:t>
            </a:r>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Title 3"/>
          <p:cNvSpPr>
            <a:spLocks noGrp="1"/>
          </p:cNvSpPr>
          <p:nvPr>
            <p:ph type="title"/>
          </p:nvPr>
        </p:nvSpPr>
        <p:spPr>
          <a:xfrm>
            <a:off x="5323439" y="2160590"/>
            <a:ext cx="3820562" cy="504825"/>
          </a:xfrm>
        </p:spPr>
        <p:txBody>
          <a:bodyPr/>
          <a:lstStyle/>
          <a:p>
            <a:r>
              <a:rPr lang="en-US" sz="3600" dirty="0" smtClean="0"/>
              <a:t>Why Oracle VM? VM?</a:t>
            </a: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95668" y="16223"/>
            <a:ext cx="9063507" cy="432259"/>
          </a:xfrm>
        </p:spPr>
        <p:txBody>
          <a:bodyPr/>
          <a:lstStyle/>
          <a:p>
            <a:r>
              <a:rPr lang="en-US" dirty="0" smtClean="0"/>
              <a:t>Oracle is “Challenger” in Magic Quadrant (6/11/12)</a:t>
            </a:r>
            <a:endParaRPr lang="en-US" dirty="0"/>
          </a:p>
        </p:txBody>
      </p:sp>
      <p:pic>
        <p:nvPicPr>
          <p:cNvPr id="6" name="Picture 5" descr="Magic Quadrant.jpg"/>
          <p:cNvPicPr>
            <a:picLocks noChangeAspect="1"/>
          </p:cNvPicPr>
          <p:nvPr/>
        </p:nvPicPr>
        <p:blipFill>
          <a:blip r:embed="rId3" cstate="print"/>
          <a:stretch>
            <a:fillRect/>
          </a:stretch>
        </p:blipFill>
        <p:spPr>
          <a:xfrm>
            <a:off x="27220" y="458515"/>
            <a:ext cx="5287179" cy="4194971"/>
          </a:xfrm>
          <a:prstGeom prst="rect">
            <a:avLst/>
          </a:prstGeom>
        </p:spPr>
      </p:pic>
      <p:sp>
        <p:nvSpPr>
          <p:cNvPr id="10" name="Rectangle 9"/>
          <p:cNvSpPr/>
          <p:nvPr/>
        </p:nvSpPr>
        <p:spPr>
          <a:xfrm>
            <a:off x="4198203" y="4835731"/>
            <a:ext cx="1566454" cy="307777"/>
          </a:xfrm>
          <a:prstGeom prst="rect">
            <a:avLst/>
          </a:prstGeom>
        </p:spPr>
        <p:txBody>
          <a:bodyPr wrap="none">
            <a:spAutoFit/>
          </a:bodyPr>
          <a:lstStyle/>
          <a:p>
            <a:r>
              <a:rPr lang="en-US" sz="1400" dirty="0" smtClean="0">
                <a:hlinkClick r:id="rId4"/>
              </a:rPr>
              <a:t>Get the full report</a:t>
            </a:r>
            <a:endParaRPr lang="en-US" sz="1400" dirty="0"/>
          </a:p>
        </p:txBody>
      </p:sp>
      <p:sp>
        <p:nvSpPr>
          <p:cNvPr id="39937" name="Rectangle 1"/>
          <p:cNvSpPr>
            <a:spLocks noChangeArrowheads="1"/>
          </p:cNvSpPr>
          <p:nvPr/>
        </p:nvSpPr>
        <p:spPr bwMode="auto">
          <a:xfrm>
            <a:off x="4710472" y="1252237"/>
            <a:ext cx="4216240" cy="2492990"/>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Narrow" pitchFamily="34" charset="0"/>
                <a:ea typeface="Calibri" pitchFamily="34" charset="0"/>
              </a:rPr>
              <a:t> “ Oracle VM is a solid and maturing solution for Oracle-centric</a:t>
            </a:r>
            <a:r>
              <a:rPr kumimoji="0" lang="en-US" sz="1800" b="0" i="0" u="none" strike="noStrike" cap="none" normalizeH="0" dirty="0" smtClean="0">
                <a:ln>
                  <a:noFill/>
                </a:ln>
                <a:solidFill>
                  <a:srgbClr val="000000"/>
                </a:solidFill>
                <a:effectLst/>
                <a:latin typeface="Arial Narrow" pitchFamily="34" charset="0"/>
                <a:ea typeface="Calibri" pitchFamily="34" charset="0"/>
              </a:rPr>
              <a:t> a</a:t>
            </a:r>
            <a:r>
              <a:rPr kumimoji="0" lang="en-US" sz="1800" b="0" i="0" u="none" strike="noStrike" cap="none" normalizeH="0" baseline="0" dirty="0" smtClean="0">
                <a:ln>
                  <a:noFill/>
                </a:ln>
                <a:solidFill>
                  <a:srgbClr val="000000"/>
                </a:solidFill>
                <a:effectLst/>
                <a:latin typeface="Arial Narrow" pitchFamily="34" charset="0"/>
                <a:ea typeface="Calibri" pitchFamily="34" charset="0"/>
              </a:rPr>
              <a:t>rchitecture, and is becoming a valuable component of an integrated Oracle-managed architecture as more management features are added."  </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000000"/>
              </a:solidFill>
              <a:effectLst/>
              <a:latin typeface="Arial Narrow" pitchFamily="34" charset="0"/>
              <a:ea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rgbClr val="000000"/>
              </a:solidFill>
              <a:effectLst/>
              <a:latin typeface="Arial Narrow" pitchFamily="34" charset="0"/>
              <a:ea typeface="Calibri"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Narrow" pitchFamily="34" charset="0"/>
                <a:ea typeface="Calibri" pitchFamily="34" charset="0"/>
              </a:rPr>
              <a:t>"Gartner is receiving a growing number of inquiries from clients   considering and using Oracle VM."</a:t>
            </a:r>
            <a:r>
              <a:rPr kumimoji="0" lang="en-US" sz="1800" b="0" i="0" u="none" strike="noStrike" cap="none" normalizeH="0" baseline="0" dirty="0" smtClean="0">
                <a:ln>
                  <a:noFill/>
                </a:ln>
                <a:solidFill>
                  <a:schemeClr val="tx1"/>
                </a:solidFill>
                <a:effectLst/>
                <a:latin typeface="Arial Narrow" pitchFamily="34" charset="0"/>
              </a:rPr>
              <a:t> </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45084" y="2449"/>
            <a:ext cx="8132762" cy="431800"/>
          </a:xfrm>
        </p:spPr>
        <p:txBody>
          <a:bodyPr/>
          <a:lstStyle/>
          <a:p>
            <a:r>
              <a:rPr lang="en-US" dirty="0" smtClean="0"/>
              <a:t>Lower Cost:</a:t>
            </a:r>
            <a:r>
              <a:rPr lang="en-US" sz="4000" dirty="0" smtClean="0"/>
              <a:t> </a:t>
            </a:r>
            <a:r>
              <a:rPr lang="en-US" dirty="0" smtClean="0"/>
              <a:t>Oracle VM 3 vs. VMware vSphere5</a:t>
            </a:r>
            <a:r>
              <a:rPr lang="en-US" dirty="0" smtClean="0">
                <a:solidFill>
                  <a:schemeClr val="tx2"/>
                </a:solidFill>
              </a:rPr>
              <a:t> </a:t>
            </a:r>
            <a:r>
              <a:rPr lang="en-US" dirty="0" smtClean="0"/>
              <a:t/>
            </a:r>
            <a:br>
              <a:rPr lang="en-US" dirty="0" smtClean="0"/>
            </a:br>
            <a:r>
              <a:rPr lang="en-US" sz="1800" b="0" dirty="0" smtClean="0">
                <a:solidFill>
                  <a:srgbClr val="FF0000"/>
                </a:solidFill>
              </a:rPr>
              <a:t>100 2-Socket Servers, each with 6 VMs and 48GB RAM per Server</a:t>
            </a:r>
            <a:endParaRPr lang="en-US" sz="1800" dirty="0"/>
          </a:p>
        </p:txBody>
      </p:sp>
      <p:graphicFrame>
        <p:nvGraphicFramePr>
          <p:cNvPr id="4" name="Group 42"/>
          <p:cNvGraphicFramePr>
            <a:graphicFrameLocks/>
          </p:cNvGraphicFramePr>
          <p:nvPr/>
        </p:nvGraphicFramePr>
        <p:xfrm>
          <a:off x="433143" y="982074"/>
          <a:ext cx="8325855" cy="3344142"/>
        </p:xfrm>
        <a:graphic>
          <a:graphicData uri="http://schemas.openxmlformats.org/drawingml/2006/table">
            <a:tbl>
              <a:tblPr/>
              <a:tblGrid>
                <a:gridCol w="1387643"/>
                <a:gridCol w="3469106"/>
                <a:gridCol w="3469106"/>
              </a:tblGrid>
              <a:tr h="369202">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Tx/>
                        <a:buNone/>
                        <a:tabLst/>
                      </a:pPr>
                      <a:endParaRPr kumimoji="0" lang="en-US" sz="1400" b="1" i="0" u="none" strike="noStrike" cap="none" normalizeH="0" baseline="0" dirty="0" smtClean="0">
                        <a:ln>
                          <a:noFill/>
                        </a:ln>
                        <a:solidFill>
                          <a:schemeClr val="tx1"/>
                        </a:solidFill>
                        <a:effectLst/>
                        <a:latin typeface="Arial" pitchFamily="34" charset="0"/>
                      </a:endParaRPr>
                    </a:p>
                  </a:txBody>
                  <a:tcPr marL="69074" marR="69074" marT="25538" marB="25538" horzOverflow="overflow">
                    <a:lnL w="12700" cap="flat" cmpd="sng" algn="ctr">
                      <a:solidFill>
                        <a:schemeClr val="bg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t" latinLnBrk="0" hangingPunct="1">
                        <a:lnSpc>
                          <a:spcPct val="100000"/>
                        </a:lnSpc>
                        <a:spcBef>
                          <a:spcPct val="20000"/>
                        </a:spcBef>
                        <a:spcAft>
                          <a:spcPct val="0"/>
                        </a:spcAft>
                        <a:buClr>
                          <a:schemeClr val="accent1"/>
                        </a:buClr>
                        <a:buSzTx/>
                        <a:buFontTx/>
                        <a:buNone/>
                        <a:tabLst/>
                      </a:pPr>
                      <a:r>
                        <a:rPr kumimoji="0" lang="en-US" sz="1500" b="1" i="0" u="none" strike="noStrike" cap="none" normalizeH="0" baseline="0" dirty="0" smtClean="0">
                          <a:ln>
                            <a:noFill/>
                          </a:ln>
                          <a:solidFill>
                            <a:schemeClr val="bg1"/>
                          </a:solidFill>
                          <a:effectLst/>
                          <a:latin typeface="Arial" pitchFamily="34" charset="0"/>
                        </a:rPr>
                        <a:t>Oracle</a:t>
                      </a:r>
                    </a:p>
                  </a:txBody>
                  <a:tcPr marL="69074" marR="69074" marT="25538" marB="25538" anchor="ctr"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0" eaLnBrk="1" fontAlgn="t" latinLnBrk="0" hangingPunct="1">
                        <a:lnSpc>
                          <a:spcPct val="100000"/>
                        </a:lnSpc>
                        <a:spcBef>
                          <a:spcPct val="20000"/>
                        </a:spcBef>
                        <a:spcAft>
                          <a:spcPct val="0"/>
                        </a:spcAft>
                        <a:buClr>
                          <a:schemeClr val="accent1"/>
                        </a:buClr>
                        <a:buSzTx/>
                        <a:buFontTx/>
                        <a:buNone/>
                        <a:tabLst/>
                      </a:pPr>
                      <a:r>
                        <a:rPr kumimoji="0" lang="en-US" sz="1500" b="1" i="0" u="none" strike="noStrike" cap="none" normalizeH="0" baseline="0" dirty="0" smtClean="0">
                          <a:ln>
                            <a:noFill/>
                          </a:ln>
                          <a:solidFill>
                            <a:schemeClr val="bg1"/>
                          </a:solidFill>
                          <a:effectLst/>
                          <a:latin typeface="Arial" pitchFamily="34" charset="0"/>
                        </a:rPr>
                        <a:t>VMware vSphere5 </a:t>
                      </a:r>
                    </a:p>
                  </a:txBody>
                  <a:tcPr marL="69074" marR="69074" marT="25538" marB="25538" anchor="ctr"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0070C0"/>
                    </a:solidFill>
                  </a:tcPr>
                </a:tc>
              </a:tr>
              <a:tr h="965477">
                <a:tc>
                  <a:txBody>
                    <a:bodyPr/>
                    <a:lstStyle/>
                    <a:p>
                      <a:pPr marL="0" marR="0" lvl="0" indent="0" algn="ctr"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rPr>
                        <a:t>Virtualization</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7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Oracle VM (2-socket system, Premier Support, unlimited VMs, unlimited </a:t>
                      </a:r>
                      <a:r>
                        <a:rPr kumimoji="0" lang="en-US" sz="1200" b="0" i="0" u="none" strike="noStrike" cap="none" normalizeH="0" baseline="0" dirty="0" err="1" smtClean="0">
                          <a:ln>
                            <a:noFill/>
                          </a:ln>
                          <a:solidFill>
                            <a:schemeClr val="tx1"/>
                          </a:solidFill>
                          <a:effectLst/>
                          <a:latin typeface="Arial" pitchFamily="34" charset="0"/>
                          <a:cs typeface="Times" pitchFamily="1" charset="0"/>
                          <a:sym typeface="Times" pitchFamily="1" charset="0"/>
                        </a:rPr>
                        <a:t>vRAM</a:t>
                      </a: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License - $0</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Support - $599 / server / year</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VMware vSphere 5 Enterprise Plus Edition (per socket  96GB </a:t>
                      </a:r>
                      <a:r>
                        <a:rPr kumimoji="0" lang="en-US" sz="1200" b="0" i="0" u="none" strike="noStrike" cap="none" normalizeH="0" baseline="0" dirty="0" err="1" smtClean="0">
                          <a:ln>
                            <a:noFill/>
                          </a:ln>
                          <a:solidFill>
                            <a:schemeClr val="tx1"/>
                          </a:solidFill>
                          <a:effectLst/>
                          <a:latin typeface="Arial" pitchFamily="34" charset="0"/>
                          <a:cs typeface="Times" pitchFamily="1" charset="0"/>
                          <a:sym typeface="Times" pitchFamily="1" charset="0"/>
                        </a:rPr>
                        <a:t>vRAM</a:t>
                      </a: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License - $3495 x 2 sockets = $6990</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Support (Production) - $874 x 2 = $1748/year</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855749">
                <a:tc>
                  <a:txBody>
                    <a:bodyPr/>
                    <a:lstStyle/>
                    <a:p>
                      <a:pPr marL="0" marR="0" lvl="0" indent="0" algn="ctr"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Management</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75000"/>
                      </a:schemeClr>
                    </a:solidFill>
                  </a:tcPr>
                </a:tc>
                <a:tc>
                  <a:txBody>
                    <a:bodyPr/>
                    <a:lstStyle/>
                    <a:p>
                      <a:pPr marL="0" marR="0" lvl="0" indent="0" algn="l"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Oracle VM Manager and Ops Center</a:t>
                      </a:r>
                    </a:p>
                    <a:p>
                      <a:pPr marL="0" marR="0" lvl="0" indent="0" algn="l"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License - $0</a:t>
                      </a:r>
                    </a:p>
                    <a:p>
                      <a:pPr marL="0" marR="0" lvl="0" indent="0" algn="l"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Support - $0</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VMware vCenter Server Enterprise</a:t>
                      </a:r>
                    </a:p>
                    <a:p>
                      <a:pPr marL="0" marR="0" lvl="0" indent="0" algn="l"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License - $4875 per 25 VMs</a:t>
                      </a:r>
                    </a:p>
                    <a:p>
                      <a:pPr marL="0" marR="0" lvl="0" indent="0" algn="l"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Support - $1219 (1 year Production </a:t>
                      </a:r>
                      <a:r>
                        <a:rPr kumimoji="0" lang="en-US" sz="1200" b="0" i="0" u="none" strike="noStrike" cap="none" normalizeH="0" baseline="0" dirty="0" err="1" smtClean="0">
                          <a:ln>
                            <a:noFill/>
                          </a:ln>
                          <a:solidFill>
                            <a:schemeClr val="tx1"/>
                          </a:solidFill>
                          <a:effectLst/>
                          <a:latin typeface="Arial" pitchFamily="34" charset="0"/>
                          <a:cs typeface="Times" pitchFamily="1" charset="0"/>
                          <a:sym typeface="Times" pitchFamily="1" charset="0"/>
                        </a:rPr>
                        <a:t>SnS</a:t>
                      </a: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 per 25 VMs)</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485417">
                <a:tc>
                  <a:txBody>
                    <a:bodyPr/>
                    <a:lstStyle/>
                    <a:p>
                      <a:pPr marL="0" marR="0" lvl="0" indent="0" algn="ctr"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rPr>
                        <a:t>Total Cost (First Year)</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75000"/>
                      </a:schemeClr>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cs typeface="Times" pitchFamily="1" charset="0"/>
                          <a:sym typeface="Times" pitchFamily="1" charset="0"/>
                        </a:rPr>
                        <a:t>License: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Arial" pitchFamily="34" charset="0"/>
                          <a:cs typeface="Times" pitchFamily="1" charset="0"/>
                          <a:sym typeface="Times" pitchFamily="1" charset="0"/>
                        </a:rPr>
                        <a:t>Oracle VM (annual): $59,900</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VMware </a:t>
                      </a:r>
                      <a:r>
                        <a:rPr kumimoji="0" lang="en-US" sz="1200" b="0" i="0" u="none" strike="noStrike" cap="none" normalizeH="0" baseline="0" dirty="0" err="1" smtClean="0">
                          <a:ln>
                            <a:noFill/>
                          </a:ln>
                          <a:solidFill>
                            <a:schemeClr val="tx1"/>
                          </a:solidFill>
                          <a:effectLst/>
                          <a:latin typeface="Arial" pitchFamily="34" charset="0"/>
                          <a:cs typeface="Times" pitchFamily="1" charset="0"/>
                          <a:sym typeface="Times" pitchFamily="1" charset="0"/>
                        </a:rPr>
                        <a:t>Lic</a:t>
                      </a: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 (perpetual): $816,000</a:t>
                      </a:r>
                    </a:p>
                    <a:p>
                      <a:pPr marL="0" marR="0" lvl="0" indent="0" algn="l" defTabSz="914400" rtl="0" eaLnBrk="1" fontAlgn="t" latinLnBrk="0" hangingPunct="1">
                        <a:lnSpc>
                          <a:spcPct val="100000"/>
                        </a:lnSpc>
                        <a:spcBef>
                          <a:spcPct val="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VMware Support (annual): $203,400</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668297">
                <a:tc>
                  <a:txBody>
                    <a:bodyPr/>
                    <a:lstStyle/>
                    <a:p>
                      <a:pPr marL="0" marR="0" lvl="0" indent="0" algn="ctr"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rPr>
                        <a:t>Total Cost </a:t>
                      </a:r>
                    </a:p>
                    <a:p>
                      <a:pPr marL="0" marR="0" lvl="0" indent="0" algn="ctr"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rPr>
                        <a:t>(3 Years)</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75000"/>
                      </a:schemeClr>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1" i="0" u="none" strike="noStrike" cap="none" normalizeH="0" baseline="0" dirty="0" smtClean="0">
                          <a:ln>
                            <a:noFill/>
                          </a:ln>
                          <a:solidFill>
                            <a:srgbClr val="FF0000"/>
                          </a:solidFill>
                          <a:effectLst/>
                          <a:latin typeface="Arial" pitchFamily="34" charset="0"/>
                          <a:cs typeface="Times" pitchFamily="1" charset="0"/>
                          <a:sym typeface="Times" pitchFamily="1" charset="0"/>
                        </a:rPr>
                        <a:t>$179,700</a:t>
                      </a:r>
                    </a:p>
                  </a:txBody>
                  <a:tcPr marL="69074" marR="69074" marT="25538" marB="25538" anchor="ctr"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20000"/>
                        </a:spcBef>
                        <a:spcAft>
                          <a:spcPct val="0"/>
                        </a:spcAft>
                        <a:buClr>
                          <a:schemeClr val="accent1"/>
                        </a:buClr>
                        <a:buSzTx/>
                        <a:buFontTx/>
                        <a:buNone/>
                        <a:tabLst/>
                      </a:pPr>
                      <a:r>
                        <a:rPr kumimoji="0" lang="en-US" sz="1500" b="1" i="0" u="none" strike="noStrike" cap="none" normalizeH="0" baseline="0" dirty="0" smtClean="0">
                          <a:ln>
                            <a:noFill/>
                          </a:ln>
                          <a:solidFill>
                            <a:srgbClr val="FF0000"/>
                          </a:solidFill>
                          <a:effectLst/>
                          <a:latin typeface="Arial" pitchFamily="34" charset="0"/>
                          <a:cs typeface="Times" pitchFamily="1" charset="0"/>
                          <a:sym typeface="Times" pitchFamily="1" charset="0"/>
                        </a:rPr>
                        <a:t>$1,426,200 (7.94X Oracle)</a:t>
                      </a:r>
                    </a:p>
                  </a:txBody>
                  <a:tcPr marL="69074" marR="69074" marT="25538" marB="25538" anchor="ctr"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bl>
          </a:graphicData>
        </a:graphic>
      </p:graphicFrame>
      <p:sp>
        <p:nvSpPr>
          <p:cNvPr id="5" name="Oval 35"/>
          <p:cNvSpPr>
            <a:spLocks noChangeArrowheads="1"/>
          </p:cNvSpPr>
          <p:nvPr/>
        </p:nvSpPr>
        <p:spPr bwMode="auto">
          <a:xfrm>
            <a:off x="1772653" y="3648880"/>
            <a:ext cx="6962274" cy="697706"/>
          </a:xfrm>
          <a:prstGeom prst="ellipse">
            <a:avLst/>
          </a:prstGeom>
          <a:noFill/>
          <a:ln w="28575">
            <a:solidFill>
              <a:srgbClr val="FF0000"/>
            </a:solidFill>
            <a:round/>
            <a:headEnd/>
            <a:tailEnd/>
          </a:ln>
        </p:spPr>
        <p:txBody>
          <a:bodyPr wrap="none" lIns="0" tIns="0" rIns="0" bIns="0" anchor="ctr"/>
          <a:lstStyle/>
          <a:p>
            <a:endParaRPr lang="en-US">
              <a:solidFill>
                <a:srgbClr val="000000"/>
              </a:solidFill>
              <a:ea typeface="+mn-ea"/>
              <a:cs typeface="+mn-cs"/>
            </a:endParaRPr>
          </a:p>
        </p:txBody>
      </p:sp>
    </p:spTree>
  </p:cSld>
  <p:clrMapOvr>
    <a:masterClrMapping/>
  </p:clrMapOvr>
  <p:transition xmlns:p14="http://schemas.microsoft.com/office/powerpoint/2010/main" spd="slow">
    <p:wipe dir="r"/>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8872" y="-15657"/>
            <a:ext cx="8132762" cy="431800"/>
          </a:xfrm>
        </p:spPr>
        <p:txBody>
          <a:bodyPr/>
          <a:lstStyle/>
          <a:p>
            <a:r>
              <a:rPr lang="en-US" dirty="0" smtClean="0"/>
              <a:t>Lower Cost:</a:t>
            </a:r>
            <a:r>
              <a:rPr lang="en-US" sz="4000" dirty="0" smtClean="0"/>
              <a:t> </a:t>
            </a:r>
            <a:r>
              <a:rPr lang="en-US" dirty="0" smtClean="0"/>
              <a:t>Oracle VM 3 vs. VMware vSphere5</a:t>
            </a:r>
            <a:r>
              <a:rPr lang="en-US" dirty="0" smtClean="0">
                <a:solidFill>
                  <a:schemeClr val="tx2"/>
                </a:solidFill>
              </a:rPr>
              <a:t> </a:t>
            </a:r>
            <a:r>
              <a:rPr lang="en-US" dirty="0" smtClean="0"/>
              <a:t/>
            </a:r>
            <a:br>
              <a:rPr lang="en-US" dirty="0" smtClean="0"/>
            </a:br>
            <a:r>
              <a:rPr lang="en-US" sz="1800" b="0" dirty="0" smtClean="0">
                <a:solidFill>
                  <a:srgbClr val="FF0000"/>
                </a:solidFill>
              </a:rPr>
              <a:t>250 2-Socket Servers, each with 6 VMs and 96GB RAM per Server</a:t>
            </a:r>
            <a:endParaRPr lang="en-US" sz="1800" dirty="0"/>
          </a:p>
        </p:txBody>
      </p:sp>
      <p:graphicFrame>
        <p:nvGraphicFramePr>
          <p:cNvPr id="4" name="Group 42"/>
          <p:cNvGraphicFramePr>
            <a:graphicFrameLocks/>
          </p:cNvGraphicFramePr>
          <p:nvPr/>
        </p:nvGraphicFramePr>
        <p:xfrm>
          <a:off x="433143" y="982074"/>
          <a:ext cx="8325855" cy="3344142"/>
        </p:xfrm>
        <a:graphic>
          <a:graphicData uri="http://schemas.openxmlformats.org/drawingml/2006/table">
            <a:tbl>
              <a:tblPr/>
              <a:tblGrid>
                <a:gridCol w="1387643"/>
                <a:gridCol w="3469106"/>
                <a:gridCol w="3469106"/>
              </a:tblGrid>
              <a:tr h="369202">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Tx/>
                        <a:buNone/>
                        <a:tabLst/>
                      </a:pPr>
                      <a:endParaRPr kumimoji="0" lang="en-US" sz="1400" b="1" i="0" u="none" strike="noStrike" cap="none" normalizeH="0" baseline="0" dirty="0" smtClean="0">
                        <a:ln>
                          <a:noFill/>
                        </a:ln>
                        <a:solidFill>
                          <a:schemeClr val="tx1"/>
                        </a:solidFill>
                        <a:effectLst/>
                        <a:latin typeface="Arial" pitchFamily="34" charset="0"/>
                      </a:endParaRPr>
                    </a:p>
                  </a:txBody>
                  <a:tcPr marL="69074" marR="69074" marT="25538" marB="25538" horzOverflow="overflow">
                    <a:lnL w="12700" cap="flat" cmpd="sng" algn="ctr">
                      <a:solidFill>
                        <a:schemeClr val="bg1"/>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t" latinLnBrk="0" hangingPunct="1">
                        <a:lnSpc>
                          <a:spcPct val="100000"/>
                        </a:lnSpc>
                        <a:spcBef>
                          <a:spcPct val="20000"/>
                        </a:spcBef>
                        <a:spcAft>
                          <a:spcPct val="0"/>
                        </a:spcAft>
                        <a:buClr>
                          <a:schemeClr val="accent1"/>
                        </a:buClr>
                        <a:buSzTx/>
                        <a:buFontTx/>
                        <a:buNone/>
                        <a:tabLst/>
                      </a:pPr>
                      <a:r>
                        <a:rPr kumimoji="0" lang="en-US" sz="1500" b="1" i="0" u="none" strike="noStrike" cap="none" normalizeH="0" baseline="0" dirty="0" smtClean="0">
                          <a:ln>
                            <a:noFill/>
                          </a:ln>
                          <a:solidFill>
                            <a:schemeClr val="bg1"/>
                          </a:solidFill>
                          <a:effectLst/>
                          <a:latin typeface="Arial" pitchFamily="34" charset="0"/>
                        </a:rPr>
                        <a:t>Oracle</a:t>
                      </a:r>
                    </a:p>
                  </a:txBody>
                  <a:tcPr marL="69074" marR="69074" marT="25538" marB="25538" anchor="ctr"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0" eaLnBrk="1" fontAlgn="t" latinLnBrk="0" hangingPunct="1">
                        <a:lnSpc>
                          <a:spcPct val="100000"/>
                        </a:lnSpc>
                        <a:spcBef>
                          <a:spcPct val="20000"/>
                        </a:spcBef>
                        <a:spcAft>
                          <a:spcPct val="0"/>
                        </a:spcAft>
                        <a:buClr>
                          <a:schemeClr val="accent1"/>
                        </a:buClr>
                        <a:buSzTx/>
                        <a:buFontTx/>
                        <a:buNone/>
                        <a:tabLst/>
                      </a:pPr>
                      <a:r>
                        <a:rPr kumimoji="0" lang="en-US" sz="1500" b="1" i="0" u="none" strike="noStrike" cap="none" normalizeH="0" baseline="0" dirty="0" smtClean="0">
                          <a:ln>
                            <a:noFill/>
                          </a:ln>
                          <a:solidFill>
                            <a:schemeClr val="bg1"/>
                          </a:solidFill>
                          <a:effectLst/>
                          <a:latin typeface="Arial" pitchFamily="34" charset="0"/>
                        </a:rPr>
                        <a:t>VMware vSphere5 </a:t>
                      </a:r>
                    </a:p>
                  </a:txBody>
                  <a:tcPr marL="69074" marR="69074" marT="25538" marB="25538" anchor="ctr"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0070C0"/>
                    </a:solidFill>
                  </a:tcPr>
                </a:tc>
              </a:tr>
              <a:tr h="965477">
                <a:tc>
                  <a:txBody>
                    <a:bodyPr/>
                    <a:lstStyle/>
                    <a:p>
                      <a:pPr marL="0" marR="0" lvl="0" indent="0" algn="ctr"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rPr>
                        <a:t>Virtualization</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7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Oracle VM (2-socket system, Premier Support, unlimited VMs, unlimited </a:t>
                      </a:r>
                      <a:r>
                        <a:rPr kumimoji="0" lang="en-US" sz="1200" b="0" i="0" u="none" strike="noStrike" cap="none" normalizeH="0" baseline="0" dirty="0" err="1" smtClean="0">
                          <a:ln>
                            <a:noFill/>
                          </a:ln>
                          <a:solidFill>
                            <a:schemeClr val="tx1"/>
                          </a:solidFill>
                          <a:effectLst/>
                          <a:latin typeface="Arial" pitchFamily="34" charset="0"/>
                          <a:cs typeface="Times" pitchFamily="1" charset="0"/>
                          <a:sym typeface="Times" pitchFamily="1" charset="0"/>
                        </a:rPr>
                        <a:t>vRAM</a:t>
                      </a: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License - $0</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Support - $599 / server / year</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VMware vSphere 5 Enterprise Plus Edition (per socket  96GB </a:t>
                      </a:r>
                      <a:r>
                        <a:rPr kumimoji="0" lang="en-US" sz="1200" b="0" i="0" u="none" strike="noStrike" cap="none" normalizeH="0" baseline="0" dirty="0" err="1" smtClean="0">
                          <a:ln>
                            <a:noFill/>
                          </a:ln>
                          <a:solidFill>
                            <a:schemeClr val="tx1"/>
                          </a:solidFill>
                          <a:effectLst/>
                          <a:latin typeface="Arial" pitchFamily="34" charset="0"/>
                          <a:cs typeface="Times" pitchFamily="1" charset="0"/>
                          <a:sym typeface="Times" pitchFamily="1" charset="0"/>
                        </a:rPr>
                        <a:t>vRAM</a:t>
                      </a: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License - $3495 x 2 sockets = $6990</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Support (Production) - $874 x 2 = $1748/year</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855749">
                <a:tc>
                  <a:txBody>
                    <a:bodyPr/>
                    <a:lstStyle/>
                    <a:p>
                      <a:pPr marL="0" marR="0" lvl="0" indent="0" algn="ctr"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Management</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75000"/>
                      </a:schemeClr>
                    </a:solidFill>
                  </a:tcPr>
                </a:tc>
                <a:tc>
                  <a:txBody>
                    <a:bodyPr/>
                    <a:lstStyle/>
                    <a:p>
                      <a:pPr marL="0" marR="0" lvl="0" indent="0" algn="l"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Oracle VM Manager and Ops Center</a:t>
                      </a:r>
                    </a:p>
                    <a:p>
                      <a:pPr marL="0" marR="0" lvl="0" indent="0" algn="l"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License - $0</a:t>
                      </a:r>
                    </a:p>
                    <a:p>
                      <a:pPr marL="0" marR="0" lvl="0" indent="0" algn="l"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Arial" pitchFamily="34" charset="0"/>
                        </a:rPr>
                        <a:t>Support - $0</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VMware vCenter Server Enterprise</a:t>
                      </a:r>
                    </a:p>
                    <a:p>
                      <a:pPr marL="0" marR="0" lvl="0" indent="0" algn="l"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License - $4875 per 25 VMs</a:t>
                      </a:r>
                    </a:p>
                    <a:p>
                      <a:pPr marL="0" marR="0" lvl="0" indent="0" algn="l"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Support - $1219 (1 year Production </a:t>
                      </a:r>
                      <a:r>
                        <a:rPr kumimoji="0" lang="en-US" sz="1200" b="0" i="0" u="none" strike="noStrike" cap="none" normalizeH="0" baseline="0" dirty="0" err="1" smtClean="0">
                          <a:ln>
                            <a:noFill/>
                          </a:ln>
                          <a:solidFill>
                            <a:schemeClr val="tx1"/>
                          </a:solidFill>
                          <a:effectLst/>
                          <a:latin typeface="Arial" pitchFamily="34" charset="0"/>
                          <a:cs typeface="Times" pitchFamily="1" charset="0"/>
                          <a:sym typeface="Times" pitchFamily="1" charset="0"/>
                        </a:rPr>
                        <a:t>SnS</a:t>
                      </a: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 per 25 VMs)</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485417">
                <a:tc>
                  <a:txBody>
                    <a:bodyPr/>
                    <a:lstStyle/>
                    <a:p>
                      <a:pPr marL="0" marR="0" lvl="0" indent="0" algn="ctr"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rPr>
                        <a:t>Total Cost (First Year)</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75000"/>
                      </a:schemeClr>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License: $0</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Oracle VM (annual): $149,750</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VMware </a:t>
                      </a:r>
                      <a:r>
                        <a:rPr kumimoji="0" lang="en-US" sz="1200" b="0" i="0" u="none" strike="noStrike" cap="none" normalizeH="0" baseline="0" dirty="0" err="1" smtClean="0">
                          <a:ln>
                            <a:noFill/>
                          </a:ln>
                          <a:solidFill>
                            <a:schemeClr val="tx1"/>
                          </a:solidFill>
                          <a:effectLst/>
                          <a:latin typeface="Arial" pitchFamily="34" charset="0"/>
                          <a:cs typeface="Times" pitchFamily="1" charset="0"/>
                          <a:sym typeface="Times" pitchFamily="1" charset="0"/>
                        </a:rPr>
                        <a:t>Lic</a:t>
                      </a: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 (perpetual): $2,040,000</a:t>
                      </a:r>
                    </a:p>
                    <a:p>
                      <a:pPr marL="0" marR="0" lvl="0" indent="0" algn="l" defTabSz="914400" rtl="0" eaLnBrk="1" fontAlgn="t" latinLnBrk="0" hangingPunct="1">
                        <a:lnSpc>
                          <a:spcPct val="100000"/>
                        </a:lnSpc>
                        <a:spcBef>
                          <a:spcPct val="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cs typeface="Times" pitchFamily="1" charset="0"/>
                          <a:sym typeface="Times" pitchFamily="1" charset="0"/>
                        </a:rPr>
                        <a:t>VMware Support (annual): $510,000</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668297">
                <a:tc>
                  <a:txBody>
                    <a:bodyPr/>
                    <a:lstStyle/>
                    <a:p>
                      <a:pPr marL="0" marR="0" lvl="0" indent="0" algn="ctr"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rPr>
                        <a:t>Total Cost </a:t>
                      </a:r>
                    </a:p>
                    <a:p>
                      <a:pPr marL="0" marR="0" lvl="0" indent="0" algn="ctr" defTabSz="914400" rtl="0" eaLnBrk="1" fontAlgn="t" latinLnBrk="0" hangingPunct="1">
                        <a:lnSpc>
                          <a:spcPct val="100000"/>
                        </a:lnSpc>
                        <a:spcBef>
                          <a:spcPct val="20000"/>
                        </a:spcBef>
                        <a:spcAft>
                          <a:spcPct val="0"/>
                        </a:spcAft>
                        <a:buClr>
                          <a:schemeClr val="accent1"/>
                        </a:buClr>
                        <a:buSzTx/>
                        <a:buFontTx/>
                        <a:buNone/>
                        <a:tabLst/>
                      </a:pPr>
                      <a:r>
                        <a:rPr kumimoji="0" lang="en-US" sz="1200" b="0" i="0" u="none" strike="noStrike" cap="none" normalizeH="0" baseline="0" dirty="0" smtClean="0">
                          <a:ln>
                            <a:noFill/>
                          </a:ln>
                          <a:solidFill>
                            <a:schemeClr val="tx1"/>
                          </a:solidFill>
                          <a:effectLst/>
                          <a:latin typeface="Arial" pitchFamily="34" charset="0"/>
                        </a:rPr>
                        <a:t>(3 Years)</a:t>
                      </a:r>
                    </a:p>
                  </a:txBody>
                  <a:tcPr marL="69074" marR="69074" marT="25538" marB="25538"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75000"/>
                      </a:schemeClr>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500" b="1" i="0" u="none" strike="noStrike" cap="none" normalizeH="0" baseline="0" dirty="0" smtClean="0">
                          <a:ln>
                            <a:noFill/>
                          </a:ln>
                          <a:solidFill>
                            <a:srgbClr val="FF0000"/>
                          </a:solidFill>
                          <a:effectLst/>
                          <a:latin typeface="Arial" pitchFamily="34" charset="0"/>
                          <a:cs typeface="Times" pitchFamily="1" charset="0"/>
                          <a:sym typeface="Times" pitchFamily="1" charset="0"/>
                        </a:rPr>
                        <a:t>$449,250</a:t>
                      </a:r>
                    </a:p>
                  </a:txBody>
                  <a:tcPr marL="69074" marR="69074" marT="25538" marB="25538" anchor="ctr"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t" latinLnBrk="0" hangingPunct="1">
                        <a:lnSpc>
                          <a:spcPct val="100000"/>
                        </a:lnSpc>
                        <a:spcBef>
                          <a:spcPct val="20000"/>
                        </a:spcBef>
                        <a:spcAft>
                          <a:spcPct val="0"/>
                        </a:spcAft>
                        <a:buClr>
                          <a:schemeClr val="accent1"/>
                        </a:buClr>
                        <a:buSzTx/>
                        <a:buFontTx/>
                        <a:buNone/>
                        <a:tabLst/>
                      </a:pPr>
                      <a:r>
                        <a:rPr kumimoji="0" lang="en-US" sz="1500" b="1" i="0" u="none" strike="noStrike" cap="none" normalizeH="0" baseline="0" dirty="0" smtClean="0">
                          <a:ln>
                            <a:noFill/>
                          </a:ln>
                          <a:solidFill>
                            <a:srgbClr val="FF0000"/>
                          </a:solidFill>
                          <a:effectLst/>
                          <a:latin typeface="Arial" pitchFamily="34" charset="0"/>
                          <a:cs typeface="Times" pitchFamily="1" charset="0"/>
                          <a:sym typeface="Times" pitchFamily="1" charset="0"/>
                        </a:rPr>
                        <a:t>$3,570,000 (7.95X Oracle)</a:t>
                      </a:r>
                    </a:p>
                  </a:txBody>
                  <a:tcPr marL="69074" marR="69074" marT="25538" marB="25538" anchor="ctr" horzOverflow="overflow">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bl>
          </a:graphicData>
        </a:graphic>
      </p:graphicFrame>
      <p:sp>
        <p:nvSpPr>
          <p:cNvPr id="5" name="Oval 35"/>
          <p:cNvSpPr>
            <a:spLocks noChangeArrowheads="1"/>
          </p:cNvSpPr>
          <p:nvPr/>
        </p:nvSpPr>
        <p:spPr bwMode="auto">
          <a:xfrm>
            <a:off x="1772653" y="3648880"/>
            <a:ext cx="6962274" cy="697706"/>
          </a:xfrm>
          <a:prstGeom prst="ellipse">
            <a:avLst/>
          </a:prstGeom>
          <a:noFill/>
          <a:ln w="28575">
            <a:solidFill>
              <a:srgbClr val="FF0000"/>
            </a:solidFill>
            <a:round/>
            <a:headEnd/>
            <a:tailEnd/>
          </a:ln>
        </p:spPr>
        <p:txBody>
          <a:bodyPr wrap="none" lIns="0" tIns="0" rIns="0" bIns="0" anchor="ctr"/>
          <a:lstStyle/>
          <a:p>
            <a:endParaRPr lang="en-US">
              <a:solidFill>
                <a:srgbClr val="000000"/>
              </a:solidFill>
              <a:ea typeface="+mn-ea"/>
              <a:cs typeface="+mn-cs"/>
            </a:endParaRPr>
          </a:p>
        </p:txBody>
      </p:sp>
      <p:sp>
        <p:nvSpPr>
          <p:cNvPr id="6" name="Text Box 32"/>
          <p:cNvSpPr txBox="1">
            <a:spLocks noChangeArrowheads="1"/>
          </p:cNvSpPr>
          <p:nvPr/>
        </p:nvSpPr>
        <p:spPr bwMode="auto">
          <a:xfrm>
            <a:off x="840638" y="4343400"/>
            <a:ext cx="7507183" cy="369332"/>
          </a:xfrm>
          <a:prstGeom prst="rect">
            <a:avLst/>
          </a:prstGeom>
          <a:noFill/>
          <a:ln w="12700">
            <a:noFill/>
            <a:miter lim="800000"/>
            <a:headEnd/>
            <a:tailEnd/>
          </a:ln>
        </p:spPr>
        <p:txBody>
          <a:bodyPr wrap="none">
            <a:spAutoFit/>
          </a:bodyPr>
          <a:lstStyle/>
          <a:p>
            <a:pPr algn="ctr"/>
            <a:r>
              <a:rPr lang="en-US" sz="1800" b="1" dirty="0">
                <a:solidFill>
                  <a:srgbClr val="000000"/>
                </a:solidFill>
              </a:rPr>
              <a:t>What could you do with the </a:t>
            </a:r>
            <a:r>
              <a:rPr lang="en-US" sz="1800" b="1" dirty="0" smtClean="0">
                <a:solidFill>
                  <a:srgbClr val="000000"/>
                </a:solidFill>
              </a:rPr>
              <a:t>$3,120,750 </a:t>
            </a:r>
            <a:r>
              <a:rPr lang="en-US" sz="1800" b="1" dirty="0">
                <a:solidFill>
                  <a:srgbClr val="000000"/>
                </a:solidFill>
              </a:rPr>
              <a:t>you save with Oracle VM 3?</a:t>
            </a:r>
          </a:p>
        </p:txBody>
      </p:sp>
    </p:spTree>
  </p:cSld>
  <p:clrMapOvr>
    <a:masterClrMapping/>
  </p:clrMapOvr>
  <p:transition xmlns:p14="http://schemas.microsoft.com/office/powerpoint/2010/mai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p:cNvSpPr>
          <p:nvPr>
            <p:ph type="title"/>
          </p:nvPr>
        </p:nvSpPr>
        <p:spPr/>
        <p:txBody>
          <a:bodyPr/>
          <a:lstStyle/>
          <a:p>
            <a:r>
              <a:rPr lang="en-US" sz="3200" dirty="0" smtClean="0">
                <a:solidFill>
                  <a:srgbClr val="000000"/>
                </a:solidFill>
                <a:ea typeface="ＭＳ Ｐゴシック" pitchFamily="34" charset="-128"/>
              </a:rPr>
              <a:t>Oracle VM</a:t>
            </a:r>
            <a:br>
              <a:rPr lang="en-US" sz="3200" dirty="0" smtClean="0">
                <a:solidFill>
                  <a:srgbClr val="000000"/>
                </a:solidFill>
                <a:ea typeface="ＭＳ Ｐゴシック" pitchFamily="34" charset="-128"/>
              </a:rPr>
            </a:br>
            <a:r>
              <a:rPr lang="en-US" sz="2400" dirty="0" smtClean="0">
                <a:solidFill>
                  <a:srgbClr val="FF0000"/>
                </a:solidFill>
                <a:ea typeface="ＭＳ Ｐゴシック" pitchFamily="34" charset="-128"/>
              </a:rPr>
              <a:t>Server Virtualization and Management</a:t>
            </a:r>
          </a:p>
        </p:txBody>
      </p:sp>
      <p:sp>
        <p:nvSpPr>
          <p:cNvPr id="32770" name="Rectangle 3"/>
          <p:cNvSpPr>
            <a:spLocks noGrp="1"/>
          </p:cNvSpPr>
          <p:nvPr>
            <p:ph type="body" idx="1"/>
          </p:nvPr>
        </p:nvSpPr>
        <p:spPr>
          <a:xfrm>
            <a:off x="808044" y="1163638"/>
            <a:ext cx="4224337" cy="3478212"/>
          </a:xfrm>
        </p:spPr>
        <p:txBody>
          <a:bodyPr/>
          <a:lstStyle/>
          <a:p>
            <a:pPr eaLnBrk="1" hangingPunct="1"/>
            <a:r>
              <a:rPr lang="en-US" sz="2000" dirty="0" smtClean="0">
                <a:ea typeface="ＭＳ Ｐゴシック" pitchFamily="34" charset="-128"/>
              </a:rPr>
              <a:t>For both Oracle and non-Oracle applications</a:t>
            </a:r>
          </a:p>
          <a:p>
            <a:pPr lvl="1">
              <a:buClr>
                <a:srgbClr val="FD0000"/>
              </a:buClr>
              <a:buFont typeface="Arial" pitchFamily="34" charset="0"/>
              <a:buChar char="•"/>
            </a:pPr>
            <a:r>
              <a:rPr lang="en-US" sz="1800" dirty="0" smtClean="0">
                <a:ea typeface="ＭＳ Ｐゴシック" pitchFamily="34" charset="-128"/>
              </a:rPr>
              <a:t>Oracle VM Server for x86/x64</a:t>
            </a:r>
          </a:p>
          <a:p>
            <a:pPr lvl="1">
              <a:buClr>
                <a:srgbClr val="FD0000"/>
              </a:buClr>
              <a:buFont typeface="Arial" pitchFamily="34" charset="0"/>
              <a:buChar char="•"/>
            </a:pPr>
            <a:r>
              <a:rPr lang="en-US" sz="1800" dirty="0" smtClean="0">
                <a:ea typeface="ＭＳ Ｐゴシック" pitchFamily="34" charset="-128"/>
              </a:rPr>
              <a:t>Oracle VM for SPARC</a:t>
            </a:r>
          </a:p>
          <a:p>
            <a:pPr lvl="1">
              <a:buClr>
                <a:srgbClr val="FD0000"/>
              </a:buClr>
              <a:buFont typeface="Arial" pitchFamily="34" charset="0"/>
              <a:buChar char="•"/>
            </a:pPr>
            <a:r>
              <a:rPr lang="en-US" sz="1800" dirty="0" smtClean="0">
                <a:ea typeface="ＭＳ Ｐゴシック" pitchFamily="34" charset="-128"/>
              </a:rPr>
              <a:t>Oracle VM Manager</a:t>
            </a:r>
          </a:p>
          <a:p>
            <a:pPr lvl="1">
              <a:buClr>
                <a:srgbClr val="FD0000"/>
              </a:buClr>
              <a:buFont typeface="Arial" pitchFamily="34" charset="0"/>
              <a:buChar char="•"/>
            </a:pPr>
            <a:r>
              <a:rPr lang="en-US" sz="1800" dirty="0" smtClean="0">
                <a:ea typeface="ＭＳ Ｐゴシック" pitchFamily="34" charset="-128"/>
              </a:rPr>
              <a:t>Oracle Enterprise Manager</a:t>
            </a:r>
          </a:p>
          <a:p>
            <a:pPr lvl="1">
              <a:buClr>
                <a:srgbClr val="FD0000"/>
              </a:buClr>
              <a:buNone/>
            </a:pPr>
            <a:endParaRPr lang="en-US" sz="1800" dirty="0" smtClean="0">
              <a:ea typeface="ＭＳ Ｐゴシック" pitchFamily="34" charset="-128"/>
            </a:endParaRPr>
          </a:p>
          <a:p>
            <a:pPr>
              <a:buClr>
                <a:srgbClr val="FD0000"/>
              </a:buClr>
            </a:pPr>
            <a:r>
              <a:rPr lang="en-US" sz="2000" dirty="0" smtClean="0">
                <a:ea typeface="ＭＳ Ｐゴシック" pitchFamily="34" charset="-128"/>
              </a:rPr>
              <a:t>The only server virtualization software supported and certified with Oracle products</a:t>
            </a:r>
          </a:p>
          <a:p>
            <a:endParaRPr lang="en-US" sz="2000" dirty="0" smtClean="0">
              <a:ea typeface="ＭＳ Ｐゴシック" pitchFamily="34" charset="-128"/>
            </a:endParaRPr>
          </a:p>
        </p:txBody>
      </p:sp>
      <p:sp>
        <p:nvSpPr>
          <p:cNvPr id="32771" name="Rectangle 4"/>
          <p:cNvSpPr>
            <a:spLocks noChangeArrowheads="1"/>
          </p:cNvSpPr>
          <p:nvPr/>
        </p:nvSpPr>
        <p:spPr bwMode="auto">
          <a:xfrm>
            <a:off x="5016500" y="1287463"/>
            <a:ext cx="3981450" cy="2133600"/>
          </a:xfrm>
          <a:prstGeom prst="rect">
            <a:avLst/>
          </a:prstGeom>
          <a:solidFill>
            <a:srgbClr val="FD0000"/>
          </a:solidFill>
          <a:ln w="76200">
            <a:solidFill>
              <a:schemeClr val="bg2"/>
            </a:solidFill>
            <a:round/>
            <a:headEnd/>
            <a:tailEnd/>
          </a:ln>
        </p:spPr>
        <p:txBody>
          <a:bodyPr wrap="none" lIns="90000" tIns="46800" rIns="90000" bIns="46800" anchor="ctr"/>
          <a:lstStyle/>
          <a:p>
            <a:pPr marL="230188" indent="-230188" defTabSz="457200">
              <a:spcBef>
                <a:spcPts val="638"/>
              </a:spcBef>
              <a:buClr>
                <a:srgbClr val="FD0000"/>
              </a:buClr>
              <a:buSzPct val="100000"/>
              <a:buFont typeface="Arial" pitchFamily="34" charset="0"/>
              <a:buChar char="•"/>
              <a:tabLst>
                <a:tab pos="230188" algn="l"/>
                <a:tab pos="1144588" algn="l"/>
                <a:tab pos="2058988" algn="l"/>
                <a:tab pos="2973388" algn="l"/>
                <a:tab pos="3887788" algn="l"/>
                <a:tab pos="4802188" algn="l"/>
                <a:tab pos="5716588" algn="l"/>
                <a:tab pos="6630988" algn="l"/>
                <a:tab pos="7545388" algn="l"/>
                <a:tab pos="8459788" algn="l"/>
                <a:tab pos="9374188" algn="l"/>
                <a:tab pos="10288588" algn="l"/>
              </a:tabLst>
            </a:pPr>
            <a:r>
              <a:rPr lang="en-US" sz="1700" b="1">
                <a:solidFill>
                  <a:srgbClr val="FFFFFF"/>
                </a:solidFill>
              </a:rPr>
              <a:t>Free license</a:t>
            </a:r>
          </a:p>
          <a:p>
            <a:pPr marL="230188" indent="-230188" defTabSz="457200">
              <a:spcBef>
                <a:spcPts val="638"/>
              </a:spcBef>
              <a:buClr>
                <a:srgbClr val="FD0000"/>
              </a:buClr>
              <a:buSzPct val="100000"/>
              <a:buFont typeface="Arial" pitchFamily="34" charset="0"/>
              <a:buChar char="•"/>
              <a:tabLst>
                <a:tab pos="230188" algn="l"/>
                <a:tab pos="1144588" algn="l"/>
                <a:tab pos="2058988" algn="l"/>
                <a:tab pos="2973388" algn="l"/>
                <a:tab pos="3887788" algn="l"/>
                <a:tab pos="4802188" algn="l"/>
                <a:tab pos="5716588" algn="l"/>
                <a:tab pos="6630988" algn="l"/>
                <a:tab pos="7545388" algn="l"/>
                <a:tab pos="8459788" algn="l"/>
                <a:tab pos="9374188" algn="l"/>
                <a:tab pos="10288588" algn="l"/>
              </a:tabLst>
            </a:pPr>
            <a:r>
              <a:rPr lang="en-US" sz="1700" b="1">
                <a:solidFill>
                  <a:srgbClr val="FFFFFF"/>
                </a:solidFill>
              </a:rPr>
              <a:t>High performance</a:t>
            </a:r>
          </a:p>
          <a:p>
            <a:pPr marL="230188" indent="-230188" defTabSz="457200">
              <a:spcBef>
                <a:spcPts val="638"/>
              </a:spcBef>
              <a:buClr>
                <a:srgbClr val="FD0000"/>
              </a:buClr>
              <a:buSzPct val="100000"/>
              <a:buFont typeface="Arial" pitchFamily="34" charset="0"/>
              <a:buChar char="•"/>
              <a:tabLst>
                <a:tab pos="230188" algn="l"/>
                <a:tab pos="1144588" algn="l"/>
                <a:tab pos="2058988" algn="l"/>
                <a:tab pos="2973388" algn="l"/>
                <a:tab pos="3887788" algn="l"/>
                <a:tab pos="4802188" algn="l"/>
                <a:tab pos="5716588" algn="l"/>
                <a:tab pos="6630988" algn="l"/>
                <a:tab pos="7545388" algn="l"/>
                <a:tab pos="8459788" algn="l"/>
                <a:tab pos="9374188" algn="l"/>
                <a:tab pos="10288588" algn="l"/>
              </a:tabLst>
            </a:pPr>
            <a:r>
              <a:rPr lang="en-US" sz="1700" b="1">
                <a:solidFill>
                  <a:srgbClr val="FFFFFF"/>
                </a:solidFill>
              </a:rPr>
              <a:t>Enterprise-quality support</a:t>
            </a:r>
          </a:p>
          <a:p>
            <a:pPr marL="230188" indent="-230188" defTabSz="457200">
              <a:spcBef>
                <a:spcPts val="638"/>
              </a:spcBef>
              <a:buClr>
                <a:srgbClr val="FD0000"/>
              </a:buClr>
              <a:buSzPct val="100000"/>
              <a:buFont typeface="Arial" pitchFamily="34" charset="0"/>
              <a:buChar char="•"/>
              <a:tabLst>
                <a:tab pos="230188" algn="l"/>
                <a:tab pos="1144588" algn="l"/>
                <a:tab pos="2058988" algn="l"/>
                <a:tab pos="2973388" algn="l"/>
                <a:tab pos="3887788" algn="l"/>
                <a:tab pos="4802188" algn="l"/>
                <a:tab pos="5716588" algn="l"/>
                <a:tab pos="6630988" algn="l"/>
                <a:tab pos="7545388" algn="l"/>
                <a:tab pos="8459788" algn="l"/>
                <a:tab pos="9374188" algn="l"/>
                <a:tab pos="10288588" algn="l"/>
              </a:tabLst>
            </a:pPr>
            <a:r>
              <a:rPr lang="en-US" sz="1700" b="1">
                <a:solidFill>
                  <a:srgbClr val="FFFFFF"/>
                </a:solidFill>
              </a:rPr>
              <a:t>Faster application deployment</a:t>
            </a:r>
          </a:p>
          <a:p>
            <a:pPr marL="230188" indent="-230188" defTabSz="457200">
              <a:spcBef>
                <a:spcPts val="638"/>
              </a:spcBef>
              <a:buClr>
                <a:srgbClr val="FD0000"/>
              </a:buClr>
              <a:buSzPct val="100000"/>
              <a:buFont typeface="Arial" pitchFamily="34" charset="0"/>
              <a:buChar char="•"/>
              <a:tabLst>
                <a:tab pos="230188" algn="l"/>
                <a:tab pos="1144588" algn="l"/>
                <a:tab pos="2058988" algn="l"/>
                <a:tab pos="2973388" algn="l"/>
                <a:tab pos="3887788" algn="l"/>
                <a:tab pos="4802188" algn="l"/>
                <a:tab pos="5716588" algn="l"/>
                <a:tab pos="6630988" algn="l"/>
                <a:tab pos="7545388" algn="l"/>
                <a:tab pos="8459788" algn="l"/>
                <a:tab pos="9374188" algn="l"/>
                <a:tab pos="10288588" algn="l"/>
              </a:tabLst>
            </a:pPr>
            <a:r>
              <a:rPr lang="en-US" sz="1700" b="1">
                <a:solidFill>
                  <a:srgbClr val="FFFFFF"/>
                </a:solidFill>
              </a:rPr>
              <a:t>Integrated full-stack management</a:t>
            </a:r>
          </a:p>
        </p:txBody>
      </p:sp>
      <p:pic>
        <p:nvPicPr>
          <p:cNvPr id="5" name="Picture 5" descr="Oracle_VM_clr"/>
          <p:cNvPicPr>
            <a:picLocks noChangeAspect="1" noChangeArrowheads="1"/>
          </p:cNvPicPr>
          <p:nvPr/>
        </p:nvPicPr>
        <p:blipFill>
          <a:blip r:embed="rId2"/>
          <a:srcRect/>
          <a:stretch>
            <a:fillRect/>
          </a:stretch>
        </p:blipFill>
        <p:spPr bwMode="auto">
          <a:xfrm>
            <a:off x="6156374" y="3648564"/>
            <a:ext cx="2003613" cy="914399"/>
          </a:xfrm>
          <a:prstGeom prst="rect">
            <a:avLst/>
          </a:prstGeom>
          <a:noFill/>
          <a:ln w="9525">
            <a:noFill/>
            <a:miter lim="800000"/>
            <a:headEnd/>
            <a:tailEnd/>
          </a:ln>
        </p:spPr>
      </p:pic>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p:cNvSpPr>
          <p:nvPr>
            <p:ph type="title"/>
          </p:nvPr>
        </p:nvSpPr>
        <p:spPr/>
        <p:txBody>
          <a:bodyPr/>
          <a:lstStyle/>
          <a:p>
            <a:r>
              <a:rPr lang="en-US" sz="3200" smtClean="0">
                <a:solidFill>
                  <a:srgbClr val="000000"/>
                </a:solidFill>
                <a:ea typeface="ＭＳ Ｐゴシック" pitchFamily="34" charset="-128"/>
              </a:rPr>
              <a:t>Why Customers Choose Oracle VM</a:t>
            </a:r>
            <a:br>
              <a:rPr lang="en-US" sz="3200" smtClean="0">
                <a:solidFill>
                  <a:srgbClr val="000000"/>
                </a:solidFill>
                <a:ea typeface="ＭＳ Ｐゴシック" pitchFamily="34" charset="-128"/>
              </a:rPr>
            </a:br>
            <a:endParaRPr lang="en-US" sz="3200" smtClean="0">
              <a:solidFill>
                <a:srgbClr val="000000"/>
              </a:solidFill>
              <a:ea typeface="ＭＳ Ｐゴシック" pitchFamily="34" charset="-128"/>
            </a:endParaRPr>
          </a:p>
        </p:txBody>
      </p:sp>
      <p:grpSp>
        <p:nvGrpSpPr>
          <p:cNvPr id="2" name="Group 35"/>
          <p:cNvGrpSpPr>
            <a:grpSpLocks/>
          </p:cNvGrpSpPr>
          <p:nvPr/>
        </p:nvGrpSpPr>
        <p:grpSpPr bwMode="auto">
          <a:xfrm>
            <a:off x="1016000" y="749300"/>
            <a:ext cx="6908800" cy="3732213"/>
            <a:chOff x="300" y="476"/>
            <a:chExt cx="5118" cy="2766"/>
          </a:xfrm>
        </p:grpSpPr>
        <p:grpSp>
          <p:nvGrpSpPr>
            <p:cNvPr id="3" name="Group 4"/>
            <p:cNvGrpSpPr>
              <a:grpSpLocks/>
            </p:cNvGrpSpPr>
            <p:nvPr/>
          </p:nvGrpSpPr>
          <p:grpSpPr bwMode="auto">
            <a:xfrm>
              <a:off x="417" y="1743"/>
              <a:ext cx="1715" cy="420"/>
              <a:chOff x="417" y="2056"/>
              <a:chExt cx="1715" cy="420"/>
            </a:xfrm>
          </p:grpSpPr>
          <p:sp>
            <p:nvSpPr>
              <p:cNvPr id="37920" name="Rectangle 5"/>
              <p:cNvSpPr>
                <a:spLocks noChangeArrowheads="1"/>
              </p:cNvSpPr>
              <p:nvPr/>
            </p:nvSpPr>
            <p:spPr bwMode="auto">
              <a:xfrm>
                <a:off x="417" y="2056"/>
                <a:ext cx="1716" cy="421"/>
              </a:xfrm>
              <a:prstGeom prst="rect">
                <a:avLst/>
              </a:prstGeom>
              <a:solidFill>
                <a:srgbClr val="FD0000"/>
              </a:solidFill>
              <a:ln w="9525">
                <a:noFill/>
                <a:round/>
                <a:headEnd/>
                <a:tailEnd/>
              </a:ln>
            </p:spPr>
            <p:txBody>
              <a:bodyPr wrap="none" anchor="ctr"/>
              <a:lstStyle/>
              <a:p>
                <a:pPr algn="ctr" eaLnBrk="0" hangingPunct="0"/>
                <a:endParaRPr lang="en-US" b="1">
                  <a:solidFill>
                    <a:srgbClr val="000000"/>
                  </a:solidFill>
                </a:endParaRPr>
              </a:p>
            </p:txBody>
          </p:sp>
          <p:sp>
            <p:nvSpPr>
              <p:cNvPr id="37921" name="Rectangle 6"/>
              <p:cNvSpPr>
                <a:spLocks noChangeArrowheads="1"/>
              </p:cNvSpPr>
              <p:nvPr/>
            </p:nvSpPr>
            <p:spPr bwMode="auto">
              <a:xfrm>
                <a:off x="417" y="2217"/>
                <a:ext cx="1716" cy="99"/>
              </a:xfrm>
              <a:prstGeom prst="rect">
                <a:avLst/>
              </a:prstGeom>
              <a:noFill/>
              <a:ln w="9525">
                <a:noFill/>
                <a:round/>
                <a:headEnd/>
                <a:tailEnd/>
              </a:ln>
            </p:spPr>
            <p:txBody>
              <a:bodyPr lIns="0" tIns="0" rIns="0" bIns="0" anchor="ctr"/>
              <a:lstStyle/>
              <a:p>
                <a:pPr algn="ctr" defTabSz="457200">
                  <a:spcBef>
                    <a:spcPts val="10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a:solidFill>
                      <a:srgbClr val="FFFFFF"/>
                    </a:solidFill>
                  </a:rPr>
                  <a:t>Certification</a:t>
                </a:r>
              </a:p>
            </p:txBody>
          </p:sp>
        </p:grpSp>
        <p:grpSp>
          <p:nvGrpSpPr>
            <p:cNvPr id="4" name="Group 7"/>
            <p:cNvGrpSpPr>
              <a:grpSpLocks/>
            </p:cNvGrpSpPr>
            <p:nvPr/>
          </p:nvGrpSpPr>
          <p:grpSpPr bwMode="auto">
            <a:xfrm>
              <a:off x="417" y="788"/>
              <a:ext cx="1715" cy="420"/>
              <a:chOff x="417" y="1101"/>
              <a:chExt cx="1715" cy="420"/>
            </a:xfrm>
          </p:grpSpPr>
          <p:sp>
            <p:nvSpPr>
              <p:cNvPr id="37918" name="Rectangle 8"/>
              <p:cNvSpPr>
                <a:spLocks noChangeArrowheads="1"/>
              </p:cNvSpPr>
              <p:nvPr/>
            </p:nvSpPr>
            <p:spPr bwMode="auto">
              <a:xfrm>
                <a:off x="417" y="1101"/>
                <a:ext cx="1716" cy="421"/>
              </a:xfrm>
              <a:prstGeom prst="rect">
                <a:avLst/>
              </a:prstGeom>
              <a:solidFill>
                <a:srgbClr val="FD0000"/>
              </a:solidFill>
              <a:ln w="9525">
                <a:noFill/>
                <a:round/>
                <a:headEnd/>
                <a:tailEnd/>
              </a:ln>
            </p:spPr>
            <p:txBody>
              <a:bodyPr wrap="none" anchor="ctr"/>
              <a:lstStyle/>
              <a:p>
                <a:pPr algn="ctr" eaLnBrk="0" hangingPunct="0"/>
                <a:endParaRPr lang="en-US" b="1">
                  <a:solidFill>
                    <a:srgbClr val="000000"/>
                  </a:solidFill>
                </a:endParaRPr>
              </a:p>
            </p:txBody>
          </p:sp>
          <p:sp>
            <p:nvSpPr>
              <p:cNvPr id="37919" name="Rectangle 9"/>
              <p:cNvSpPr>
                <a:spLocks noChangeArrowheads="1"/>
              </p:cNvSpPr>
              <p:nvPr/>
            </p:nvSpPr>
            <p:spPr bwMode="auto">
              <a:xfrm>
                <a:off x="417" y="1262"/>
                <a:ext cx="1716" cy="99"/>
              </a:xfrm>
              <a:prstGeom prst="rect">
                <a:avLst/>
              </a:prstGeom>
              <a:noFill/>
              <a:ln w="9525">
                <a:noFill/>
                <a:round/>
                <a:headEnd/>
                <a:tailEnd/>
              </a:ln>
            </p:spPr>
            <p:txBody>
              <a:bodyPr lIns="0" tIns="0" rIns="0" bIns="0" anchor="ctr"/>
              <a:lstStyle/>
              <a:p>
                <a:pPr algn="ctr" defTabSz="457200">
                  <a:spcBef>
                    <a:spcPts val="10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dirty="0" smtClean="0">
                    <a:solidFill>
                      <a:srgbClr val="FFFFFF"/>
                    </a:solidFill>
                  </a:rPr>
                  <a:t>Performance and Scalability</a:t>
                </a:r>
                <a:endParaRPr lang="en-US" sz="1400" b="1" dirty="0">
                  <a:solidFill>
                    <a:srgbClr val="FFFFFF"/>
                  </a:solidFill>
                </a:endParaRPr>
              </a:p>
            </p:txBody>
          </p:sp>
        </p:grpSp>
        <p:sp>
          <p:nvSpPr>
            <p:cNvPr id="37893" name="Rectangle 10"/>
            <p:cNvSpPr>
              <a:spLocks noChangeArrowheads="1"/>
            </p:cNvSpPr>
            <p:nvPr/>
          </p:nvSpPr>
          <p:spPr bwMode="auto">
            <a:xfrm>
              <a:off x="417" y="1266"/>
              <a:ext cx="1716" cy="421"/>
            </a:xfrm>
            <a:prstGeom prst="rect">
              <a:avLst/>
            </a:prstGeom>
            <a:solidFill>
              <a:srgbClr val="FD0000"/>
            </a:solidFill>
            <a:ln w="9525">
              <a:noFill/>
              <a:round/>
              <a:headEnd/>
              <a:tailEnd/>
            </a:ln>
          </p:spPr>
          <p:txBody>
            <a:bodyPr wrap="none" anchor="ctr"/>
            <a:lstStyle/>
            <a:p>
              <a:pPr algn="ctr" eaLnBrk="0" hangingPunct="0"/>
              <a:endParaRPr lang="en-US" b="1">
                <a:solidFill>
                  <a:srgbClr val="000000"/>
                </a:solidFill>
              </a:endParaRPr>
            </a:p>
          </p:txBody>
        </p:sp>
        <p:sp>
          <p:nvSpPr>
            <p:cNvPr id="37894" name="Rectangle 11"/>
            <p:cNvSpPr>
              <a:spLocks noChangeArrowheads="1"/>
            </p:cNvSpPr>
            <p:nvPr/>
          </p:nvSpPr>
          <p:spPr bwMode="auto">
            <a:xfrm>
              <a:off x="417" y="1427"/>
              <a:ext cx="1716" cy="99"/>
            </a:xfrm>
            <a:prstGeom prst="rect">
              <a:avLst/>
            </a:prstGeom>
            <a:noFill/>
            <a:ln w="9525">
              <a:noFill/>
              <a:round/>
              <a:headEnd/>
              <a:tailEnd/>
            </a:ln>
          </p:spPr>
          <p:txBody>
            <a:bodyPr lIns="0" tIns="0" rIns="0" bIns="0" anchor="ctr"/>
            <a:lstStyle/>
            <a:p>
              <a:pPr algn="ctr" defTabSz="457200">
                <a:spcBef>
                  <a:spcPts val="10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a:solidFill>
                    <a:srgbClr val="FFFFFF"/>
                  </a:solidFill>
                </a:rPr>
                <a:t>Cost Effective</a:t>
              </a:r>
            </a:p>
          </p:txBody>
        </p:sp>
        <p:sp>
          <p:nvSpPr>
            <p:cNvPr id="37895" name="Rectangle 12"/>
            <p:cNvSpPr>
              <a:spLocks noChangeArrowheads="1"/>
            </p:cNvSpPr>
            <p:nvPr/>
          </p:nvSpPr>
          <p:spPr bwMode="auto">
            <a:xfrm>
              <a:off x="300" y="476"/>
              <a:ext cx="1955" cy="2766"/>
            </a:xfrm>
            <a:prstGeom prst="rect">
              <a:avLst/>
            </a:prstGeom>
            <a:noFill/>
            <a:ln w="9360">
              <a:solidFill>
                <a:srgbClr val="4D4D4D"/>
              </a:solidFill>
              <a:prstDash val="dash"/>
              <a:miter lim="800000"/>
              <a:headEnd/>
              <a:tailEnd/>
            </a:ln>
          </p:spPr>
          <p:txBody>
            <a:bodyPr wrap="none" anchor="ctr"/>
            <a:lstStyle/>
            <a:p>
              <a:pPr algn="ctr" eaLnBrk="0" hangingPunct="0"/>
              <a:endParaRPr lang="en-US" b="1">
                <a:solidFill>
                  <a:srgbClr val="000000"/>
                </a:solidFill>
              </a:endParaRPr>
            </a:p>
          </p:txBody>
        </p:sp>
        <p:sp>
          <p:nvSpPr>
            <p:cNvPr id="37896" name="Rectangle 13"/>
            <p:cNvSpPr>
              <a:spLocks noChangeArrowheads="1"/>
            </p:cNvSpPr>
            <p:nvPr/>
          </p:nvSpPr>
          <p:spPr bwMode="auto">
            <a:xfrm>
              <a:off x="318" y="536"/>
              <a:ext cx="1911" cy="218"/>
            </a:xfrm>
            <a:prstGeom prst="rect">
              <a:avLst/>
            </a:prstGeom>
            <a:noFill/>
            <a:ln w="9525">
              <a:noFill/>
              <a:round/>
              <a:headEnd/>
              <a:tailEnd/>
            </a:ln>
          </p:spPr>
          <p:txBody>
            <a:bodyPr lIns="0" tIns="0" rIns="-5040" bIns="0"/>
            <a:lstStyle/>
            <a:p>
              <a:pPr algn="ctr" defTabSz="457200">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a:solidFill>
                    <a:srgbClr val="000000"/>
                  </a:solidFill>
                </a:rPr>
                <a:t>Oracle VM</a:t>
              </a:r>
            </a:p>
          </p:txBody>
        </p:sp>
        <p:grpSp>
          <p:nvGrpSpPr>
            <p:cNvPr id="5" name="Group 14"/>
            <p:cNvGrpSpPr>
              <a:grpSpLocks/>
            </p:cNvGrpSpPr>
            <p:nvPr/>
          </p:nvGrpSpPr>
          <p:grpSpPr bwMode="auto">
            <a:xfrm>
              <a:off x="417" y="2218"/>
              <a:ext cx="1715" cy="419"/>
              <a:chOff x="417" y="2531"/>
              <a:chExt cx="1715" cy="419"/>
            </a:xfrm>
          </p:grpSpPr>
          <p:sp>
            <p:nvSpPr>
              <p:cNvPr id="37916" name="Rectangle 15"/>
              <p:cNvSpPr>
                <a:spLocks noChangeArrowheads="1"/>
              </p:cNvSpPr>
              <p:nvPr/>
            </p:nvSpPr>
            <p:spPr bwMode="auto">
              <a:xfrm>
                <a:off x="417" y="2531"/>
                <a:ext cx="1716" cy="420"/>
              </a:xfrm>
              <a:prstGeom prst="rect">
                <a:avLst/>
              </a:prstGeom>
              <a:solidFill>
                <a:srgbClr val="FD0000"/>
              </a:solidFill>
              <a:ln w="9525">
                <a:noFill/>
                <a:round/>
                <a:headEnd/>
                <a:tailEnd/>
              </a:ln>
            </p:spPr>
            <p:txBody>
              <a:bodyPr wrap="none" anchor="ctr"/>
              <a:lstStyle/>
              <a:p>
                <a:pPr algn="ctr" eaLnBrk="0" hangingPunct="0"/>
                <a:endParaRPr lang="en-US" b="1">
                  <a:solidFill>
                    <a:srgbClr val="000000"/>
                  </a:solidFill>
                </a:endParaRPr>
              </a:p>
            </p:txBody>
          </p:sp>
          <p:sp>
            <p:nvSpPr>
              <p:cNvPr id="37917" name="Rectangle 16"/>
              <p:cNvSpPr>
                <a:spLocks noChangeArrowheads="1"/>
              </p:cNvSpPr>
              <p:nvPr/>
            </p:nvSpPr>
            <p:spPr bwMode="auto">
              <a:xfrm>
                <a:off x="417" y="2691"/>
                <a:ext cx="1716" cy="98"/>
              </a:xfrm>
              <a:prstGeom prst="rect">
                <a:avLst/>
              </a:prstGeom>
              <a:noFill/>
              <a:ln w="9525">
                <a:noFill/>
                <a:round/>
                <a:headEnd/>
                <a:tailEnd/>
              </a:ln>
            </p:spPr>
            <p:txBody>
              <a:bodyPr lIns="0" tIns="0" rIns="0" bIns="0" anchor="ctr"/>
              <a:lstStyle/>
              <a:p>
                <a:pPr algn="ctr" defTabSz="457200">
                  <a:spcBef>
                    <a:spcPts val="10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a:solidFill>
                      <a:srgbClr val="FFFFFF"/>
                    </a:solidFill>
                  </a:rPr>
                  <a:t>Enterprise-Quality Support</a:t>
                </a:r>
              </a:p>
            </p:txBody>
          </p:sp>
        </p:grpSp>
        <p:sp>
          <p:nvSpPr>
            <p:cNvPr id="37898" name="Line 17"/>
            <p:cNvSpPr>
              <a:spLocks noChangeShapeType="1"/>
            </p:cNvSpPr>
            <p:nvPr/>
          </p:nvSpPr>
          <p:spPr bwMode="auto">
            <a:xfrm flipH="1" flipV="1">
              <a:off x="2890" y="1837"/>
              <a:ext cx="75" cy="104"/>
            </a:xfrm>
            <a:prstGeom prst="line">
              <a:avLst/>
            </a:prstGeom>
            <a:noFill/>
            <a:ln w="25560">
              <a:solidFill>
                <a:srgbClr val="FFFFFF"/>
              </a:solidFill>
              <a:miter lim="800000"/>
              <a:headEnd/>
              <a:tailEnd/>
            </a:ln>
          </p:spPr>
          <p:txBody>
            <a:bodyPr/>
            <a:lstStyle/>
            <a:p>
              <a:endParaRPr lang="en-US" b="1">
                <a:solidFill>
                  <a:srgbClr val="000000"/>
                </a:solidFill>
              </a:endParaRPr>
            </a:p>
          </p:txBody>
        </p:sp>
        <p:sp>
          <p:nvSpPr>
            <p:cNvPr id="37899" name="Line 18"/>
            <p:cNvSpPr>
              <a:spLocks noChangeShapeType="1"/>
            </p:cNvSpPr>
            <p:nvPr/>
          </p:nvSpPr>
          <p:spPr bwMode="auto">
            <a:xfrm flipH="1">
              <a:off x="2896" y="1938"/>
              <a:ext cx="69" cy="115"/>
            </a:xfrm>
            <a:prstGeom prst="line">
              <a:avLst/>
            </a:prstGeom>
            <a:noFill/>
            <a:ln w="25560">
              <a:solidFill>
                <a:srgbClr val="FFFFFF"/>
              </a:solidFill>
              <a:miter lim="800000"/>
              <a:headEnd/>
              <a:tailEnd/>
            </a:ln>
          </p:spPr>
          <p:txBody>
            <a:bodyPr/>
            <a:lstStyle/>
            <a:p>
              <a:endParaRPr lang="en-US" b="1">
                <a:solidFill>
                  <a:srgbClr val="000000"/>
                </a:solidFill>
              </a:endParaRPr>
            </a:p>
          </p:txBody>
        </p:sp>
        <p:sp>
          <p:nvSpPr>
            <p:cNvPr id="37900" name="Rectangle 19"/>
            <p:cNvSpPr>
              <a:spLocks noChangeArrowheads="1"/>
            </p:cNvSpPr>
            <p:nvPr/>
          </p:nvSpPr>
          <p:spPr bwMode="auto">
            <a:xfrm>
              <a:off x="3072" y="2694"/>
              <a:ext cx="2213" cy="420"/>
            </a:xfrm>
            <a:prstGeom prst="rect">
              <a:avLst/>
            </a:prstGeom>
            <a:solidFill>
              <a:srgbClr val="FD0000"/>
            </a:solidFill>
            <a:ln w="9525">
              <a:noFill/>
              <a:round/>
              <a:headEnd/>
              <a:tailEnd/>
            </a:ln>
          </p:spPr>
          <p:txBody>
            <a:bodyPr wrap="none" anchor="ctr"/>
            <a:lstStyle/>
            <a:p>
              <a:pPr algn="ctr" eaLnBrk="0" hangingPunct="0"/>
              <a:endParaRPr lang="en-US" b="1">
                <a:solidFill>
                  <a:srgbClr val="000000"/>
                </a:solidFill>
              </a:endParaRPr>
            </a:p>
          </p:txBody>
        </p:sp>
        <p:sp>
          <p:nvSpPr>
            <p:cNvPr id="37901" name="Rectangle 20"/>
            <p:cNvSpPr>
              <a:spLocks noChangeArrowheads="1"/>
            </p:cNvSpPr>
            <p:nvPr/>
          </p:nvSpPr>
          <p:spPr bwMode="auto">
            <a:xfrm>
              <a:off x="3071" y="2803"/>
              <a:ext cx="2216" cy="202"/>
            </a:xfrm>
            <a:prstGeom prst="rect">
              <a:avLst/>
            </a:prstGeom>
            <a:noFill/>
            <a:ln w="9525">
              <a:noFill/>
              <a:round/>
              <a:headEnd/>
              <a:tailEnd/>
            </a:ln>
          </p:spPr>
          <p:txBody>
            <a:bodyPr lIns="0" tIns="0" rIns="0" bIns="0" anchor="ctr"/>
            <a:lstStyle/>
            <a:p>
              <a:pPr algn="ctr" defTabSz="457200">
                <a:spcBef>
                  <a:spcPts val="10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a:solidFill>
                    <a:srgbClr val="FFFFFF"/>
                  </a:solidFill>
                </a:rPr>
                <a:t>Interoperability, security, high availability across the stack</a:t>
              </a:r>
            </a:p>
          </p:txBody>
        </p:sp>
        <p:sp>
          <p:nvSpPr>
            <p:cNvPr id="37902" name="Rectangle 21"/>
            <p:cNvSpPr>
              <a:spLocks noChangeArrowheads="1"/>
            </p:cNvSpPr>
            <p:nvPr/>
          </p:nvSpPr>
          <p:spPr bwMode="auto">
            <a:xfrm>
              <a:off x="3077" y="2222"/>
              <a:ext cx="2213" cy="420"/>
            </a:xfrm>
            <a:prstGeom prst="rect">
              <a:avLst/>
            </a:prstGeom>
            <a:solidFill>
              <a:srgbClr val="FD0000"/>
            </a:solidFill>
            <a:ln w="9525">
              <a:noFill/>
              <a:round/>
              <a:headEnd/>
              <a:tailEnd/>
            </a:ln>
          </p:spPr>
          <p:txBody>
            <a:bodyPr wrap="none" anchor="ctr"/>
            <a:lstStyle/>
            <a:p>
              <a:pPr algn="ctr" eaLnBrk="0" hangingPunct="0"/>
              <a:endParaRPr lang="en-US" b="1">
                <a:solidFill>
                  <a:srgbClr val="000000"/>
                </a:solidFill>
              </a:endParaRPr>
            </a:p>
          </p:txBody>
        </p:sp>
        <p:sp>
          <p:nvSpPr>
            <p:cNvPr id="37903" name="Rectangle 22"/>
            <p:cNvSpPr>
              <a:spLocks noChangeArrowheads="1"/>
            </p:cNvSpPr>
            <p:nvPr/>
          </p:nvSpPr>
          <p:spPr bwMode="auto">
            <a:xfrm>
              <a:off x="3076" y="2331"/>
              <a:ext cx="2216" cy="202"/>
            </a:xfrm>
            <a:prstGeom prst="rect">
              <a:avLst/>
            </a:prstGeom>
            <a:noFill/>
            <a:ln w="9525">
              <a:noFill/>
              <a:round/>
              <a:headEnd/>
              <a:tailEnd/>
            </a:ln>
          </p:spPr>
          <p:txBody>
            <a:bodyPr lIns="0" tIns="0" rIns="0" bIns="0" anchor="ctr"/>
            <a:lstStyle/>
            <a:p>
              <a:pPr algn="ctr" defTabSz="457200">
                <a:spcBef>
                  <a:spcPts val="10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a:solidFill>
                    <a:srgbClr val="FFFFFF"/>
                  </a:solidFill>
                </a:rPr>
                <a:t>Global, 24x7, large-scale support</a:t>
              </a:r>
            </a:p>
          </p:txBody>
        </p:sp>
        <p:sp>
          <p:nvSpPr>
            <p:cNvPr id="37904" name="Rectangle 23"/>
            <p:cNvSpPr>
              <a:spLocks noChangeArrowheads="1"/>
            </p:cNvSpPr>
            <p:nvPr/>
          </p:nvSpPr>
          <p:spPr bwMode="auto">
            <a:xfrm>
              <a:off x="3077" y="1748"/>
              <a:ext cx="2213" cy="420"/>
            </a:xfrm>
            <a:prstGeom prst="rect">
              <a:avLst/>
            </a:prstGeom>
            <a:solidFill>
              <a:srgbClr val="FD0000"/>
            </a:solidFill>
            <a:ln w="9525">
              <a:noFill/>
              <a:round/>
              <a:headEnd/>
              <a:tailEnd/>
            </a:ln>
          </p:spPr>
          <p:txBody>
            <a:bodyPr wrap="none" anchor="ctr"/>
            <a:lstStyle/>
            <a:p>
              <a:pPr algn="ctr" eaLnBrk="0" hangingPunct="0"/>
              <a:endParaRPr lang="en-US" b="1">
                <a:solidFill>
                  <a:srgbClr val="000000"/>
                </a:solidFill>
              </a:endParaRPr>
            </a:p>
          </p:txBody>
        </p:sp>
        <p:sp>
          <p:nvSpPr>
            <p:cNvPr id="37905" name="Rectangle 24"/>
            <p:cNvSpPr>
              <a:spLocks noChangeArrowheads="1"/>
            </p:cNvSpPr>
            <p:nvPr/>
          </p:nvSpPr>
          <p:spPr bwMode="auto">
            <a:xfrm>
              <a:off x="3076" y="1857"/>
              <a:ext cx="2216" cy="202"/>
            </a:xfrm>
            <a:prstGeom prst="rect">
              <a:avLst/>
            </a:prstGeom>
            <a:noFill/>
            <a:ln w="9525">
              <a:noFill/>
              <a:round/>
              <a:headEnd/>
              <a:tailEnd/>
            </a:ln>
          </p:spPr>
          <p:txBody>
            <a:bodyPr lIns="0" tIns="0" rIns="0" bIns="0" anchor="ctr"/>
            <a:lstStyle/>
            <a:p>
              <a:pPr algn="ctr" defTabSz="457200">
                <a:spcBef>
                  <a:spcPts val="10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a:solidFill>
                    <a:srgbClr val="FFFFFF"/>
                  </a:solidFill>
                </a:rPr>
                <a:t>Fully certified and supported with Oracle products</a:t>
              </a:r>
            </a:p>
          </p:txBody>
        </p:sp>
        <p:sp>
          <p:nvSpPr>
            <p:cNvPr id="37906" name="Rectangle 25"/>
            <p:cNvSpPr>
              <a:spLocks noChangeArrowheads="1"/>
            </p:cNvSpPr>
            <p:nvPr/>
          </p:nvSpPr>
          <p:spPr bwMode="auto">
            <a:xfrm>
              <a:off x="3077" y="793"/>
              <a:ext cx="2213" cy="421"/>
            </a:xfrm>
            <a:prstGeom prst="rect">
              <a:avLst/>
            </a:prstGeom>
            <a:solidFill>
              <a:srgbClr val="FD0000"/>
            </a:solidFill>
            <a:ln w="9525">
              <a:noFill/>
              <a:round/>
              <a:headEnd/>
              <a:tailEnd/>
            </a:ln>
          </p:spPr>
          <p:txBody>
            <a:bodyPr wrap="none" anchor="ctr"/>
            <a:lstStyle/>
            <a:p>
              <a:pPr algn="ctr" eaLnBrk="0" hangingPunct="0"/>
              <a:endParaRPr lang="en-US" b="1">
                <a:solidFill>
                  <a:srgbClr val="000000"/>
                </a:solidFill>
              </a:endParaRPr>
            </a:p>
          </p:txBody>
        </p:sp>
        <p:sp>
          <p:nvSpPr>
            <p:cNvPr id="37907" name="Rectangle 26"/>
            <p:cNvSpPr>
              <a:spLocks noChangeArrowheads="1"/>
            </p:cNvSpPr>
            <p:nvPr/>
          </p:nvSpPr>
          <p:spPr bwMode="auto">
            <a:xfrm>
              <a:off x="3076" y="902"/>
              <a:ext cx="2216" cy="203"/>
            </a:xfrm>
            <a:prstGeom prst="rect">
              <a:avLst/>
            </a:prstGeom>
            <a:noFill/>
            <a:ln w="9525">
              <a:noFill/>
              <a:round/>
              <a:headEnd/>
              <a:tailEnd/>
            </a:ln>
          </p:spPr>
          <p:txBody>
            <a:bodyPr lIns="0" tIns="0" rIns="0" bIns="0" anchor="ctr"/>
            <a:lstStyle/>
            <a:p>
              <a:pPr algn="ctr" defTabSz="457200">
                <a:spcBef>
                  <a:spcPts val="10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a:solidFill>
                    <a:srgbClr val="FFFFFF"/>
                  </a:solidFill>
                </a:rPr>
                <a:t>Virtualize database and apps with confidence</a:t>
              </a:r>
            </a:p>
          </p:txBody>
        </p:sp>
        <p:sp>
          <p:nvSpPr>
            <p:cNvPr id="37908" name="Rectangle 27"/>
            <p:cNvSpPr>
              <a:spLocks noChangeArrowheads="1"/>
            </p:cNvSpPr>
            <p:nvPr/>
          </p:nvSpPr>
          <p:spPr bwMode="auto">
            <a:xfrm>
              <a:off x="3077" y="1271"/>
              <a:ext cx="2213" cy="420"/>
            </a:xfrm>
            <a:prstGeom prst="rect">
              <a:avLst/>
            </a:prstGeom>
            <a:solidFill>
              <a:srgbClr val="FD0000"/>
            </a:solidFill>
            <a:ln w="9525">
              <a:noFill/>
              <a:round/>
              <a:headEnd/>
              <a:tailEnd/>
            </a:ln>
          </p:spPr>
          <p:txBody>
            <a:bodyPr wrap="none" anchor="ctr"/>
            <a:lstStyle/>
            <a:p>
              <a:pPr algn="ctr" eaLnBrk="0" hangingPunct="0"/>
              <a:endParaRPr lang="en-US" b="1">
                <a:solidFill>
                  <a:srgbClr val="000000"/>
                </a:solidFill>
              </a:endParaRPr>
            </a:p>
          </p:txBody>
        </p:sp>
        <p:sp>
          <p:nvSpPr>
            <p:cNvPr id="37909" name="Rectangle 28"/>
            <p:cNvSpPr>
              <a:spLocks noChangeArrowheads="1"/>
            </p:cNvSpPr>
            <p:nvPr/>
          </p:nvSpPr>
          <p:spPr bwMode="auto">
            <a:xfrm>
              <a:off x="3076" y="1431"/>
              <a:ext cx="2216" cy="99"/>
            </a:xfrm>
            <a:prstGeom prst="rect">
              <a:avLst/>
            </a:prstGeom>
            <a:noFill/>
            <a:ln w="9525">
              <a:noFill/>
              <a:round/>
              <a:headEnd/>
              <a:tailEnd/>
            </a:ln>
          </p:spPr>
          <p:txBody>
            <a:bodyPr lIns="0" tIns="0" rIns="0" bIns="0" anchor="ctr"/>
            <a:lstStyle/>
            <a:p>
              <a:pPr algn="ctr" defTabSz="457200">
                <a:spcBef>
                  <a:spcPts val="10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a:solidFill>
                    <a:srgbClr val="FFFFFF"/>
                  </a:solidFill>
                </a:rPr>
                <a:t>Zero license fees; affordable support fees </a:t>
              </a:r>
            </a:p>
          </p:txBody>
        </p:sp>
        <p:sp>
          <p:nvSpPr>
            <p:cNvPr id="37910" name="Rectangle 29"/>
            <p:cNvSpPr>
              <a:spLocks noChangeArrowheads="1"/>
            </p:cNvSpPr>
            <p:nvPr/>
          </p:nvSpPr>
          <p:spPr bwMode="auto">
            <a:xfrm>
              <a:off x="2967" y="476"/>
              <a:ext cx="2449" cy="2766"/>
            </a:xfrm>
            <a:prstGeom prst="rect">
              <a:avLst/>
            </a:prstGeom>
            <a:noFill/>
            <a:ln w="9360">
              <a:solidFill>
                <a:srgbClr val="4D4D4D"/>
              </a:solidFill>
              <a:prstDash val="dash"/>
              <a:miter lim="800000"/>
              <a:headEnd/>
              <a:tailEnd/>
            </a:ln>
          </p:spPr>
          <p:txBody>
            <a:bodyPr wrap="none" anchor="ctr"/>
            <a:lstStyle/>
            <a:p>
              <a:pPr algn="ctr" eaLnBrk="0" hangingPunct="0"/>
              <a:endParaRPr lang="en-US" b="1">
                <a:solidFill>
                  <a:srgbClr val="000000"/>
                </a:solidFill>
              </a:endParaRPr>
            </a:p>
          </p:txBody>
        </p:sp>
        <p:sp>
          <p:nvSpPr>
            <p:cNvPr id="37911" name="Rectangle 30"/>
            <p:cNvSpPr>
              <a:spLocks noChangeArrowheads="1"/>
            </p:cNvSpPr>
            <p:nvPr/>
          </p:nvSpPr>
          <p:spPr bwMode="auto">
            <a:xfrm>
              <a:off x="2948" y="536"/>
              <a:ext cx="2470" cy="172"/>
            </a:xfrm>
            <a:prstGeom prst="rect">
              <a:avLst/>
            </a:prstGeom>
            <a:noFill/>
            <a:ln w="9525">
              <a:noFill/>
              <a:round/>
              <a:headEnd/>
              <a:tailEnd/>
            </a:ln>
          </p:spPr>
          <p:txBody>
            <a:bodyPr lIns="0" tIns="0" rIns="-5040" bIns="0"/>
            <a:lstStyle/>
            <a:p>
              <a:pPr algn="ctr" defTabSz="457200">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a:solidFill>
                    <a:srgbClr val="000000"/>
                  </a:solidFill>
                </a:rPr>
                <a:t>Customer Success</a:t>
              </a:r>
            </a:p>
          </p:txBody>
        </p:sp>
        <p:grpSp>
          <p:nvGrpSpPr>
            <p:cNvPr id="6" name="Group 31"/>
            <p:cNvGrpSpPr>
              <a:grpSpLocks/>
            </p:cNvGrpSpPr>
            <p:nvPr/>
          </p:nvGrpSpPr>
          <p:grpSpPr bwMode="auto">
            <a:xfrm>
              <a:off x="417" y="2690"/>
              <a:ext cx="1715" cy="419"/>
              <a:chOff x="417" y="3003"/>
              <a:chExt cx="1715" cy="419"/>
            </a:xfrm>
          </p:grpSpPr>
          <p:sp>
            <p:nvSpPr>
              <p:cNvPr id="37914" name="Rectangle 32"/>
              <p:cNvSpPr>
                <a:spLocks noChangeArrowheads="1"/>
              </p:cNvSpPr>
              <p:nvPr/>
            </p:nvSpPr>
            <p:spPr bwMode="auto">
              <a:xfrm>
                <a:off x="417" y="3003"/>
                <a:ext cx="1716" cy="420"/>
              </a:xfrm>
              <a:prstGeom prst="rect">
                <a:avLst/>
              </a:prstGeom>
              <a:solidFill>
                <a:srgbClr val="FD0000"/>
              </a:solidFill>
              <a:ln w="9525">
                <a:noFill/>
                <a:round/>
                <a:headEnd/>
                <a:tailEnd/>
              </a:ln>
            </p:spPr>
            <p:txBody>
              <a:bodyPr wrap="none" anchor="ctr"/>
              <a:lstStyle/>
              <a:p>
                <a:pPr algn="ctr" eaLnBrk="0" hangingPunct="0"/>
                <a:endParaRPr lang="en-US" b="1">
                  <a:solidFill>
                    <a:srgbClr val="000000"/>
                  </a:solidFill>
                </a:endParaRPr>
              </a:p>
            </p:txBody>
          </p:sp>
          <p:sp>
            <p:nvSpPr>
              <p:cNvPr id="37915" name="Rectangle 33"/>
              <p:cNvSpPr>
                <a:spLocks noChangeArrowheads="1"/>
              </p:cNvSpPr>
              <p:nvPr/>
            </p:nvSpPr>
            <p:spPr bwMode="auto">
              <a:xfrm>
                <a:off x="417" y="3163"/>
                <a:ext cx="1716" cy="98"/>
              </a:xfrm>
              <a:prstGeom prst="rect">
                <a:avLst/>
              </a:prstGeom>
              <a:noFill/>
              <a:ln w="9525">
                <a:noFill/>
                <a:round/>
                <a:headEnd/>
                <a:tailEnd/>
              </a:ln>
            </p:spPr>
            <p:txBody>
              <a:bodyPr lIns="0" tIns="0" rIns="0" bIns="0" anchor="ctr"/>
              <a:lstStyle/>
              <a:p>
                <a:pPr algn="ctr" defTabSz="457200">
                  <a:spcBef>
                    <a:spcPts val="10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1400" b="1">
                    <a:solidFill>
                      <a:srgbClr val="FFFFFF"/>
                    </a:solidFill>
                  </a:rPr>
                  <a:t>Integrated Stack</a:t>
                </a:r>
              </a:p>
            </p:txBody>
          </p:sp>
        </p:grpSp>
        <p:sp>
          <p:nvSpPr>
            <p:cNvPr id="37913" name="AutoShape 34"/>
            <p:cNvSpPr>
              <a:spLocks noChangeArrowheads="1"/>
            </p:cNvSpPr>
            <p:nvPr/>
          </p:nvSpPr>
          <p:spPr bwMode="auto">
            <a:xfrm>
              <a:off x="2352" y="812"/>
              <a:ext cx="522" cy="2304"/>
            </a:xfrm>
            <a:prstGeom prst="homePlate">
              <a:avLst>
                <a:gd name="adj" fmla="val 69310"/>
              </a:avLst>
            </a:prstGeom>
            <a:gradFill rotWithShape="0">
              <a:gsLst>
                <a:gs pos="0">
                  <a:srgbClr val="FD0000"/>
                </a:gs>
                <a:gs pos="100000">
                  <a:srgbClr val="FFFFFF">
                    <a:alpha val="0"/>
                  </a:srgbClr>
                </a:gs>
              </a:gsLst>
              <a:lin ang="0" scaled="1"/>
            </a:gradFill>
            <a:ln w="9525">
              <a:noFill/>
              <a:round/>
              <a:headEnd/>
              <a:tailEnd/>
            </a:ln>
          </p:spPr>
          <p:txBody>
            <a:bodyPr wrap="none" anchor="ctr"/>
            <a:lstStyle/>
            <a:p>
              <a:pPr algn="ctr" eaLnBrk="0" hangingPunct="0"/>
              <a:endParaRPr lang="en-US" b="1">
                <a:solidFill>
                  <a:srgbClr val="000000"/>
                </a:solidFill>
              </a:endParaRPr>
            </a:p>
          </p:txBody>
        </p:sp>
      </p:gr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Title 3"/>
          <p:cNvSpPr>
            <a:spLocks noGrp="1"/>
          </p:cNvSpPr>
          <p:nvPr>
            <p:ph type="title"/>
          </p:nvPr>
        </p:nvSpPr>
        <p:spPr>
          <a:xfrm>
            <a:off x="6464174" y="2178698"/>
            <a:ext cx="2679826" cy="504825"/>
          </a:xfrm>
        </p:spPr>
        <p:txBody>
          <a:bodyPr/>
          <a:lstStyle/>
          <a:p>
            <a:r>
              <a:rPr lang="en-US" sz="3600" dirty="0" smtClean="0"/>
              <a:t>Customer</a:t>
            </a:r>
          </a:p>
        </p:txBody>
      </p:sp>
      <p:sp>
        <p:nvSpPr>
          <p:cNvPr id="3" name="Content Placeholder 4"/>
          <p:cNvSpPr>
            <a:spLocks noGrp="1"/>
          </p:cNvSpPr>
          <p:nvPr>
            <p:ph idx="1"/>
          </p:nvPr>
        </p:nvSpPr>
        <p:spPr>
          <a:xfrm>
            <a:off x="6580386" y="2748437"/>
            <a:ext cx="2427813" cy="463550"/>
          </a:xfrm>
        </p:spPr>
        <p:txBody>
          <a:bodyPr/>
          <a:lstStyle/>
          <a:p>
            <a:pPr>
              <a:defRPr/>
            </a:pPr>
            <a:r>
              <a:rPr lang="en-US" sz="3600" b="1" dirty="0" smtClean="0">
                <a:solidFill>
                  <a:schemeClr val="tx1">
                    <a:lumMod val="95000"/>
                    <a:lumOff val="5000"/>
                  </a:schemeClr>
                </a:solidFill>
                <a:ea typeface="MS PGothic" pitchFamily="34" charset="-128"/>
              </a:rPr>
              <a:t>Success</a:t>
            </a: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19" y="56593"/>
            <a:ext cx="8189843" cy="1657350"/>
          </a:xfrm>
        </p:spPr>
        <p:txBody>
          <a:bodyPr/>
          <a:lstStyle/>
          <a:p>
            <a:pPr marL="285688" lvl="1">
              <a:spcBef>
                <a:spcPts val="200"/>
              </a:spcBef>
              <a:spcAft>
                <a:spcPts val="200"/>
              </a:spcAft>
              <a:defRPr/>
            </a:pPr>
            <a:r>
              <a:rPr lang="en-US" sz="1400" b="1" u="sng" dirty="0" smtClean="0">
                <a:solidFill>
                  <a:schemeClr val="bg1"/>
                </a:solidFill>
              </a:rPr>
              <a:t>Challenge: </a:t>
            </a:r>
            <a:r>
              <a:rPr lang="en-US" sz="1200" b="0" u="sng" dirty="0" smtClean="0">
                <a:solidFill>
                  <a:schemeClr val="bg1"/>
                </a:solidFill>
              </a:rPr>
              <a:t>(1) </a:t>
            </a:r>
            <a:r>
              <a:rPr lang="en-US" sz="1200" b="0" dirty="0" smtClean="0">
                <a:solidFill>
                  <a:schemeClr val="bg1"/>
                </a:solidFill>
              </a:rPr>
              <a:t>Rapid sales and infrastructure growth (2) New website features for our customers (3) Keeping costs down to help keep prices low</a:t>
            </a:r>
            <a:r>
              <a:rPr lang="en-US" sz="1600" b="1" dirty="0" smtClean="0"/>
              <a:t/>
            </a:r>
            <a:br>
              <a:rPr lang="en-US" sz="1600" b="1" dirty="0" smtClean="0"/>
            </a:br>
            <a:r>
              <a:rPr lang="en-US" sz="1600" b="1" dirty="0" smtClean="0"/>
              <a:t/>
            </a:r>
            <a:br>
              <a:rPr lang="en-US" sz="1600" b="1" dirty="0" smtClean="0"/>
            </a:br>
            <a:r>
              <a:rPr lang="en-US" sz="1400" b="1" u="sng" dirty="0" smtClean="0">
                <a:solidFill>
                  <a:schemeClr val="bg1"/>
                </a:solidFill>
              </a:rPr>
              <a:t>Results: </a:t>
            </a:r>
            <a:r>
              <a:rPr lang="en-US" sz="1200" b="0" kern="1200" dirty="0" smtClean="0">
                <a:solidFill>
                  <a:schemeClr val="bg1"/>
                </a:solidFill>
                <a:latin typeface="Arial" pitchFamily="34" charset="0"/>
              </a:rPr>
              <a:t>100% system uptime ; 6x scalability over VMware</a:t>
            </a:r>
            <a:br>
              <a:rPr lang="en-US" sz="1200" b="0" kern="1200" dirty="0" smtClean="0">
                <a:solidFill>
                  <a:schemeClr val="bg1"/>
                </a:solidFill>
                <a:latin typeface="Arial" pitchFamily="34" charset="0"/>
              </a:rPr>
            </a:br>
            <a:r>
              <a:rPr lang="en-US" sz="1200" b="0" kern="1200" dirty="0" smtClean="0">
                <a:solidFill>
                  <a:schemeClr val="bg1"/>
                </a:solidFill>
                <a:latin typeface="Arial" pitchFamily="34" charset="0"/>
              </a:rPr>
              <a:t>100% capacity for quarterly failover to Overstock DR site</a:t>
            </a:r>
            <a:br>
              <a:rPr lang="en-US" sz="1200" b="0" kern="1200" dirty="0" smtClean="0">
                <a:solidFill>
                  <a:schemeClr val="bg1"/>
                </a:solidFill>
                <a:latin typeface="Arial" pitchFamily="34" charset="0"/>
              </a:rPr>
            </a:br>
            <a:r>
              <a:rPr lang="en-US" sz="1200" b="0" kern="1200" dirty="0" smtClean="0">
                <a:solidFill>
                  <a:schemeClr val="bg1"/>
                </a:solidFill>
                <a:latin typeface="Arial" pitchFamily="34" charset="0"/>
              </a:rPr>
              <a:t>15% reduction in existing virtualization budget ; Lower overall software licensing costs</a:t>
            </a:r>
            <a:br>
              <a:rPr lang="en-US" sz="1200" b="0" kern="1200" dirty="0" smtClean="0">
                <a:solidFill>
                  <a:schemeClr val="bg1"/>
                </a:solidFill>
                <a:latin typeface="Arial" pitchFamily="34" charset="0"/>
              </a:rPr>
            </a:br>
            <a:r>
              <a:rPr lang="en-US" sz="1200" b="0" kern="1200" dirty="0" smtClean="0">
                <a:solidFill>
                  <a:schemeClr val="bg1"/>
                </a:solidFill>
                <a:latin typeface="Arial" pitchFamily="34" charset="0"/>
              </a:rPr>
              <a:t>10% Increase data center capacity for 2012 growth; </a:t>
            </a:r>
            <a:r>
              <a:rPr lang="en-US" sz="1200" dirty="0" smtClean="0">
                <a:solidFill>
                  <a:schemeClr val="bg1"/>
                </a:solidFill>
                <a:latin typeface="Arial" pitchFamily="34" charset="0"/>
              </a:rPr>
              <a:t>75% saving in </a:t>
            </a:r>
            <a:r>
              <a:rPr lang="en-US" sz="1200" dirty="0" err="1" smtClean="0">
                <a:solidFill>
                  <a:schemeClr val="bg1"/>
                </a:solidFill>
                <a:latin typeface="Arial" pitchFamily="34" charset="0"/>
              </a:rPr>
              <a:t>capex</a:t>
            </a:r>
            <a:r>
              <a:rPr lang="en-US" sz="1600" b="0" kern="1200" dirty="0" smtClean="0">
                <a:solidFill>
                  <a:schemeClr val="bg1"/>
                </a:solidFill>
                <a:latin typeface="Arial" pitchFamily="34" charset="0"/>
              </a:rPr>
              <a:t/>
            </a:r>
            <a:br>
              <a:rPr lang="en-US" sz="1600" b="0" kern="1200" dirty="0" smtClean="0">
                <a:solidFill>
                  <a:schemeClr val="bg1"/>
                </a:solidFill>
                <a:latin typeface="Arial" pitchFamily="34" charset="0"/>
              </a:rPr>
            </a:br>
            <a:r>
              <a:rPr lang="en-US" sz="2000" b="1" dirty="0" smtClean="0">
                <a:solidFill>
                  <a:srgbClr val="FFFFFF"/>
                </a:solidFill>
              </a:rPr>
              <a:t/>
            </a:r>
            <a:br>
              <a:rPr lang="en-US" sz="2000" b="1" dirty="0" smtClean="0">
                <a:solidFill>
                  <a:srgbClr val="FFFFFF"/>
                </a:solidFill>
              </a:rPr>
            </a:br>
            <a:endParaRPr lang="en-US" sz="2000" b="1" dirty="0" smtClean="0">
              <a:solidFill>
                <a:srgbClr val="000000"/>
              </a:solidFill>
            </a:endParaRPr>
          </a:p>
        </p:txBody>
      </p:sp>
      <p:sp>
        <p:nvSpPr>
          <p:cNvPr id="9" name="Content Placeholder 8"/>
          <p:cNvSpPr>
            <a:spLocks noGrp="1"/>
          </p:cNvSpPr>
          <p:nvPr>
            <p:ph idx="1"/>
          </p:nvPr>
        </p:nvSpPr>
        <p:spPr>
          <a:xfrm>
            <a:off x="145622" y="1871234"/>
            <a:ext cx="7792822" cy="854637"/>
          </a:xfrm>
        </p:spPr>
        <p:txBody>
          <a:bodyPr/>
          <a:lstStyle/>
          <a:p>
            <a:pPr lvl="1"/>
            <a:r>
              <a:rPr lang="en-US" sz="1400" b="1" dirty="0" smtClean="0"/>
              <a:t>Nate Auwerda </a:t>
            </a:r>
            <a:r>
              <a:rPr lang="en-US" sz="1200" i="1" dirty="0" smtClean="0"/>
              <a:t>Director Website Operations, Overstock.com Corporation</a:t>
            </a:r>
          </a:p>
          <a:p>
            <a:pPr lvl="1"/>
            <a:r>
              <a:rPr lang="en-US" sz="1200" b="1" i="1" dirty="0" smtClean="0"/>
              <a:t>“</a:t>
            </a:r>
            <a:r>
              <a:rPr lang="en-US" sz="1200" dirty="0" smtClean="0"/>
              <a:t>If I had to operate without Oracle VM I would be spending up to 87 percent more on just the hardware and the Oracle Database licenses than what I'm spending with OVM. “</a:t>
            </a:r>
            <a:endParaRPr lang="en-US" sz="1200" b="1" i="1" dirty="0" smtClean="0"/>
          </a:p>
        </p:txBody>
      </p:sp>
      <p:sp>
        <p:nvSpPr>
          <p:cNvPr id="6" name="Rectangle 5"/>
          <p:cNvSpPr/>
          <p:nvPr/>
        </p:nvSpPr>
        <p:spPr>
          <a:xfrm>
            <a:off x="2842788" y="2868511"/>
            <a:ext cx="6453612" cy="1384995"/>
          </a:xfrm>
          <a:prstGeom prst="rect">
            <a:avLst/>
          </a:prstGeom>
        </p:spPr>
        <p:txBody>
          <a:bodyPr wrap="square">
            <a:spAutoFit/>
          </a:bodyPr>
          <a:lstStyle/>
          <a:p>
            <a:pPr fontAlgn="auto">
              <a:spcBef>
                <a:spcPts val="0"/>
              </a:spcBef>
              <a:spcAft>
                <a:spcPts val="0"/>
              </a:spcAft>
            </a:pPr>
            <a:r>
              <a:rPr lang="en-US" sz="1400" b="1" dirty="0" smtClean="0">
                <a:solidFill>
                  <a:srgbClr val="000000"/>
                </a:solidFill>
                <a:latin typeface="Calibri"/>
                <a:ea typeface="+mn-ea"/>
                <a:cs typeface="+mn-cs"/>
              </a:rPr>
              <a:t>Location:</a:t>
            </a:r>
            <a:r>
              <a:rPr lang="en-US" sz="1400" dirty="0" smtClean="0">
                <a:solidFill>
                  <a:srgbClr val="000000"/>
                </a:solidFill>
                <a:latin typeface="Calibri"/>
                <a:ea typeface="+mn-ea"/>
                <a:cs typeface="+mn-cs"/>
              </a:rPr>
              <a:t> Salt Lake City, Utah, USA </a:t>
            </a:r>
            <a:br>
              <a:rPr lang="en-US" sz="1400" dirty="0" smtClean="0">
                <a:solidFill>
                  <a:srgbClr val="000000"/>
                </a:solidFill>
                <a:latin typeface="Calibri"/>
                <a:ea typeface="+mn-ea"/>
                <a:cs typeface="+mn-cs"/>
              </a:rPr>
            </a:br>
            <a:r>
              <a:rPr lang="en-US" sz="1400" b="1" dirty="0" smtClean="0">
                <a:solidFill>
                  <a:srgbClr val="000000"/>
                </a:solidFill>
                <a:latin typeface="Calibri"/>
                <a:ea typeface="+mn-ea"/>
                <a:cs typeface="+mn-cs"/>
              </a:rPr>
              <a:t>Industry:</a:t>
            </a:r>
            <a:r>
              <a:rPr lang="en-US" sz="1400" dirty="0" smtClean="0">
                <a:solidFill>
                  <a:srgbClr val="000000"/>
                </a:solidFill>
                <a:latin typeface="Calibri"/>
                <a:ea typeface="+mn-ea"/>
                <a:cs typeface="+mn-cs"/>
              </a:rPr>
              <a:t>  World’s #1 online retailer for surplus product sales &amp; liquidation. First $1.1 Billion revenue in 2011</a:t>
            </a:r>
            <a:br>
              <a:rPr lang="en-US" sz="1400" dirty="0" smtClean="0">
                <a:solidFill>
                  <a:srgbClr val="000000"/>
                </a:solidFill>
                <a:latin typeface="Calibri"/>
                <a:ea typeface="+mn-ea"/>
                <a:cs typeface="+mn-cs"/>
              </a:rPr>
            </a:br>
            <a:r>
              <a:rPr lang="en-US" sz="1400" b="1" dirty="0" smtClean="0">
                <a:solidFill>
                  <a:srgbClr val="000000"/>
                </a:solidFill>
                <a:latin typeface="Calibri"/>
                <a:ea typeface="+mn-ea"/>
                <a:cs typeface="+mn-cs"/>
              </a:rPr>
              <a:t>Awards: </a:t>
            </a:r>
            <a:r>
              <a:rPr lang="en-US" sz="1400" dirty="0" smtClean="0">
                <a:solidFill>
                  <a:srgbClr val="000000"/>
                </a:solidFill>
                <a:latin typeface="Calibri"/>
                <a:ea typeface="+mn-ea"/>
                <a:cs typeface="+mn-cs"/>
              </a:rPr>
              <a:t>2011 Gomez Best of Web Winner;</a:t>
            </a:r>
          </a:p>
          <a:p>
            <a:pPr fontAlgn="auto">
              <a:spcBef>
                <a:spcPts val="0"/>
              </a:spcBef>
              <a:spcAft>
                <a:spcPts val="0"/>
              </a:spcAft>
            </a:pPr>
            <a:r>
              <a:rPr lang="en-US" sz="1400" dirty="0" smtClean="0">
                <a:solidFill>
                  <a:srgbClr val="000000"/>
                </a:solidFill>
                <a:latin typeface="Calibri"/>
                <a:ea typeface="+mn-ea"/>
                <a:cs typeface="+mn-cs"/>
              </a:rPr>
              <a:t>Ranked #4 in ALL retailers for customer service (NRF/Amex)</a:t>
            </a:r>
            <a:br>
              <a:rPr lang="en-US" sz="1400" dirty="0" smtClean="0">
                <a:solidFill>
                  <a:srgbClr val="000000"/>
                </a:solidFill>
                <a:latin typeface="Calibri"/>
                <a:ea typeface="+mn-ea"/>
                <a:cs typeface="+mn-cs"/>
              </a:rPr>
            </a:br>
            <a:r>
              <a:rPr lang="en-US" sz="1400" b="1" dirty="0" smtClean="0">
                <a:solidFill>
                  <a:srgbClr val="000000"/>
                </a:solidFill>
                <a:latin typeface="Calibri"/>
                <a:ea typeface="+mn-ea"/>
                <a:cs typeface="+mn-cs"/>
              </a:rPr>
              <a:t>Oracle products:</a:t>
            </a:r>
            <a:r>
              <a:rPr lang="en-US" sz="1400" dirty="0" smtClean="0">
                <a:solidFill>
                  <a:srgbClr val="000000"/>
                </a:solidFill>
                <a:latin typeface="Calibri"/>
                <a:ea typeface="+mn-ea"/>
                <a:cs typeface="+mn-cs"/>
              </a:rPr>
              <a:t> Oracle VM, Oracle Linux, Oracle Database, Oracle RAC</a:t>
            </a:r>
            <a:endParaRPr lang="en-US" sz="1400" dirty="0">
              <a:solidFill>
                <a:srgbClr val="000000"/>
              </a:solidFill>
              <a:latin typeface="Calibri"/>
              <a:ea typeface="+mn-ea"/>
              <a:cs typeface="+mn-cs"/>
            </a:endParaRPr>
          </a:p>
        </p:txBody>
      </p:sp>
      <p:pic>
        <p:nvPicPr>
          <p:cNvPr id="7" name="Picture 2" descr="Overstock LOGOsm.jpg">
            <a:hlinkClick r:id="rId3"/>
          </p:cNvPr>
          <p:cNvPicPr>
            <a:picLocks noChangeAspect="1" noChangeArrowheads="1"/>
          </p:cNvPicPr>
          <p:nvPr/>
        </p:nvPicPr>
        <p:blipFill>
          <a:blip r:embed="rId4" cstate="print"/>
          <a:srcRect/>
          <a:stretch>
            <a:fillRect/>
          </a:stretch>
        </p:blipFill>
        <p:spPr bwMode="auto">
          <a:xfrm>
            <a:off x="76200" y="3049030"/>
            <a:ext cx="2667000" cy="665720"/>
          </a:xfrm>
          <a:prstGeom prst="rect">
            <a:avLst/>
          </a:prstGeom>
          <a:noFill/>
        </p:spPr>
      </p:pic>
    </p:spTree>
  </p:cSld>
  <p:clrMapOvr>
    <a:masterClrMapping/>
  </p:clrMapOvr>
  <p:transition xmlns:p14="http://schemas.microsoft.com/office/powerpoint/2010/main">
    <p:wipe dir="r"/>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8" y="138070"/>
            <a:ext cx="8698117" cy="1657350"/>
          </a:xfrm>
        </p:spPr>
        <p:txBody>
          <a:bodyPr/>
          <a:lstStyle/>
          <a:p>
            <a:pPr marL="285688" lvl="1">
              <a:spcBef>
                <a:spcPts val="200"/>
              </a:spcBef>
              <a:spcAft>
                <a:spcPts val="200"/>
              </a:spcAft>
              <a:defRPr/>
            </a:pPr>
            <a:r>
              <a:rPr lang="en-US" sz="1400" b="1" u="sng" dirty="0" smtClean="0">
                <a:solidFill>
                  <a:schemeClr val="bg1"/>
                </a:solidFill>
              </a:rPr>
              <a:t>Challenge:</a:t>
            </a:r>
            <a:r>
              <a:rPr lang="en-US" sz="1400" b="0" dirty="0" smtClean="0">
                <a:solidFill>
                  <a:schemeClr val="bg1"/>
                </a:solidFill>
              </a:rPr>
              <a:t> (1) </a:t>
            </a:r>
            <a:r>
              <a:rPr lang="en-US" sz="1200" b="0" dirty="0" smtClean="0">
                <a:solidFill>
                  <a:schemeClr val="bg1"/>
                </a:solidFill>
              </a:rPr>
              <a:t>Need for flexible infrastructure and automation of all deployment functions (2) Reduce operational expenses &amp; TCO (3) Need vendor certification for HA using RA with 300+ database instances</a:t>
            </a:r>
            <a:r>
              <a:rPr lang="en-US" sz="1200" dirty="0" smtClean="0">
                <a:solidFill>
                  <a:schemeClr val="bg1"/>
                </a:solidFill>
              </a:rPr>
              <a:t/>
            </a:r>
            <a:br>
              <a:rPr lang="en-US" sz="1200" dirty="0" smtClean="0">
                <a:solidFill>
                  <a:schemeClr val="bg1"/>
                </a:solidFill>
              </a:rPr>
            </a:br>
            <a:r>
              <a:rPr lang="en-US" sz="1200" b="1" dirty="0" smtClean="0"/>
              <a:t/>
            </a:r>
            <a:br>
              <a:rPr lang="en-US" sz="1200" b="1" dirty="0" smtClean="0"/>
            </a:br>
            <a:r>
              <a:rPr lang="en-US" sz="1400" b="1" u="sng" dirty="0" smtClean="0">
                <a:solidFill>
                  <a:schemeClr val="bg1"/>
                </a:solidFill>
              </a:rPr>
              <a:t>Results: </a:t>
            </a:r>
            <a:r>
              <a:rPr lang="en-US" sz="1200" b="0" dirty="0" smtClean="0">
                <a:solidFill>
                  <a:schemeClr val="bg1"/>
                </a:solidFill>
              </a:rPr>
              <a:t>Oracle RAC provision time decreased to 2-3 hrs from 2-3 days</a:t>
            </a:r>
            <a:r>
              <a:rPr lang="en-US" sz="1200" b="0" kern="1200" dirty="0" smtClean="0">
                <a:solidFill>
                  <a:schemeClr val="bg1"/>
                </a:solidFill>
                <a:latin typeface="Arial" pitchFamily="34" charset="0"/>
              </a:rPr>
              <a:t/>
            </a:r>
            <a:br>
              <a:rPr lang="en-US" sz="1200" b="0" kern="1200" dirty="0" smtClean="0">
                <a:solidFill>
                  <a:schemeClr val="bg1"/>
                </a:solidFill>
                <a:latin typeface="Arial" pitchFamily="34" charset="0"/>
              </a:rPr>
            </a:br>
            <a:r>
              <a:rPr lang="en-US" sz="1200" b="0" kern="1200" dirty="0" smtClean="0">
                <a:solidFill>
                  <a:schemeClr val="bg1"/>
                </a:solidFill>
                <a:latin typeface="Arial" pitchFamily="34" charset="0"/>
              </a:rPr>
              <a:t>Power consumption reduced to 40kW from 190kW</a:t>
            </a:r>
            <a:br>
              <a:rPr lang="en-US" sz="1200" b="0" kern="1200" dirty="0" smtClean="0">
                <a:solidFill>
                  <a:schemeClr val="bg1"/>
                </a:solidFill>
                <a:latin typeface="Arial" pitchFamily="34" charset="0"/>
              </a:rPr>
            </a:br>
            <a:r>
              <a:rPr lang="en-US" sz="1200" b="0" kern="1200" dirty="0" smtClean="0">
                <a:solidFill>
                  <a:schemeClr val="bg1"/>
                </a:solidFill>
                <a:latin typeface="Arial" pitchFamily="34" charset="0"/>
              </a:rPr>
              <a:t>Floor space consumption decreased to 4 racks from 35 racks</a:t>
            </a:r>
            <a:br>
              <a:rPr lang="en-US" sz="1200" b="0" kern="1200" dirty="0" smtClean="0">
                <a:solidFill>
                  <a:schemeClr val="bg1"/>
                </a:solidFill>
                <a:latin typeface="Arial" pitchFamily="34" charset="0"/>
              </a:rPr>
            </a:br>
            <a:r>
              <a:rPr lang="en-US" sz="1200" b="0" kern="1200" dirty="0" smtClean="0">
                <a:solidFill>
                  <a:schemeClr val="bg1"/>
                </a:solidFill>
                <a:latin typeface="Arial" pitchFamily="34" charset="0"/>
              </a:rPr>
              <a:t>Database restore time reduced to 30 minutes from 16+ hours</a:t>
            </a:r>
            <a:br>
              <a:rPr lang="en-US" sz="1200" b="0" kern="1200" dirty="0" smtClean="0">
                <a:solidFill>
                  <a:schemeClr val="bg1"/>
                </a:solidFill>
                <a:latin typeface="Arial" pitchFamily="34" charset="0"/>
              </a:rPr>
            </a:br>
            <a:r>
              <a:rPr lang="en-US" sz="1200" b="0" kern="1200" dirty="0" smtClean="0">
                <a:solidFill>
                  <a:schemeClr val="bg1"/>
                </a:solidFill>
                <a:latin typeface="Arial" pitchFamily="34" charset="0"/>
              </a:rPr>
              <a:t>With Oracle VM Database back up time reduced to 10 minutes from 14+hrs</a:t>
            </a:r>
            <a:br>
              <a:rPr lang="en-US" sz="1200" b="0" kern="1200" dirty="0" smtClean="0">
                <a:solidFill>
                  <a:schemeClr val="bg1"/>
                </a:solidFill>
                <a:latin typeface="Arial" pitchFamily="34" charset="0"/>
              </a:rPr>
            </a:br>
            <a:r>
              <a:rPr lang="en-US" sz="1600" b="1" dirty="0" smtClean="0">
                <a:solidFill>
                  <a:srgbClr val="FFFFFF"/>
                </a:solidFill>
              </a:rPr>
              <a:t/>
            </a:r>
            <a:br>
              <a:rPr lang="en-US" sz="1600" b="1" dirty="0" smtClean="0">
                <a:solidFill>
                  <a:srgbClr val="FFFFFF"/>
                </a:solidFill>
              </a:rPr>
            </a:br>
            <a:endParaRPr lang="en-US" sz="1600" b="1" dirty="0" smtClean="0">
              <a:solidFill>
                <a:srgbClr val="000000"/>
              </a:solidFill>
            </a:endParaRPr>
          </a:p>
        </p:txBody>
      </p:sp>
      <p:sp>
        <p:nvSpPr>
          <p:cNvPr id="9" name="Content Placeholder 8"/>
          <p:cNvSpPr>
            <a:spLocks noGrp="1"/>
          </p:cNvSpPr>
          <p:nvPr>
            <p:ph idx="1"/>
          </p:nvPr>
        </p:nvSpPr>
        <p:spPr>
          <a:xfrm>
            <a:off x="457212" y="1782978"/>
            <a:ext cx="8433303" cy="914400"/>
          </a:xfrm>
        </p:spPr>
        <p:txBody>
          <a:bodyPr/>
          <a:lstStyle/>
          <a:p>
            <a:r>
              <a:rPr lang="en-US" sz="1400" b="1" dirty="0" smtClean="0"/>
              <a:t>Steve Bartholomew   </a:t>
            </a:r>
            <a:r>
              <a:rPr lang="en-US" sz="1400" dirty="0" smtClean="0"/>
              <a:t> </a:t>
            </a:r>
            <a:r>
              <a:rPr lang="en-US" sz="1200" b="0" i="1" dirty="0" smtClean="0"/>
              <a:t>Distinguished Member of Technical Staff, Verizon</a:t>
            </a:r>
          </a:p>
          <a:p>
            <a:pPr marL="0" lvl="1">
              <a:spcBef>
                <a:spcPts val="500"/>
              </a:spcBef>
              <a:buClr>
                <a:schemeClr val="tx2"/>
              </a:buClr>
            </a:pPr>
            <a:r>
              <a:rPr lang="en-US" sz="1200" i="1" dirty="0" smtClean="0"/>
              <a:t>Our goal was to </a:t>
            </a:r>
            <a:r>
              <a:rPr lang="en-US" sz="1200" i="1" dirty="0" err="1" smtClean="0"/>
              <a:t>virtualize</a:t>
            </a:r>
            <a:r>
              <a:rPr lang="en-US" sz="1200" i="1" dirty="0" smtClean="0"/>
              <a:t> everything regardless of size. By decoupling the hardware from the OS and applications we were able to address many of our issues. With Oracle VM, virtual servers can be allocated as soon as the project is approved.</a:t>
            </a:r>
          </a:p>
        </p:txBody>
      </p:sp>
      <p:sp>
        <p:nvSpPr>
          <p:cNvPr id="6" name="Rectangle 5"/>
          <p:cNvSpPr/>
          <p:nvPr/>
        </p:nvSpPr>
        <p:spPr>
          <a:xfrm>
            <a:off x="2743200" y="2924278"/>
            <a:ext cx="6324600" cy="1384995"/>
          </a:xfrm>
          <a:prstGeom prst="rect">
            <a:avLst/>
          </a:prstGeom>
        </p:spPr>
        <p:txBody>
          <a:bodyPr wrap="square">
            <a:spAutoFit/>
          </a:bodyPr>
          <a:lstStyle/>
          <a:p>
            <a:pPr fontAlgn="auto">
              <a:spcBef>
                <a:spcPts val="0"/>
              </a:spcBef>
              <a:spcAft>
                <a:spcPts val="0"/>
              </a:spcAft>
            </a:pPr>
            <a:r>
              <a:rPr lang="en-US" sz="1200" b="1" dirty="0" smtClean="0">
                <a:solidFill>
                  <a:srgbClr val="000000"/>
                </a:solidFill>
                <a:latin typeface="Calibri"/>
              </a:rPr>
              <a:t>Location:</a:t>
            </a:r>
            <a:r>
              <a:rPr lang="en-US" sz="1200" dirty="0" smtClean="0">
                <a:solidFill>
                  <a:srgbClr val="000000"/>
                </a:solidFill>
                <a:latin typeface="Calibri"/>
              </a:rPr>
              <a:t> New York City, New York, USA </a:t>
            </a:r>
            <a:br>
              <a:rPr lang="en-US" sz="1200" dirty="0" smtClean="0">
                <a:solidFill>
                  <a:srgbClr val="000000"/>
                </a:solidFill>
                <a:latin typeface="Calibri"/>
              </a:rPr>
            </a:br>
            <a:r>
              <a:rPr lang="en-US" sz="1200" b="1" dirty="0" smtClean="0">
                <a:solidFill>
                  <a:srgbClr val="000000"/>
                </a:solidFill>
                <a:latin typeface="Calibri"/>
              </a:rPr>
              <a:t>Industry:</a:t>
            </a:r>
            <a:r>
              <a:rPr lang="en-US" sz="1200" dirty="0" smtClean="0">
                <a:solidFill>
                  <a:srgbClr val="000000"/>
                </a:solidFill>
                <a:latin typeface="Calibri"/>
              </a:rPr>
              <a:t> Verizon is a global leader in delivering broadband, video and other wireless and </a:t>
            </a:r>
            <a:r>
              <a:rPr lang="en-US" sz="1200" dirty="0" err="1" smtClean="0">
                <a:solidFill>
                  <a:srgbClr val="000000"/>
                </a:solidFill>
                <a:latin typeface="Calibri"/>
              </a:rPr>
              <a:t>wireline</a:t>
            </a:r>
            <a:r>
              <a:rPr lang="en-US" sz="1200" dirty="0" smtClean="0">
                <a:solidFill>
                  <a:srgbClr val="000000"/>
                </a:solidFill>
                <a:latin typeface="Calibri"/>
              </a:rPr>
              <a:t> communications services with operations in 150 countries. $111 billion revenue in 2011</a:t>
            </a:r>
          </a:p>
          <a:p>
            <a:pPr fontAlgn="auto">
              <a:spcBef>
                <a:spcPts val="0"/>
              </a:spcBef>
              <a:spcAft>
                <a:spcPts val="0"/>
              </a:spcAft>
            </a:pPr>
            <a:r>
              <a:rPr lang="en-US" sz="1200" b="1" dirty="0" smtClean="0">
                <a:solidFill>
                  <a:srgbClr val="000000"/>
                </a:solidFill>
                <a:latin typeface="Calibri"/>
              </a:rPr>
              <a:t>Business Focus: </a:t>
            </a:r>
            <a:r>
              <a:rPr lang="en-US" sz="1200" dirty="0" smtClean="0">
                <a:solidFill>
                  <a:srgbClr val="000000"/>
                </a:solidFill>
                <a:latin typeface="Calibri"/>
              </a:rPr>
              <a:t>Manages all ERP environments (Financials, SCM, HR) for all Verizon lines of business (Verizon Corporate, Verizon Wireless and Verizon Telecom &amp; Business). </a:t>
            </a:r>
            <a:br>
              <a:rPr lang="en-US" sz="1200" dirty="0" smtClean="0">
                <a:solidFill>
                  <a:srgbClr val="000000"/>
                </a:solidFill>
                <a:latin typeface="Calibri"/>
              </a:rPr>
            </a:br>
            <a:r>
              <a:rPr lang="en-US" sz="1200" b="1" dirty="0" smtClean="0">
                <a:solidFill>
                  <a:srgbClr val="000000"/>
                </a:solidFill>
                <a:latin typeface="Calibri"/>
              </a:rPr>
              <a:t>Oracle products:</a:t>
            </a:r>
            <a:r>
              <a:rPr lang="en-US" sz="1200" dirty="0" smtClean="0">
                <a:solidFill>
                  <a:srgbClr val="000000"/>
                </a:solidFill>
                <a:latin typeface="Calibri"/>
              </a:rPr>
              <a:t> Oracle VM, Oracle Database, Oracle RAC, Oracle PeopleSoft, Oracle Enterprise Manager</a:t>
            </a:r>
            <a:endParaRPr lang="en-US" sz="1200" dirty="0">
              <a:solidFill>
                <a:srgbClr val="000000"/>
              </a:solidFill>
              <a:latin typeface="Calibri"/>
            </a:endParaRPr>
          </a:p>
        </p:txBody>
      </p:sp>
      <p:pic>
        <p:nvPicPr>
          <p:cNvPr id="8" name="Picture 87" descr="vz_pri_g_p"/>
          <p:cNvPicPr>
            <a:picLocks noChangeAspect="1" noChangeArrowheads="1"/>
          </p:cNvPicPr>
          <p:nvPr/>
        </p:nvPicPr>
        <p:blipFill>
          <a:blip r:embed="rId3" cstate="print"/>
          <a:srcRect/>
          <a:stretch>
            <a:fillRect/>
          </a:stretch>
        </p:blipFill>
        <p:spPr bwMode="auto">
          <a:xfrm>
            <a:off x="0" y="2958704"/>
            <a:ext cx="2438400" cy="1015186"/>
          </a:xfrm>
          <a:prstGeom prst="rect">
            <a:avLst/>
          </a:prstGeom>
          <a:noFill/>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5881" y="4000517"/>
            <a:ext cx="2110123" cy="612617"/>
          </a:xfrm>
          <a:prstGeom prst="rect">
            <a:avLst/>
          </a:prstGeom>
        </p:spPr>
      </p:pic>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08" y="101858"/>
            <a:ext cx="8698117" cy="1657350"/>
          </a:xfrm>
        </p:spPr>
        <p:txBody>
          <a:bodyPr/>
          <a:lstStyle/>
          <a:p>
            <a:pPr marL="285688" lvl="1">
              <a:spcBef>
                <a:spcPts val="200"/>
              </a:spcBef>
              <a:spcAft>
                <a:spcPts val="200"/>
              </a:spcAft>
              <a:defRPr/>
            </a:pPr>
            <a:r>
              <a:rPr lang="en-US" sz="1400" b="1" u="sng" dirty="0" smtClean="0">
                <a:solidFill>
                  <a:schemeClr val="bg1"/>
                </a:solidFill>
              </a:rPr>
              <a:t>Challenge:</a:t>
            </a:r>
            <a:r>
              <a:rPr lang="en-US" sz="1400" b="0" dirty="0" smtClean="0">
                <a:solidFill>
                  <a:schemeClr val="bg1"/>
                </a:solidFill>
              </a:rPr>
              <a:t> (1) </a:t>
            </a:r>
            <a:r>
              <a:rPr lang="en-US" sz="1200" b="0" dirty="0" smtClean="0">
                <a:solidFill>
                  <a:schemeClr val="bg1"/>
                </a:solidFill>
              </a:rPr>
              <a:t>Need to improve application deployment time, increase performance and save on IT costs</a:t>
            </a:r>
            <a:br>
              <a:rPr lang="en-US" sz="1200" b="0" dirty="0" smtClean="0">
                <a:solidFill>
                  <a:schemeClr val="bg1"/>
                </a:solidFill>
              </a:rPr>
            </a:br>
            <a:r>
              <a:rPr lang="en-US" sz="1200" dirty="0" smtClean="0">
                <a:solidFill>
                  <a:schemeClr val="bg1"/>
                </a:solidFill>
              </a:rPr>
              <a:t/>
            </a:r>
            <a:br>
              <a:rPr lang="en-US" sz="1200" dirty="0" smtClean="0">
                <a:solidFill>
                  <a:schemeClr val="bg1"/>
                </a:solidFill>
              </a:rPr>
            </a:br>
            <a:r>
              <a:rPr lang="en-US" sz="1200" b="1" dirty="0" smtClean="0"/>
              <a:t/>
            </a:r>
            <a:br>
              <a:rPr lang="en-US" sz="1200" b="1" dirty="0" smtClean="0"/>
            </a:br>
            <a:r>
              <a:rPr lang="en-US" sz="1400" b="1" u="sng" dirty="0" smtClean="0">
                <a:solidFill>
                  <a:schemeClr val="bg1"/>
                </a:solidFill>
              </a:rPr>
              <a:t>Results: </a:t>
            </a:r>
            <a:r>
              <a:rPr lang="en-US" sz="1200" b="0" dirty="0" smtClean="0">
                <a:solidFill>
                  <a:schemeClr val="bg1"/>
                </a:solidFill>
              </a:rPr>
              <a:t>Deployed fully managed stack of enterprise applications in hours</a:t>
            </a:r>
            <a:r>
              <a:rPr lang="en-US" sz="1200" b="0" kern="1200" dirty="0" smtClean="0">
                <a:solidFill>
                  <a:schemeClr val="bg1"/>
                </a:solidFill>
                <a:latin typeface="Arial" pitchFamily="34" charset="0"/>
              </a:rPr>
              <a:t/>
            </a:r>
            <a:br>
              <a:rPr lang="en-US" sz="1200" b="0" kern="1200" dirty="0" smtClean="0">
                <a:solidFill>
                  <a:schemeClr val="bg1"/>
                </a:solidFill>
                <a:latin typeface="Arial" pitchFamily="34" charset="0"/>
              </a:rPr>
            </a:br>
            <a:r>
              <a:rPr lang="en-US" sz="1200" b="0" dirty="0" smtClean="0">
                <a:solidFill>
                  <a:schemeClr val="bg1"/>
                </a:solidFill>
              </a:rPr>
              <a:t>Reduced number of physical servers by 40 percent, rack space by 25 percent and power consumption by 45 percent. </a:t>
            </a:r>
            <a:r>
              <a:rPr lang="en-US" sz="1200" b="0" kern="1200" dirty="0" smtClean="0">
                <a:solidFill>
                  <a:schemeClr val="bg1"/>
                </a:solidFill>
                <a:latin typeface="Arial" pitchFamily="34" charset="0"/>
              </a:rPr>
              <a:t/>
            </a:r>
            <a:br>
              <a:rPr lang="en-US" sz="1200" b="0" kern="1200" dirty="0" smtClean="0">
                <a:solidFill>
                  <a:schemeClr val="bg1"/>
                </a:solidFill>
                <a:latin typeface="Arial" pitchFamily="34" charset="0"/>
              </a:rPr>
            </a:br>
            <a:r>
              <a:rPr lang="en-US" sz="1200" b="0" dirty="0" smtClean="0">
                <a:solidFill>
                  <a:schemeClr val="bg1"/>
                </a:solidFill>
              </a:rPr>
              <a:t>Reduce virtualization-related costs by 50 percent, while doubling the number of cores in production.</a:t>
            </a:r>
            <a:r>
              <a:rPr lang="en-US" sz="1600" b="1" dirty="0" smtClean="0">
                <a:solidFill>
                  <a:srgbClr val="FFFFFF"/>
                </a:solidFill>
              </a:rPr>
              <a:t/>
            </a:r>
            <a:br>
              <a:rPr lang="en-US" sz="1600" b="1" dirty="0" smtClean="0">
                <a:solidFill>
                  <a:srgbClr val="FFFFFF"/>
                </a:solidFill>
              </a:rPr>
            </a:br>
            <a:endParaRPr lang="en-US" sz="1600" b="1" dirty="0" smtClean="0">
              <a:solidFill>
                <a:srgbClr val="000000"/>
              </a:solidFill>
            </a:endParaRPr>
          </a:p>
        </p:txBody>
      </p:sp>
      <p:sp>
        <p:nvSpPr>
          <p:cNvPr id="9" name="Content Placeholder 8"/>
          <p:cNvSpPr>
            <a:spLocks noGrp="1"/>
          </p:cNvSpPr>
          <p:nvPr>
            <p:ph idx="1"/>
          </p:nvPr>
        </p:nvSpPr>
        <p:spPr>
          <a:xfrm>
            <a:off x="457212" y="1663624"/>
            <a:ext cx="8433303" cy="914400"/>
          </a:xfrm>
        </p:spPr>
        <p:txBody>
          <a:bodyPr/>
          <a:lstStyle/>
          <a:p>
            <a:r>
              <a:rPr lang="en-US" sz="1400" dirty="0" err="1" smtClean="0"/>
              <a:t>Gian</a:t>
            </a:r>
            <a:r>
              <a:rPr lang="en-US" sz="1400" dirty="0" smtClean="0"/>
              <a:t> </a:t>
            </a:r>
            <a:r>
              <a:rPr lang="en-US" sz="1400" dirty="0" err="1" smtClean="0"/>
              <a:t>Giacomo</a:t>
            </a:r>
            <a:r>
              <a:rPr lang="en-US" sz="1400" dirty="0" smtClean="0"/>
              <a:t> Ferraris, </a:t>
            </a:r>
            <a:r>
              <a:rPr lang="en-US" sz="1200" b="0" i="1" dirty="0" smtClean="0"/>
              <a:t>CEO of Versace</a:t>
            </a:r>
          </a:p>
          <a:p>
            <a:r>
              <a:rPr lang="en-US" sz="1200" b="0" i="1" dirty="0" smtClean="0"/>
              <a:t>"Our ultimate goal was to improve application deployment time, increase performance and save on IT costs,” said </a:t>
            </a:r>
            <a:r>
              <a:rPr lang="en-US" sz="1200" b="0" i="1" dirty="0" err="1" smtClean="0"/>
              <a:t>Gian</a:t>
            </a:r>
            <a:r>
              <a:rPr lang="en-US" sz="1200" b="0" i="1" dirty="0" smtClean="0"/>
              <a:t> </a:t>
            </a:r>
            <a:r>
              <a:rPr lang="en-US" sz="1200" b="0" i="1" dirty="0" err="1" smtClean="0"/>
              <a:t>Giacomo</a:t>
            </a:r>
            <a:r>
              <a:rPr lang="en-US" sz="1200" b="0" i="1" dirty="0" smtClean="0"/>
              <a:t> Ferraris, CEO of Versace. “The support that we have received from Oracle has helped us dramatically reduce licensing and management costs, while ensuring our architecture can scale to meet the changing dynamics of our growing business.”</a:t>
            </a:r>
          </a:p>
        </p:txBody>
      </p:sp>
      <p:sp>
        <p:nvSpPr>
          <p:cNvPr id="6" name="Rectangle 5"/>
          <p:cNvSpPr/>
          <p:nvPr/>
        </p:nvSpPr>
        <p:spPr>
          <a:xfrm>
            <a:off x="2743200" y="2833748"/>
            <a:ext cx="6324600" cy="1815882"/>
          </a:xfrm>
          <a:prstGeom prst="rect">
            <a:avLst/>
          </a:prstGeom>
        </p:spPr>
        <p:txBody>
          <a:bodyPr wrap="square">
            <a:spAutoFit/>
          </a:bodyPr>
          <a:lstStyle/>
          <a:p>
            <a:pPr fontAlgn="auto">
              <a:spcBef>
                <a:spcPts val="0"/>
              </a:spcBef>
              <a:spcAft>
                <a:spcPts val="0"/>
              </a:spcAft>
            </a:pPr>
            <a:r>
              <a:rPr lang="en-US" sz="1400" b="1" dirty="0" smtClean="0">
                <a:solidFill>
                  <a:srgbClr val="000000"/>
                </a:solidFill>
                <a:latin typeface="Calibri"/>
              </a:rPr>
              <a:t>Location:</a:t>
            </a:r>
            <a:r>
              <a:rPr lang="en-US" sz="1400" dirty="0" smtClean="0">
                <a:solidFill>
                  <a:srgbClr val="000000"/>
                </a:solidFill>
                <a:latin typeface="Calibri"/>
              </a:rPr>
              <a:t> Milan, Italy</a:t>
            </a:r>
            <a:br>
              <a:rPr lang="en-US" sz="1400" dirty="0" smtClean="0">
                <a:solidFill>
                  <a:srgbClr val="000000"/>
                </a:solidFill>
                <a:latin typeface="Calibri"/>
              </a:rPr>
            </a:br>
            <a:r>
              <a:rPr lang="en-US" sz="1400" b="1" dirty="0" smtClean="0">
                <a:solidFill>
                  <a:srgbClr val="000000"/>
                </a:solidFill>
                <a:latin typeface="Calibri"/>
              </a:rPr>
              <a:t>Industry:</a:t>
            </a:r>
            <a:r>
              <a:rPr lang="en-US" sz="1400" dirty="0" smtClean="0">
                <a:solidFill>
                  <a:srgbClr val="000000"/>
                </a:solidFill>
                <a:latin typeface="Calibri"/>
              </a:rPr>
              <a:t> Consumer Goods. High end fashion apparel and home furnishings</a:t>
            </a:r>
          </a:p>
          <a:p>
            <a:pPr fontAlgn="auto">
              <a:spcBef>
                <a:spcPts val="0"/>
              </a:spcBef>
              <a:spcAft>
                <a:spcPts val="0"/>
              </a:spcAft>
            </a:pPr>
            <a:r>
              <a:rPr lang="en-US" sz="1400" dirty="0" smtClean="0">
                <a:solidFill>
                  <a:srgbClr val="000000"/>
                </a:solidFill>
                <a:latin typeface="Calibri"/>
              </a:rPr>
              <a:t>Revenue: €340 in 2011; 422 employees; Operates 82 boutiques globally </a:t>
            </a:r>
          </a:p>
          <a:p>
            <a:pPr fontAlgn="auto">
              <a:spcBef>
                <a:spcPts val="0"/>
              </a:spcBef>
              <a:spcAft>
                <a:spcPts val="0"/>
              </a:spcAft>
            </a:pPr>
            <a:r>
              <a:rPr lang="en-US" sz="1400" b="1" dirty="0" smtClean="0">
                <a:solidFill>
                  <a:srgbClr val="000000"/>
                </a:solidFill>
                <a:latin typeface="Calibri"/>
              </a:rPr>
              <a:t>Business Focus with Oracle VM: </a:t>
            </a:r>
            <a:r>
              <a:rPr lang="en-US" sz="1400" dirty="0" smtClean="0">
                <a:solidFill>
                  <a:srgbClr val="000000"/>
                </a:solidFill>
                <a:latin typeface="Calibri"/>
              </a:rPr>
              <a:t>Manages all IT environment and operations from headquarters. </a:t>
            </a:r>
            <a:br>
              <a:rPr lang="en-US" sz="1400" dirty="0" smtClean="0">
                <a:solidFill>
                  <a:srgbClr val="000000"/>
                </a:solidFill>
                <a:latin typeface="Calibri"/>
              </a:rPr>
            </a:br>
            <a:r>
              <a:rPr lang="en-US" sz="1400" b="1" dirty="0" smtClean="0">
                <a:solidFill>
                  <a:srgbClr val="000000"/>
                </a:solidFill>
                <a:latin typeface="Calibri"/>
              </a:rPr>
              <a:t>Oracle products:</a:t>
            </a:r>
            <a:r>
              <a:rPr lang="en-US" sz="1400" dirty="0" smtClean="0">
                <a:solidFill>
                  <a:srgbClr val="000000"/>
                </a:solidFill>
                <a:latin typeface="Calibri"/>
              </a:rPr>
              <a:t> Oracle VM, Oracle Database, Oracle RAC, Oracle E-Business Suite, Oracle Enterprise Manager, Oracle Hyperion solutions, Oracle Business Intelligence and BI Publisher</a:t>
            </a:r>
            <a:endParaRPr lang="en-US" sz="1400" dirty="0">
              <a:solidFill>
                <a:srgbClr val="000000"/>
              </a:solidFill>
              <a:latin typeface="Calibri"/>
            </a:endParaRPr>
          </a:p>
        </p:txBody>
      </p:sp>
      <p:pic>
        <p:nvPicPr>
          <p:cNvPr id="268290" name="il_fi" descr="http://bayheadeye.com/images/brands/versace.jpg"/>
          <p:cNvPicPr>
            <a:picLocks noChangeAspect="1" noChangeArrowheads="1"/>
          </p:cNvPicPr>
          <p:nvPr/>
        </p:nvPicPr>
        <p:blipFill>
          <a:blip r:embed="rId3"/>
          <a:srcRect/>
          <a:stretch>
            <a:fillRect/>
          </a:stretch>
        </p:blipFill>
        <p:spPr bwMode="auto">
          <a:xfrm>
            <a:off x="253497" y="2824432"/>
            <a:ext cx="1973656" cy="1686884"/>
          </a:xfrm>
          <a:prstGeom prst="rect">
            <a:avLst/>
          </a:prstGeom>
          <a:noFill/>
          <a:ln w="9525">
            <a:noFill/>
            <a:miter lim="800000"/>
            <a:headEnd/>
            <a:tailEnd/>
          </a:ln>
        </p:spPr>
      </p:pic>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8632" y="228601"/>
            <a:ext cx="8661903" cy="1312124"/>
          </a:xfrm>
        </p:spPr>
        <p:txBody>
          <a:bodyPr/>
          <a:lstStyle/>
          <a:p>
            <a:pPr eaLnBrk="1" hangingPunct="1"/>
            <a:r>
              <a:rPr lang="en-US" sz="1400" b="1" u="sng" dirty="0" smtClean="0"/>
              <a:t>Challenge: </a:t>
            </a:r>
            <a:r>
              <a:rPr lang="en-US" sz="1200" dirty="0" smtClean="0"/>
              <a:t>Very high IT spend on Software &amp; Hardware; 35-40% CPU utilization  on existing hardware</a:t>
            </a:r>
            <a:r>
              <a:rPr lang="en-US" sz="1200" b="1" dirty="0" smtClean="0"/>
              <a:t/>
            </a:r>
            <a:br>
              <a:rPr lang="en-US" sz="1200" b="1" dirty="0" smtClean="0"/>
            </a:br>
            <a:r>
              <a:rPr lang="en-US" sz="1400" b="1" dirty="0" smtClean="0"/>
              <a:t/>
            </a:r>
            <a:br>
              <a:rPr lang="en-US" sz="1400" b="1" dirty="0" smtClean="0"/>
            </a:br>
            <a:r>
              <a:rPr lang="en-US" sz="1400" b="1" u="sng" dirty="0" smtClean="0"/>
              <a:t>Results: </a:t>
            </a:r>
            <a:r>
              <a:rPr lang="en-US" sz="1200" dirty="0" smtClean="0"/>
              <a:t>11-month pay back; </a:t>
            </a:r>
            <a:br>
              <a:rPr lang="en-US" sz="1200" dirty="0" smtClean="0"/>
            </a:br>
            <a:r>
              <a:rPr lang="en-US" sz="1200" dirty="0" smtClean="0"/>
              <a:t>5% utilization per VM even at peak usage; Simplified IT management and application deployment of Oracle VM, Oracle Database, Oracle Linux, Oracle E-Business Suite</a:t>
            </a:r>
            <a:r>
              <a:rPr lang="en-US" sz="1800" b="1" dirty="0" smtClean="0">
                <a:solidFill>
                  <a:srgbClr val="FFFFFF"/>
                </a:solidFill>
              </a:rPr>
              <a:t/>
            </a:r>
            <a:br>
              <a:rPr lang="en-US" sz="1800" b="1" dirty="0" smtClean="0">
                <a:solidFill>
                  <a:srgbClr val="FFFFFF"/>
                </a:solidFill>
              </a:rPr>
            </a:br>
            <a:endParaRPr lang="en-US" sz="1800" b="1" dirty="0" smtClean="0">
              <a:solidFill>
                <a:srgbClr val="000000"/>
              </a:solidFill>
            </a:endParaRPr>
          </a:p>
        </p:txBody>
      </p:sp>
      <p:sp>
        <p:nvSpPr>
          <p:cNvPr id="9" name="Content Placeholder 8"/>
          <p:cNvSpPr>
            <a:spLocks noGrp="1"/>
          </p:cNvSpPr>
          <p:nvPr>
            <p:ph idx="1"/>
          </p:nvPr>
        </p:nvSpPr>
        <p:spPr>
          <a:xfrm>
            <a:off x="27159" y="1681679"/>
            <a:ext cx="8890504" cy="854637"/>
          </a:xfrm>
        </p:spPr>
        <p:txBody>
          <a:bodyPr/>
          <a:lstStyle/>
          <a:p>
            <a:pPr lvl="1"/>
            <a:r>
              <a:rPr lang="en-US" sz="1400" b="1" dirty="0" smtClean="0"/>
              <a:t>Jim Thomas   </a:t>
            </a:r>
            <a:r>
              <a:rPr lang="en-US" sz="1400" dirty="0" smtClean="0"/>
              <a:t> </a:t>
            </a:r>
            <a:r>
              <a:rPr lang="en-US" sz="1200" i="1" dirty="0" smtClean="0"/>
              <a:t>Director of IT Operations, Pella Corporation</a:t>
            </a:r>
          </a:p>
          <a:p>
            <a:pPr lvl="1"/>
            <a:r>
              <a:rPr lang="en-US" sz="1200" i="1" dirty="0" smtClean="0"/>
              <a:t>“The move to Oracle VM significantly improved performance of our Oracle E-Business Suite environment while reducing our IT support costs by tens of thousands of dollars”</a:t>
            </a:r>
          </a:p>
        </p:txBody>
      </p:sp>
      <p:pic>
        <p:nvPicPr>
          <p:cNvPr id="5" name="Picture 4" descr="pella.gif"/>
          <p:cNvPicPr>
            <a:picLocks noChangeAspect="1"/>
          </p:cNvPicPr>
          <p:nvPr/>
        </p:nvPicPr>
        <p:blipFill>
          <a:blip r:embed="rId3" cstate="print"/>
          <a:stretch>
            <a:fillRect/>
          </a:stretch>
        </p:blipFill>
        <p:spPr>
          <a:xfrm>
            <a:off x="0" y="2721365"/>
            <a:ext cx="2390776" cy="1850637"/>
          </a:xfrm>
          <a:prstGeom prst="rect">
            <a:avLst/>
          </a:prstGeom>
        </p:spPr>
      </p:pic>
      <p:sp>
        <p:nvSpPr>
          <p:cNvPr id="6" name="Rectangle 5"/>
          <p:cNvSpPr/>
          <p:nvPr/>
        </p:nvSpPr>
        <p:spPr>
          <a:xfrm>
            <a:off x="2335040" y="2835176"/>
            <a:ext cx="6324600" cy="1384995"/>
          </a:xfrm>
          <a:prstGeom prst="rect">
            <a:avLst/>
          </a:prstGeom>
        </p:spPr>
        <p:txBody>
          <a:bodyPr wrap="square">
            <a:spAutoFit/>
          </a:bodyPr>
          <a:lstStyle/>
          <a:p>
            <a:pPr fontAlgn="auto">
              <a:spcBef>
                <a:spcPts val="0"/>
              </a:spcBef>
              <a:spcAft>
                <a:spcPts val="0"/>
              </a:spcAft>
            </a:pPr>
            <a:r>
              <a:rPr lang="en-US" sz="1400" b="1" dirty="0" smtClean="0">
                <a:solidFill>
                  <a:srgbClr val="000000"/>
                </a:solidFill>
                <a:latin typeface="Calibri"/>
              </a:rPr>
              <a:t>Location:</a:t>
            </a:r>
            <a:r>
              <a:rPr lang="en-US" sz="1400" dirty="0" smtClean="0">
                <a:solidFill>
                  <a:srgbClr val="000000"/>
                </a:solidFill>
                <a:latin typeface="Calibri"/>
              </a:rPr>
              <a:t> Pella, Iowa </a:t>
            </a:r>
            <a:br>
              <a:rPr lang="en-US" sz="1400" dirty="0" smtClean="0">
                <a:solidFill>
                  <a:srgbClr val="000000"/>
                </a:solidFill>
                <a:latin typeface="Calibri"/>
              </a:rPr>
            </a:br>
            <a:r>
              <a:rPr lang="en-US" sz="1400" b="1" dirty="0" smtClean="0">
                <a:solidFill>
                  <a:srgbClr val="000000"/>
                </a:solidFill>
                <a:latin typeface="Calibri"/>
              </a:rPr>
              <a:t>Industry:</a:t>
            </a:r>
            <a:r>
              <a:rPr lang="en-US" sz="1400" dirty="0" smtClean="0">
                <a:solidFill>
                  <a:srgbClr val="000000"/>
                </a:solidFill>
                <a:latin typeface="Calibri"/>
              </a:rPr>
              <a:t>  85 years in Industrial manufacturing of Windows &amp; Doors</a:t>
            </a:r>
            <a:br>
              <a:rPr lang="en-US" sz="1400" dirty="0" smtClean="0">
                <a:solidFill>
                  <a:srgbClr val="000000"/>
                </a:solidFill>
                <a:latin typeface="Calibri"/>
              </a:rPr>
            </a:br>
            <a:r>
              <a:rPr lang="en-US" sz="1400" b="1" dirty="0" smtClean="0">
                <a:solidFill>
                  <a:srgbClr val="000000"/>
                </a:solidFill>
                <a:latin typeface="Calibri"/>
              </a:rPr>
              <a:t>Operation: </a:t>
            </a:r>
            <a:r>
              <a:rPr lang="en-US" sz="1400" dirty="0" smtClean="0">
                <a:solidFill>
                  <a:srgbClr val="000000"/>
                </a:solidFill>
                <a:latin typeface="Calibri"/>
              </a:rPr>
              <a:t>8,600 employees; 12 manufacturing locations; 200 showrooms</a:t>
            </a:r>
            <a:br>
              <a:rPr lang="en-US" sz="1400" dirty="0" smtClean="0">
                <a:solidFill>
                  <a:srgbClr val="000000"/>
                </a:solidFill>
                <a:latin typeface="Calibri"/>
              </a:rPr>
            </a:br>
            <a:r>
              <a:rPr lang="en-US" sz="1400" b="1" dirty="0" smtClean="0">
                <a:solidFill>
                  <a:srgbClr val="000000"/>
                </a:solidFill>
                <a:latin typeface="Calibri"/>
              </a:rPr>
              <a:t>Oracle products:</a:t>
            </a:r>
            <a:r>
              <a:rPr lang="en-US" sz="1400" dirty="0" smtClean="0">
                <a:solidFill>
                  <a:srgbClr val="000000"/>
                </a:solidFill>
                <a:latin typeface="Calibri"/>
              </a:rPr>
              <a:t> Oracle VM, Oracle WebLogic Server, Oracle Linux, Oracle Database, Oracle Financials, Oracle Manufacturing, Oracle Procurement, Oracle Sales, Oracle Marketing </a:t>
            </a:r>
            <a:endParaRPr lang="en-US" sz="1400" dirty="0">
              <a:solidFill>
                <a:srgbClr val="000000"/>
              </a:solidFill>
              <a:latin typeface="Calibri"/>
            </a:endParaRP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0124" y="132406"/>
            <a:ext cx="8189843" cy="1312124"/>
          </a:xfrm>
        </p:spPr>
        <p:txBody>
          <a:bodyPr/>
          <a:lstStyle/>
          <a:p>
            <a:pPr eaLnBrk="1" hangingPunct="1"/>
            <a:r>
              <a:rPr lang="en-US" sz="1400" b="1" u="sng" dirty="0" smtClean="0"/>
              <a:t>Challenge: </a:t>
            </a:r>
            <a:r>
              <a:rPr lang="en-US" sz="1200" dirty="0" smtClean="0"/>
              <a:t>Need Fast &amp; Reliable data access for large spatial analysis; Need same performance in Virtual Servers as in Physical Servers</a:t>
            </a:r>
            <a:r>
              <a:rPr lang="en-US" sz="1200" b="1" dirty="0" smtClean="0"/>
              <a:t/>
            </a:r>
            <a:br>
              <a:rPr lang="en-US" sz="1200" b="1" dirty="0" smtClean="0"/>
            </a:br>
            <a:r>
              <a:rPr lang="en-US" sz="1600" b="1" dirty="0" smtClean="0"/>
              <a:t/>
            </a:r>
            <a:br>
              <a:rPr lang="en-US" sz="1600" b="1" dirty="0" smtClean="0"/>
            </a:br>
            <a:r>
              <a:rPr lang="en-US" sz="1400" b="1" u="sng" dirty="0" smtClean="0"/>
              <a:t>Results: </a:t>
            </a:r>
            <a:r>
              <a:rPr lang="en-US" sz="1200" dirty="0" smtClean="0"/>
              <a:t>700 VMs; Quicker and more reliable data access; Higher availability and quicker recovery from downtime. Improved utilization. All with existing SPARC and x86 servers</a:t>
            </a:r>
            <a:r>
              <a:rPr lang="en-US" sz="1200" b="1" dirty="0" smtClean="0">
                <a:solidFill>
                  <a:srgbClr val="000000"/>
                </a:solidFill>
              </a:rPr>
              <a:t/>
            </a:r>
            <a:br>
              <a:rPr lang="en-US" sz="1200" b="1" dirty="0" smtClean="0">
                <a:solidFill>
                  <a:srgbClr val="000000"/>
                </a:solidFill>
              </a:rPr>
            </a:br>
            <a:r>
              <a:rPr lang="en-US" sz="1800" b="1" dirty="0" smtClean="0">
                <a:solidFill>
                  <a:srgbClr val="FFFFFF"/>
                </a:solidFill>
              </a:rPr>
              <a:t/>
            </a:r>
            <a:br>
              <a:rPr lang="en-US" sz="1800" b="1" dirty="0" smtClean="0">
                <a:solidFill>
                  <a:srgbClr val="FFFFFF"/>
                </a:solidFill>
              </a:rPr>
            </a:br>
            <a:endParaRPr lang="en-US" sz="1800" b="1" dirty="0" smtClean="0">
              <a:solidFill>
                <a:srgbClr val="000000"/>
              </a:solidFill>
            </a:endParaRPr>
          </a:p>
        </p:txBody>
      </p:sp>
      <p:sp>
        <p:nvSpPr>
          <p:cNvPr id="9" name="Content Placeholder 8"/>
          <p:cNvSpPr>
            <a:spLocks noGrp="1"/>
          </p:cNvSpPr>
          <p:nvPr>
            <p:ph idx="1"/>
          </p:nvPr>
        </p:nvSpPr>
        <p:spPr>
          <a:xfrm>
            <a:off x="291971" y="1573043"/>
            <a:ext cx="7792822" cy="854637"/>
          </a:xfrm>
        </p:spPr>
        <p:txBody>
          <a:bodyPr/>
          <a:lstStyle/>
          <a:p>
            <a:r>
              <a:rPr lang="en-US" sz="1400" dirty="0" smtClean="0"/>
              <a:t>Tim Frazier   </a:t>
            </a:r>
            <a:r>
              <a:rPr lang="en-US" sz="1200" b="0" i="1" dirty="0" smtClean="0"/>
              <a:t>Associate project manager of NIF at LLNL in Livermore, California</a:t>
            </a:r>
          </a:p>
          <a:p>
            <a:r>
              <a:rPr lang="en-US" sz="1200" b="0" i="1" dirty="0" smtClean="0"/>
              <a:t>Virtualization has reduced risk. It has also normalized a heterogeneous computing infrastructure and given us a better disaster recovery story. This translates directly to greater availability of our infrastructure.”</a:t>
            </a:r>
            <a:endParaRPr lang="en-US" sz="1200" b="0" dirty="0"/>
          </a:p>
        </p:txBody>
      </p:sp>
      <p:pic>
        <p:nvPicPr>
          <p:cNvPr id="6" name="Picture 5" descr="Lawrence livermore logo.png"/>
          <p:cNvPicPr>
            <a:picLocks noChangeAspect="1"/>
          </p:cNvPicPr>
          <p:nvPr/>
        </p:nvPicPr>
        <p:blipFill>
          <a:blip r:embed="rId3" cstate="print"/>
          <a:stretch>
            <a:fillRect/>
          </a:stretch>
        </p:blipFill>
        <p:spPr>
          <a:xfrm>
            <a:off x="228600" y="3314717"/>
            <a:ext cx="3968392" cy="568805"/>
          </a:xfrm>
          <a:prstGeom prst="rect">
            <a:avLst/>
          </a:prstGeom>
        </p:spPr>
      </p:pic>
      <p:sp>
        <p:nvSpPr>
          <p:cNvPr id="8" name="Rectangle 7"/>
          <p:cNvSpPr/>
          <p:nvPr/>
        </p:nvSpPr>
        <p:spPr>
          <a:xfrm>
            <a:off x="4343400" y="3031782"/>
            <a:ext cx="4572000" cy="1169551"/>
          </a:xfrm>
          <a:prstGeom prst="rect">
            <a:avLst/>
          </a:prstGeom>
        </p:spPr>
        <p:txBody>
          <a:bodyPr>
            <a:spAutoFit/>
          </a:bodyPr>
          <a:lstStyle/>
          <a:p>
            <a:pPr fontAlgn="auto">
              <a:spcBef>
                <a:spcPts val="0"/>
              </a:spcBef>
              <a:spcAft>
                <a:spcPts val="0"/>
              </a:spcAft>
            </a:pPr>
            <a:r>
              <a:rPr lang="en-US" sz="1400" b="1" dirty="0" smtClean="0">
                <a:solidFill>
                  <a:srgbClr val="000000"/>
                </a:solidFill>
                <a:latin typeface="Calibri"/>
              </a:rPr>
              <a:t>Location:</a:t>
            </a:r>
            <a:r>
              <a:rPr lang="en-US" sz="1400" dirty="0" smtClean="0">
                <a:solidFill>
                  <a:srgbClr val="000000"/>
                </a:solidFill>
                <a:latin typeface="Calibri"/>
              </a:rPr>
              <a:t> Livermore, California </a:t>
            </a:r>
            <a:br>
              <a:rPr lang="en-US" sz="1400" dirty="0" smtClean="0">
                <a:solidFill>
                  <a:srgbClr val="000000"/>
                </a:solidFill>
                <a:latin typeface="Calibri"/>
              </a:rPr>
            </a:br>
            <a:r>
              <a:rPr lang="en-US" sz="1400" b="1" dirty="0" smtClean="0">
                <a:solidFill>
                  <a:srgbClr val="000000"/>
                </a:solidFill>
                <a:latin typeface="Calibri"/>
              </a:rPr>
              <a:t>Industry:</a:t>
            </a:r>
            <a:r>
              <a:rPr lang="en-US" sz="1400" dirty="0" smtClean="0">
                <a:solidFill>
                  <a:srgbClr val="000000"/>
                </a:solidFill>
                <a:latin typeface="Calibri"/>
              </a:rPr>
              <a:t> Government research </a:t>
            </a:r>
            <a:br>
              <a:rPr lang="en-US" sz="1400" dirty="0" smtClean="0">
                <a:solidFill>
                  <a:srgbClr val="000000"/>
                </a:solidFill>
                <a:latin typeface="Calibri"/>
              </a:rPr>
            </a:br>
            <a:r>
              <a:rPr lang="en-US" sz="1400" b="1" dirty="0" smtClean="0">
                <a:solidFill>
                  <a:srgbClr val="000000"/>
                </a:solidFill>
                <a:latin typeface="Calibri"/>
              </a:rPr>
              <a:t>Employees:</a:t>
            </a:r>
            <a:r>
              <a:rPr lang="en-US" sz="1400" dirty="0" smtClean="0">
                <a:solidFill>
                  <a:srgbClr val="000000"/>
                </a:solidFill>
                <a:latin typeface="Calibri"/>
              </a:rPr>
              <a:t> 6,800 </a:t>
            </a:r>
            <a:br>
              <a:rPr lang="en-US" sz="1400" dirty="0" smtClean="0">
                <a:solidFill>
                  <a:srgbClr val="000000"/>
                </a:solidFill>
                <a:latin typeface="Calibri"/>
              </a:rPr>
            </a:br>
            <a:r>
              <a:rPr lang="en-US" sz="1400" b="1" dirty="0" smtClean="0">
                <a:solidFill>
                  <a:srgbClr val="000000"/>
                </a:solidFill>
                <a:latin typeface="Calibri"/>
              </a:rPr>
              <a:t>Oracle products:</a:t>
            </a:r>
            <a:r>
              <a:rPr lang="en-US" sz="1400" dirty="0" smtClean="0">
                <a:solidFill>
                  <a:srgbClr val="000000"/>
                </a:solidFill>
                <a:latin typeface="Calibri"/>
              </a:rPr>
              <a:t> Oracle VM, Oracle WebLogic Server, Oracle Linux, Oracle Database </a:t>
            </a:r>
            <a:endParaRPr lang="en-US" sz="1400" dirty="0">
              <a:solidFill>
                <a:srgbClr val="000000"/>
              </a:solidFill>
              <a:latin typeface="Calibri"/>
            </a:endParaRP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a:xfrm>
            <a:off x="152400" y="1507397"/>
            <a:ext cx="8915400" cy="854637"/>
          </a:xfrm>
        </p:spPr>
        <p:txBody>
          <a:bodyPr/>
          <a:lstStyle/>
          <a:p>
            <a:r>
              <a:rPr lang="pt-BR" sz="1400" dirty="0" smtClean="0"/>
              <a:t>Carlos Garcia Fernandez   </a:t>
            </a:r>
            <a:r>
              <a:rPr lang="pt-BR" sz="1200" b="0" i="1" dirty="0" smtClean="0"/>
              <a:t>Computer Scientist, CERN</a:t>
            </a:r>
          </a:p>
          <a:p>
            <a:r>
              <a:rPr lang="en-US" sz="1200" b="0" i="1" dirty="0" smtClean="0"/>
              <a:t>"We chose Oracle WebLogic Server 11g and Oracle VM because they enable us to make better use of our physical and virtual resources, covering all the needs of our applications with better efficiency, less risk and an improved quality of service. Oracle WebLogic Server easily integrates with the other Oracle products we have at CERN and provides a consistent and stable platform for deploying numerous applications in a large scale environment.”</a:t>
            </a:r>
          </a:p>
        </p:txBody>
      </p:sp>
      <p:sp>
        <p:nvSpPr>
          <p:cNvPr id="8" name="Rectangle 7"/>
          <p:cNvSpPr/>
          <p:nvPr/>
        </p:nvSpPr>
        <p:spPr>
          <a:xfrm>
            <a:off x="3170976" y="2935603"/>
            <a:ext cx="5486400" cy="1169551"/>
          </a:xfrm>
          <a:prstGeom prst="rect">
            <a:avLst/>
          </a:prstGeom>
        </p:spPr>
        <p:txBody>
          <a:bodyPr wrap="square">
            <a:spAutoFit/>
          </a:bodyPr>
          <a:lstStyle/>
          <a:p>
            <a:pPr marL="0" lvl="1" indent="0" fontAlgn="auto">
              <a:spcBef>
                <a:spcPts val="0"/>
              </a:spcBef>
              <a:spcAft>
                <a:spcPts val="0"/>
              </a:spcAft>
            </a:pPr>
            <a:r>
              <a:rPr lang="en-US" sz="1400" b="1" dirty="0" smtClean="0">
                <a:solidFill>
                  <a:srgbClr val="000000"/>
                </a:solidFill>
                <a:latin typeface="Calibri"/>
              </a:rPr>
              <a:t>Location:</a:t>
            </a:r>
            <a:r>
              <a:rPr lang="en-US" sz="1400" dirty="0" smtClean="0">
                <a:solidFill>
                  <a:srgbClr val="000000"/>
                </a:solidFill>
                <a:latin typeface="Calibri"/>
              </a:rPr>
              <a:t> Switzerland </a:t>
            </a:r>
            <a:br>
              <a:rPr lang="en-US" sz="1400" dirty="0" smtClean="0">
                <a:solidFill>
                  <a:srgbClr val="000000"/>
                </a:solidFill>
                <a:latin typeface="Calibri"/>
              </a:rPr>
            </a:br>
            <a:r>
              <a:rPr lang="en-US" sz="1400" b="1" dirty="0" smtClean="0">
                <a:solidFill>
                  <a:srgbClr val="000000"/>
                </a:solidFill>
                <a:latin typeface="Calibri"/>
              </a:rPr>
              <a:t>Operation:</a:t>
            </a:r>
            <a:r>
              <a:rPr lang="en-US" sz="1400" dirty="0" smtClean="0">
                <a:solidFill>
                  <a:srgbClr val="000000"/>
                </a:solidFill>
                <a:latin typeface="Calibri"/>
              </a:rPr>
              <a:t> Operates the Large </a:t>
            </a:r>
            <a:r>
              <a:rPr lang="en-US" sz="1400" dirty="0" err="1" smtClean="0">
                <a:solidFill>
                  <a:srgbClr val="000000"/>
                </a:solidFill>
                <a:latin typeface="Calibri"/>
              </a:rPr>
              <a:t>Hadron</a:t>
            </a:r>
            <a:r>
              <a:rPr lang="en-US" sz="1400" dirty="0" smtClean="0">
                <a:solidFill>
                  <a:srgbClr val="000000"/>
                </a:solidFill>
                <a:latin typeface="Calibri"/>
              </a:rPr>
              <a:t> Collider (LHC)</a:t>
            </a:r>
            <a:br>
              <a:rPr lang="en-US" sz="1400" dirty="0" smtClean="0">
                <a:solidFill>
                  <a:srgbClr val="000000"/>
                </a:solidFill>
                <a:latin typeface="Calibri"/>
              </a:rPr>
            </a:br>
            <a:r>
              <a:rPr lang="en-US" sz="1400" b="1" dirty="0" smtClean="0">
                <a:solidFill>
                  <a:srgbClr val="000000"/>
                </a:solidFill>
                <a:latin typeface="Calibri"/>
              </a:rPr>
              <a:t>Employees:</a:t>
            </a:r>
            <a:r>
              <a:rPr lang="en-US" sz="1400" dirty="0" smtClean="0">
                <a:solidFill>
                  <a:srgbClr val="000000"/>
                </a:solidFill>
                <a:latin typeface="Calibri"/>
              </a:rPr>
              <a:t> 3,145 employees, 10,000 visiting scientists</a:t>
            </a:r>
            <a:br>
              <a:rPr lang="en-US" sz="1400" dirty="0" smtClean="0">
                <a:solidFill>
                  <a:srgbClr val="000000"/>
                </a:solidFill>
                <a:latin typeface="Calibri"/>
              </a:rPr>
            </a:br>
            <a:r>
              <a:rPr lang="en-US" sz="1400" b="1" dirty="0" smtClean="0">
                <a:solidFill>
                  <a:srgbClr val="000000"/>
                </a:solidFill>
                <a:latin typeface="Calibri"/>
              </a:rPr>
              <a:t>Oracle products:</a:t>
            </a:r>
            <a:r>
              <a:rPr lang="en-US" sz="1400" dirty="0" smtClean="0">
                <a:solidFill>
                  <a:srgbClr val="000000"/>
                </a:solidFill>
                <a:latin typeface="Calibri"/>
              </a:rPr>
              <a:t> Oracle VM, Oracle WebLogic Suite, Oracle </a:t>
            </a:r>
            <a:r>
              <a:rPr lang="en-US" sz="1400" dirty="0" err="1" smtClean="0">
                <a:solidFill>
                  <a:srgbClr val="000000"/>
                </a:solidFill>
                <a:latin typeface="Calibri"/>
              </a:rPr>
              <a:t>Weblogic</a:t>
            </a:r>
            <a:r>
              <a:rPr lang="en-US" sz="1400" dirty="0" smtClean="0">
                <a:solidFill>
                  <a:srgbClr val="000000"/>
                </a:solidFill>
                <a:latin typeface="Calibri"/>
              </a:rPr>
              <a:t> Server 11g Oracle Linux, Oracle Database </a:t>
            </a:r>
            <a:endParaRPr lang="en-US" sz="1400" dirty="0">
              <a:solidFill>
                <a:srgbClr val="000000"/>
              </a:solidFill>
              <a:latin typeface="Calibri"/>
            </a:endParaRPr>
          </a:p>
        </p:txBody>
      </p:sp>
      <p:sp>
        <p:nvSpPr>
          <p:cNvPr id="12" name="Title 2"/>
          <p:cNvSpPr txBox="1">
            <a:spLocks/>
          </p:cNvSpPr>
          <p:nvPr/>
        </p:nvSpPr>
        <p:spPr bwMode="auto">
          <a:xfrm>
            <a:off x="188647" y="159567"/>
            <a:ext cx="8747153" cy="1312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91420" indent="-91420">
              <a:defRPr/>
            </a:pPr>
            <a:r>
              <a:rPr lang="en-US" sz="1400" b="1" u="sng" dirty="0" smtClean="0">
                <a:solidFill>
                  <a:srgbClr val="FFFFFF"/>
                </a:solidFill>
                <a:ea typeface="ＭＳ Ｐゴシック" pitchFamily="127" charset="-128"/>
                <a:cs typeface="ＭＳ Ｐゴシック" pitchFamily="127" charset="-128"/>
              </a:rPr>
              <a:t>Challenge: </a:t>
            </a:r>
            <a:r>
              <a:rPr lang="en-US" sz="1200" dirty="0" smtClean="0">
                <a:solidFill>
                  <a:srgbClr val="FFFFFF"/>
                </a:solidFill>
                <a:ea typeface="ＭＳ Ｐゴシック" pitchFamily="127" charset="-128"/>
                <a:cs typeface="ＭＳ Ｐゴシック" pitchFamily="127" charset="-128"/>
              </a:rPr>
              <a:t>24/7 access to data for universities &amp; scientists in 130+ computer centers in 34 countries; maintain high performance in multi-application server  application instances running on the same server</a:t>
            </a:r>
          </a:p>
          <a:p>
            <a:pPr marL="91420" indent="-91420">
              <a:defRPr/>
            </a:pPr>
            <a:r>
              <a:rPr lang="en-US" sz="1600" b="1" dirty="0" smtClean="0">
                <a:solidFill>
                  <a:srgbClr val="FFFFFF"/>
                </a:solidFill>
                <a:ea typeface="ＭＳ Ｐゴシック" pitchFamily="127" charset="-128"/>
                <a:cs typeface="ＭＳ Ｐゴシック" pitchFamily="127" charset="-128"/>
              </a:rPr>
              <a:t/>
            </a:r>
            <a:br>
              <a:rPr lang="en-US" sz="1600" b="1" dirty="0" smtClean="0">
                <a:solidFill>
                  <a:srgbClr val="FFFFFF"/>
                </a:solidFill>
                <a:ea typeface="ＭＳ Ｐゴシック" pitchFamily="127" charset="-128"/>
                <a:cs typeface="ＭＳ Ｐゴシック" pitchFamily="127" charset="-128"/>
              </a:rPr>
            </a:br>
            <a:r>
              <a:rPr lang="en-US" sz="1400" b="1" u="sng" dirty="0" smtClean="0">
                <a:solidFill>
                  <a:srgbClr val="FFFFFF"/>
                </a:solidFill>
                <a:ea typeface="ＭＳ Ｐゴシック" pitchFamily="127" charset="-128"/>
                <a:cs typeface="ＭＳ Ｐゴシック" pitchFamily="127" charset="-128"/>
              </a:rPr>
              <a:t>Results: </a:t>
            </a:r>
            <a:r>
              <a:rPr lang="en-US" sz="1200" dirty="0" smtClean="0">
                <a:solidFill>
                  <a:srgbClr val="FFFFFF"/>
                </a:solidFill>
                <a:ea typeface="ＭＳ Ｐゴシック" pitchFamily="127" charset="-128"/>
                <a:cs typeface="ＭＳ Ｐゴシック" pitchFamily="127" charset="-128"/>
              </a:rPr>
              <a:t>Using Oracle VM to reach 5% performance improvement goal;  Rapid deployment of production databases and application servers using Oracle VM fast search and memory ballooning</a:t>
            </a:r>
            <a:r>
              <a:rPr lang="en-US" sz="1200" b="1" dirty="0" smtClean="0">
                <a:solidFill>
                  <a:srgbClr val="000000"/>
                </a:solidFill>
                <a:ea typeface="ＭＳ Ｐゴシック" pitchFamily="127" charset="-128"/>
                <a:cs typeface="ＭＳ Ｐゴシック" pitchFamily="127" charset="-128"/>
              </a:rPr>
              <a:t/>
            </a:r>
            <a:br>
              <a:rPr lang="en-US" sz="1200" b="1" dirty="0" smtClean="0">
                <a:solidFill>
                  <a:srgbClr val="000000"/>
                </a:solidFill>
                <a:ea typeface="ＭＳ Ｐゴシック" pitchFamily="127" charset="-128"/>
                <a:cs typeface="ＭＳ Ｐゴシック" pitchFamily="127" charset="-128"/>
              </a:rPr>
            </a:br>
            <a:r>
              <a:rPr lang="en-US" sz="1800" b="1" dirty="0" smtClean="0">
                <a:solidFill>
                  <a:srgbClr val="FFFFFF"/>
                </a:solidFill>
                <a:ea typeface="ＭＳ Ｐゴシック" pitchFamily="127" charset="-128"/>
                <a:cs typeface="ＭＳ Ｐゴシック" pitchFamily="127" charset="-128"/>
              </a:rPr>
              <a:t/>
            </a:r>
            <a:br>
              <a:rPr lang="en-US" sz="1800" b="1" dirty="0" smtClean="0">
                <a:solidFill>
                  <a:srgbClr val="FFFFFF"/>
                </a:solidFill>
                <a:ea typeface="ＭＳ Ｐゴシック" pitchFamily="127" charset="-128"/>
                <a:cs typeface="ＭＳ Ｐゴシック" pitchFamily="127" charset="-128"/>
              </a:rPr>
            </a:br>
            <a:endParaRPr lang="en-US" sz="1800" b="1" dirty="0" smtClean="0">
              <a:solidFill>
                <a:srgbClr val="000000"/>
              </a:solidFill>
              <a:ea typeface="ＭＳ Ｐゴシック" pitchFamily="127" charset="-128"/>
              <a:cs typeface="ＭＳ Ｐゴシック" pitchFamily="127" charset="-128"/>
            </a:endParaRPr>
          </a:p>
        </p:txBody>
      </p:sp>
      <p:pic>
        <p:nvPicPr>
          <p:cNvPr id="7" name="Picture 6" descr="CERN_logo.png"/>
          <p:cNvPicPr>
            <a:picLocks noChangeAspect="1"/>
          </p:cNvPicPr>
          <p:nvPr/>
        </p:nvPicPr>
        <p:blipFill>
          <a:blip r:embed="rId3" cstate="print"/>
          <a:stretch>
            <a:fillRect/>
          </a:stretch>
        </p:blipFill>
        <p:spPr>
          <a:xfrm>
            <a:off x="152400" y="2738303"/>
            <a:ext cx="2562786" cy="1867173"/>
          </a:xfrm>
          <a:prstGeom prst="rect">
            <a:avLst/>
          </a:prstGeom>
        </p:spPr>
      </p:pic>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7" name="Title 1"/>
          <p:cNvSpPr>
            <a:spLocks noGrp="1"/>
          </p:cNvSpPr>
          <p:nvPr>
            <p:ph type="title"/>
          </p:nvPr>
        </p:nvSpPr>
        <p:spPr/>
        <p:txBody>
          <a:bodyPr/>
          <a:lstStyle/>
          <a:p>
            <a:r>
              <a:rPr lang="en-US" sz="2800" smtClean="0">
                <a:latin typeface="Arial" pitchFamily="34" charset="0"/>
              </a:rPr>
              <a:t>Oracle Virtualization</a:t>
            </a:r>
          </a:p>
        </p:txBody>
      </p:sp>
      <p:sp>
        <p:nvSpPr>
          <p:cNvPr id="6" name="Rectangle 2"/>
          <p:cNvSpPr txBox="1">
            <a:spLocks noChangeArrowheads="1"/>
          </p:cNvSpPr>
          <p:nvPr/>
        </p:nvSpPr>
        <p:spPr bwMode="auto">
          <a:xfrm>
            <a:off x="638175" y="1073150"/>
            <a:ext cx="4610100" cy="3257550"/>
          </a:xfrm>
          <a:prstGeom prst="rect">
            <a:avLst/>
          </a:prstGeom>
          <a:noFill/>
          <a:ln w="9525">
            <a:noFill/>
            <a:miter lim="800000"/>
            <a:headEnd/>
            <a:tailEnd/>
          </a:ln>
        </p:spPr>
        <p:txBody>
          <a:bodyPr lIns="0" tIns="0" rIns="0" bIns="0"/>
          <a:lstStyle/>
          <a:p>
            <a:pPr marL="227013" indent="-227013">
              <a:spcBef>
                <a:spcPct val="20000"/>
              </a:spcBef>
              <a:buClr>
                <a:srgbClr val="FF0000"/>
              </a:buClr>
              <a:buFont typeface="Arial" pitchFamily="34" charset="0"/>
              <a:buChar char="•"/>
              <a:defRPr/>
            </a:pPr>
            <a:r>
              <a:rPr lang="en-US" sz="2000" b="1" kern="0" dirty="0">
                <a:solidFill>
                  <a:srgbClr val="FD0000"/>
                </a:solidFill>
                <a:latin typeface="Arial"/>
                <a:cs typeface="ヒラギノ角ゴ Pro W3" charset="0"/>
              </a:rPr>
              <a:t>Home </a:t>
            </a:r>
            <a:r>
              <a:rPr lang="en-US" sz="2000" b="1" kern="0" dirty="0" smtClean="0">
                <a:solidFill>
                  <a:srgbClr val="FD0000"/>
                </a:solidFill>
                <a:latin typeface="Arial"/>
                <a:cs typeface="ヒラギノ角ゴ Pro W3" charset="0"/>
              </a:rPr>
              <a:t>Page</a:t>
            </a:r>
            <a:br>
              <a:rPr lang="en-US" sz="2000" b="1" kern="0" dirty="0" smtClean="0">
                <a:solidFill>
                  <a:srgbClr val="FD0000"/>
                </a:solidFill>
                <a:latin typeface="Arial"/>
                <a:cs typeface="ヒラギノ角ゴ Pro W3" charset="0"/>
              </a:rPr>
            </a:br>
            <a:r>
              <a:rPr lang="en-US" sz="2000" u="sng" kern="0" dirty="0" err="1" smtClean="0">
                <a:solidFill>
                  <a:srgbClr val="000000"/>
                </a:solidFill>
                <a:latin typeface="Arial"/>
                <a:cs typeface="ヒラギノ角ゴ Pro W3" charset="0"/>
              </a:rPr>
              <a:t>oracle.com</a:t>
            </a:r>
            <a:r>
              <a:rPr lang="en-US" sz="2000" u="sng" kern="0" dirty="0">
                <a:solidFill>
                  <a:srgbClr val="000000"/>
                </a:solidFill>
                <a:latin typeface="Arial"/>
                <a:cs typeface="ヒラギノ角ゴ Pro W3" charset="0"/>
              </a:rPr>
              <a:t>/virtualization</a:t>
            </a:r>
          </a:p>
          <a:p>
            <a:pPr marL="227013" indent="-227013">
              <a:spcBef>
                <a:spcPct val="20000"/>
              </a:spcBef>
              <a:buClr>
                <a:srgbClr val="FF0000"/>
              </a:buClr>
              <a:buFont typeface="Arial" pitchFamily="34" charset="0"/>
              <a:buChar char="•"/>
              <a:defRPr/>
            </a:pPr>
            <a:r>
              <a:rPr lang="en-US" sz="2000" b="1" kern="0" dirty="0" smtClean="0">
                <a:solidFill>
                  <a:srgbClr val="FD0000"/>
                </a:solidFill>
                <a:latin typeface="Arial"/>
                <a:cs typeface="ヒラギノ角ゴ Pro W3" charset="0"/>
              </a:rPr>
              <a:t>Blog</a:t>
            </a:r>
            <a:r>
              <a:rPr lang="en-US" sz="2000" kern="0" dirty="0">
                <a:solidFill>
                  <a:srgbClr val="000000"/>
                </a:solidFill>
                <a:latin typeface="Arial"/>
                <a:cs typeface="ヒラギノ角ゴ Pro W3" charset="0"/>
              </a:rPr>
              <a:t/>
            </a:r>
            <a:br>
              <a:rPr lang="en-US" sz="2000" kern="0" dirty="0">
                <a:solidFill>
                  <a:srgbClr val="000000"/>
                </a:solidFill>
                <a:latin typeface="Arial"/>
                <a:cs typeface="ヒラギノ角ゴ Pro W3" charset="0"/>
              </a:rPr>
            </a:br>
            <a:r>
              <a:rPr lang="en-US" sz="2000" u="sng" kern="0" dirty="0" err="1" smtClean="0">
                <a:solidFill>
                  <a:srgbClr val="000000"/>
                </a:solidFill>
                <a:latin typeface="Arial"/>
                <a:cs typeface="ヒラギノ角ゴ Pro W3" charset="0"/>
              </a:rPr>
              <a:t>blogs.oracle.com</a:t>
            </a:r>
            <a:r>
              <a:rPr lang="en-US" sz="2000" u="sng" kern="0" dirty="0">
                <a:solidFill>
                  <a:srgbClr val="000000"/>
                </a:solidFill>
                <a:latin typeface="Arial"/>
                <a:cs typeface="ヒラギノ角ゴ Pro W3" charset="0"/>
              </a:rPr>
              <a:t>/virtualization</a:t>
            </a:r>
          </a:p>
          <a:p>
            <a:pPr marL="227013" indent="-227013">
              <a:spcBef>
                <a:spcPct val="20000"/>
              </a:spcBef>
              <a:buClr>
                <a:srgbClr val="FF0000"/>
              </a:buClr>
              <a:buFont typeface="Arial" pitchFamily="34" charset="0"/>
              <a:buChar char="•"/>
              <a:defRPr/>
            </a:pPr>
            <a:r>
              <a:rPr lang="en-US" sz="2000" b="1" kern="0" dirty="0" smtClean="0">
                <a:solidFill>
                  <a:srgbClr val="FD0000"/>
                </a:solidFill>
                <a:latin typeface="Arial"/>
                <a:cs typeface="ヒラギノ角ゴ Pro W3" charset="0"/>
              </a:rPr>
              <a:t>Download</a:t>
            </a:r>
            <a:r>
              <a:rPr lang="en-US" sz="2000" kern="0" dirty="0">
                <a:solidFill>
                  <a:srgbClr val="000000"/>
                </a:solidFill>
                <a:latin typeface="Arial"/>
                <a:cs typeface="ヒラギノ角ゴ Pro W3" charset="0"/>
              </a:rPr>
              <a:t/>
            </a:r>
            <a:br>
              <a:rPr lang="en-US" sz="2000" kern="0" dirty="0">
                <a:solidFill>
                  <a:srgbClr val="000000"/>
                </a:solidFill>
                <a:latin typeface="Arial"/>
                <a:cs typeface="ヒラギノ角ゴ Pro W3" charset="0"/>
              </a:rPr>
            </a:br>
            <a:r>
              <a:rPr lang="en-US" sz="2000" u="sng" kern="0" dirty="0" err="1" smtClean="0">
                <a:solidFill>
                  <a:srgbClr val="000000"/>
                </a:solidFill>
                <a:latin typeface="Arial"/>
                <a:cs typeface="ヒラギノ角ゴ Pro W3" charset="0"/>
              </a:rPr>
              <a:t>edelivery.oracle.com</a:t>
            </a:r>
            <a:r>
              <a:rPr lang="en-US" sz="2000" u="sng" kern="0" dirty="0">
                <a:solidFill>
                  <a:srgbClr val="000000"/>
                </a:solidFill>
                <a:latin typeface="Arial"/>
                <a:cs typeface="ヒラギノ角ゴ Pro W3" charset="0"/>
              </a:rPr>
              <a:t>/</a:t>
            </a:r>
            <a:r>
              <a:rPr lang="en-US" sz="2000" u="sng" kern="0" dirty="0" err="1">
                <a:solidFill>
                  <a:srgbClr val="000000"/>
                </a:solidFill>
                <a:latin typeface="Arial"/>
                <a:cs typeface="ヒラギノ角ゴ Pro W3" charset="0"/>
              </a:rPr>
              <a:t>oraclevm</a:t>
            </a:r>
            <a:endParaRPr lang="en-US" sz="2000" u="sng" kern="0" dirty="0">
              <a:solidFill>
                <a:srgbClr val="000000"/>
              </a:solidFill>
              <a:latin typeface="Arial"/>
              <a:cs typeface="ヒラギノ角ゴ Pro W3" charset="0"/>
            </a:endParaRPr>
          </a:p>
          <a:p>
            <a:pPr marL="227013" indent="-227013">
              <a:spcBef>
                <a:spcPct val="20000"/>
              </a:spcBef>
              <a:buClr>
                <a:srgbClr val="FD0000"/>
              </a:buClr>
              <a:buFontTx/>
              <a:buChar char="•"/>
              <a:defRPr/>
            </a:pPr>
            <a:endParaRPr lang="en-US" sz="2000" kern="0" dirty="0">
              <a:solidFill>
                <a:srgbClr val="000000"/>
              </a:solidFill>
              <a:latin typeface="Arial"/>
              <a:cs typeface="ヒラギノ角ゴ Pro W3" charset="0"/>
            </a:endParaRPr>
          </a:p>
          <a:p>
            <a:pPr marL="227013" indent="-227013">
              <a:spcBef>
                <a:spcPct val="20000"/>
              </a:spcBef>
              <a:buClr>
                <a:srgbClr val="FD0000"/>
              </a:buClr>
              <a:buFontTx/>
              <a:buChar char="•"/>
              <a:defRPr/>
            </a:pPr>
            <a:endParaRPr lang="en-US" sz="2000" kern="0" dirty="0">
              <a:solidFill>
                <a:srgbClr val="000000"/>
              </a:solidFill>
              <a:latin typeface="Arial"/>
              <a:cs typeface="ヒラギノ角ゴ Pro W3" charset="0"/>
            </a:endParaRPr>
          </a:p>
        </p:txBody>
      </p:sp>
      <p:pic>
        <p:nvPicPr>
          <p:cNvPr id="434179" name="Picture 6" descr="D:\Drive-D\My Documents\Sun\webcast\OTNOVMProduct.bmp"/>
          <p:cNvPicPr>
            <a:picLocks noChangeAspect="1" noChangeArrowheads="1"/>
          </p:cNvPicPr>
          <p:nvPr/>
        </p:nvPicPr>
        <p:blipFill>
          <a:blip r:embed="rId2" cstate="print"/>
          <a:srcRect/>
          <a:stretch>
            <a:fillRect/>
          </a:stretch>
        </p:blipFill>
        <p:spPr bwMode="auto">
          <a:xfrm>
            <a:off x="5410200" y="333375"/>
            <a:ext cx="3338513" cy="1814513"/>
          </a:xfrm>
          <a:prstGeom prst="rect">
            <a:avLst/>
          </a:prstGeom>
          <a:noFill/>
          <a:ln w="9525">
            <a:noFill/>
            <a:miter lim="800000"/>
            <a:headEnd/>
            <a:tailEnd/>
          </a:ln>
        </p:spPr>
      </p:pic>
      <p:pic>
        <p:nvPicPr>
          <p:cNvPr id="434181" name="Picture 7" descr="D:\Drive-D\My Documents\Sun\webcast\OTNVirtForum.bmp"/>
          <p:cNvPicPr>
            <a:picLocks noChangeAspect="1" noChangeArrowheads="1"/>
          </p:cNvPicPr>
          <p:nvPr/>
        </p:nvPicPr>
        <p:blipFill>
          <a:blip r:embed="rId3" cstate="print"/>
          <a:srcRect/>
          <a:stretch>
            <a:fillRect/>
          </a:stretch>
        </p:blipFill>
        <p:spPr bwMode="auto">
          <a:xfrm>
            <a:off x="5578475" y="2771775"/>
            <a:ext cx="3171825" cy="1724025"/>
          </a:xfrm>
          <a:prstGeom prst="rect">
            <a:avLst/>
          </a:prstGeom>
          <a:noFill/>
          <a:ln w="9525">
            <a:noFill/>
            <a:miter lim="800000"/>
            <a:headEnd/>
            <a:tailEnd/>
          </a:ln>
        </p:spPr>
      </p:pic>
      <p:pic>
        <p:nvPicPr>
          <p:cNvPr id="434184" name="Picture 4" descr="O_Virtualization_clr.bmp"/>
          <p:cNvPicPr>
            <a:picLocks noChangeAspect="1"/>
          </p:cNvPicPr>
          <p:nvPr/>
        </p:nvPicPr>
        <p:blipFill>
          <a:blip r:embed="rId4" cstate="print"/>
          <a:srcRect/>
          <a:stretch>
            <a:fillRect/>
          </a:stretch>
        </p:blipFill>
        <p:spPr bwMode="auto">
          <a:xfrm>
            <a:off x="211773" y="3447006"/>
            <a:ext cx="1968500" cy="911225"/>
          </a:xfrm>
          <a:prstGeom prst="rect">
            <a:avLst/>
          </a:prstGeom>
          <a:noFill/>
          <a:ln w="9525">
            <a:noFill/>
            <a:miter lim="800000"/>
            <a:headEnd/>
            <a:tailEnd/>
          </a:ln>
        </p:spPr>
      </p:pic>
      <p:pic>
        <p:nvPicPr>
          <p:cNvPr id="2" name="Picture 1" descr="Screen Shot 2012-09-25 at 6.04.53 PM.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26000" y="1535264"/>
            <a:ext cx="2882900" cy="1975057"/>
          </a:xfrm>
          <a:prstGeom prst="rect">
            <a:avLst/>
          </a:prstGeom>
          <a:ln>
            <a:noFill/>
          </a:ln>
          <a:effectLst>
            <a:outerShdw blurRad="292100" dist="139700" dir="2700000" algn="tl" rotWithShape="0">
              <a:srgbClr val="333333">
                <a:alpha val="65000"/>
              </a:srgbClr>
            </a:outerShdw>
          </a:effectLst>
        </p:spPr>
      </p:pic>
      <p:pic>
        <p:nvPicPr>
          <p:cNvPr id="8" name="Picture 7" descr="server for dummy.jpg"/>
          <p:cNvPicPr/>
          <p:nvPr/>
        </p:nvPicPr>
        <p:blipFill>
          <a:blip r:embed="rId6" cstate="print"/>
          <a:stretch>
            <a:fillRect/>
          </a:stretch>
        </p:blipFill>
        <p:spPr>
          <a:xfrm>
            <a:off x="3272110" y="3012142"/>
            <a:ext cx="1313262" cy="1628494"/>
          </a:xfrm>
          <a:prstGeom prst="rect">
            <a:avLst/>
          </a:prstGeom>
        </p:spPr>
      </p:pic>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7" descr="O Cloud summit_10x7"/>
          <p:cNvPicPr>
            <a:picLocks noChangeAspect="1" noChangeArrowheads="1"/>
          </p:cNvPicPr>
          <p:nvPr/>
        </p:nvPicPr>
        <p:blipFill>
          <a:blip r:embed="rId3" cstate="print"/>
          <a:srcRect/>
          <a:stretch>
            <a:fillRect/>
          </a:stretch>
        </p:blipFill>
        <p:spPr bwMode="auto">
          <a:xfrm>
            <a:off x="0" y="-1191"/>
            <a:ext cx="9144000" cy="5144691"/>
          </a:xfrm>
          <a:prstGeom prst="rect">
            <a:avLst/>
          </a:prstGeom>
          <a:noFill/>
          <a:ln w="9525">
            <a:noFill/>
            <a:miter lim="800000"/>
            <a:headEnd/>
            <a:tailEnd/>
          </a:ln>
        </p:spPr>
      </p:pic>
      <p:grpSp>
        <p:nvGrpSpPr>
          <p:cNvPr id="2" name="Group 9"/>
          <p:cNvGrpSpPr>
            <a:grpSpLocks/>
          </p:cNvGrpSpPr>
          <p:nvPr/>
        </p:nvGrpSpPr>
        <p:grpSpPr bwMode="auto">
          <a:xfrm>
            <a:off x="0" y="4626769"/>
            <a:ext cx="9144000" cy="173831"/>
            <a:chOff x="0" y="3886"/>
            <a:chExt cx="5760" cy="146"/>
          </a:xfrm>
        </p:grpSpPr>
        <p:grpSp>
          <p:nvGrpSpPr>
            <p:cNvPr id="3" name="Group 10"/>
            <p:cNvGrpSpPr>
              <a:grpSpLocks/>
            </p:cNvGrpSpPr>
            <p:nvPr/>
          </p:nvGrpSpPr>
          <p:grpSpPr bwMode="auto">
            <a:xfrm>
              <a:off x="0" y="3888"/>
              <a:ext cx="5760" cy="142"/>
              <a:chOff x="0" y="3888"/>
              <a:chExt cx="5760" cy="142"/>
            </a:xfrm>
          </p:grpSpPr>
          <p:pic>
            <p:nvPicPr>
              <p:cNvPr id="13320" name="Picture 11" descr="Red Bar"/>
              <p:cNvPicPr>
                <a:picLocks noChangeAspect="1" noChangeArrowheads="1"/>
              </p:cNvPicPr>
              <p:nvPr/>
            </p:nvPicPr>
            <p:blipFill>
              <a:blip r:embed="rId4" cstate="print"/>
              <a:srcRect/>
              <a:stretch>
                <a:fillRect/>
              </a:stretch>
            </p:blipFill>
            <p:spPr bwMode="auto">
              <a:xfrm>
                <a:off x="0" y="3888"/>
                <a:ext cx="5760" cy="142"/>
              </a:xfrm>
              <a:prstGeom prst="rect">
                <a:avLst/>
              </a:prstGeom>
              <a:noFill/>
              <a:ln w="9525">
                <a:noFill/>
                <a:miter lim="800000"/>
                <a:headEnd/>
                <a:tailEnd/>
              </a:ln>
            </p:spPr>
          </p:pic>
          <p:pic>
            <p:nvPicPr>
              <p:cNvPr id="13321" name="Picture 12" descr="Oracle WHITE"/>
              <p:cNvPicPr>
                <a:picLocks noChangeAspect="1" noChangeArrowheads="1"/>
              </p:cNvPicPr>
              <p:nvPr/>
            </p:nvPicPr>
            <p:blipFill>
              <a:blip r:embed="rId5" cstate="print"/>
              <a:srcRect/>
              <a:stretch>
                <a:fillRect/>
              </a:stretch>
            </p:blipFill>
            <p:spPr bwMode="auto">
              <a:xfrm>
                <a:off x="4800" y="3922"/>
                <a:ext cx="597" cy="75"/>
              </a:xfrm>
              <a:prstGeom prst="rect">
                <a:avLst/>
              </a:prstGeom>
              <a:noFill/>
              <a:ln w="9525">
                <a:noFill/>
                <a:miter lim="800000"/>
                <a:headEnd/>
                <a:tailEnd/>
              </a:ln>
            </p:spPr>
          </p:pic>
        </p:grpSp>
        <p:sp>
          <p:nvSpPr>
            <p:cNvPr id="13318" name="Line 13"/>
            <p:cNvSpPr>
              <a:spLocks noChangeShapeType="1"/>
            </p:cNvSpPr>
            <p:nvPr/>
          </p:nvSpPr>
          <p:spPr bwMode="auto">
            <a:xfrm>
              <a:off x="0" y="3886"/>
              <a:ext cx="5760" cy="0"/>
            </a:xfrm>
            <a:prstGeom prst="line">
              <a:avLst/>
            </a:prstGeom>
            <a:noFill/>
            <a:ln w="6350">
              <a:solidFill>
                <a:schemeClr val="bg1"/>
              </a:solidFill>
              <a:round/>
              <a:headEnd/>
              <a:tailEnd/>
            </a:ln>
          </p:spPr>
          <p:txBody>
            <a:bodyPr wrap="none" lIns="92075" tIns="46038" rIns="92075" bIns="46038" anchor="ctr">
              <a:spAutoFit/>
            </a:bodyPr>
            <a:lstStyle/>
            <a:p>
              <a:endParaRPr lang="en-US" sz="700">
                <a:solidFill>
                  <a:srgbClr val="000000"/>
                </a:solidFill>
              </a:endParaRPr>
            </a:p>
          </p:txBody>
        </p:sp>
        <p:sp>
          <p:nvSpPr>
            <p:cNvPr id="13319" name="Line 14"/>
            <p:cNvSpPr>
              <a:spLocks noChangeShapeType="1"/>
            </p:cNvSpPr>
            <p:nvPr/>
          </p:nvSpPr>
          <p:spPr bwMode="auto">
            <a:xfrm>
              <a:off x="0" y="4032"/>
              <a:ext cx="5760" cy="0"/>
            </a:xfrm>
            <a:prstGeom prst="line">
              <a:avLst/>
            </a:prstGeom>
            <a:noFill/>
            <a:ln w="6350">
              <a:solidFill>
                <a:schemeClr val="bg1"/>
              </a:solidFill>
              <a:round/>
              <a:headEnd/>
              <a:tailEnd/>
            </a:ln>
          </p:spPr>
          <p:txBody>
            <a:bodyPr wrap="none" lIns="92075" tIns="46038" rIns="92075" bIns="46038" anchor="ctr">
              <a:spAutoFit/>
            </a:bodyPr>
            <a:lstStyle/>
            <a:p>
              <a:endParaRPr lang="en-US" sz="700">
                <a:solidFill>
                  <a:srgbClr val="000000"/>
                </a:solidFill>
              </a:endParaRPr>
            </a:p>
          </p:txBody>
        </p:sp>
      </p:grpSp>
      <p:sp>
        <p:nvSpPr>
          <p:cNvPr id="11" name="Content Placeholder 4"/>
          <p:cNvSpPr txBox="1">
            <a:spLocks/>
          </p:cNvSpPr>
          <p:nvPr/>
        </p:nvSpPr>
        <p:spPr bwMode="auto">
          <a:xfrm>
            <a:off x="2483768" y="1617340"/>
            <a:ext cx="5256584"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eaLnBrk="0" hangingPunct="0">
              <a:lnSpc>
                <a:spcPct val="150000"/>
              </a:lnSpc>
              <a:spcBef>
                <a:spcPts val="0"/>
              </a:spcBef>
              <a:spcAft>
                <a:spcPts val="0"/>
              </a:spcAft>
              <a:buClr>
                <a:srgbClr val="000000"/>
              </a:buClr>
              <a:buFont typeface="Arial" pitchFamily="34" charset="0"/>
              <a:buNone/>
              <a:defRPr/>
            </a:pPr>
            <a:r>
              <a:rPr lang="en-US" sz="2800" b="1" dirty="0" smtClean="0">
                <a:solidFill>
                  <a:srgbClr val="FFFFFF"/>
                </a:solidFill>
                <a:cs typeface="Times New Roman" pitchFamily="18" charset="0"/>
              </a:rPr>
              <a:t>Join the conversation</a:t>
            </a:r>
            <a:endParaRPr lang="en-US" sz="2800" b="1" dirty="0">
              <a:solidFill>
                <a:srgbClr val="FFFFFF"/>
              </a:solidFill>
              <a:cs typeface="Times New Roman" pitchFamily="18" charset="0"/>
            </a:endParaRPr>
          </a:p>
        </p:txBody>
      </p:sp>
      <p:sp>
        <p:nvSpPr>
          <p:cNvPr id="13" name="TextBox 7"/>
          <p:cNvSpPr txBox="1">
            <a:spLocks noChangeArrowheads="1"/>
          </p:cNvSpPr>
          <p:nvPr/>
        </p:nvSpPr>
        <p:spPr bwMode="auto">
          <a:xfrm>
            <a:off x="3059832" y="2409150"/>
            <a:ext cx="3903811"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900">
                <a:solidFill>
                  <a:schemeClr val="tx1"/>
                </a:solidFill>
                <a:latin typeface="Arial" pitchFamily="34" charset="0"/>
                <a:ea typeface="MS PGothic" pitchFamily="34" charset="-128"/>
              </a:defRPr>
            </a:lvl1pPr>
            <a:lvl2pPr marL="742950" indent="-285750" eaLnBrk="0" hangingPunct="0">
              <a:defRPr sz="1900">
                <a:solidFill>
                  <a:schemeClr val="tx1"/>
                </a:solidFill>
                <a:latin typeface="Arial" pitchFamily="34" charset="0"/>
                <a:ea typeface="MS PGothic" pitchFamily="34" charset="-128"/>
              </a:defRPr>
            </a:lvl2pPr>
            <a:lvl3pPr marL="1143000" indent="-228600" eaLnBrk="0" hangingPunct="0">
              <a:defRPr sz="1900">
                <a:solidFill>
                  <a:schemeClr val="tx1"/>
                </a:solidFill>
                <a:latin typeface="Arial" pitchFamily="34" charset="0"/>
                <a:ea typeface="MS PGothic" pitchFamily="34" charset="-128"/>
              </a:defRPr>
            </a:lvl3pPr>
            <a:lvl4pPr marL="1600200" indent="-228600" eaLnBrk="0" hangingPunct="0">
              <a:defRPr sz="1900">
                <a:solidFill>
                  <a:schemeClr val="tx1"/>
                </a:solidFill>
                <a:latin typeface="Arial" pitchFamily="34" charset="0"/>
                <a:ea typeface="MS PGothic" pitchFamily="34" charset="-128"/>
              </a:defRPr>
            </a:lvl4pPr>
            <a:lvl5pPr marL="2057400" indent="-228600" eaLnBrk="0" hangingPunct="0">
              <a:defRPr sz="1900">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sz="1900">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sz="1900">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sz="1900">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sz="1900">
                <a:solidFill>
                  <a:schemeClr val="tx1"/>
                </a:solidFill>
                <a:latin typeface="Arial" pitchFamily="34" charset="0"/>
                <a:ea typeface="MS PGothic" pitchFamily="34" charset="-128"/>
              </a:defRPr>
            </a:lvl9pPr>
          </a:lstStyle>
          <a:p>
            <a:pPr eaLnBrk="1" hangingPunct="1"/>
            <a:r>
              <a:rPr lang="en-US" sz="1400" b="1" dirty="0">
                <a:solidFill>
                  <a:srgbClr val="FFFFFF"/>
                </a:solidFill>
              </a:rPr>
              <a:t>@</a:t>
            </a:r>
            <a:r>
              <a:rPr lang="en-US" sz="1400" b="1" dirty="0" err="1">
                <a:solidFill>
                  <a:srgbClr val="FFFFFF"/>
                </a:solidFill>
              </a:rPr>
              <a:t>ORCL_Virtualize</a:t>
            </a:r>
            <a:endParaRPr lang="en-US" sz="1400" b="1" dirty="0">
              <a:solidFill>
                <a:srgbClr val="FFFFFF"/>
              </a:solidFill>
            </a:endParaRPr>
          </a:p>
          <a:p>
            <a:pPr eaLnBrk="1" hangingPunct="1"/>
            <a:endParaRPr lang="en-US" sz="1400" b="1" dirty="0" smtClean="0">
              <a:solidFill>
                <a:srgbClr val="FFFFFF"/>
              </a:solidFill>
            </a:endParaRPr>
          </a:p>
          <a:p>
            <a:pPr eaLnBrk="1" hangingPunct="1"/>
            <a:r>
              <a:rPr lang="en-US" sz="1400" b="1" dirty="0" err="1" smtClean="0">
                <a:solidFill>
                  <a:srgbClr val="FFFFFF"/>
                </a:solidFill>
              </a:rPr>
              <a:t>facebook.com</a:t>
            </a:r>
            <a:r>
              <a:rPr lang="en-US" sz="1400" b="1" dirty="0" smtClean="0">
                <a:solidFill>
                  <a:srgbClr val="FFFFFF"/>
                </a:solidFill>
              </a:rPr>
              <a:t>/</a:t>
            </a:r>
            <a:r>
              <a:rPr lang="en-US" sz="1400" b="1" dirty="0" err="1" smtClean="0">
                <a:solidFill>
                  <a:srgbClr val="FFFFFF"/>
                </a:solidFill>
              </a:rPr>
              <a:t>OracleVirtualization</a:t>
            </a:r>
            <a:endParaRPr lang="en-US" sz="1400" b="1" dirty="0">
              <a:solidFill>
                <a:srgbClr val="FFFFFF"/>
              </a:solidFill>
            </a:endParaRPr>
          </a:p>
          <a:p>
            <a:pPr eaLnBrk="1" hangingPunct="1"/>
            <a:endParaRPr lang="en-US" sz="1400" b="1" dirty="0" smtClean="0">
              <a:solidFill>
                <a:srgbClr val="FFFFFF"/>
              </a:solidFill>
            </a:endParaRPr>
          </a:p>
          <a:p>
            <a:pPr eaLnBrk="1" hangingPunct="1"/>
            <a:r>
              <a:rPr lang="en-US" sz="1400" b="1" dirty="0" err="1">
                <a:solidFill>
                  <a:srgbClr val="FFFFFF"/>
                </a:solidFill>
              </a:rPr>
              <a:t>y</a:t>
            </a:r>
            <a:r>
              <a:rPr lang="en-US" sz="1400" b="1" dirty="0" err="1" smtClean="0">
                <a:solidFill>
                  <a:srgbClr val="FFFFFF"/>
                </a:solidFill>
              </a:rPr>
              <a:t>outube.com</a:t>
            </a:r>
            <a:r>
              <a:rPr lang="en-US" sz="1400" b="1" dirty="0" smtClean="0">
                <a:solidFill>
                  <a:srgbClr val="FFFFFF"/>
                </a:solidFill>
              </a:rPr>
              <a:t>/</a:t>
            </a:r>
            <a:r>
              <a:rPr lang="en-US" sz="1400" b="1" dirty="0" err="1" smtClean="0">
                <a:solidFill>
                  <a:srgbClr val="FFFFFF"/>
                </a:solidFill>
              </a:rPr>
              <a:t>OracleVirtualization</a:t>
            </a:r>
            <a:endParaRPr lang="en-US" sz="1400" b="1" dirty="0">
              <a:solidFill>
                <a:srgbClr val="FFFFFF"/>
              </a:solidFill>
            </a:endParaRPr>
          </a:p>
        </p:txBody>
      </p:sp>
      <p:pic>
        <p:nvPicPr>
          <p:cNvPr id="14"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79638" y="2317874"/>
            <a:ext cx="394636" cy="392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578177" y="2774826"/>
            <a:ext cx="397558" cy="392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descr="youtube_32x32.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73756" y="3251200"/>
            <a:ext cx="406400" cy="406400"/>
          </a:xfrm>
          <a:prstGeom prst="rect">
            <a:avLst/>
          </a:prstGeom>
        </p:spPr>
      </p:pic>
    </p:spTree>
    <p:extLst>
      <p:ext uri="{BB962C8B-B14F-4D97-AF65-F5344CB8AC3E}">
        <p14:creationId xmlns:p14="http://schemas.microsoft.com/office/powerpoint/2010/main" val="6835791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13"/>
          <p:cNvSpPr>
            <a:spLocks noGrp="1" noChangeArrowheads="1"/>
          </p:cNvSpPr>
          <p:nvPr>
            <p:ph type="title" idx="4294967295"/>
          </p:nvPr>
        </p:nvSpPr>
        <p:spPr>
          <a:xfrm>
            <a:off x="849313" y="171451"/>
            <a:ext cx="7581900" cy="642938"/>
          </a:xfrm>
        </p:spPr>
        <p:txBody>
          <a:bodyPr/>
          <a:lstStyle/>
          <a:p>
            <a:r>
              <a:rPr lang="en-US" sz="2800" dirty="0" smtClean="0"/>
              <a:t>Oracle VM </a:t>
            </a:r>
            <a:r>
              <a:rPr lang="en-US" dirty="0" smtClean="0"/>
              <a:t/>
            </a:r>
            <a:br>
              <a:rPr lang="en-US" dirty="0" smtClean="0"/>
            </a:br>
            <a:r>
              <a:rPr lang="en-US" dirty="0" smtClean="0">
                <a:solidFill>
                  <a:schemeClr val="tx2"/>
                </a:solidFill>
              </a:rPr>
              <a:t>State of the Art</a:t>
            </a:r>
          </a:p>
        </p:txBody>
      </p:sp>
      <p:sp>
        <p:nvSpPr>
          <p:cNvPr id="111619" name="Content Placeholder 1"/>
          <p:cNvSpPr>
            <a:spLocks/>
          </p:cNvSpPr>
          <p:nvPr/>
        </p:nvSpPr>
        <p:spPr bwMode="auto">
          <a:xfrm>
            <a:off x="862829" y="1233375"/>
            <a:ext cx="7928086" cy="3239053"/>
          </a:xfrm>
          <a:prstGeom prst="rect">
            <a:avLst/>
          </a:prstGeom>
          <a:noFill/>
          <a:ln w="9525">
            <a:noFill/>
            <a:miter lim="800000"/>
            <a:headEnd/>
            <a:tailEnd/>
          </a:ln>
        </p:spPr>
        <p:txBody>
          <a:bodyPr lIns="0" tIns="0" rIns="0" bIns="0"/>
          <a:lstStyle/>
          <a:p>
            <a:pPr marL="201613" indent="-201613" eaLnBrk="0" hangingPunct="0">
              <a:spcBef>
                <a:spcPct val="20000"/>
              </a:spcBef>
              <a:buClr>
                <a:srgbClr val="FF0000"/>
              </a:buClr>
              <a:buFont typeface="Times" pitchFamily="18" charset="0"/>
              <a:buChar char="•"/>
            </a:pPr>
            <a:r>
              <a:rPr lang="en-US" sz="2400" dirty="0">
                <a:solidFill>
                  <a:srgbClr val="000000"/>
                </a:solidFill>
                <a:ea typeface="ヒラギノ角ゴ Pro W3"/>
                <a:cs typeface="ヒラギノ角ゴ Pro W3"/>
              </a:rPr>
              <a:t>State of the art </a:t>
            </a:r>
            <a:r>
              <a:rPr lang="en-US" sz="2400" dirty="0" smtClean="0">
                <a:solidFill>
                  <a:srgbClr val="000000"/>
                </a:solidFill>
                <a:ea typeface="ヒラギノ角ゴ Pro W3"/>
                <a:cs typeface="ヒラギノ角ゴ Pro W3"/>
              </a:rPr>
              <a:t>features</a:t>
            </a:r>
          </a:p>
          <a:p>
            <a:pPr marL="439738" lvl="1" indent="-249238" eaLnBrk="0" hangingPunct="0">
              <a:spcBef>
                <a:spcPct val="20000"/>
              </a:spcBef>
              <a:buClr>
                <a:srgbClr val="4D4D4D"/>
              </a:buClr>
              <a:buFont typeface="Times" pitchFamily="18" charset="0"/>
              <a:buChar char="–"/>
            </a:pPr>
            <a:r>
              <a:rPr lang="en-US" sz="2000" dirty="0" smtClean="0">
                <a:solidFill>
                  <a:srgbClr val="000000"/>
                </a:solidFill>
                <a:ea typeface="ヒラギノ角ゴ Pro W3"/>
                <a:cs typeface="ヒラギノ角ゴ Pro W3"/>
              </a:rPr>
              <a:t>Live migration, high </a:t>
            </a:r>
            <a:r>
              <a:rPr lang="en-US" sz="2000" dirty="0">
                <a:solidFill>
                  <a:srgbClr val="000000"/>
                </a:solidFill>
                <a:ea typeface="ヒラギノ角ゴ Pro W3"/>
                <a:cs typeface="ヒラギノ角ゴ Pro W3"/>
              </a:rPr>
              <a:t>availability, template deployment, dynamic resource scheduling, automatic power management</a:t>
            </a:r>
          </a:p>
          <a:p>
            <a:pPr marL="201613" indent="-201613" eaLnBrk="0" hangingPunct="0">
              <a:spcBef>
                <a:spcPct val="20000"/>
              </a:spcBef>
              <a:buClr>
                <a:srgbClr val="FF0000"/>
              </a:buClr>
              <a:buFont typeface="Times" pitchFamily="18" charset="0"/>
              <a:buChar char="•"/>
            </a:pPr>
            <a:r>
              <a:rPr lang="en-US" sz="2400" dirty="0" err="1">
                <a:solidFill>
                  <a:srgbClr val="000000"/>
                </a:solidFill>
                <a:ea typeface="ヒラギノ角ゴ Pro W3"/>
                <a:cs typeface="ヒラギノ角ゴ Pro W3"/>
              </a:rPr>
              <a:t>Virtualize</a:t>
            </a:r>
            <a:r>
              <a:rPr lang="en-US" sz="2400" dirty="0">
                <a:solidFill>
                  <a:srgbClr val="000000"/>
                </a:solidFill>
                <a:ea typeface="ヒラギノ角ゴ Pro W3"/>
                <a:cs typeface="ヒラギノ角ゴ Pro W3"/>
              </a:rPr>
              <a:t> your entire data center</a:t>
            </a:r>
          </a:p>
          <a:p>
            <a:pPr marL="439738" lvl="1" indent="-249238" eaLnBrk="0" hangingPunct="0">
              <a:spcBef>
                <a:spcPct val="20000"/>
              </a:spcBef>
              <a:buClr>
                <a:srgbClr val="4D4D4D"/>
              </a:buClr>
              <a:buFont typeface="Times" pitchFamily="18" charset="0"/>
              <a:buChar char="–"/>
            </a:pPr>
            <a:r>
              <a:rPr lang="en-US" sz="2000" dirty="0">
                <a:solidFill>
                  <a:srgbClr val="000000"/>
                </a:solidFill>
                <a:ea typeface="ヒラギノ角ゴ Pro W3"/>
                <a:cs typeface="ヒラギノ角ゴ Pro W3"/>
              </a:rPr>
              <a:t>Oracle Linux, Oracle Solaris, and Microsoft Windows guests</a:t>
            </a:r>
          </a:p>
          <a:p>
            <a:pPr marL="439738" lvl="1" indent="-249238" eaLnBrk="0" hangingPunct="0">
              <a:spcBef>
                <a:spcPct val="20000"/>
              </a:spcBef>
              <a:buClr>
                <a:srgbClr val="4D4D4D"/>
              </a:buClr>
              <a:buFont typeface="Times" pitchFamily="18" charset="0"/>
              <a:buChar char="–"/>
            </a:pPr>
            <a:r>
              <a:rPr lang="en-US" sz="2000" dirty="0">
                <a:solidFill>
                  <a:srgbClr val="000000"/>
                </a:solidFill>
                <a:ea typeface="ヒラギノ角ゴ Pro W3"/>
                <a:cs typeface="ヒラギノ角ゴ Pro W3"/>
              </a:rPr>
              <a:t>Runs on x86 and SPARC</a:t>
            </a:r>
          </a:p>
          <a:p>
            <a:pPr marL="201613" indent="-201613" eaLnBrk="0" hangingPunct="0">
              <a:spcBef>
                <a:spcPct val="20000"/>
              </a:spcBef>
              <a:buClr>
                <a:srgbClr val="FF0000"/>
              </a:buClr>
              <a:buFont typeface="Times" pitchFamily="18" charset="0"/>
              <a:buChar char="•"/>
            </a:pPr>
            <a:r>
              <a:rPr lang="en-US" sz="2400" dirty="0" smtClean="0">
                <a:solidFill>
                  <a:srgbClr val="000000"/>
                </a:solidFill>
                <a:ea typeface="ヒラギノ角ゴ Pro W3"/>
                <a:cs typeface="ヒラギノ角ゴ Pro W3"/>
              </a:rPr>
              <a:t>Designed </a:t>
            </a:r>
            <a:r>
              <a:rPr lang="en-US" sz="2400" dirty="0">
                <a:solidFill>
                  <a:srgbClr val="000000"/>
                </a:solidFill>
                <a:ea typeface="ヒラギノ角ゴ Pro W3"/>
                <a:cs typeface="ヒラギノ角ゴ Pro W3"/>
              </a:rPr>
              <a:t>to run production database and middleware </a:t>
            </a:r>
            <a:r>
              <a:rPr lang="en-US" sz="2400" dirty="0" smtClean="0">
                <a:solidFill>
                  <a:srgbClr val="000000"/>
                </a:solidFill>
                <a:ea typeface="ヒラギノ角ゴ Pro W3"/>
                <a:cs typeface="ヒラギノ角ゴ Pro W3"/>
              </a:rPr>
              <a:t>workloads</a:t>
            </a:r>
            <a:endParaRPr lang="en-US" sz="2400" dirty="0">
              <a:solidFill>
                <a:srgbClr val="000000"/>
              </a:solidFill>
              <a:ea typeface="ヒラギノ角ゴ Pro W3"/>
              <a:cs typeface="ヒラギノ角ゴ Pro W3"/>
            </a:endParaRP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228600" y="815579"/>
          <a:ext cx="8763000" cy="3755913"/>
        </p:xfrm>
        <a:graphic>
          <a:graphicData uri="http://schemas.openxmlformats.org/drawingml/2006/table">
            <a:tbl>
              <a:tblPr firstRow="1" bandRow="1">
                <a:tableStyleId>{5C22544A-7EE6-4342-B048-85BDC9FD1C3A}</a:tableStyleId>
              </a:tblPr>
              <a:tblGrid>
                <a:gridCol w="1620051"/>
                <a:gridCol w="7142949"/>
              </a:tblGrid>
              <a:tr h="285765">
                <a:tc>
                  <a:txBody>
                    <a:bodyPr/>
                    <a:lstStyle/>
                    <a:p>
                      <a:r>
                        <a:rPr lang="en-US" sz="1200" dirty="0" smtClean="0"/>
                        <a:t>Reason</a:t>
                      </a:r>
                      <a:endParaRPr lang="en-US" sz="12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t>Details</a:t>
                      </a:r>
                      <a:endParaRPr lang="en-US" sz="12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91540">
                <a:tc>
                  <a:txBody>
                    <a:bodyPr/>
                    <a:lstStyle/>
                    <a:p>
                      <a:r>
                        <a:rPr lang="en-US" sz="1200" dirty="0" smtClean="0"/>
                        <a:t>Application</a:t>
                      </a:r>
                      <a:r>
                        <a:rPr lang="en-US" sz="1200" baseline="0" dirty="0" smtClean="0"/>
                        <a:t> Driven</a:t>
                      </a:r>
                      <a:endParaRPr lang="en-US" sz="12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8872" indent="-118872" eaLnBrk="1" hangingPunct="1">
                        <a:lnSpc>
                          <a:spcPct val="90000"/>
                        </a:lnSpc>
                        <a:buClr>
                          <a:schemeClr val="accent1"/>
                        </a:buClr>
                        <a:buFont typeface="Arial" pitchFamily="34" charset="0"/>
                        <a:buChar char="•"/>
                      </a:pPr>
                      <a:r>
                        <a:rPr lang="en-US" sz="1200" dirty="0" smtClean="0">
                          <a:cs typeface="Times New Roman" pitchFamily="18" charset="0"/>
                        </a:rPr>
                        <a:t>Complete apps</a:t>
                      </a:r>
                      <a:r>
                        <a:rPr lang="en-US" sz="1200" baseline="0" dirty="0" smtClean="0">
                          <a:cs typeface="Times New Roman" pitchFamily="18" charset="0"/>
                        </a:rPr>
                        <a:t> to disk stack with virtualization fully integrated into each layer of the stack. </a:t>
                      </a:r>
                      <a:r>
                        <a:rPr lang="en-US" sz="1200" dirty="0" smtClean="0">
                          <a:cs typeface="Times New Roman" pitchFamily="18" charset="0"/>
                        </a:rPr>
                        <a:t>Oracle</a:t>
                      </a:r>
                      <a:r>
                        <a:rPr lang="en-US" sz="1200" baseline="0" dirty="0" smtClean="0">
                          <a:cs typeface="Times New Roman" pitchFamily="18" charset="0"/>
                        </a:rPr>
                        <a:t> virtualization has full awareness of what’s running inside the VM and can provision and manage apps, middleware and database</a:t>
                      </a:r>
                    </a:p>
                    <a:p>
                      <a:pPr marL="118872" indent="-118872" eaLnBrk="1" hangingPunct="1">
                        <a:lnSpc>
                          <a:spcPct val="90000"/>
                        </a:lnSpc>
                        <a:buClr>
                          <a:schemeClr val="accent1"/>
                        </a:buClr>
                        <a:buFont typeface="Arial" pitchFamily="34" charset="0"/>
                        <a:buChar char="•"/>
                      </a:pPr>
                      <a:r>
                        <a:rPr lang="en-US" sz="1200" baseline="0" dirty="0" smtClean="0">
                          <a:cs typeface="Times New Roman" pitchFamily="18" charset="0"/>
                        </a:rPr>
                        <a:t>VMware offers hypervisor only, without integration with apps</a:t>
                      </a:r>
                      <a:endParaRPr lang="en-US" sz="1200" dirty="0" smtClean="0">
                        <a:cs typeface="Times New Roman" pitchFamily="18"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26948">
                <a:tc>
                  <a:txBody>
                    <a:bodyPr/>
                    <a:lstStyle/>
                    <a:p>
                      <a:r>
                        <a:rPr lang="en-US" sz="1200" dirty="0" smtClean="0">
                          <a:cs typeface="Arial" pitchFamily="34" charset="0"/>
                        </a:rPr>
                        <a:t>Lower cost</a:t>
                      </a:r>
                      <a:endParaRPr lang="en-US" sz="12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8872" indent="-118872" eaLnBrk="1" hangingPunct="1">
                        <a:lnSpc>
                          <a:spcPct val="90000"/>
                        </a:lnSpc>
                        <a:buClr>
                          <a:schemeClr val="accent1"/>
                        </a:buClr>
                        <a:buFont typeface="Arial" pitchFamily="34" charset="0"/>
                        <a:buChar char="•"/>
                      </a:pPr>
                      <a:r>
                        <a:rPr lang="en-US" sz="1200" dirty="0" smtClean="0">
                          <a:cs typeface="Times New Roman" pitchFamily="18" charset="0"/>
                        </a:rPr>
                        <a:t>Unlike VMware,</a:t>
                      </a:r>
                      <a:r>
                        <a:rPr lang="en-US" sz="1200" baseline="0" dirty="0" smtClean="0">
                          <a:cs typeface="Times New Roman" pitchFamily="18" charset="0"/>
                        </a:rPr>
                        <a:t> Oracle VM is free to use, download and distribute</a:t>
                      </a:r>
                    </a:p>
                    <a:p>
                      <a:pPr marL="118872" indent="-118872" eaLnBrk="1" hangingPunct="1">
                        <a:lnSpc>
                          <a:spcPct val="90000"/>
                        </a:lnSpc>
                        <a:buClr>
                          <a:schemeClr val="accent1"/>
                        </a:buClr>
                        <a:buFont typeface="Arial" pitchFamily="34" charset="0"/>
                        <a:buChar char="•"/>
                      </a:pPr>
                      <a:r>
                        <a:rPr lang="en-US" sz="1200" dirty="0" smtClean="0">
                          <a:cs typeface="Times New Roman" pitchFamily="18" charset="0"/>
                        </a:rPr>
                        <a:t>Affordable support fees; simple licensing</a:t>
                      </a:r>
                    </a:p>
                    <a:p>
                      <a:pPr marL="118872" indent="-118872" eaLnBrk="1" hangingPunct="1">
                        <a:lnSpc>
                          <a:spcPct val="90000"/>
                        </a:lnSpc>
                        <a:buClr>
                          <a:schemeClr val="accent1"/>
                        </a:buClr>
                        <a:buFont typeface="Arial" pitchFamily="34" charset="0"/>
                        <a:buChar char="•"/>
                      </a:pPr>
                      <a:r>
                        <a:rPr lang="en-US" sz="1200" dirty="0" smtClean="0">
                          <a:cs typeface="Times New Roman" pitchFamily="18" charset="0"/>
                        </a:rPr>
                        <a:t>Oracle</a:t>
                      </a:r>
                      <a:r>
                        <a:rPr lang="en-US" sz="1200" baseline="0" dirty="0" smtClean="0">
                          <a:cs typeface="Times New Roman" pitchFamily="18" charset="0"/>
                        </a:rPr>
                        <a:t> VM support included with Oracle’s Sun x86 systems support at no additional fees</a:t>
                      </a:r>
                      <a:endParaRPr lang="en-US" sz="1200" dirty="0" smtClean="0">
                        <a:cs typeface="Times New Roman" pitchFamily="18"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2356">
                <a:tc>
                  <a:txBody>
                    <a:bodyPr/>
                    <a:lstStyle/>
                    <a:p>
                      <a:r>
                        <a:rPr lang="en-US" sz="1200" dirty="0" smtClean="0">
                          <a:cs typeface="Arial" pitchFamily="34" charset="0"/>
                        </a:rPr>
                        <a:t>Integrated Management</a:t>
                      </a:r>
                      <a:endParaRPr lang="en-US" sz="12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8872" indent="-118872" eaLnBrk="1" hangingPunct="1">
                        <a:lnSpc>
                          <a:spcPct val="90000"/>
                        </a:lnSpc>
                        <a:buClr>
                          <a:schemeClr val="accent1"/>
                        </a:buClr>
                        <a:buFont typeface="Arial" pitchFamily="34" charset="0"/>
                        <a:buChar char="•"/>
                      </a:pPr>
                      <a:r>
                        <a:rPr lang="en-US" sz="1200" dirty="0" smtClean="0">
                          <a:cs typeface="Times New Roman" pitchFamily="18" charset="0"/>
                        </a:rPr>
                        <a:t>Single tool manages hypervisor, operating</a:t>
                      </a:r>
                      <a:r>
                        <a:rPr lang="en-US" sz="1200" baseline="0" dirty="0" smtClean="0">
                          <a:cs typeface="Times New Roman" pitchFamily="18" charset="0"/>
                        </a:rPr>
                        <a:t> system, database and apps</a:t>
                      </a:r>
                    </a:p>
                    <a:p>
                      <a:pPr marL="118872" indent="-118872" eaLnBrk="1" hangingPunct="1">
                        <a:lnSpc>
                          <a:spcPct val="90000"/>
                        </a:lnSpc>
                        <a:buClr>
                          <a:schemeClr val="accent1"/>
                        </a:buClr>
                        <a:buFont typeface="Arial" pitchFamily="34" charset="0"/>
                        <a:buChar char="•"/>
                      </a:pPr>
                      <a:r>
                        <a:rPr lang="en-US" sz="1200" baseline="0" dirty="0" smtClean="0">
                          <a:cs typeface="Times New Roman" pitchFamily="18" charset="0"/>
                        </a:rPr>
                        <a:t>Single point of support from Apps to Disk</a:t>
                      </a:r>
                    </a:p>
                    <a:p>
                      <a:pPr marL="118872" indent="-118872" eaLnBrk="1" hangingPunct="1">
                        <a:lnSpc>
                          <a:spcPct val="90000"/>
                        </a:lnSpc>
                        <a:buClr>
                          <a:schemeClr val="accent1"/>
                        </a:buClr>
                        <a:buFont typeface="Arial" pitchFamily="34" charset="0"/>
                        <a:buChar char="•"/>
                      </a:pPr>
                      <a:r>
                        <a:rPr lang="en-US" sz="1200" baseline="0" dirty="0" smtClean="0">
                          <a:cs typeface="Times New Roman" pitchFamily="18" charset="0"/>
                        </a:rPr>
                        <a:t>VMware management can only manage the hypervisor</a:t>
                      </a:r>
                      <a:endParaRPr lang="en-US" sz="1200" dirty="0" smtClean="0">
                        <a:cs typeface="Times New Roman" pitchFamily="18"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26948">
                <a:tc>
                  <a:txBody>
                    <a:bodyPr/>
                    <a:lstStyle/>
                    <a:p>
                      <a:r>
                        <a:rPr lang="en-US" sz="1200" dirty="0" smtClean="0"/>
                        <a:t>Faster</a:t>
                      </a:r>
                      <a:r>
                        <a:rPr lang="en-US" sz="1200" baseline="0" dirty="0" smtClean="0"/>
                        <a:t> </a:t>
                      </a:r>
                      <a:r>
                        <a:rPr lang="en-US" sz="1200" dirty="0" smtClean="0"/>
                        <a:t>App</a:t>
                      </a:r>
                      <a:r>
                        <a:rPr lang="en-US" sz="1200" baseline="0" dirty="0" smtClean="0"/>
                        <a:t> </a:t>
                      </a:r>
                      <a:r>
                        <a:rPr lang="en-US" sz="1200" dirty="0" smtClean="0"/>
                        <a:t>Deployment</a:t>
                      </a:r>
                      <a:endParaRPr lang="en-US" sz="12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8872" indent="-118872" eaLnBrk="1" hangingPunct="1">
                        <a:lnSpc>
                          <a:spcPct val="90000"/>
                        </a:lnSpc>
                        <a:buClr>
                          <a:schemeClr val="accent1"/>
                        </a:buClr>
                        <a:buFont typeface="Arial" pitchFamily="34" charset="0"/>
                        <a:buChar char="•"/>
                      </a:pPr>
                      <a:r>
                        <a:rPr lang="en-US" sz="1200" dirty="0" smtClean="0">
                          <a:cs typeface="Times New Roman" pitchFamily="18" charset="0"/>
                        </a:rPr>
                        <a:t>Oracle</a:t>
                      </a:r>
                      <a:r>
                        <a:rPr lang="en-US" sz="1200" baseline="0" dirty="0" smtClean="0">
                          <a:cs typeface="Times New Roman" pitchFamily="18" charset="0"/>
                        </a:rPr>
                        <a:t> VM Templates and Oracle Virtual Assembly Builder enable deployment of enterprise software in minutes as opposed to days, and help create multi-tier software assemblies quickly – </a:t>
                      </a:r>
                      <a:r>
                        <a:rPr lang="en-US" sz="1200" baseline="0" dirty="0" err="1" smtClean="0">
                          <a:cs typeface="Times New Roman" pitchFamily="18" charset="0"/>
                        </a:rPr>
                        <a:t>eg</a:t>
                      </a:r>
                      <a:r>
                        <a:rPr lang="en-US" sz="1200" baseline="0" dirty="0" smtClean="0">
                          <a:cs typeface="Times New Roman" pitchFamily="18" charset="0"/>
                        </a:rPr>
                        <a:t>. PSFT, Siebel, EBS, more</a:t>
                      </a:r>
                    </a:p>
                    <a:p>
                      <a:pPr marL="118872" indent="-118872" eaLnBrk="1" hangingPunct="1">
                        <a:lnSpc>
                          <a:spcPct val="90000"/>
                        </a:lnSpc>
                        <a:buClr>
                          <a:schemeClr val="accent1"/>
                        </a:buClr>
                        <a:buFont typeface="Arial" pitchFamily="34" charset="0"/>
                        <a:buChar char="•"/>
                      </a:pPr>
                      <a:r>
                        <a:rPr lang="en-US" sz="1200" baseline="0" dirty="0" smtClean="0">
                          <a:cs typeface="Times New Roman" pitchFamily="18" charset="0"/>
                        </a:rPr>
                        <a:t>VMware offers third party software appliances for testing and dev purposes</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2356">
                <a:tc>
                  <a:txBody>
                    <a:bodyPr/>
                    <a:lstStyle/>
                    <a:p>
                      <a:r>
                        <a:rPr lang="en-US" sz="1200" dirty="0" smtClean="0"/>
                        <a:t>Better High Availability (HA)</a:t>
                      </a:r>
                      <a:endParaRPr lang="en-US" sz="12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8872" indent="-118872" eaLnBrk="1" hangingPunct="1">
                        <a:lnSpc>
                          <a:spcPct val="90000"/>
                        </a:lnSpc>
                        <a:buClr>
                          <a:schemeClr val="accent1"/>
                        </a:buClr>
                        <a:buFont typeface="Arial" pitchFamily="34" charset="0"/>
                        <a:buChar char="•"/>
                      </a:pPr>
                      <a:r>
                        <a:rPr lang="en-US" sz="1200" baseline="0" dirty="0" smtClean="0">
                          <a:cs typeface="Times New Roman" pitchFamily="18" charset="0"/>
                        </a:rPr>
                        <a:t>Unlike VMware, Oracle offers HA for the entire stack, not just the hypervisor</a:t>
                      </a:r>
                    </a:p>
                    <a:p>
                      <a:pPr marL="118872" indent="-118872" eaLnBrk="1" hangingPunct="1">
                        <a:lnSpc>
                          <a:spcPct val="90000"/>
                        </a:lnSpc>
                        <a:buClr>
                          <a:schemeClr val="accent1"/>
                        </a:buClr>
                        <a:buFont typeface="Arial" pitchFamily="34" charset="0"/>
                        <a:buChar char="•"/>
                      </a:pPr>
                      <a:r>
                        <a:rPr lang="en-US" sz="1200" baseline="0" dirty="0" smtClean="0">
                          <a:cs typeface="Times New Roman" pitchFamily="18" charset="0"/>
                        </a:rPr>
                        <a:t>Oracle VM customers can use Oracle </a:t>
                      </a:r>
                      <a:r>
                        <a:rPr lang="en-US" sz="1200" baseline="0" dirty="0" err="1" smtClean="0">
                          <a:cs typeface="Times New Roman" pitchFamily="18" charset="0"/>
                        </a:rPr>
                        <a:t>Clusterware</a:t>
                      </a:r>
                      <a:r>
                        <a:rPr lang="en-US" sz="1200" baseline="0" dirty="0" smtClean="0">
                          <a:cs typeface="Times New Roman" pitchFamily="18" charset="0"/>
                        </a:rPr>
                        <a:t> for additional HA</a:t>
                      </a:r>
                    </a:p>
                    <a:p>
                      <a:pPr marL="118872" indent="-118872" eaLnBrk="1" hangingPunct="1">
                        <a:lnSpc>
                          <a:spcPct val="90000"/>
                        </a:lnSpc>
                        <a:buClr>
                          <a:schemeClr val="accent1"/>
                        </a:buClr>
                        <a:buFont typeface="Arial" pitchFamily="34" charset="0"/>
                        <a:buChar char="•"/>
                      </a:pPr>
                      <a:r>
                        <a:rPr lang="en-US" sz="1200" baseline="0" dirty="0" smtClean="0">
                          <a:cs typeface="Times New Roman" pitchFamily="18" charset="0"/>
                        </a:rPr>
                        <a:t>Clustering and virtualization complementary; RAC works with Oracle VM</a:t>
                      </a:r>
                      <a:endParaRPr lang="en-US" sz="1200" dirty="0" smtClean="0">
                        <a:cs typeface="Times New Roman" pitchFamily="18"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3273" name="Rectangle 2"/>
          <p:cNvSpPr>
            <a:spLocks noGrp="1" noChangeArrowheads="1"/>
          </p:cNvSpPr>
          <p:nvPr>
            <p:ph type="title"/>
          </p:nvPr>
        </p:nvSpPr>
        <p:spPr>
          <a:xfrm>
            <a:off x="838200" y="57152"/>
            <a:ext cx="7924800" cy="706041"/>
          </a:xfrm>
        </p:spPr>
        <p:txBody>
          <a:bodyPr/>
          <a:lstStyle/>
          <a:p>
            <a:r>
              <a:rPr lang="en-US" sz="2800" dirty="0" smtClean="0">
                <a:solidFill>
                  <a:srgbClr val="FF0000"/>
                </a:solidFill>
              </a:rPr>
              <a:t>Oracle Delivers More Value Than VMware </a:t>
            </a:r>
            <a:endParaRPr lang="en-US" dirty="0" smtClean="0">
              <a:solidFill>
                <a:srgbClr val="FF0000"/>
              </a:solidFill>
            </a:endParaRP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838200" y="94060"/>
            <a:ext cx="8001000" cy="706040"/>
          </a:xfrm>
        </p:spPr>
        <p:txBody>
          <a:bodyPr/>
          <a:lstStyle/>
          <a:p>
            <a:r>
              <a:rPr lang="en-US" sz="2800" dirty="0" smtClean="0">
                <a:solidFill>
                  <a:srgbClr val="FF0000"/>
                </a:solidFill>
              </a:rPr>
              <a:t>Oracle Delivers More Value Than VMware </a:t>
            </a:r>
            <a:endParaRPr lang="en-US" dirty="0" smtClean="0">
              <a:solidFill>
                <a:srgbClr val="FF0000"/>
              </a:solidFill>
            </a:endParaRPr>
          </a:p>
        </p:txBody>
      </p:sp>
      <p:graphicFrame>
        <p:nvGraphicFramePr>
          <p:cNvPr id="5" name="Table 4"/>
          <p:cNvGraphicFramePr>
            <a:graphicFrameLocks noGrp="1"/>
          </p:cNvGraphicFramePr>
          <p:nvPr/>
        </p:nvGraphicFramePr>
        <p:xfrm>
          <a:off x="304800" y="1004888"/>
          <a:ext cx="8534400" cy="2908227"/>
        </p:xfrm>
        <a:graphic>
          <a:graphicData uri="http://schemas.openxmlformats.org/drawingml/2006/table">
            <a:tbl>
              <a:tblPr firstRow="1" bandRow="1">
                <a:tableStyleId>{5C22544A-7EE6-4342-B048-85BDC9FD1C3A}</a:tableStyleId>
              </a:tblPr>
              <a:tblGrid>
                <a:gridCol w="1896533"/>
                <a:gridCol w="6637867"/>
              </a:tblGrid>
              <a:tr h="309506">
                <a:tc>
                  <a:txBody>
                    <a:bodyPr/>
                    <a:lstStyle/>
                    <a:p>
                      <a:r>
                        <a:rPr lang="en-US" sz="1200" dirty="0" smtClean="0"/>
                        <a:t>Reason</a:t>
                      </a:r>
                      <a:endParaRPr lang="en-US" sz="12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smtClean="0"/>
                        <a:t>Details</a:t>
                      </a:r>
                      <a:endParaRPr lang="en-US" sz="12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38349">
                <a:tc>
                  <a:txBody>
                    <a:bodyPr/>
                    <a:lstStyle/>
                    <a:p>
                      <a:r>
                        <a:rPr lang="en-US" sz="1200" dirty="0" smtClean="0"/>
                        <a:t>Architected for Efficiency</a:t>
                      </a:r>
                      <a:endParaRPr lang="en-US" sz="12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8872" indent="-118872" eaLnBrk="1" hangingPunct="1">
                        <a:lnSpc>
                          <a:spcPct val="90000"/>
                        </a:lnSpc>
                        <a:buClr>
                          <a:schemeClr val="accent1"/>
                        </a:buClr>
                        <a:buFont typeface="Arial" pitchFamily="34" charset="0"/>
                        <a:buChar char="•"/>
                      </a:pPr>
                      <a:r>
                        <a:rPr lang="en-US" sz="1200" dirty="0" smtClean="0">
                          <a:cs typeface="Times New Roman" pitchFamily="18" charset="0"/>
                        </a:rPr>
                        <a:t>Oracle</a:t>
                      </a:r>
                      <a:r>
                        <a:rPr lang="en-US" sz="1200" baseline="0" dirty="0" smtClean="0">
                          <a:cs typeface="Times New Roman" pitchFamily="18" charset="0"/>
                        </a:rPr>
                        <a:t> VM architected for low </a:t>
                      </a:r>
                      <a:r>
                        <a:rPr lang="en-US" sz="1200" baseline="0" smtClean="0">
                          <a:cs typeface="Times New Roman" pitchFamily="18" charset="0"/>
                        </a:rPr>
                        <a:t>performance overhead </a:t>
                      </a:r>
                      <a:r>
                        <a:rPr lang="en-US" sz="1200" baseline="0" dirty="0" smtClean="0">
                          <a:cs typeface="Times New Roman" pitchFamily="18" charset="0"/>
                        </a:rPr>
                        <a:t>when moving DB and Apps from physical to virtual servers</a:t>
                      </a:r>
                    </a:p>
                    <a:p>
                      <a:pPr marL="118872" indent="-118872" eaLnBrk="1" hangingPunct="1">
                        <a:lnSpc>
                          <a:spcPct val="90000"/>
                        </a:lnSpc>
                        <a:buClr>
                          <a:schemeClr val="accent1"/>
                        </a:buClr>
                        <a:buFont typeface="Arial" pitchFamily="34" charset="0"/>
                        <a:buChar char="•"/>
                      </a:pPr>
                      <a:r>
                        <a:rPr lang="en-US" sz="1200" baseline="0" dirty="0" smtClean="0">
                          <a:cs typeface="Times New Roman" pitchFamily="18" charset="0"/>
                        </a:rPr>
                        <a:t>Same engineering team for </a:t>
                      </a:r>
                      <a:r>
                        <a:rPr lang="en-US" sz="1200" baseline="0" dirty="0" err="1" smtClean="0">
                          <a:cs typeface="Times New Roman" pitchFamily="18" charset="0"/>
                        </a:rPr>
                        <a:t>Xen</a:t>
                      </a:r>
                      <a:r>
                        <a:rPr lang="en-US" sz="1200" baseline="0" dirty="0" smtClean="0">
                          <a:cs typeface="Times New Roman" pitchFamily="18" charset="0"/>
                        </a:rPr>
                        <a:t> and Linux; better integration</a:t>
                      </a:r>
                    </a:p>
                    <a:p>
                      <a:pPr marL="118872" indent="-118872" eaLnBrk="1" hangingPunct="1">
                        <a:lnSpc>
                          <a:spcPct val="90000"/>
                        </a:lnSpc>
                        <a:buClr>
                          <a:schemeClr val="accent1"/>
                        </a:buClr>
                        <a:buFont typeface="Arial" pitchFamily="34" charset="0"/>
                        <a:buChar char="•"/>
                      </a:pPr>
                      <a:r>
                        <a:rPr lang="en-US" sz="1200" baseline="0" dirty="0" smtClean="0">
                          <a:cs typeface="Times New Roman" pitchFamily="18" charset="0"/>
                        </a:rPr>
                        <a:t>Aggressive testing with real DB and Apps workloads</a:t>
                      </a:r>
                    </a:p>
                    <a:p>
                      <a:pPr marL="118872" indent="-118872" eaLnBrk="1" hangingPunct="1">
                        <a:lnSpc>
                          <a:spcPct val="90000"/>
                        </a:lnSpc>
                        <a:buClr>
                          <a:schemeClr val="accent1"/>
                        </a:buClr>
                        <a:buFont typeface="Arial" pitchFamily="34" charset="0"/>
                        <a:buChar char="•"/>
                      </a:pPr>
                      <a:r>
                        <a:rPr lang="en-US" sz="1200" baseline="0" dirty="0" smtClean="0">
                          <a:cs typeface="Times New Roman" pitchFamily="18" charset="0"/>
                        </a:rPr>
                        <a:t>VMware’s architecture is prone to high performance overhead</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1881">
                <a:tc>
                  <a:txBody>
                    <a:bodyPr/>
                    <a:lstStyle/>
                    <a:p>
                      <a:r>
                        <a:rPr lang="en-US" sz="1200" dirty="0" smtClean="0"/>
                        <a:t>Virtualization Built into the System</a:t>
                      </a:r>
                      <a:endParaRPr lang="en-US" sz="12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8872" indent="-118872" eaLnBrk="1" hangingPunct="1">
                        <a:lnSpc>
                          <a:spcPct val="90000"/>
                        </a:lnSpc>
                        <a:buClr>
                          <a:schemeClr val="accent1"/>
                        </a:buClr>
                        <a:buFont typeface="Arial" pitchFamily="34" charset="0"/>
                        <a:buChar char="•"/>
                      </a:pPr>
                      <a:r>
                        <a:rPr lang="en-US" sz="1200" dirty="0" smtClean="0">
                          <a:cs typeface="Times New Roman" pitchFamily="18" charset="0"/>
                        </a:rPr>
                        <a:t>Besides</a:t>
                      </a:r>
                      <a:r>
                        <a:rPr lang="en-US" sz="1200" baseline="0" dirty="0" smtClean="0">
                          <a:cs typeface="Times New Roman" pitchFamily="18" charset="0"/>
                        </a:rPr>
                        <a:t> Oracle VM, </a:t>
                      </a:r>
                      <a:r>
                        <a:rPr lang="en-US" sz="1200" dirty="0" smtClean="0">
                          <a:cs typeface="Times New Roman" pitchFamily="18" charset="0"/>
                        </a:rPr>
                        <a:t>Oracle also offers Solaris Containers, virtualization built into</a:t>
                      </a:r>
                      <a:r>
                        <a:rPr lang="en-US" sz="1200" baseline="0" dirty="0" smtClean="0">
                          <a:cs typeface="Times New Roman" pitchFamily="18" charset="0"/>
                        </a:rPr>
                        <a:t> Oracle Solaris,. And Dynamic Domains built into the M-series hardware</a:t>
                      </a: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6135">
                <a:tc>
                  <a:txBody>
                    <a:bodyPr/>
                    <a:lstStyle/>
                    <a:p>
                      <a:r>
                        <a:rPr lang="en-US" sz="1200" dirty="0" smtClean="0"/>
                        <a:t>Comprehensive Platform Support</a:t>
                      </a:r>
                      <a:endParaRPr lang="en-US" sz="12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8872" indent="-118872" eaLnBrk="1" hangingPunct="1">
                        <a:lnSpc>
                          <a:spcPct val="90000"/>
                        </a:lnSpc>
                        <a:buClr>
                          <a:schemeClr val="accent1"/>
                        </a:buClr>
                        <a:buFont typeface="Arial" pitchFamily="34" charset="0"/>
                        <a:buChar char="•"/>
                      </a:pPr>
                      <a:r>
                        <a:rPr lang="en-US" sz="1200" dirty="0" smtClean="0">
                          <a:cs typeface="Times New Roman" pitchFamily="18" charset="0"/>
                        </a:rPr>
                        <a:t>While VMware only</a:t>
                      </a:r>
                      <a:r>
                        <a:rPr lang="en-US" sz="1200" baseline="0" dirty="0" smtClean="0">
                          <a:cs typeface="Times New Roman" pitchFamily="18" charset="0"/>
                        </a:rPr>
                        <a:t> supports x86 architecture, Oracle VM supports both x86 and SPARC architectures.</a:t>
                      </a:r>
                      <a:endParaRPr lang="en-US" sz="1200" dirty="0" smtClean="0">
                        <a:cs typeface="Times New Roman" pitchFamily="18"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2356">
                <a:tc>
                  <a:txBody>
                    <a:bodyPr/>
                    <a:lstStyle/>
                    <a:p>
                      <a:r>
                        <a:rPr lang="en-US" sz="1200" dirty="0" smtClean="0"/>
                        <a:t>Integrated</a:t>
                      </a:r>
                      <a:r>
                        <a:rPr lang="en-US" sz="1200" baseline="0" dirty="0" smtClean="0"/>
                        <a:t> Support</a:t>
                      </a:r>
                      <a:endParaRPr lang="en-US" sz="1200" dirty="0"/>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18872" indent="-118872" eaLnBrk="1" hangingPunct="1">
                        <a:lnSpc>
                          <a:spcPct val="90000"/>
                        </a:lnSpc>
                        <a:buClr>
                          <a:schemeClr val="accent1"/>
                        </a:buClr>
                        <a:buFont typeface="Arial" pitchFamily="34" charset="0"/>
                        <a:buChar char="•"/>
                      </a:pPr>
                      <a:r>
                        <a:rPr lang="en-US" sz="1200" dirty="0" smtClean="0">
                          <a:cs typeface="Times New Roman" pitchFamily="18" charset="0"/>
                        </a:rPr>
                        <a:t>One</a:t>
                      </a:r>
                      <a:r>
                        <a:rPr lang="en-US" sz="1200" baseline="0" dirty="0" smtClean="0">
                          <a:cs typeface="Times New Roman" pitchFamily="18" charset="0"/>
                        </a:rPr>
                        <a:t> call to Oracle for the complete stack; no finger pointing</a:t>
                      </a:r>
                    </a:p>
                    <a:p>
                      <a:pPr marL="118872" indent="-118872" eaLnBrk="1" hangingPunct="1">
                        <a:lnSpc>
                          <a:spcPct val="90000"/>
                        </a:lnSpc>
                        <a:buClr>
                          <a:schemeClr val="accent1"/>
                        </a:buClr>
                        <a:buFont typeface="Arial" pitchFamily="34" charset="0"/>
                        <a:buChar char="•"/>
                      </a:pPr>
                      <a:r>
                        <a:rPr lang="en-US" sz="1200" baseline="0" dirty="0" smtClean="0">
                          <a:cs typeface="Times New Roman" pitchFamily="18" charset="0"/>
                        </a:rPr>
                        <a:t>Faster time to resolution</a:t>
                      </a:r>
                    </a:p>
                    <a:p>
                      <a:pPr marL="118872" indent="-118872" eaLnBrk="1" hangingPunct="1">
                        <a:lnSpc>
                          <a:spcPct val="90000"/>
                        </a:lnSpc>
                        <a:buClr>
                          <a:schemeClr val="accent1"/>
                        </a:buClr>
                        <a:buFont typeface="Arial" pitchFamily="34" charset="0"/>
                        <a:buChar char="•"/>
                      </a:pPr>
                      <a:r>
                        <a:rPr lang="en-US" sz="1200" baseline="0" dirty="0" smtClean="0">
                          <a:cs typeface="Times New Roman" pitchFamily="18" charset="0"/>
                        </a:rPr>
                        <a:t>Better performance  for virtual database and apps</a:t>
                      </a:r>
                      <a:endParaRPr lang="en-US" sz="1200" dirty="0" smtClean="0">
                        <a:cs typeface="Times New Roman" pitchFamily="18" charset="0"/>
                      </a:endParaRPr>
                    </a:p>
                  </a:txBody>
                  <a:tcPr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0706" name="Rectangle 2"/>
          <p:cNvSpPr>
            <a:spLocks noChangeArrowheads="1"/>
          </p:cNvSpPr>
          <p:nvPr/>
        </p:nvSpPr>
        <p:spPr bwMode="auto">
          <a:xfrm>
            <a:off x="3109913" y="2036763"/>
            <a:ext cx="5580062" cy="1676400"/>
          </a:xfrm>
          <a:prstGeom prst="rect">
            <a:avLst/>
          </a:prstGeom>
          <a:noFill/>
          <a:ln w="9525">
            <a:noFill/>
            <a:round/>
            <a:headEnd/>
            <a:tailEnd/>
          </a:ln>
          <a:effectLst/>
        </p:spPr>
        <p:txBody>
          <a:bodyPr lIns="0" tIns="0" rIns="0" bIns="0"/>
          <a:lstStyle/>
          <a:p>
            <a:pPr algn="r" defTabSz="457200">
              <a:spcBef>
                <a:spcPts val="7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3800" b="1" dirty="0">
                <a:solidFill>
                  <a:srgbClr val="FFFFFF"/>
                </a:solidFill>
                <a:cs typeface="+mn-cs"/>
              </a:rPr>
              <a:t>Oracle VM </a:t>
            </a:r>
            <a:r>
              <a:rPr lang="en-US" sz="3800" b="1" dirty="0" smtClean="0">
                <a:solidFill>
                  <a:srgbClr val="FFFFFF"/>
                </a:solidFill>
                <a:cs typeface="+mn-cs"/>
              </a:rPr>
              <a:t>Server</a:t>
            </a:r>
            <a:endParaRPr lang="en-US" sz="3800" b="1" dirty="0">
              <a:solidFill>
                <a:srgbClr val="FFFFFF"/>
              </a:solidFill>
              <a:cs typeface="+mn-cs"/>
            </a:endParaRPr>
          </a:p>
          <a:p>
            <a:pPr algn="r" defTabSz="457200">
              <a:spcBef>
                <a:spcPts val="7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3400" b="1" dirty="0" smtClean="0">
                <a:solidFill>
                  <a:srgbClr val="000000"/>
                </a:solidFill>
                <a:cs typeface="+mn-cs"/>
              </a:rPr>
              <a:t>for SPARC</a:t>
            </a:r>
            <a:endParaRPr lang="en-US" sz="3800" b="1" dirty="0">
              <a:solidFill>
                <a:srgbClr val="000000"/>
              </a:solidFill>
              <a:cs typeface="+mn-cs"/>
            </a:endParaRP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4" name="Text Box 1"/>
          <p:cNvSpPr txBox="1">
            <a:spLocks noChangeArrowheads="1"/>
          </p:cNvSpPr>
          <p:nvPr/>
        </p:nvSpPr>
        <p:spPr bwMode="auto">
          <a:xfrm>
            <a:off x="841376" y="266700"/>
            <a:ext cx="8302625" cy="323850"/>
          </a:xfrm>
          <a:prstGeom prst="rect">
            <a:avLst/>
          </a:prstGeom>
          <a:noFill/>
          <a:ln w="9525">
            <a:noFill/>
            <a:round/>
            <a:headEnd/>
            <a:tailEnd/>
          </a:ln>
        </p:spPr>
        <p:txBody>
          <a:bodyPr lIns="0" tIns="0" rIns="0" bIns="0"/>
          <a:lstStyle/>
          <a:p>
            <a:pPr algn="l">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400" b="1" dirty="0">
                <a:solidFill>
                  <a:srgbClr val="000000"/>
                </a:solidFill>
              </a:rPr>
              <a:t>Oracle VM Server for SPARC</a:t>
            </a:r>
          </a:p>
        </p:txBody>
      </p:sp>
      <p:sp>
        <p:nvSpPr>
          <p:cNvPr id="18436" name="Text Box 3"/>
          <p:cNvSpPr txBox="1">
            <a:spLocks noChangeArrowheads="1"/>
          </p:cNvSpPr>
          <p:nvPr/>
        </p:nvSpPr>
        <p:spPr bwMode="auto">
          <a:xfrm>
            <a:off x="722314" y="728663"/>
            <a:ext cx="7731125" cy="470898"/>
          </a:xfrm>
          <a:prstGeom prst="rect">
            <a:avLst/>
          </a:prstGeom>
          <a:noFill/>
          <a:ln w="9525">
            <a:noFill/>
            <a:round/>
            <a:headEnd/>
            <a:tailEnd/>
          </a:ln>
        </p:spPr>
        <p:txBody>
          <a:bodyPr lIns="0" tIns="0" rIns="0" bIns="0">
            <a:spAutoFit/>
          </a:bodyPr>
          <a:lstStyle/>
          <a:p>
            <a:pPr algn="l">
              <a:lnSpc>
                <a:spcPct val="85000"/>
              </a:lnSpc>
              <a:spcBef>
                <a:spcPts val="725"/>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800" b="0" dirty="0">
                <a:solidFill>
                  <a:srgbClr val="FF0000"/>
                </a:solidFill>
              </a:rPr>
              <a:t>The Virtualization Platform combining the best of Oracle Solaris and SPARC for Your Enterprise Server Workloads</a:t>
            </a:r>
          </a:p>
        </p:txBody>
      </p:sp>
      <p:sp>
        <p:nvSpPr>
          <p:cNvPr id="18437" name="Text Box 4"/>
          <p:cNvSpPr txBox="1">
            <a:spLocks noChangeArrowheads="1"/>
          </p:cNvSpPr>
          <p:nvPr/>
        </p:nvSpPr>
        <p:spPr bwMode="auto">
          <a:xfrm>
            <a:off x="1923802" y="1564149"/>
            <a:ext cx="1833465" cy="915892"/>
          </a:xfrm>
          <a:prstGeom prst="rect">
            <a:avLst/>
          </a:prstGeom>
          <a:noFill/>
          <a:ln w="9525">
            <a:noFill/>
            <a:round/>
            <a:headEnd/>
            <a:tailEnd/>
          </a:ln>
        </p:spPr>
        <p:txBody>
          <a:bodyPr wrap="square" lIns="0" tIns="0" rIns="0" bIns="0">
            <a:spAutoFit/>
          </a:bodyPr>
          <a:lstStyle/>
          <a:p>
            <a:pPr algn="l">
              <a:lnSpc>
                <a:spcPct val="93000"/>
              </a:lnSpc>
              <a:spcBef>
                <a:spcPts val="725"/>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b="0" dirty="0">
                <a:solidFill>
                  <a:srgbClr val="000000"/>
                </a:solidFill>
              </a:rPr>
              <a:t>Isolated OS and applications in each logical (or virtual) domain</a:t>
            </a:r>
          </a:p>
        </p:txBody>
      </p:sp>
      <p:sp>
        <p:nvSpPr>
          <p:cNvPr id="18438" name="Text Box 5"/>
          <p:cNvSpPr txBox="1">
            <a:spLocks noChangeArrowheads="1"/>
          </p:cNvSpPr>
          <p:nvPr/>
        </p:nvSpPr>
        <p:spPr bwMode="auto">
          <a:xfrm>
            <a:off x="1615044" y="2816255"/>
            <a:ext cx="1356220" cy="686919"/>
          </a:xfrm>
          <a:prstGeom prst="rect">
            <a:avLst/>
          </a:prstGeom>
          <a:noFill/>
          <a:ln w="9525">
            <a:noFill/>
            <a:round/>
            <a:headEnd/>
            <a:tailEnd/>
          </a:ln>
        </p:spPr>
        <p:txBody>
          <a:bodyPr wrap="square" lIns="0" tIns="0" rIns="0" bIns="0">
            <a:spAutoFit/>
          </a:bodyPr>
          <a:lstStyle/>
          <a:p>
            <a:pPr algn="l">
              <a:lnSpc>
                <a:spcPct val="93000"/>
              </a:lnSpc>
              <a:spcBef>
                <a:spcPts val="725"/>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b="0" dirty="0">
                <a:solidFill>
                  <a:srgbClr val="000000"/>
                </a:solidFill>
              </a:rPr>
              <a:t>Firmware-based hypervisor</a:t>
            </a:r>
          </a:p>
        </p:txBody>
      </p:sp>
      <p:sp>
        <p:nvSpPr>
          <p:cNvPr id="18439" name="Text Box 6"/>
          <p:cNvSpPr txBox="1">
            <a:spLocks noChangeArrowheads="1"/>
          </p:cNvSpPr>
          <p:nvPr/>
        </p:nvSpPr>
        <p:spPr bwMode="auto">
          <a:xfrm>
            <a:off x="973775" y="3747408"/>
            <a:ext cx="2143579" cy="686919"/>
          </a:xfrm>
          <a:prstGeom prst="rect">
            <a:avLst/>
          </a:prstGeom>
          <a:noFill/>
          <a:ln w="9525">
            <a:noFill/>
            <a:round/>
            <a:headEnd/>
            <a:tailEnd/>
          </a:ln>
        </p:spPr>
        <p:txBody>
          <a:bodyPr wrap="square" lIns="0" tIns="0" rIns="0" bIns="0">
            <a:spAutoFit/>
          </a:bodyPr>
          <a:lstStyle/>
          <a:p>
            <a:pPr algn="l">
              <a:lnSpc>
                <a:spcPct val="93000"/>
              </a:lnSpc>
              <a:spcBef>
                <a:spcPts val="725"/>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1600" b="0" dirty="0">
                <a:solidFill>
                  <a:srgbClr val="000000"/>
                </a:solidFill>
              </a:rPr>
              <a:t>Each logical domain runs in dedicated CPU thread(s)</a:t>
            </a:r>
          </a:p>
        </p:txBody>
      </p:sp>
      <p:sp>
        <p:nvSpPr>
          <p:cNvPr id="32" name="Freeform 31"/>
          <p:cNvSpPr>
            <a:spLocks noChangeArrowheads="1"/>
          </p:cNvSpPr>
          <p:nvPr/>
        </p:nvSpPr>
        <p:spPr bwMode="auto">
          <a:xfrm>
            <a:off x="4763015" y="1130497"/>
            <a:ext cx="4068762" cy="838200"/>
          </a:xfrm>
          <a:custGeom>
            <a:avLst/>
            <a:gdLst>
              <a:gd name="T0" fmla="*/ 75205 w 4068762"/>
              <a:gd name="T1" fmla="*/ 0 h 838200"/>
              <a:gd name="T2" fmla="*/ 75205 w 4068762"/>
              <a:gd name="T3" fmla="*/ -1 h 838200"/>
              <a:gd name="T4" fmla="*/ 1 w 4068762"/>
              <a:gd name="T5" fmla="*/ 75204 h 838200"/>
              <a:gd name="T6" fmla="*/ 0 w 4068762"/>
              <a:gd name="T7" fmla="*/ 762995 h 838200"/>
              <a:gd name="T8" fmla="*/ 1 w 4068762"/>
              <a:gd name="T9" fmla="*/ 762994 h 838200"/>
              <a:gd name="T10" fmla="*/ 75204 w 4068762"/>
              <a:gd name="T11" fmla="*/ 838200 h 838200"/>
              <a:gd name="T12" fmla="*/ 3993556 w 4068762"/>
              <a:gd name="T13" fmla="*/ 838200 h 838200"/>
              <a:gd name="T14" fmla="*/ 3993556 w 4068762"/>
              <a:gd name="T15" fmla="*/ 838199 h 838200"/>
              <a:gd name="T16" fmla="*/ 4068762 w 4068762"/>
              <a:gd name="T17" fmla="*/ 762995 h 838200"/>
              <a:gd name="T18" fmla="*/ 4068762 w 4068762"/>
              <a:gd name="T19" fmla="*/ 75205 h 838200"/>
              <a:gd name="T20" fmla="*/ 3993556 w 4068762"/>
              <a:gd name="T21" fmla="*/ 0 h 8382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22028 w 4068762"/>
              <a:gd name="T34" fmla="*/ 22028 h 838200"/>
              <a:gd name="T35" fmla="*/ 4046734 w 4068762"/>
              <a:gd name="T36" fmla="*/ 816172 h 8382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68762" h="838200">
                <a:moveTo>
                  <a:pt x="75205" y="0"/>
                </a:moveTo>
                <a:lnTo>
                  <a:pt x="75205" y="-1"/>
                </a:lnTo>
                <a:cubicBezTo>
                  <a:pt x="33670" y="-1"/>
                  <a:pt x="1" y="33670"/>
                  <a:pt x="1" y="75204"/>
                </a:cubicBezTo>
                <a:lnTo>
                  <a:pt x="0" y="762995"/>
                </a:lnTo>
                <a:lnTo>
                  <a:pt x="1" y="762994"/>
                </a:lnTo>
                <a:cubicBezTo>
                  <a:pt x="1" y="804529"/>
                  <a:pt x="33670" y="838200"/>
                  <a:pt x="75204" y="838200"/>
                </a:cubicBezTo>
                <a:lnTo>
                  <a:pt x="3993557" y="838200"/>
                </a:lnTo>
                <a:lnTo>
                  <a:pt x="3993557" y="838199"/>
                </a:lnTo>
                <a:cubicBezTo>
                  <a:pt x="4035091" y="838199"/>
                  <a:pt x="4068762" y="804529"/>
                  <a:pt x="4068762" y="762995"/>
                </a:cubicBezTo>
                <a:lnTo>
                  <a:pt x="4068762" y="75205"/>
                </a:lnTo>
                <a:cubicBezTo>
                  <a:pt x="4068762" y="33670"/>
                  <a:pt x="4035091" y="0"/>
                  <a:pt x="3993557" y="0"/>
                </a:cubicBezTo>
                <a:close/>
              </a:path>
            </a:pathLst>
          </a:custGeom>
          <a:solidFill>
            <a:srgbClr val="FF0000"/>
          </a:solidFill>
          <a:ln w="9525">
            <a:noFill/>
            <a:round/>
            <a:headEnd/>
            <a:tailEnd/>
          </a:ln>
        </p:spPr>
        <p:txBody>
          <a:bodyPr wrap="none" anchor="ctr"/>
          <a:lstStyle/>
          <a:p>
            <a:endParaRPr lang="en-US"/>
          </a:p>
        </p:txBody>
      </p:sp>
      <p:sp>
        <p:nvSpPr>
          <p:cNvPr id="33" name="Freeform 32"/>
          <p:cNvSpPr>
            <a:spLocks noChangeArrowheads="1"/>
          </p:cNvSpPr>
          <p:nvPr/>
        </p:nvSpPr>
        <p:spPr bwMode="auto">
          <a:xfrm>
            <a:off x="4747140" y="2918022"/>
            <a:ext cx="4102100" cy="1320800"/>
          </a:xfrm>
          <a:custGeom>
            <a:avLst/>
            <a:gdLst>
              <a:gd name="T0" fmla="*/ 96431 w 4102100"/>
              <a:gd name="T1" fmla="*/ 0 h 1320800"/>
              <a:gd name="T2" fmla="*/ 96431 w 4102100"/>
              <a:gd name="T3" fmla="*/ -1 h 1320800"/>
              <a:gd name="T4" fmla="*/ 1 w 4102100"/>
              <a:gd name="T5" fmla="*/ 96430 h 1320800"/>
              <a:gd name="T6" fmla="*/ 0 w 4102100"/>
              <a:gd name="T7" fmla="*/ 1224369 h 1320800"/>
              <a:gd name="T8" fmla="*/ 1 w 4102100"/>
              <a:gd name="T9" fmla="*/ 1224368 h 1320800"/>
              <a:gd name="T10" fmla="*/ 96430 w 4102100"/>
              <a:gd name="T11" fmla="*/ 1320800 h 1320800"/>
              <a:gd name="T12" fmla="*/ 4005668 w 4102100"/>
              <a:gd name="T13" fmla="*/ 1320800 h 1320800"/>
              <a:gd name="T14" fmla="*/ 4005668 w 4102100"/>
              <a:gd name="T15" fmla="*/ 1320799 h 1320800"/>
              <a:gd name="T16" fmla="*/ 4102100 w 4102100"/>
              <a:gd name="T17" fmla="*/ 1224369 h 1320800"/>
              <a:gd name="T18" fmla="*/ 4102100 w 4102100"/>
              <a:gd name="T19" fmla="*/ 96431 h 1320800"/>
              <a:gd name="T20" fmla="*/ 4005668 w 4102100"/>
              <a:gd name="T21" fmla="*/ 0 h 13208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28244 w 4102100"/>
              <a:gd name="T34" fmla="*/ 28244 h 1320800"/>
              <a:gd name="T35" fmla="*/ 4073856 w 4102100"/>
              <a:gd name="T36" fmla="*/ 1292556 h 13208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02100" h="1320800">
                <a:moveTo>
                  <a:pt x="96431" y="0"/>
                </a:moveTo>
                <a:lnTo>
                  <a:pt x="96431" y="-1"/>
                </a:lnTo>
                <a:cubicBezTo>
                  <a:pt x="43173" y="-1"/>
                  <a:pt x="1" y="43173"/>
                  <a:pt x="1" y="96430"/>
                </a:cubicBezTo>
                <a:lnTo>
                  <a:pt x="0" y="1224369"/>
                </a:lnTo>
                <a:lnTo>
                  <a:pt x="1" y="1224368"/>
                </a:lnTo>
                <a:cubicBezTo>
                  <a:pt x="1" y="1277626"/>
                  <a:pt x="43173" y="1320800"/>
                  <a:pt x="96430" y="1320800"/>
                </a:cubicBezTo>
                <a:lnTo>
                  <a:pt x="4005669" y="1320800"/>
                </a:lnTo>
                <a:lnTo>
                  <a:pt x="4005669" y="1320799"/>
                </a:lnTo>
                <a:cubicBezTo>
                  <a:pt x="4058926" y="1320799"/>
                  <a:pt x="4102100" y="1277626"/>
                  <a:pt x="4102100" y="1224369"/>
                </a:cubicBezTo>
                <a:lnTo>
                  <a:pt x="4102100" y="96431"/>
                </a:lnTo>
                <a:cubicBezTo>
                  <a:pt x="4102100" y="43173"/>
                  <a:pt x="4058926" y="0"/>
                  <a:pt x="4005669" y="0"/>
                </a:cubicBezTo>
                <a:close/>
              </a:path>
            </a:pathLst>
          </a:custGeom>
          <a:solidFill>
            <a:srgbClr val="FF0000"/>
          </a:solidFill>
          <a:ln w="9525">
            <a:noFill/>
            <a:round/>
            <a:headEnd/>
            <a:tailEnd/>
          </a:ln>
        </p:spPr>
        <p:txBody>
          <a:bodyPr wrap="none" anchor="ctr"/>
          <a:lstStyle/>
          <a:p>
            <a:endParaRPr lang="en-US"/>
          </a:p>
        </p:txBody>
      </p:sp>
      <p:sp>
        <p:nvSpPr>
          <p:cNvPr id="34" name="Freeform 33"/>
          <p:cNvSpPr>
            <a:spLocks noChangeArrowheads="1"/>
          </p:cNvSpPr>
          <p:nvPr/>
        </p:nvSpPr>
        <p:spPr bwMode="auto">
          <a:xfrm>
            <a:off x="4813815" y="3519685"/>
            <a:ext cx="3983037" cy="650875"/>
          </a:xfrm>
          <a:custGeom>
            <a:avLst/>
            <a:gdLst>
              <a:gd name="T0" fmla="*/ 85518 w 3983037"/>
              <a:gd name="T1" fmla="*/ 0 h 650875"/>
              <a:gd name="T2" fmla="*/ 85518 w 3983037"/>
              <a:gd name="T3" fmla="*/ -1 h 650875"/>
              <a:gd name="T4" fmla="*/ 1 w 3983037"/>
              <a:gd name="T5" fmla="*/ 85517 h 650875"/>
              <a:gd name="T6" fmla="*/ 0 w 3983037"/>
              <a:gd name="T7" fmla="*/ 565357 h 650875"/>
              <a:gd name="T8" fmla="*/ 1 w 3983037"/>
              <a:gd name="T9" fmla="*/ 565356 h 650875"/>
              <a:gd name="T10" fmla="*/ 85517 w 3983037"/>
              <a:gd name="T11" fmla="*/ 650875 h 650875"/>
              <a:gd name="T12" fmla="*/ 3897519 w 3983037"/>
              <a:gd name="T13" fmla="*/ 650875 h 650875"/>
              <a:gd name="T14" fmla="*/ 3897519 w 3983037"/>
              <a:gd name="T15" fmla="*/ 650874 h 650875"/>
              <a:gd name="T16" fmla="*/ 3983037 w 3983037"/>
              <a:gd name="T17" fmla="*/ 565357 h 650875"/>
              <a:gd name="T18" fmla="*/ 3983037 w 3983037"/>
              <a:gd name="T19" fmla="*/ 85518 h 650875"/>
              <a:gd name="T20" fmla="*/ 3897519 w 3983037"/>
              <a:gd name="T21" fmla="*/ 0 h 6508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25048 w 3983037"/>
              <a:gd name="T34" fmla="*/ 25048 h 650875"/>
              <a:gd name="T35" fmla="*/ 3957989 w 3983037"/>
              <a:gd name="T36" fmla="*/ 625827 h 6508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83037" h="650875">
                <a:moveTo>
                  <a:pt x="85518" y="0"/>
                </a:moveTo>
                <a:lnTo>
                  <a:pt x="85518" y="-1"/>
                </a:lnTo>
                <a:cubicBezTo>
                  <a:pt x="38287" y="-1"/>
                  <a:pt x="1" y="38287"/>
                  <a:pt x="1" y="85517"/>
                </a:cubicBezTo>
                <a:lnTo>
                  <a:pt x="0" y="565357"/>
                </a:lnTo>
                <a:lnTo>
                  <a:pt x="1" y="565356"/>
                </a:lnTo>
                <a:cubicBezTo>
                  <a:pt x="1" y="612587"/>
                  <a:pt x="38287" y="650875"/>
                  <a:pt x="85517" y="650875"/>
                </a:cubicBezTo>
                <a:lnTo>
                  <a:pt x="3897519" y="650875"/>
                </a:lnTo>
                <a:lnTo>
                  <a:pt x="3897519" y="650874"/>
                </a:lnTo>
                <a:cubicBezTo>
                  <a:pt x="3944749" y="650874"/>
                  <a:pt x="3983037" y="612587"/>
                  <a:pt x="3983037" y="565357"/>
                </a:cubicBezTo>
                <a:lnTo>
                  <a:pt x="3983037" y="85518"/>
                </a:lnTo>
                <a:cubicBezTo>
                  <a:pt x="3983037" y="38287"/>
                  <a:pt x="3944749" y="0"/>
                  <a:pt x="3897519" y="0"/>
                </a:cubicBezTo>
                <a:close/>
              </a:path>
            </a:pathLst>
          </a:custGeom>
          <a:solidFill>
            <a:srgbClr val="FFFFFF">
              <a:alpha val="74901"/>
            </a:srgbClr>
          </a:solidFill>
          <a:ln w="9525">
            <a:noFill/>
            <a:round/>
            <a:headEnd/>
            <a:tailEnd/>
          </a:ln>
        </p:spPr>
        <p:txBody>
          <a:bodyPr wrap="none" anchor="ctr"/>
          <a:lstStyle/>
          <a:p>
            <a:endParaRPr lang="en-US"/>
          </a:p>
        </p:txBody>
      </p:sp>
      <p:sp>
        <p:nvSpPr>
          <p:cNvPr id="35" name="AutoShape 10"/>
          <p:cNvSpPr>
            <a:spLocks noChangeArrowheads="1"/>
          </p:cNvSpPr>
          <p:nvPr/>
        </p:nvSpPr>
        <p:spPr bwMode="auto">
          <a:xfrm>
            <a:off x="5534540" y="3076772"/>
            <a:ext cx="2566987" cy="285750"/>
          </a:xfrm>
          <a:custGeom>
            <a:avLst/>
            <a:gdLst>
              <a:gd name="T0" fmla="*/ 22482954 w 2103437"/>
              <a:gd name="T1" fmla="*/ 0 h 295275"/>
              <a:gd name="T2" fmla="*/ 44965167 w 2103437"/>
              <a:gd name="T3" fmla="*/ 95133 h 295275"/>
              <a:gd name="T4" fmla="*/ 22482954 w 2103437"/>
              <a:gd name="T5" fmla="*/ 190267 h 295275"/>
              <a:gd name="T6" fmla="*/ 0 w 2103437"/>
              <a:gd name="T7" fmla="*/ 95133 h 295275"/>
              <a:gd name="T8" fmla="*/ 0 60000 65536"/>
              <a:gd name="T9" fmla="*/ 0 60000 65536"/>
              <a:gd name="T10" fmla="*/ 0 60000 65536"/>
              <a:gd name="T11" fmla="*/ 0 60000 65536"/>
              <a:gd name="T12" fmla="*/ 11363 w 2103437"/>
              <a:gd name="T13" fmla="*/ 11363 h 295275"/>
              <a:gd name="T14" fmla="*/ 2092091 w 2103437"/>
              <a:gd name="T15" fmla="*/ 283912 h 295275"/>
            </a:gdLst>
            <a:ahLst/>
            <a:cxnLst>
              <a:cxn ang="T8">
                <a:pos x="T0" y="T1"/>
              </a:cxn>
              <a:cxn ang="T9">
                <a:pos x="T2" y="T3"/>
              </a:cxn>
              <a:cxn ang="T10">
                <a:pos x="T4" y="T5"/>
              </a:cxn>
              <a:cxn ang="T11">
                <a:pos x="T6" y="T7"/>
              </a:cxn>
            </a:cxnLst>
            <a:rect l="T12" t="T13" r="T14" b="T15"/>
            <a:pathLst>
              <a:path w="2103437" h="295275">
                <a:moveTo>
                  <a:pt x="38796" y="0"/>
                </a:moveTo>
                <a:lnTo>
                  <a:pt x="38795" y="0"/>
                </a:lnTo>
                <a:cubicBezTo>
                  <a:pt x="17369" y="0"/>
                  <a:pt x="0" y="17369"/>
                  <a:pt x="0" y="38795"/>
                </a:cubicBezTo>
                <a:lnTo>
                  <a:pt x="0" y="256479"/>
                </a:lnTo>
                <a:cubicBezTo>
                  <a:pt x="0" y="277905"/>
                  <a:pt x="17369" y="295274"/>
                  <a:pt x="38795" y="295275"/>
                </a:cubicBezTo>
                <a:lnTo>
                  <a:pt x="2064641" y="295275"/>
                </a:lnTo>
                <a:cubicBezTo>
                  <a:pt x="2086067" y="295274"/>
                  <a:pt x="2103437" y="277905"/>
                  <a:pt x="2103437" y="256479"/>
                </a:cubicBezTo>
                <a:lnTo>
                  <a:pt x="2103437" y="38796"/>
                </a:lnTo>
                <a:cubicBezTo>
                  <a:pt x="2103437" y="17369"/>
                  <a:pt x="2086067" y="0"/>
                  <a:pt x="2064641" y="0"/>
                </a:cubicBezTo>
                <a:close/>
              </a:path>
            </a:pathLst>
          </a:custGeom>
          <a:solidFill>
            <a:srgbClr val="FFFFFF">
              <a:alpha val="74901"/>
            </a:srgbClr>
          </a:solidFill>
          <a:ln w="9525">
            <a:noFill/>
            <a:round/>
            <a:headEnd/>
            <a:tailEnd/>
          </a:ln>
        </p:spPr>
        <p:txBody>
          <a:bodyPr wrap="none" lIns="0" tIns="0" rIns="0" bIns="0" anchor="ctr">
            <a:spAutoFit/>
          </a:bodyPr>
          <a:lstStyle/>
          <a:p>
            <a:pPr>
              <a:lnSpc>
                <a:spcPct val="85000"/>
              </a:lnSpc>
              <a:spcBef>
                <a:spcPts val="725"/>
              </a:spcBef>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sz="2200">
                <a:solidFill>
                  <a:srgbClr val="000000"/>
                </a:solidFill>
              </a:rPr>
              <a:t>SPARC Hypervisor</a:t>
            </a:r>
          </a:p>
        </p:txBody>
      </p:sp>
      <p:sp>
        <p:nvSpPr>
          <p:cNvPr id="36" name="Freeform 35"/>
          <p:cNvSpPr>
            <a:spLocks noChangeArrowheads="1"/>
          </p:cNvSpPr>
          <p:nvPr/>
        </p:nvSpPr>
        <p:spPr bwMode="auto">
          <a:xfrm>
            <a:off x="4761427" y="2024260"/>
            <a:ext cx="4070350" cy="838200"/>
          </a:xfrm>
          <a:custGeom>
            <a:avLst/>
            <a:gdLst>
              <a:gd name="T0" fmla="*/ 75205 w 4070350"/>
              <a:gd name="T1" fmla="*/ 0 h 838200"/>
              <a:gd name="T2" fmla="*/ 75205 w 4070350"/>
              <a:gd name="T3" fmla="*/ -1 h 838200"/>
              <a:gd name="T4" fmla="*/ 1 w 4070350"/>
              <a:gd name="T5" fmla="*/ 75204 h 838200"/>
              <a:gd name="T6" fmla="*/ 0 w 4070350"/>
              <a:gd name="T7" fmla="*/ 762995 h 838200"/>
              <a:gd name="T8" fmla="*/ 1 w 4070350"/>
              <a:gd name="T9" fmla="*/ 762994 h 838200"/>
              <a:gd name="T10" fmla="*/ 75204 w 4070350"/>
              <a:gd name="T11" fmla="*/ 838200 h 838200"/>
              <a:gd name="T12" fmla="*/ 3995144 w 4070350"/>
              <a:gd name="T13" fmla="*/ 838200 h 838200"/>
              <a:gd name="T14" fmla="*/ 3995144 w 4070350"/>
              <a:gd name="T15" fmla="*/ 838199 h 838200"/>
              <a:gd name="T16" fmla="*/ 4070350 w 4070350"/>
              <a:gd name="T17" fmla="*/ 762995 h 838200"/>
              <a:gd name="T18" fmla="*/ 4070350 w 4070350"/>
              <a:gd name="T19" fmla="*/ 75205 h 838200"/>
              <a:gd name="T20" fmla="*/ 3995144 w 4070350"/>
              <a:gd name="T21" fmla="*/ 0 h 8382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22028 w 4070350"/>
              <a:gd name="T34" fmla="*/ 22028 h 838200"/>
              <a:gd name="T35" fmla="*/ 4048322 w 4070350"/>
              <a:gd name="T36" fmla="*/ 816172 h 8382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70350" h="838200">
                <a:moveTo>
                  <a:pt x="75205" y="0"/>
                </a:moveTo>
                <a:lnTo>
                  <a:pt x="75205" y="-1"/>
                </a:lnTo>
                <a:cubicBezTo>
                  <a:pt x="33670" y="-1"/>
                  <a:pt x="1" y="33670"/>
                  <a:pt x="1" y="75204"/>
                </a:cubicBezTo>
                <a:lnTo>
                  <a:pt x="0" y="762995"/>
                </a:lnTo>
                <a:lnTo>
                  <a:pt x="1" y="762994"/>
                </a:lnTo>
                <a:cubicBezTo>
                  <a:pt x="1" y="804529"/>
                  <a:pt x="33670" y="838200"/>
                  <a:pt x="75204" y="838200"/>
                </a:cubicBezTo>
                <a:lnTo>
                  <a:pt x="3995145" y="838200"/>
                </a:lnTo>
                <a:lnTo>
                  <a:pt x="3995145" y="838199"/>
                </a:lnTo>
                <a:cubicBezTo>
                  <a:pt x="4036679" y="838199"/>
                  <a:pt x="4070350" y="804529"/>
                  <a:pt x="4070350" y="762995"/>
                </a:cubicBezTo>
                <a:lnTo>
                  <a:pt x="4070350" y="75205"/>
                </a:lnTo>
                <a:cubicBezTo>
                  <a:pt x="4070350" y="33670"/>
                  <a:pt x="4036679" y="0"/>
                  <a:pt x="3995145" y="0"/>
                </a:cubicBezTo>
                <a:close/>
              </a:path>
            </a:pathLst>
          </a:custGeom>
          <a:solidFill>
            <a:srgbClr val="FF0000"/>
          </a:solidFill>
          <a:ln w="9525">
            <a:noFill/>
            <a:round/>
            <a:headEnd/>
            <a:tailEnd/>
          </a:ln>
        </p:spPr>
        <p:txBody>
          <a:bodyPr wrap="none" anchor="ctr"/>
          <a:lstStyle/>
          <a:p>
            <a:endParaRPr lang="en-US"/>
          </a:p>
        </p:txBody>
      </p:sp>
      <p:sp>
        <p:nvSpPr>
          <p:cNvPr id="37" name="Freeform 36"/>
          <p:cNvSpPr>
            <a:spLocks noChangeArrowheads="1"/>
          </p:cNvSpPr>
          <p:nvPr/>
        </p:nvSpPr>
        <p:spPr bwMode="auto">
          <a:xfrm>
            <a:off x="4818577" y="1232097"/>
            <a:ext cx="923925" cy="1552575"/>
          </a:xfrm>
          <a:custGeom>
            <a:avLst/>
            <a:gdLst>
              <a:gd name="T0" fmla="*/ 64461 w 923925"/>
              <a:gd name="T1" fmla="*/ 0 h 1552575"/>
              <a:gd name="T2" fmla="*/ 64461 w 923925"/>
              <a:gd name="T3" fmla="*/ -1 h 1552575"/>
              <a:gd name="T4" fmla="*/ 1 w 923925"/>
              <a:gd name="T5" fmla="*/ 64460 h 1552575"/>
              <a:gd name="T6" fmla="*/ 0 w 923925"/>
              <a:gd name="T7" fmla="*/ 1488114 h 1552575"/>
              <a:gd name="T8" fmla="*/ 1 w 923925"/>
              <a:gd name="T9" fmla="*/ 1488113 h 1552575"/>
              <a:gd name="T10" fmla="*/ 64460 w 923925"/>
              <a:gd name="T11" fmla="*/ 1552575 h 1552575"/>
              <a:gd name="T12" fmla="*/ 859464 w 923925"/>
              <a:gd name="T13" fmla="*/ 1552575 h 1552575"/>
              <a:gd name="T14" fmla="*/ 859464 w 923925"/>
              <a:gd name="T15" fmla="*/ 1552574 h 1552575"/>
              <a:gd name="T16" fmla="*/ 923925 w 923925"/>
              <a:gd name="T17" fmla="*/ 1488114 h 1552575"/>
              <a:gd name="T18" fmla="*/ 923925 w 923925"/>
              <a:gd name="T19" fmla="*/ 64461 h 1552575"/>
              <a:gd name="T20" fmla="*/ 859464 w 923925"/>
              <a:gd name="T21" fmla="*/ 0 h 15525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18881 w 923925"/>
              <a:gd name="T34" fmla="*/ 18881 h 1552575"/>
              <a:gd name="T35" fmla="*/ 905044 w 923925"/>
              <a:gd name="T36" fmla="*/ 1533694 h 15525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23925" h="1552575">
                <a:moveTo>
                  <a:pt x="64461" y="0"/>
                </a:moveTo>
                <a:lnTo>
                  <a:pt x="64461" y="-1"/>
                </a:lnTo>
                <a:cubicBezTo>
                  <a:pt x="28860" y="-1"/>
                  <a:pt x="1" y="28860"/>
                  <a:pt x="1" y="64460"/>
                </a:cubicBezTo>
                <a:lnTo>
                  <a:pt x="0" y="1488114"/>
                </a:lnTo>
                <a:lnTo>
                  <a:pt x="1" y="1488113"/>
                </a:lnTo>
                <a:cubicBezTo>
                  <a:pt x="1" y="1523714"/>
                  <a:pt x="28860" y="1552575"/>
                  <a:pt x="64460" y="1552575"/>
                </a:cubicBezTo>
                <a:lnTo>
                  <a:pt x="859464" y="1552575"/>
                </a:lnTo>
                <a:lnTo>
                  <a:pt x="859464" y="1552574"/>
                </a:lnTo>
                <a:cubicBezTo>
                  <a:pt x="895064" y="1552574"/>
                  <a:pt x="923925" y="1523714"/>
                  <a:pt x="923925" y="1488114"/>
                </a:cubicBezTo>
                <a:lnTo>
                  <a:pt x="923925" y="64461"/>
                </a:lnTo>
                <a:cubicBezTo>
                  <a:pt x="923925" y="28860"/>
                  <a:pt x="895064" y="0"/>
                  <a:pt x="859464" y="0"/>
                </a:cubicBezTo>
                <a:close/>
              </a:path>
            </a:pathLst>
          </a:custGeom>
          <a:solidFill>
            <a:srgbClr val="FFFFFF">
              <a:alpha val="74901"/>
            </a:srgbClr>
          </a:solidFill>
          <a:ln w="9525">
            <a:noFill/>
            <a:round/>
            <a:headEnd/>
            <a:tailEnd/>
          </a:ln>
        </p:spPr>
        <p:txBody>
          <a:bodyPr wrap="none" anchor="ctr"/>
          <a:lstStyle/>
          <a:p>
            <a:endParaRPr lang="en-US"/>
          </a:p>
        </p:txBody>
      </p:sp>
      <p:sp>
        <p:nvSpPr>
          <p:cNvPr id="38" name="Freeform 37"/>
          <p:cNvSpPr>
            <a:spLocks noChangeArrowheads="1"/>
          </p:cNvSpPr>
          <p:nvPr/>
        </p:nvSpPr>
        <p:spPr bwMode="auto">
          <a:xfrm>
            <a:off x="5832990" y="1224160"/>
            <a:ext cx="922337" cy="1552575"/>
          </a:xfrm>
          <a:custGeom>
            <a:avLst/>
            <a:gdLst>
              <a:gd name="T0" fmla="*/ 64350 w 922337"/>
              <a:gd name="T1" fmla="*/ 0 h 1552575"/>
              <a:gd name="T2" fmla="*/ 64350 w 922337"/>
              <a:gd name="T3" fmla="*/ -1 h 1552575"/>
              <a:gd name="T4" fmla="*/ 1 w 922337"/>
              <a:gd name="T5" fmla="*/ 64349 h 1552575"/>
              <a:gd name="T6" fmla="*/ 0 w 922337"/>
              <a:gd name="T7" fmla="*/ 1488225 h 1552575"/>
              <a:gd name="T8" fmla="*/ 1 w 922337"/>
              <a:gd name="T9" fmla="*/ 1488224 h 1552575"/>
              <a:gd name="T10" fmla="*/ 64349 w 922337"/>
              <a:gd name="T11" fmla="*/ 1552575 h 1552575"/>
              <a:gd name="T12" fmla="*/ 857987 w 922337"/>
              <a:gd name="T13" fmla="*/ 1552575 h 1552575"/>
              <a:gd name="T14" fmla="*/ 857987 w 922337"/>
              <a:gd name="T15" fmla="*/ 1552574 h 1552575"/>
              <a:gd name="T16" fmla="*/ 922337 w 922337"/>
              <a:gd name="T17" fmla="*/ 1488225 h 1552575"/>
              <a:gd name="T18" fmla="*/ 922337 w 922337"/>
              <a:gd name="T19" fmla="*/ 64350 h 1552575"/>
              <a:gd name="T20" fmla="*/ 857987 w 922337"/>
              <a:gd name="T21" fmla="*/ 0 h 15525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18848 w 922337"/>
              <a:gd name="T34" fmla="*/ 18848 h 1552575"/>
              <a:gd name="T35" fmla="*/ 903489 w 922337"/>
              <a:gd name="T36" fmla="*/ 1533727 h 15525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22337" h="1552575">
                <a:moveTo>
                  <a:pt x="64350" y="0"/>
                </a:moveTo>
                <a:lnTo>
                  <a:pt x="64350" y="-1"/>
                </a:lnTo>
                <a:cubicBezTo>
                  <a:pt x="28810" y="-1"/>
                  <a:pt x="1" y="28810"/>
                  <a:pt x="1" y="64349"/>
                </a:cubicBezTo>
                <a:lnTo>
                  <a:pt x="0" y="1488225"/>
                </a:lnTo>
                <a:lnTo>
                  <a:pt x="1" y="1488224"/>
                </a:lnTo>
                <a:cubicBezTo>
                  <a:pt x="1" y="1523764"/>
                  <a:pt x="28810" y="1552575"/>
                  <a:pt x="64349" y="1552575"/>
                </a:cubicBezTo>
                <a:lnTo>
                  <a:pt x="857987" y="1552575"/>
                </a:lnTo>
                <a:lnTo>
                  <a:pt x="857987" y="1552574"/>
                </a:lnTo>
                <a:cubicBezTo>
                  <a:pt x="893526" y="1552574"/>
                  <a:pt x="922337" y="1523764"/>
                  <a:pt x="922337" y="1488225"/>
                </a:cubicBezTo>
                <a:lnTo>
                  <a:pt x="922337" y="64350"/>
                </a:lnTo>
                <a:cubicBezTo>
                  <a:pt x="922337" y="28810"/>
                  <a:pt x="893526" y="0"/>
                  <a:pt x="857987" y="0"/>
                </a:cubicBezTo>
                <a:close/>
              </a:path>
            </a:pathLst>
          </a:custGeom>
          <a:solidFill>
            <a:srgbClr val="FFFFFF">
              <a:alpha val="74901"/>
            </a:srgbClr>
          </a:solidFill>
          <a:ln w="9525">
            <a:noFill/>
            <a:round/>
            <a:headEnd/>
            <a:tailEnd/>
          </a:ln>
        </p:spPr>
        <p:txBody>
          <a:bodyPr wrap="none" anchor="ctr"/>
          <a:lstStyle/>
          <a:p>
            <a:endParaRPr lang="en-US"/>
          </a:p>
        </p:txBody>
      </p:sp>
      <p:sp>
        <p:nvSpPr>
          <p:cNvPr id="39" name="Freeform 38"/>
          <p:cNvSpPr>
            <a:spLocks noChangeArrowheads="1"/>
          </p:cNvSpPr>
          <p:nvPr/>
        </p:nvSpPr>
        <p:spPr bwMode="auto">
          <a:xfrm>
            <a:off x="6822002" y="1224160"/>
            <a:ext cx="922338" cy="1552575"/>
          </a:xfrm>
          <a:custGeom>
            <a:avLst/>
            <a:gdLst>
              <a:gd name="T0" fmla="*/ 64350 w 922338"/>
              <a:gd name="T1" fmla="*/ 0 h 1552575"/>
              <a:gd name="T2" fmla="*/ 64350 w 922338"/>
              <a:gd name="T3" fmla="*/ -1 h 1552575"/>
              <a:gd name="T4" fmla="*/ 1 w 922338"/>
              <a:gd name="T5" fmla="*/ 64349 h 1552575"/>
              <a:gd name="T6" fmla="*/ 0 w 922338"/>
              <a:gd name="T7" fmla="*/ 1488225 h 1552575"/>
              <a:gd name="T8" fmla="*/ 1 w 922338"/>
              <a:gd name="T9" fmla="*/ 1488224 h 1552575"/>
              <a:gd name="T10" fmla="*/ 64349 w 922338"/>
              <a:gd name="T11" fmla="*/ 1552575 h 1552575"/>
              <a:gd name="T12" fmla="*/ 857988 w 922338"/>
              <a:gd name="T13" fmla="*/ 1552575 h 1552575"/>
              <a:gd name="T14" fmla="*/ 857988 w 922338"/>
              <a:gd name="T15" fmla="*/ 1552574 h 1552575"/>
              <a:gd name="T16" fmla="*/ 922338 w 922338"/>
              <a:gd name="T17" fmla="*/ 1488225 h 1552575"/>
              <a:gd name="T18" fmla="*/ 922338 w 922338"/>
              <a:gd name="T19" fmla="*/ 64350 h 1552575"/>
              <a:gd name="T20" fmla="*/ 857988 w 922338"/>
              <a:gd name="T21" fmla="*/ 0 h 15525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18848 w 922338"/>
              <a:gd name="T34" fmla="*/ 18848 h 1552575"/>
              <a:gd name="T35" fmla="*/ 903490 w 922338"/>
              <a:gd name="T36" fmla="*/ 1533727 h 15525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22338" h="1552575">
                <a:moveTo>
                  <a:pt x="64350" y="0"/>
                </a:moveTo>
                <a:lnTo>
                  <a:pt x="64350" y="-1"/>
                </a:lnTo>
                <a:cubicBezTo>
                  <a:pt x="28810" y="-1"/>
                  <a:pt x="1" y="28810"/>
                  <a:pt x="1" y="64349"/>
                </a:cubicBezTo>
                <a:lnTo>
                  <a:pt x="0" y="1488225"/>
                </a:lnTo>
                <a:lnTo>
                  <a:pt x="1" y="1488224"/>
                </a:lnTo>
                <a:cubicBezTo>
                  <a:pt x="1" y="1523764"/>
                  <a:pt x="28810" y="1552575"/>
                  <a:pt x="64349" y="1552575"/>
                </a:cubicBezTo>
                <a:lnTo>
                  <a:pt x="857988" y="1552575"/>
                </a:lnTo>
                <a:lnTo>
                  <a:pt x="857988" y="1552574"/>
                </a:lnTo>
                <a:cubicBezTo>
                  <a:pt x="893527" y="1552574"/>
                  <a:pt x="922338" y="1523764"/>
                  <a:pt x="922338" y="1488225"/>
                </a:cubicBezTo>
                <a:lnTo>
                  <a:pt x="922338" y="64350"/>
                </a:lnTo>
                <a:cubicBezTo>
                  <a:pt x="922338" y="28810"/>
                  <a:pt x="893527" y="0"/>
                  <a:pt x="857988" y="0"/>
                </a:cubicBezTo>
                <a:close/>
              </a:path>
            </a:pathLst>
          </a:custGeom>
          <a:solidFill>
            <a:srgbClr val="FFFFFF">
              <a:alpha val="74901"/>
            </a:srgbClr>
          </a:solidFill>
          <a:ln w="9525">
            <a:noFill/>
            <a:round/>
            <a:headEnd/>
            <a:tailEnd/>
          </a:ln>
        </p:spPr>
        <p:txBody>
          <a:bodyPr wrap="none" anchor="ctr"/>
          <a:lstStyle/>
          <a:p>
            <a:endParaRPr lang="en-US"/>
          </a:p>
        </p:txBody>
      </p:sp>
      <p:sp>
        <p:nvSpPr>
          <p:cNvPr id="40" name="Freeform 39"/>
          <p:cNvSpPr>
            <a:spLocks noChangeArrowheads="1"/>
          </p:cNvSpPr>
          <p:nvPr/>
        </p:nvSpPr>
        <p:spPr bwMode="auto">
          <a:xfrm>
            <a:off x="7811015" y="1225747"/>
            <a:ext cx="923925" cy="1550988"/>
          </a:xfrm>
          <a:custGeom>
            <a:avLst/>
            <a:gdLst>
              <a:gd name="T0" fmla="*/ 64461 w 923925"/>
              <a:gd name="T1" fmla="*/ 0 h 1550988"/>
              <a:gd name="T2" fmla="*/ 64461 w 923925"/>
              <a:gd name="T3" fmla="*/ -1 h 1550988"/>
              <a:gd name="T4" fmla="*/ 1 w 923925"/>
              <a:gd name="T5" fmla="*/ 64460 h 1550988"/>
              <a:gd name="T6" fmla="*/ 0 w 923925"/>
              <a:gd name="T7" fmla="*/ 1486527 h 1550988"/>
              <a:gd name="T8" fmla="*/ 1 w 923925"/>
              <a:gd name="T9" fmla="*/ 1486526 h 1550988"/>
              <a:gd name="T10" fmla="*/ 64460 w 923925"/>
              <a:gd name="T11" fmla="*/ 1550988 h 1550988"/>
              <a:gd name="T12" fmla="*/ 859464 w 923925"/>
              <a:gd name="T13" fmla="*/ 1550988 h 1550988"/>
              <a:gd name="T14" fmla="*/ 859464 w 923925"/>
              <a:gd name="T15" fmla="*/ 1550987 h 1550988"/>
              <a:gd name="T16" fmla="*/ 923925 w 923925"/>
              <a:gd name="T17" fmla="*/ 1486527 h 1550988"/>
              <a:gd name="T18" fmla="*/ 923925 w 923925"/>
              <a:gd name="T19" fmla="*/ 64461 h 1550988"/>
              <a:gd name="T20" fmla="*/ 859464 w 923925"/>
              <a:gd name="T21" fmla="*/ 0 h 15509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18881 w 923925"/>
              <a:gd name="T34" fmla="*/ 18881 h 1550988"/>
              <a:gd name="T35" fmla="*/ 905044 w 923925"/>
              <a:gd name="T36" fmla="*/ 1532107 h 15509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23925" h="1550988">
                <a:moveTo>
                  <a:pt x="64461" y="0"/>
                </a:moveTo>
                <a:lnTo>
                  <a:pt x="64461" y="-1"/>
                </a:lnTo>
                <a:cubicBezTo>
                  <a:pt x="28860" y="-1"/>
                  <a:pt x="1" y="28860"/>
                  <a:pt x="1" y="64460"/>
                </a:cubicBezTo>
                <a:lnTo>
                  <a:pt x="0" y="1486527"/>
                </a:lnTo>
                <a:lnTo>
                  <a:pt x="1" y="1486526"/>
                </a:lnTo>
                <a:cubicBezTo>
                  <a:pt x="1" y="1522127"/>
                  <a:pt x="28860" y="1550988"/>
                  <a:pt x="64460" y="1550988"/>
                </a:cubicBezTo>
                <a:lnTo>
                  <a:pt x="859464" y="1550988"/>
                </a:lnTo>
                <a:lnTo>
                  <a:pt x="859464" y="1550987"/>
                </a:lnTo>
                <a:cubicBezTo>
                  <a:pt x="895064" y="1550987"/>
                  <a:pt x="923925" y="1522127"/>
                  <a:pt x="923925" y="1486527"/>
                </a:cubicBezTo>
                <a:lnTo>
                  <a:pt x="923925" y="64461"/>
                </a:lnTo>
                <a:cubicBezTo>
                  <a:pt x="923925" y="28860"/>
                  <a:pt x="895064" y="0"/>
                  <a:pt x="859464" y="0"/>
                </a:cubicBezTo>
                <a:close/>
              </a:path>
            </a:pathLst>
          </a:custGeom>
          <a:solidFill>
            <a:srgbClr val="FFFFFF">
              <a:alpha val="74901"/>
            </a:srgbClr>
          </a:solidFill>
          <a:ln w="9525">
            <a:noFill/>
            <a:round/>
            <a:headEnd/>
            <a:tailEnd/>
          </a:ln>
        </p:spPr>
        <p:txBody>
          <a:bodyPr wrap="none" anchor="ctr"/>
          <a:lstStyle/>
          <a:p>
            <a:endParaRPr lang="en-US"/>
          </a:p>
        </p:txBody>
      </p:sp>
      <p:sp>
        <p:nvSpPr>
          <p:cNvPr id="43" name="Line 18"/>
          <p:cNvSpPr>
            <a:spLocks noChangeShapeType="1"/>
          </p:cNvSpPr>
          <p:nvPr/>
        </p:nvSpPr>
        <p:spPr bwMode="auto">
          <a:xfrm flipV="1">
            <a:off x="3740727" y="1828799"/>
            <a:ext cx="985652" cy="95004"/>
          </a:xfrm>
          <a:prstGeom prst="line">
            <a:avLst/>
          </a:prstGeom>
          <a:noFill/>
          <a:ln w="25400">
            <a:solidFill>
              <a:schemeClr val="tx2"/>
            </a:solidFill>
            <a:miter lim="800000"/>
            <a:headEnd/>
            <a:tailEnd type="triangle"/>
          </a:ln>
        </p:spPr>
        <p:txBody>
          <a:bodyPr/>
          <a:lstStyle/>
          <a:p>
            <a:endParaRPr lang="en-US"/>
          </a:p>
        </p:txBody>
      </p:sp>
      <p:sp>
        <p:nvSpPr>
          <p:cNvPr id="44" name="Line 19"/>
          <p:cNvSpPr>
            <a:spLocks noChangeShapeType="1"/>
          </p:cNvSpPr>
          <p:nvPr/>
        </p:nvSpPr>
        <p:spPr bwMode="auto">
          <a:xfrm>
            <a:off x="3705101" y="1959430"/>
            <a:ext cx="1021278" cy="368134"/>
          </a:xfrm>
          <a:prstGeom prst="line">
            <a:avLst/>
          </a:prstGeom>
          <a:noFill/>
          <a:ln w="25400">
            <a:solidFill>
              <a:schemeClr val="tx2"/>
            </a:solidFill>
            <a:miter lim="800000"/>
            <a:headEnd/>
            <a:tailEnd type="triangle"/>
          </a:ln>
        </p:spPr>
        <p:txBody>
          <a:bodyPr/>
          <a:lstStyle/>
          <a:p>
            <a:endParaRPr lang="en-US"/>
          </a:p>
        </p:txBody>
      </p:sp>
      <p:sp>
        <p:nvSpPr>
          <p:cNvPr id="45" name="Line 20"/>
          <p:cNvSpPr>
            <a:spLocks noChangeShapeType="1"/>
          </p:cNvSpPr>
          <p:nvPr/>
        </p:nvSpPr>
        <p:spPr bwMode="auto">
          <a:xfrm>
            <a:off x="2375066" y="3135086"/>
            <a:ext cx="2256312" cy="0"/>
          </a:xfrm>
          <a:prstGeom prst="line">
            <a:avLst/>
          </a:prstGeom>
          <a:noFill/>
          <a:ln w="25400">
            <a:solidFill>
              <a:schemeClr val="tx2"/>
            </a:solidFill>
            <a:miter lim="800000"/>
            <a:headEnd/>
            <a:tailEnd type="triangle"/>
          </a:ln>
        </p:spPr>
        <p:txBody>
          <a:bodyPr/>
          <a:lstStyle/>
          <a:p>
            <a:endParaRPr lang="en-US"/>
          </a:p>
        </p:txBody>
      </p:sp>
      <p:sp>
        <p:nvSpPr>
          <p:cNvPr id="46" name="Line 21"/>
          <p:cNvSpPr>
            <a:spLocks noChangeShapeType="1"/>
          </p:cNvSpPr>
          <p:nvPr/>
        </p:nvSpPr>
        <p:spPr bwMode="auto">
          <a:xfrm>
            <a:off x="3013789" y="3890866"/>
            <a:ext cx="1707502" cy="0"/>
          </a:xfrm>
          <a:prstGeom prst="line">
            <a:avLst/>
          </a:prstGeom>
          <a:noFill/>
          <a:ln w="25400">
            <a:solidFill>
              <a:schemeClr val="tx2"/>
            </a:solidFill>
            <a:miter lim="800000"/>
            <a:headEnd/>
            <a:tailEnd type="triangle"/>
          </a:ln>
        </p:spPr>
        <p:txBody>
          <a:bodyPr/>
          <a:lstStyle/>
          <a:p>
            <a:endParaRPr lang="en-US"/>
          </a:p>
        </p:txBody>
      </p:sp>
      <p:pic>
        <p:nvPicPr>
          <p:cNvPr id="47" name="Picture 46"/>
          <p:cNvPicPr>
            <a:picLocks noChangeAspect="1" noChangeArrowheads="1"/>
          </p:cNvPicPr>
          <p:nvPr/>
        </p:nvPicPr>
        <p:blipFill>
          <a:blip r:embed="rId3"/>
          <a:srcRect/>
          <a:stretch>
            <a:fillRect/>
          </a:stretch>
        </p:blipFill>
        <p:spPr bwMode="auto">
          <a:xfrm>
            <a:off x="6955352" y="1411485"/>
            <a:ext cx="685800" cy="393700"/>
          </a:xfrm>
          <a:prstGeom prst="rect">
            <a:avLst/>
          </a:prstGeom>
          <a:noFill/>
          <a:ln w="9525">
            <a:noFill/>
            <a:round/>
            <a:headEnd/>
            <a:tailEnd/>
          </a:ln>
        </p:spPr>
      </p:pic>
      <p:pic>
        <p:nvPicPr>
          <p:cNvPr id="48" name="Picture 47"/>
          <p:cNvPicPr>
            <a:picLocks noChangeAspect="1" noChangeArrowheads="1"/>
          </p:cNvPicPr>
          <p:nvPr/>
        </p:nvPicPr>
        <p:blipFill>
          <a:blip r:embed="rId4"/>
          <a:srcRect/>
          <a:stretch>
            <a:fillRect/>
          </a:stretch>
        </p:blipFill>
        <p:spPr bwMode="auto">
          <a:xfrm>
            <a:off x="4902715" y="1544835"/>
            <a:ext cx="776287" cy="92075"/>
          </a:xfrm>
          <a:prstGeom prst="rect">
            <a:avLst/>
          </a:prstGeom>
          <a:noFill/>
          <a:ln w="9525">
            <a:noFill/>
            <a:round/>
            <a:headEnd/>
            <a:tailEnd/>
          </a:ln>
        </p:spPr>
      </p:pic>
      <p:pic>
        <p:nvPicPr>
          <p:cNvPr id="49" name="Picture 48"/>
          <p:cNvPicPr>
            <a:picLocks noChangeAspect="1" noChangeArrowheads="1"/>
          </p:cNvPicPr>
          <p:nvPr/>
        </p:nvPicPr>
        <p:blipFill>
          <a:blip r:embed="rId5"/>
          <a:srcRect/>
          <a:stretch>
            <a:fillRect/>
          </a:stretch>
        </p:blipFill>
        <p:spPr bwMode="auto">
          <a:xfrm>
            <a:off x="7950715" y="1394022"/>
            <a:ext cx="685800" cy="382588"/>
          </a:xfrm>
          <a:prstGeom prst="rect">
            <a:avLst/>
          </a:prstGeom>
          <a:noFill/>
          <a:ln w="9525">
            <a:noFill/>
            <a:round/>
            <a:headEnd/>
            <a:tailEnd/>
          </a:ln>
        </p:spPr>
      </p:pic>
      <p:pic>
        <p:nvPicPr>
          <p:cNvPr id="50" name="Picture 49"/>
          <p:cNvPicPr>
            <a:picLocks noChangeAspect="1" noChangeArrowheads="1"/>
          </p:cNvPicPr>
          <p:nvPr/>
        </p:nvPicPr>
        <p:blipFill>
          <a:blip r:embed="rId6"/>
          <a:srcRect/>
          <a:stretch>
            <a:fillRect/>
          </a:stretch>
        </p:blipFill>
        <p:spPr bwMode="auto">
          <a:xfrm>
            <a:off x="6004440" y="1438472"/>
            <a:ext cx="639762" cy="311150"/>
          </a:xfrm>
          <a:prstGeom prst="rect">
            <a:avLst/>
          </a:prstGeom>
          <a:noFill/>
          <a:ln w="9525">
            <a:noFill/>
            <a:round/>
            <a:headEnd/>
            <a:tailEnd/>
          </a:ln>
        </p:spPr>
      </p:pic>
      <p:pic>
        <p:nvPicPr>
          <p:cNvPr id="51" name="Picture 50"/>
          <p:cNvPicPr>
            <a:picLocks noChangeAspect="1" noChangeArrowheads="1"/>
          </p:cNvPicPr>
          <p:nvPr/>
        </p:nvPicPr>
        <p:blipFill>
          <a:blip r:embed="rId7"/>
          <a:srcRect/>
          <a:stretch>
            <a:fillRect/>
          </a:stretch>
        </p:blipFill>
        <p:spPr bwMode="auto">
          <a:xfrm>
            <a:off x="4901127" y="2200472"/>
            <a:ext cx="790575" cy="381000"/>
          </a:xfrm>
          <a:prstGeom prst="rect">
            <a:avLst/>
          </a:prstGeom>
          <a:solidFill>
            <a:srgbClr val="FFFFFF"/>
          </a:solidFill>
          <a:ln w="9525">
            <a:noFill/>
            <a:round/>
            <a:headEnd/>
            <a:tailEnd/>
          </a:ln>
        </p:spPr>
      </p:pic>
      <p:pic>
        <p:nvPicPr>
          <p:cNvPr id="52" name="Picture 51"/>
          <p:cNvPicPr>
            <a:picLocks noChangeAspect="1" noChangeArrowheads="1"/>
          </p:cNvPicPr>
          <p:nvPr/>
        </p:nvPicPr>
        <p:blipFill>
          <a:blip r:embed="rId7"/>
          <a:srcRect/>
          <a:stretch>
            <a:fillRect/>
          </a:stretch>
        </p:blipFill>
        <p:spPr bwMode="auto">
          <a:xfrm>
            <a:off x="5920302" y="2200472"/>
            <a:ext cx="790575" cy="381000"/>
          </a:xfrm>
          <a:prstGeom prst="rect">
            <a:avLst/>
          </a:prstGeom>
          <a:solidFill>
            <a:srgbClr val="FFFFFF"/>
          </a:solidFill>
          <a:ln w="9525">
            <a:noFill/>
            <a:round/>
            <a:headEnd/>
            <a:tailEnd/>
          </a:ln>
        </p:spPr>
      </p:pic>
      <p:pic>
        <p:nvPicPr>
          <p:cNvPr id="53" name="Picture 52"/>
          <p:cNvPicPr>
            <a:picLocks noChangeAspect="1" noChangeArrowheads="1"/>
          </p:cNvPicPr>
          <p:nvPr/>
        </p:nvPicPr>
        <p:blipFill>
          <a:blip r:embed="rId7"/>
          <a:srcRect/>
          <a:stretch>
            <a:fillRect/>
          </a:stretch>
        </p:blipFill>
        <p:spPr bwMode="auto">
          <a:xfrm>
            <a:off x="6910902" y="2200472"/>
            <a:ext cx="790575" cy="381000"/>
          </a:xfrm>
          <a:prstGeom prst="rect">
            <a:avLst/>
          </a:prstGeom>
          <a:solidFill>
            <a:srgbClr val="FFFFFF"/>
          </a:solidFill>
          <a:ln w="9525">
            <a:noFill/>
            <a:round/>
            <a:headEnd/>
            <a:tailEnd/>
          </a:ln>
        </p:spPr>
      </p:pic>
      <p:pic>
        <p:nvPicPr>
          <p:cNvPr id="54" name="Picture 53"/>
          <p:cNvPicPr>
            <a:picLocks noChangeAspect="1" noChangeArrowheads="1"/>
          </p:cNvPicPr>
          <p:nvPr/>
        </p:nvPicPr>
        <p:blipFill>
          <a:blip r:embed="rId7"/>
          <a:srcRect/>
          <a:stretch>
            <a:fillRect/>
          </a:stretch>
        </p:blipFill>
        <p:spPr bwMode="auto">
          <a:xfrm>
            <a:off x="7901502" y="2200472"/>
            <a:ext cx="790575" cy="381000"/>
          </a:xfrm>
          <a:prstGeom prst="rect">
            <a:avLst/>
          </a:prstGeom>
          <a:solidFill>
            <a:srgbClr val="FFFFFF"/>
          </a:solidFill>
          <a:ln w="9525">
            <a:noFill/>
            <a:round/>
            <a:headEnd/>
            <a:tailEnd/>
          </a:ln>
        </p:spPr>
      </p:pic>
      <p:pic>
        <p:nvPicPr>
          <p:cNvPr id="1026" name="Picture 2"/>
          <p:cNvPicPr>
            <a:picLocks noChangeAspect="1" noChangeArrowheads="1"/>
          </p:cNvPicPr>
          <p:nvPr/>
        </p:nvPicPr>
        <p:blipFill>
          <a:blip r:embed="rId8"/>
          <a:srcRect/>
          <a:stretch>
            <a:fillRect/>
          </a:stretch>
        </p:blipFill>
        <p:spPr bwMode="auto">
          <a:xfrm>
            <a:off x="5628906" y="3554837"/>
            <a:ext cx="2137556" cy="575148"/>
          </a:xfrm>
          <a:prstGeom prst="rect">
            <a:avLst/>
          </a:prstGeom>
          <a:noFill/>
          <a:ln w="9525">
            <a:noFill/>
            <a:miter lim="800000"/>
            <a:headEnd/>
            <a:tailEnd/>
          </a:ln>
        </p:spPr>
      </p:pic>
      <p:grpSp>
        <p:nvGrpSpPr>
          <p:cNvPr id="2" name="Group 153"/>
          <p:cNvGrpSpPr>
            <a:grpSpLocks/>
          </p:cNvGrpSpPr>
          <p:nvPr/>
        </p:nvGrpSpPr>
        <p:grpSpPr bwMode="auto">
          <a:xfrm rot="-687524">
            <a:off x="117475" y="1355726"/>
            <a:ext cx="1766888" cy="1685925"/>
            <a:chOff x="621579" y="3371850"/>
            <a:chExt cx="1651000" cy="1574800"/>
          </a:xfrm>
        </p:grpSpPr>
        <p:pic>
          <p:nvPicPr>
            <p:cNvPr id="41" name="Picture 152" descr="glossy_red_button.pn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54054" y="3371850"/>
              <a:ext cx="1574800"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 Box 2"/>
            <p:cNvSpPr txBox="1">
              <a:spLocks noChangeArrowheads="1"/>
            </p:cNvSpPr>
            <p:nvPr/>
          </p:nvSpPr>
          <p:spPr bwMode="auto">
            <a:xfrm>
              <a:off x="615204" y="3910522"/>
              <a:ext cx="1650999" cy="366267"/>
            </a:xfrm>
            <a:prstGeom prst="rect">
              <a:avLst/>
            </a:prstGeom>
            <a:noFill/>
            <a:ln w="9525">
              <a:noFill/>
              <a:round/>
              <a:headEnd/>
              <a:tailEnd/>
            </a:ln>
          </p:spPr>
          <p:txBody>
            <a:bodyPr lIns="0" tIns="0" rIns="0" bIns="0"/>
            <a:lstStyle/>
            <a:p>
              <a:pPr algn="ctr" fontAlgn="auto">
                <a:lnSpc>
                  <a:spcPct val="93000"/>
                </a:lnSpc>
                <a:spcBef>
                  <a:spcPts val="1300"/>
                </a:spcBef>
                <a:spcAft>
                  <a:spcPts val="0"/>
                </a:spcAft>
                <a:tabLst>
                  <a:tab pos="868363" algn="l"/>
                  <a:tab pos="1325563" algn="l"/>
                  <a:tab pos="1782763" algn="l"/>
                  <a:tab pos="2239963" algn="l"/>
                  <a:tab pos="2697163" algn="l"/>
                  <a:tab pos="3154363" algn="l"/>
                  <a:tab pos="3611563" algn="l"/>
                  <a:tab pos="4068763" algn="l"/>
                  <a:tab pos="4525963" algn="l"/>
                  <a:tab pos="4983163" algn="l"/>
                  <a:tab pos="5440363" algn="l"/>
                  <a:tab pos="5897563" algn="l"/>
                  <a:tab pos="6354763" algn="l"/>
                  <a:tab pos="6811963" algn="l"/>
                  <a:tab pos="7269163" algn="l"/>
                  <a:tab pos="7726363" algn="l"/>
                  <a:tab pos="8183563" algn="l"/>
                  <a:tab pos="8640763" algn="l"/>
                  <a:tab pos="9097963" algn="l"/>
                  <a:tab pos="9555163" algn="l"/>
                </a:tabLst>
                <a:defRPr/>
              </a:pPr>
              <a:r>
                <a:rPr lang="en-US" sz="1200" b="1" kern="0" dirty="0">
                  <a:solidFill>
                    <a:srgbClr val="FFFFFF"/>
                  </a:solidFill>
                  <a:latin typeface="+mn-lt"/>
                  <a:ea typeface="+mn-ea"/>
                  <a:cs typeface="+mn-cs"/>
                </a:rPr>
                <a:t>Optimized for</a:t>
              </a:r>
              <a:br>
                <a:rPr lang="en-US" sz="1200" b="1" kern="0" dirty="0">
                  <a:solidFill>
                    <a:srgbClr val="FFFFFF"/>
                  </a:solidFill>
                  <a:latin typeface="+mn-lt"/>
                  <a:ea typeface="+mn-ea"/>
                  <a:cs typeface="+mn-cs"/>
                </a:rPr>
              </a:br>
              <a:r>
                <a:rPr lang="en-US" sz="1200" b="1" kern="0" dirty="0">
                  <a:solidFill>
                    <a:srgbClr val="FFFFFF"/>
                  </a:solidFill>
                  <a:latin typeface="+mn-lt"/>
                  <a:ea typeface="+mn-ea"/>
                  <a:cs typeface="+mn-cs"/>
                </a:rPr>
                <a:t>SPARC &amp;</a:t>
              </a:r>
              <a:br>
                <a:rPr lang="en-US" sz="1200" b="1" kern="0" dirty="0">
                  <a:solidFill>
                    <a:srgbClr val="FFFFFF"/>
                  </a:solidFill>
                  <a:latin typeface="+mn-lt"/>
                  <a:ea typeface="+mn-ea"/>
                  <a:cs typeface="+mn-cs"/>
                </a:rPr>
              </a:br>
              <a:r>
                <a:rPr lang="en-US" sz="1200" b="1" kern="0" dirty="0">
                  <a:solidFill>
                    <a:srgbClr val="FFFFFF"/>
                  </a:solidFill>
                  <a:latin typeface="+mn-lt"/>
                  <a:ea typeface="+mn-ea"/>
                  <a:cs typeface="+mn-cs"/>
                </a:rPr>
                <a:t>Oracle Solaris</a:t>
              </a:r>
            </a:p>
          </p:txBody>
        </p:sp>
      </p:grpSp>
    </p:spTree>
  </p:cSld>
  <p:clrMapOvr>
    <a:masterClrMapping/>
  </p:clrMapOvr>
  <p:transition xmlns:p14="http://schemas.microsoft.com/office/powerpoint/2010/main">
    <p:wipe dir="r"/>
  </p:transition>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869965" y="178595"/>
            <a:ext cx="7851775" cy="706041"/>
          </a:xfrm>
        </p:spPr>
        <p:txBody>
          <a:bodyPr/>
          <a:lstStyle/>
          <a:p>
            <a:r>
              <a:rPr lang="en-US" sz="2400" dirty="0" smtClean="0"/>
              <a:t>Secure Live Migration</a:t>
            </a:r>
          </a:p>
        </p:txBody>
      </p:sp>
      <p:sp>
        <p:nvSpPr>
          <p:cNvPr id="21507" name="Rectangle 3"/>
          <p:cNvSpPr>
            <a:spLocks noGrp="1" noChangeArrowheads="1"/>
          </p:cNvSpPr>
          <p:nvPr>
            <p:ph type="body" sz="half" idx="1"/>
          </p:nvPr>
        </p:nvSpPr>
        <p:spPr>
          <a:xfrm>
            <a:off x="449037" y="879244"/>
            <a:ext cx="4589494" cy="3430190"/>
          </a:xfrm>
        </p:spPr>
        <p:txBody>
          <a:bodyPr/>
          <a:lstStyle/>
          <a:p>
            <a:r>
              <a:rPr lang="en-US" sz="2000" dirty="0" smtClean="0"/>
              <a:t>Live Migration Now Available on SPARC T-Series Systems </a:t>
            </a:r>
          </a:p>
          <a:p>
            <a:pPr lvl="1">
              <a:buClr>
                <a:schemeClr val="tx2"/>
              </a:buClr>
              <a:buFont typeface="Arial" pitchFamily="34" charset="0"/>
              <a:buChar char="•"/>
            </a:pPr>
            <a:r>
              <a:rPr lang="en-US" sz="1600" dirty="0" smtClean="0"/>
              <a:t>SPARC T4</a:t>
            </a:r>
          </a:p>
          <a:p>
            <a:pPr lvl="1">
              <a:buClr>
                <a:schemeClr val="tx2"/>
              </a:buClr>
              <a:buFont typeface="Arial" pitchFamily="34" charset="0"/>
              <a:buChar char="•"/>
            </a:pPr>
            <a:r>
              <a:rPr lang="en-US" sz="1600" dirty="0" smtClean="0"/>
              <a:t>SPARC T3</a:t>
            </a:r>
          </a:p>
          <a:p>
            <a:pPr lvl="1">
              <a:buClr>
                <a:schemeClr val="tx2"/>
              </a:buClr>
              <a:buFont typeface="Arial" pitchFamily="34" charset="0"/>
              <a:buChar char="•"/>
            </a:pPr>
            <a:r>
              <a:rPr lang="en-US" sz="1600" dirty="0" err="1" smtClean="0"/>
              <a:t>UltraSPARC</a:t>
            </a:r>
            <a:r>
              <a:rPr lang="en-US" sz="1600" dirty="0" smtClean="0"/>
              <a:t> T2 Plus</a:t>
            </a:r>
          </a:p>
          <a:p>
            <a:pPr lvl="1">
              <a:buClr>
                <a:schemeClr val="tx2"/>
              </a:buClr>
              <a:buFont typeface="Arial" pitchFamily="34" charset="0"/>
              <a:buChar char="•"/>
            </a:pPr>
            <a:r>
              <a:rPr lang="en-US" sz="1600" dirty="0" err="1" smtClean="0"/>
              <a:t>UltraSPARC</a:t>
            </a:r>
            <a:r>
              <a:rPr lang="en-US" sz="1600" dirty="0" smtClean="0"/>
              <a:t> T2</a:t>
            </a:r>
          </a:p>
          <a:p>
            <a:r>
              <a:rPr lang="en-US" sz="2000" dirty="0" smtClean="0"/>
              <a:t>On-chip Crypto Accelerators Deliver Secure, Wire-Speed Encryption for Live Migration</a:t>
            </a:r>
          </a:p>
          <a:p>
            <a:pPr lvl="1">
              <a:buClr>
                <a:schemeClr val="tx2"/>
              </a:buClr>
              <a:buFont typeface="Arial" pitchFamily="34" charset="0"/>
              <a:buChar char="•"/>
            </a:pPr>
            <a:r>
              <a:rPr lang="en-US" sz="1600" dirty="0" smtClean="0"/>
              <a:t>No additional hardware required</a:t>
            </a:r>
          </a:p>
          <a:p>
            <a:pPr lvl="1">
              <a:buClr>
                <a:schemeClr val="tx2"/>
              </a:buClr>
              <a:buFont typeface="Arial" pitchFamily="34" charset="0"/>
              <a:buChar char="•"/>
            </a:pPr>
            <a:r>
              <a:rPr lang="en-US" sz="1600" dirty="0" smtClean="0"/>
              <a:t>Eliminates requirement for dedicated network</a:t>
            </a:r>
          </a:p>
          <a:p>
            <a:r>
              <a:rPr lang="en-US" dirty="0" smtClean="0"/>
              <a:t>More Secure, More Flexible</a:t>
            </a:r>
          </a:p>
        </p:txBody>
      </p:sp>
      <p:sp>
        <p:nvSpPr>
          <p:cNvPr id="21511" name="Rectangle 21"/>
          <p:cNvSpPr>
            <a:spLocks noChangeArrowheads="1"/>
          </p:cNvSpPr>
          <p:nvPr/>
        </p:nvSpPr>
        <p:spPr bwMode="auto">
          <a:xfrm>
            <a:off x="768742" y="510779"/>
            <a:ext cx="6840537" cy="369332"/>
          </a:xfrm>
          <a:prstGeom prst="rect">
            <a:avLst/>
          </a:prstGeom>
          <a:noFill/>
          <a:ln w="9525">
            <a:noFill/>
            <a:miter lim="800000"/>
            <a:headEnd/>
            <a:tailEnd/>
          </a:ln>
        </p:spPr>
        <p:txBody>
          <a:bodyPr>
            <a:spAutoFit/>
          </a:bodyPr>
          <a:lstStyle/>
          <a:p>
            <a:r>
              <a:rPr lang="en-US" sz="1800" b="1" dirty="0">
                <a:solidFill>
                  <a:srgbClr val="FF0000"/>
                </a:solidFill>
                <a:cs typeface="+mn-cs"/>
              </a:rPr>
              <a:t>Eliminates Application Downtime</a:t>
            </a:r>
          </a:p>
        </p:txBody>
      </p:sp>
      <p:sp>
        <p:nvSpPr>
          <p:cNvPr id="22" name="AutoShape 21"/>
          <p:cNvSpPr>
            <a:spLocks noChangeArrowheads="1"/>
          </p:cNvSpPr>
          <p:nvPr/>
        </p:nvSpPr>
        <p:spPr bwMode="auto">
          <a:xfrm flipV="1">
            <a:off x="5634038" y="2630225"/>
            <a:ext cx="2716212" cy="397401"/>
          </a:xfrm>
          <a:prstGeom prst="triangle">
            <a:avLst>
              <a:gd name="adj" fmla="val 50000"/>
            </a:avLst>
          </a:prstGeom>
          <a:gradFill rotWithShape="0">
            <a:gsLst>
              <a:gs pos="0">
                <a:srgbClr val="777777"/>
              </a:gs>
              <a:gs pos="100000">
                <a:srgbClr val="777777">
                  <a:gamma/>
                  <a:shade val="46275"/>
                  <a:invGamma/>
                </a:srgbClr>
              </a:gs>
            </a:gsLst>
            <a:path path="shape">
              <a:fillToRect l="50000" t="50000" r="50000" b="50000"/>
            </a:path>
          </a:gradFill>
          <a:ln w="12700">
            <a:solidFill>
              <a:schemeClr val="hlink"/>
            </a:solidFill>
            <a:miter lim="800000"/>
            <a:headEnd/>
            <a:tailEnd/>
          </a:ln>
          <a:effectLst/>
        </p:spPr>
        <p:txBody>
          <a:bodyPr anchor="ctr">
            <a:spAutoFit/>
          </a:bodyPr>
          <a:lstStyle/>
          <a:p>
            <a:endParaRPr lang="en-US" b="1">
              <a:solidFill>
                <a:srgbClr val="000000"/>
              </a:solidFill>
              <a:cs typeface="+mn-cs"/>
            </a:endParaRPr>
          </a:p>
        </p:txBody>
      </p:sp>
      <p:sp>
        <p:nvSpPr>
          <p:cNvPr id="40" name="Oval 22"/>
          <p:cNvSpPr>
            <a:spLocks noChangeArrowheads="1"/>
          </p:cNvSpPr>
          <p:nvPr/>
        </p:nvSpPr>
        <p:spPr bwMode="auto">
          <a:xfrm>
            <a:off x="5614994" y="1829462"/>
            <a:ext cx="2757487" cy="281315"/>
          </a:xfrm>
          <a:prstGeom prst="ellipse">
            <a:avLst/>
          </a:prstGeom>
          <a:solidFill>
            <a:srgbClr val="5F5F5F"/>
          </a:solidFill>
          <a:ln w="9525">
            <a:solidFill>
              <a:srgbClr val="777777"/>
            </a:solidFill>
            <a:round/>
            <a:headEnd/>
            <a:tailEnd/>
          </a:ln>
          <a:effectLst/>
        </p:spPr>
        <p:txBody>
          <a:bodyPr anchor="ctr">
            <a:spAutoFit/>
          </a:bodyPr>
          <a:lstStyle/>
          <a:p>
            <a:endParaRPr lang="en-US" b="1">
              <a:solidFill>
                <a:srgbClr val="000000"/>
              </a:solidFill>
              <a:cs typeface="+mn-cs"/>
            </a:endParaRPr>
          </a:p>
        </p:txBody>
      </p:sp>
      <p:pic>
        <p:nvPicPr>
          <p:cNvPr id="41" name="Picture 23" descr="C:\Documents and Settings\ahawley\My Documents\OUTBOUND\PRESOS_CUSTOMER\GRAPHICS\Network\Network.png"/>
          <p:cNvPicPr>
            <a:picLocks noChangeAspect="1" noChangeArrowheads="1"/>
          </p:cNvPicPr>
          <p:nvPr/>
        </p:nvPicPr>
        <p:blipFill>
          <a:blip r:embed="rId3"/>
          <a:srcRect/>
          <a:stretch>
            <a:fillRect/>
          </a:stretch>
        </p:blipFill>
        <p:spPr bwMode="auto">
          <a:xfrm>
            <a:off x="6094423" y="1341438"/>
            <a:ext cx="1889125" cy="1098550"/>
          </a:xfrm>
          <a:prstGeom prst="rect">
            <a:avLst/>
          </a:prstGeom>
          <a:noFill/>
        </p:spPr>
      </p:pic>
      <p:pic>
        <p:nvPicPr>
          <p:cNvPr id="42" name="Picture 24" descr="C:\Documents and Settings\ahawley\My Documents\OUTBOUND\PRESOS_CUSTOMER\GRAPHICS\NewServer\NewServer.png"/>
          <p:cNvPicPr>
            <a:picLocks noChangeAspect="1" noChangeArrowheads="1"/>
          </p:cNvPicPr>
          <p:nvPr/>
        </p:nvPicPr>
        <p:blipFill>
          <a:blip r:embed="rId4"/>
          <a:srcRect/>
          <a:stretch>
            <a:fillRect/>
          </a:stretch>
        </p:blipFill>
        <p:spPr bwMode="auto">
          <a:xfrm>
            <a:off x="6249988" y="760414"/>
            <a:ext cx="539750" cy="893762"/>
          </a:xfrm>
          <a:prstGeom prst="rect">
            <a:avLst/>
          </a:prstGeom>
          <a:noFill/>
        </p:spPr>
      </p:pic>
      <p:pic>
        <p:nvPicPr>
          <p:cNvPr id="43" name="Picture 25" descr="C:\Documents and Settings\ahawley\My Documents\OUTBOUND\PRESOS_CUSTOMER\GRAPHICS\NewServer\NewServer.png"/>
          <p:cNvPicPr>
            <a:picLocks noChangeAspect="1" noChangeArrowheads="1"/>
          </p:cNvPicPr>
          <p:nvPr/>
        </p:nvPicPr>
        <p:blipFill>
          <a:blip r:embed="rId4"/>
          <a:srcRect/>
          <a:stretch>
            <a:fillRect/>
          </a:stretch>
        </p:blipFill>
        <p:spPr bwMode="auto">
          <a:xfrm>
            <a:off x="5932488" y="1328740"/>
            <a:ext cx="539750" cy="893762"/>
          </a:xfrm>
          <a:prstGeom prst="rect">
            <a:avLst/>
          </a:prstGeom>
          <a:noFill/>
        </p:spPr>
      </p:pic>
      <p:pic>
        <p:nvPicPr>
          <p:cNvPr id="44" name="Picture 26" descr="C:\Documents and Settings\ahawley\My Documents\OUTBOUND\PRESOS_CUSTOMER\GRAPHICS\NewServer\NewServer.png"/>
          <p:cNvPicPr>
            <a:picLocks noChangeAspect="1" noChangeArrowheads="1"/>
          </p:cNvPicPr>
          <p:nvPr/>
        </p:nvPicPr>
        <p:blipFill>
          <a:blip r:embed="rId4"/>
          <a:srcRect/>
          <a:stretch>
            <a:fillRect/>
          </a:stretch>
        </p:blipFill>
        <p:spPr bwMode="auto">
          <a:xfrm>
            <a:off x="7199323" y="768350"/>
            <a:ext cx="541337" cy="893763"/>
          </a:xfrm>
          <a:prstGeom prst="rect">
            <a:avLst/>
          </a:prstGeom>
          <a:noFill/>
        </p:spPr>
      </p:pic>
      <p:grpSp>
        <p:nvGrpSpPr>
          <p:cNvPr id="2" name="Group 27"/>
          <p:cNvGrpSpPr>
            <a:grpSpLocks/>
          </p:cNvGrpSpPr>
          <p:nvPr/>
        </p:nvGrpSpPr>
        <p:grpSpPr bwMode="auto">
          <a:xfrm>
            <a:off x="7377127" y="981075"/>
            <a:ext cx="288925" cy="514350"/>
            <a:chOff x="1575" y="2780"/>
            <a:chExt cx="128" cy="236"/>
          </a:xfrm>
        </p:grpSpPr>
        <p:pic>
          <p:nvPicPr>
            <p:cNvPr id="46" name="Picture 28" descr="C:\Documents and Settings\ahawley\My Documents\OUTBOUND\PRESOS_CUSTOMER\GRAPHICS\ServerIdentity\ServerIdentity.png"/>
            <p:cNvPicPr>
              <a:picLocks noChangeAspect="1" noChangeArrowheads="1"/>
            </p:cNvPicPr>
            <p:nvPr/>
          </p:nvPicPr>
          <p:blipFill>
            <a:blip r:embed="rId5"/>
            <a:srcRect/>
            <a:stretch>
              <a:fillRect/>
            </a:stretch>
          </p:blipFill>
          <p:spPr bwMode="auto">
            <a:xfrm>
              <a:off x="1578" y="2876"/>
              <a:ext cx="125" cy="140"/>
            </a:xfrm>
            <a:prstGeom prst="rect">
              <a:avLst/>
            </a:prstGeom>
            <a:noFill/>
          </p:spPr>
        </p:pic>
        <p:pic>
          <p:nvPicPr>
            <p:cNvPr id="47" name="Picture 29" descr="C:\Documents and Settings\ahawley\My Documents\OUTBOUND\PRESOS_CUSTOMER\GRAPHICS\ServerIdentity\ServerIdentity.png"/>
            <p:cNvPicPr>
              <a:picLocks noChangeAspect="1" noChangeArrowheads="1"/>
            </p:cNvPicPr>
            <p:nvPr/>
          </p:nvPicPr>
          <p:blipFill>
            <a:blip r:embed="rId5"/>
            <a:srcRect/>
            <a:stretch>
              <a:fillRect/>
            </a:stretch>
          </p:blipFill>
          <p:spPr bwMode="auto">
            <a:xfrm>
              <a:off x="1575" y="2780"/>
              <a:ext cx="125" cy="140"/>
            </a:xfrm>
            <a:prstGeom prst="rect">
              <a:avLst/>
            </a:prstGeom>
            <a:noFill/>
          </p:spPr>
        </p:pic>
      </p:grpSp>
      <p:pic>
        <p:nvPicPr>
          <p:cNvPr id="48" name="Picture 30" descr="C:\Documents and Settings\ahawley\My Documents\OUTBOUND\PRESOS_CUSTOMER\GRAPHICS\NewServer\NewServer.png"/>
          <p:cNvPicPr>
            <a:picLocks noChangeAspect="1" noChangeArrowheads="1"/>
          </p:cNvPicPr>
          <p:nvPr/>
        </p:nvPicPr>
        <p:blipFill>
          <a:blip r:embed="rId4"/>
          <a:srcRect/>
          <a:stretch>
            <a:fillRect/>
          </a:stretch>
        </p:blipFill>
        <p:spPr bwMode="auto">
          <a:xfrm>
            <a:off x="6700845" y="1708151"/>
            <a:ext cx="541337" cy="893763"/>
          </a:xfrm>
          <a:prstGeom prst="rect">
            <a:avLst/>
          </a:prstGeom>
          <a:noFill/>
        </p:spPr>
      </p:pic>
      <p:pic>
        <p:nvPicPr>
          <p:cNvPr id="49" name="Picture 31" descr="C:\Documents and Settings\ahawley\My Documents\OUTBOUND\PRESOS_CUSTOMER\GRAPHICS\NewServer\NewServer.png"/>
          <p:cNvPicPr>
            <a:picLocks noChangeAspect="1" noChangeArrowheads="1"/>
          </p:cNvPicPr>
          <p:nvPr/>
        </p:nvPicPr>
        <p:blipFill>
          <a:blip r:embed="rId4"/>
          <a:srcRect/>
          <a:stretch>
            <a:fillRect/>
          </a:stretch>
        </p:blipFill>
        <p:spPr bwMode="auto">
          <a:xfrm>
            <a:off x="7508875" y="1338265"/>
            <a:ext cx="539750" cy="893762"/>
          </a:xfrm>
          <a:prstGeom prst="rect">
            <a:avLst/>
          </a:prstGeom>
          <a:noFill/>
        </p:spPr>
      </p:pic>
      <p:grpSp>
        <p:nvGrpSpPr>
          <p:cNvPr id="3" name="Group 32"/>
          <p:cNvGrpSpPr>
            <a:grpSpLocks/>
          </p:cNvGrpSpPr>
          <p:nvPr/>
        </p:nvGrpSpPr>
        <p:grpSpPr bwMode="auto">
          <a:xfrm>
            <a:off x="6885012" y="1935163"/>
            <a:ext cx="287337" cy="514350"/>
            <a:chOff x="1575" y="2780"/>
            <a:chExt cx="128" cy="236"/>
          </a:xfrm>
        </p:grpSpPr>
        <p:pic>
          <p:nvPicPr>
            <p:cNvPr id="51" name="Picture 33" descr="C:\Documents and Settings\ahawley\My Documents\OUTBOUND\PRESOS_CUSTOMER\GRAPHICS\ServerIdentity\ServerIdentity.png"/>
            <p:cNvPicPr>
              <a:picLocks noChangeAspect="1" noChangeArrowheads="1"/>
            </p:cNvPicPr>
            <p:nvPr/>
          </p:nvPicPr>
          <p:blipFill>
            <a:blip r:embed="rId5"/>
            <a:srcRect/>
            <a:stretch>
              <a:fillRect/>
            </a:stretch>
          </p:blipFill>
          <p:spPr bwMode="auto">
            <a:xfrm>
              <a:off x="1578" y="2876"/>
              <a:ext cx="125" cy="140"/>
            </a:xfrm>
            <a:prstGeom prst="rect">
              <a:avLst/>
            </a:prstGeom>
            <a:noFill/>
          </p:spPr>
        </p:pic>
        <p:pic>
          <p:nvPicPr>
            <p:cNvPr id="52" name="Picture 34" descr="C:\Documents and Settings\ahawley\My Documents\OUTBOUND\PRESOS_CUSTOMER\GRAPHICS\ServerIdentity\ServerIdentity.png"/>
            <p:cNvPicPr>
              <a:picLocks noChangeAspect="1" noChangeArrowheads="1"/>
            </p:cNvPicPr>
            <p:nvPr/>
          </p:nvPicPr>
          <p:blipFill>
            <a:blip r:embed="rId5"/>
            <a:srcRect/>
            <a:stretch>
              <a:fillRect/>
            </a:stretch>
          </p:blipFill>
          <p:spPr bwMode="auto">
            <a:xfrm>
              <a:off x="1575" y="2780"/>
              <a:ext cx="125" cy="140"/>
            </a:xfrm>
            <a:prstGeom prst="rect">
              <a:avLst/>
            </a:prstGeom>
            <a:noFill/>
          </p:spPr>
        </p:pic>
      </p:grpSp>
      <p:grpSp>
        <p:nvGrpSpPr>
          <p:cNvPr id="4" name="Group 35"/>
          <p:cNvGrpSpPr>
            <a:grpSpLocks/>
          </p:cNvGrpSpPr>
          <p:nvPr/>
        </p:nvGrpSpPr>
        <p:grpSpPr bwMode="auto">
          <a:xfrm>
            <a:off x="6345241" y="981075"/>
            <a:ext cx="287337" cy="514350"/>
            <a:chOff x="1575" y="2780"/>
            <a:chExt cx="128" cy="236"/>
          </a:xfrm>
        </p:grpSpPr>
        <p:pic>
          <p:nvPicPr>
            <p:cNvPr id="54" name="Picture 36" descr="C:\Documents and Settings\ahawley\My Documents\OUTBOUND\PRESOS_CUSTOMER\GRAPHICS\ServerIdentity\ServerIdentity.png"/>
            <p:cNvPicPr>
              <a:picLocks noChangeAspect="1" noChangeArrowheads="1"/>
            </p:cNvPicPr>
            <p:nvPr/>
          </p:nvPicPr>
          <p:blipFill>
            <a:blip r:embed="rId5"/>
            <a:srcRect/>
            <a:stretch>
              <a:fillRect/>
            </a:stretch>
          </p:blipFill>
          <p:spPr bwMode="auto">
            <a:xfrm>
              <a:off x="1578" y="2876"/>
              <a:ext cx="125" cy="140"/>
            </a:xfrm>
            <a:prstGeom prst="rect">
              <a:avLst/>
            </a:prstGeom>
            <a:noFill/>
          </p:spPr>
        </p:pic>
        <p:pic>
          <p:nvPicPr>
            <p:cNvPr id="55" name="Picture 37" descr="C:\Documents and Settings\ahawley\My Documents\OUTBOUND\PRESOS_CUSTOMER\GRAPHICS\ServerIdentity\ServerIdentity.png"/>
            <p:cNvPicPr>
              <a:picLocks noChangeAspect="1" noChangeArrowheads="1"/>
            </p:cNvPicPr>
            <p:nvPr/>
          </p:nvPicPr>
          <p:blipFill>
            <a:blip r:embed="rId5"/>
            <a:srcRect/>
            <a:stretch>
              <a:fillRect/>
            </a:stretch>
          </p:blipFill>
          <p:spPr bwMode="auto">
            <a:xfrm>
              <a:off x="1575" y="2780"/>
              <a:ext cx="125" cy="140"/>
            </a:xfrm>
            <a:prstGeom prst="rect">
              <a:avLst/>
            </a:prstGeom>
            <a:noFill/>
          </p:spPr>
        </p:pic>
      </p:grpSp>
      <p:pic>
        <p:nvPicPr>
          <p:cNvPr id="56" name="Picture 38" descr="C:\Documents and Settings\ahawley\My Documents\OUTBOUND\PRESOS_CUSTOMER\GRAPHICS\ServerIdentity\ServerIdentity.png"/>
          <p:cNvPicPr>
            <a:picLocks noChangeAspect="1" noChangeArrowheads="1"/>
          </p:cNvPicPr>
          <p:nvPr/>
        </p:nvPicPr>
        <p:blipFill>
          <a:blip r:embed="rId5"/>
          <a:srcRect/>
          <a:stretch>
            <a:fillRect/>
          </a:stretch>
        </p:blipFill>
        <p:spPr bwMode="auto">
          <a:xfrm>
            <a:off x="6067441" y="1765300"/>
            <a:ext cx="282575" cy="304800"/>
          </a:xfrm>
          <a:prstGeom prst="rect">
            <a:avLst/>
          </a:prstGeom>
          <a:noFill/>
        </p:spPr>
      </p:pic>
      <p:sp>
        <p:nvSpPr>
          <p:cNvPr id="57" name="Line 39"/>
          <p:cNvSpPr>
            <a:spLocks noChangeShapeType="1"/>
          </p:cNvSpPr>
          <p:nvPr/>
        </p:nvSpPr>
        <p:spPr bwMode="auto">
          <a:xfrm flipV="1">
            <a:off x="6453208" y="1689102"/>
            <a:ext cx="1328737" cy="1588"/>
          </a:xfrm>
          <a:prstGeom prst="line">
            <a:avLst/>
          </a:prstGeom>
          <a:noFill/>
          <a:ln w="76200">
            <a:solidFill>
              <a:schemeClr val="tx2"/>
            </a:solidFill>
            <a:round/>
            <a:headEnd/>
            <a:tailEnd type="triangle" w="sm" len="med"/>
          </a:ln>
          <a:effectLst/>
        </p:spPr>
        <p:txBody>
          <a:bodyPr>
            <a:spAutoFit/>
          </a:bodyPr>
          <a:lstStyle/>
          <a:p>
            <a:endParaRPr lang="en-US" b="1">
              <a:solidFill>
                <a:srgbClr val="000000"/>
              </a:solidFill>
              <a:cs typeface="+mn-cs"/>
            </a:endParaRPr>
          </a:p>
        </p:txBody>
      </p:sp>
      <p:pic>
        <p:nvPicPr>
          <p:cNvPr id="58" name="Picture 40" descr="C:\Documents and Settings\ahawley\My Documents\OUTBOUND\PRESOS_CUSTOMER\GRAPHICS\ServerIdentity\ServerIdentity.png"/>
          <p:cNvPicPr>
            <a:picLocks noChangeAspect="1" noChangeArrowheads="1"/>
          </p:cNvPicPr>
          <p:nvPr/>
        </p:nvPicPr>
        <p:blipFill>
          <a:blip r:embed="rId5">
            <a:grayscl/>
          </a:blip>
          <a:srcRect/>
          <a:stretch>
            <a:fillRect/>
          </a:stretch>
        </p:blipFill>
        <p:spPr bwMode="auto">
          <a:xfrm>
            <a:off x="6313505" y="1550988"/>
            <a:ext cx="282575" cy="304800"/>
          </a:xfrm>
          <a:prstGeom prst="rect">
            <a:avLst/>
          </a:prstGeom>
          <a:noFill/>
        </p:spPr>
      </p:pic>
      <p:grpSp>
        <p:nvGrpSpPr>
          <p:cNvPr id="5" name="Group 41"/>
          <p:cNvGrpSpPr>
            <a:grpSpLocks/>
          </p:cNvGrpSpPr>
          <p:nvPr/>
        </p:nvGrpSpPr>
        <p:grpSpPr bwMode="auto">
          <a:xfrm>
            <a:off x="6478605" y="3095646"/>
            <a:ext cx="809625" cy="936625"/>
            <a:chOff x="3944" y="2284"/>
            <a:chExt cx="510" cy="590"/>
          </a:xfrm>
        </p:grpSpPr>
        <p:pic>
          <p:nvPicPr>
            <p:cNvPr id="60" name="Picture 42" descr="C:\Documents and Settings\ahawley\My Documents\OUTBOUND\PRESOS_CUSTOMER\GRAPHICS\ServerCluster\ServerCluster.png"/>
            <p:cNvPicPr>
              <a:picLocks noChangeAspect="1" noChangeArrowheads="1"/>
            </p:cNvPicPr>
            <p:nvPr/>
          </p:nvPicPr>
          <p:blipFill>
            <a:blip r:embed="rId6"/>
            <a:srcRect/>
            <a:stretch>
              <a:fillRect/>
            </a:stretch>
          </p:blipFill>
          <p:spPr bwMode="auto">
            <a:xfrm>
              <a:off x="3944" y="2284"/>
              <a:ext cx="510" cy="590"/>
            </a:xfrm>
            <a:prstGeom prst="rect">
              <a:avLst/>
            </a:prstGeom>
            <a:noFill/>
          </p:spPr>
        </p:pic>
        <p:pic>
          <p:nvPicPr>
            <p:cNvPr id="61" name="Picture 43" descr="C:\Documents and Settings\ahawley\My Documents\OUTBOUND\PRESOS_CUSTOMER\GRAPHICS\DatabaseGroup\DatabaseGroup.png"/>
            <p:cNvPicPr>
              <a:picLocks noChangeAspect="1" noChangeArrowheads="1"/>
            </p:cNvPicPr>
            <p:nvPr/>
          </p:nvPicPr>
          <p:blipFill>
            <a:blip r:embed="rId7"/>
            <a:srcRect/>
            <a:stretch>
              <a:fillRect/>
            </a:stretch>
          </p:blipFill>
          <p:spPr bwMode="auto">
            <a:xfrm>
              <a:off x="4324" y="2683"/>
              <a:ext cx="122" cy="125"/>
            </a:xfrm>
            <a:prstGeom prst="rect">
              <a:avLst/>
            </a:prstGeom>
            <a:noFill/>
          </p:spPr>
        </p:pic>
        <p:pic>
          <p:nvPicPr>
            <p:cNvPr id="62" name="Picture 44" descr="C:\Documents and Settings\ahawley\My Documents\OUTBOUND\PRESOS_CUSTOMER\GRAPHICS\DatabaseGroup\DatabaseGroup.png"/>
            <p:cNvPicPr>
              <a:picLocks noChangeAspect="1" noChangeArrowheads="1"/>
            </p:cNvPicPr>
            <p:nvPr/>
          </p:nvPicPr>
          <p:blipFill>
            <a:blip r:embed="rId7"/>
            <a:srcRect/>
            <a:stretch>
              <a:fillRect/>
            </a:stretch>
          </p:blipFill>
          <p:spPr bwMode="auto">
            <a:xfrm>
              <a:off x="4327" y="2569"/>
              <a:ext cx="122" cy="125"/>
            </a:xfrm>
            <a:prstGeom prst="rect">
              <a:avLst/>
            </a:prstGeom>
            <a:noFill/>
          </p:spPr>
        </p:pic>
      </p:grpSp>
      <p:sp>
        <p:nvSpPr>
          <p:cNvPr id="63" name="Text Box 45"/>
          <p:cNvSpPr txBox="1">
            <a:spLocks noChangeArrowheads="1"/>
          </p:cNvSpPr>
          <p:nvPr/>
        </p:nvSpPr>
        <p:spPr bwMode="auto">
          <a:xfrm>
            <a:off x="6332341" y="2776559"/>
            <a:ext cx="1321196" cy="276999"/>
          </a:xfrm>
          <a:prstGeom prst="rect">
            <a:avLst/>
          </a:prstGeom>
          <a:solidFill>
            <a:srgbClr val="3399FF"/>
          </a:solidFill>
          <a:ln w="12700">
            <a:solidFill>
              <a:schemeClr val="accent1"/>
            </a:solidFill>
            <a:miter lim="800000"/>
            <a:headEnd/>
            <a:tailEnd/>
          </a:ln>
          <a:effectLst/>
        </p:spPr>
        <p:txBody>
          <a:bodyPr wrap="none">
            <a:spAutoFit/>
          </a:bodyPr>
          <a:lstStyle/>
          <a:p>
            <a:pPr algn="ctr"/>
            <a:r>
              <a:rPr lang="en-US" sz="1200" b="1">
                <a:solidFill>
                  <a:srgbClr val="FFFFFF"/>
                </a:solidFill>
              </a:rPr>
              <a:t>Shared Storage</a:t>
            </a: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ChangeArrowheads="1"/>
          </p:cNvSpPr>
          <p:nvPr/>
        </p:nvSpPr>
        <p:spPr bwMode="auto">
          <a:xfrm>
            <a:off x="3109913" y="2036763"/>
            <a:ext cx="5580062" cy="1676400"/>
          </a:xfrm>
          <a:prstGeom prst="rect">
            <a:avLst/>
          </a:prstGeom>
          <a:noFill/>
          <a:ln w="9525">
            <a:noFill/>
            <a:round/>
            <a:headEnd/>
            <a:tailEnd/>
          </a:ln>
        </p:spPr>
        <p:txBody>
          <a:bodyPr lIns="0" tIns="0" rIns="0" bIns="0"/>
          <a:lstStyle/>
          <a:p>
            <a:pPr algn="r" defTabSz="457200">
              <a:spcBef>
                <a:spcPts val="7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3800" b="1" dirty="0">
                <a:solidFill>
                  <a:srgbClr val="FFFFFF"/>
                </a:solidFill>
                <a:cs typeface="+mn-cs"/>
              </a:rPr>
              <a:t>Oracle VM for x86</a:t>
            </a:r>
          </a:p>
          <a:p>
            <a:pPr algn="r" defTabSz="457200">
              <a:spcBef>
                <a:spcPts val="750"/>
              </a:spcBef>
              <a:buClr>
                <a:srgbClr val="000000"/>
              </a:buClr>
              <a:buSzPct val="100000"/>
              <a:buFont typeface="Times New Roman" pitchFamily="18"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US" sz="3400" b="1" dirty="0" smtClean="0">
                <a:solidFill>
                  <a:srgbClr val="000000"/>
                </a:solidFill>
                <a:cs typeface="+mn-cs"/>
              </a:rPr>
              <a:t>Application-Driven</a:t>
            </a:r>
            <a:endParaRPr lang="en-US" sz="3800" b="1" dirty="0">
              <a:solidFill>
                <a:srgbClr val="000000"/>
              </a:solidFill>
              <a:cs typeface="+mn-cs"/>
            </a:endParaRPr>
          </a:p>
        </p:txBody>
      </p:sp>
    </p:spTree>
  </p:cSld>
  <p:clrMapOvr>
    <a:masterClrMapping/>
  </p:clrMapOvr>
  <p:transition xmlns:p14="http://schemas.microsoft.com/office/powerpoint/2010/main" spd="slow">
    <p:wipe dir="r"/>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0" tIns="0" rIns="0" bIns="0" rtlCol="0" anchor="t" anchorCtr="0"/>
      <a:lstStyle>
        <a:defPPr algn="l">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10.xml><?xml version="1.0" encoding="utf-8"?>
<a:theme xmlns:a="http://schemas.openxmlformats.org/drawingml/2006/main" name="15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4_Corporate_PPT_Template_10x5.6_v2">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0" tIns="0" rIns="0" bIns="0" rtlCol="0" anchor="t" anchorCtr="0"/>
      <a:lstStyle>
        <a:defPPr algn="l">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11.xml><?xml version="1.0" encoding="utf-8"?>
<a:theme xmlns:a="http://schemas.openxmlformats.org/drawingml/2006/main" name="21_Blank Presentation">
  <a:themeElements>
    <a:clrScheme name="">
      <a:dk1>
        <a:srgbClr val="000000"/>
      </a:dk1>
      <a:lt1>
        <a:srgbClr val="FFFFFF"/>
      </a:lt1>
      <a:dk2>
        <a:srgbClr val="FF0000"/>
      </a:dk2>
      <a:lt2>
        <a:srgbClr val="4D4D4D"/>
      </a:lt2>
      <a:accent1>
        <a:srgbClr val="667263"/>
      </a:accent1>
      <a:accent2>
        <a:srgbClr val="C0C0C0"/>
      </a:accent2>
      <a:accent3>
        <a:srgbClr val="FFFFFF"/>
      </a:accent3>
      <a:accent4>
        <a:srgbClr val="000000"/>
      </a:accent4>
      <a:accent5>
        <a:srgbClr val="B8BCB7"/>
      </a:accent5>
      <a:accent6>
        <a:srgbClr val="AEAEAE"/>
      </a:accent6>
      <a:hlink>
        <a:srgbClr val="808080"/>
      </a:hlink>
      <a:folHlink>
        <a:srgbClr val="292929"/>
      </a:folHlink>
    </a:clrScheme>
    <a:fontScheme name="6_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8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0" tIns="0" rIns="0" bIns="0" rtlCol="0" anchor="t" anchorCtr="0"/>
      <a:lstStyle>
        <a:defPPr algn="l">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13.xml><?xml version="1.0" encoding="utf-8"?>
<a:theme xmlns:a="http://schemas.openxmlformats.org/drawingml/2006/main" name="2_Blank Presentation">
  <a:themeElements>
    <a:clrScheme name="">
      <a:dk1>
        <a:srgbClr val="000000"/>
      </a:dk1>
      <a:lt1>
        <a:srgbClr val="FFFFFF"/>
      </a:lt1>
      <a:dk2>
        <a:srgbClr val="FF0000"/>
      </a:dk2>
      <a:lt2>
        <a:srgbClr val="4D4D4D"/>
      </a:lt2>
      <a:accent1>
        <a:srgbClr val="667263"/>
      </a:accent1>
      <a:accent2>
        <a:srgbClr val="C0C0C0"/>
      </a:accent2>
      <a:accent3>
        <a:srgbClr val="FFFFFF"/>
      </a:accent3>
      <a:accent4>
        <a:srgbClr val="000000"/>
      </a:accent4>
      <a:accent5>
        <a:srgbClr val="B8BCB7"/>
      </a:accent5>
      <a:accent6>
        <a:srgbClr val="AEAEAE"/>
      </a:accent6>
      <a:hlink>
        <a:srgbClr val="808080"/>
      </a:hlink>
      <a:folHlink>
        <a:srgbClr val="292929"/>
      </a:folHlink>
    </a:clrScheme>
    <a:fontScheme name="2_Blank Presentatio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1_Blank Presentation">
  <a:themeElements>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227013" marR="0" indent="-227013" algn="l" defTabSz="914400" rtl="0" eaLnBrk="1" fontAlgn="base" latinLnBrk="0" hangingPunct="1">
          <a:lnSpc>
            <a:spcPct val="100000"/>
          </a:lnSpc>
          <a:spcBef>
            <a:spcPct val="20000"/>
          </a:spcBef>
          <a:spcAft>
            <a:spcPct val="0"/>
          </a:spcAft>
          <a:buClr>
            <a:schemeClr val="accent1"/>
          </a:buClr>
          <a:buSzTx/>
          <a:buFontTx/>
          <a:buChar char="•"/>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227013" marR="0" indent="-227013" algn="l" defTabSz="914400" rtl="0" eaLnBrk="1" fontAlgn="base" latinLnBrk="0" hangingPunct="1">
          <a:lnSpc>
            <a:spcPct val="100000"/>
          </a:lnSpc>
          <a:spcBef>
            <a:spcPct val="20000"/>
          </a:spcBef>
          <a:spcAft>
            <a:spcPct val="0"/>
          </a:spcAft>
          <a:buClr>
            <a:schemeClr val="accent1"/>
          </a:buClr>
          <a:buSzTx/>
          <a:buFontTx/>
          <a:buChar char="•"/>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4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0" tIns="0" rIns="0" bIns="0" rtlCol="0" anchor="t" anchorCtr="0"/>
      <a:lstStyle>
        <a:defPPr algn="l">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16.xml><?xml version="1.0" encoding="utf-8"?>
<a:theme xmlns:a="http://schemas.openxmlformats.org/drawingml/2006/main" name="7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0" tIns="0" rIns="0" bIns="0" rtlCol="0" anchor="t" anchorCtr="0"/>
      <a:lstStyle>
        <a:defPPr algn="l">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17.xml><?xml version="1.0" encoding="utf-8"?>
<a:theme xmlns:a="http://schemas.openxmlformats.org/drawingml/2006/main" name="8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0" tIns="0" rIns="0" bIns="0" rtlCol="0" anchor="t" anchorCtr="0"/>
      <a:lstStyle>
        <a:defPPr algn="l">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18.xml><?xml version="1.0" encoding="utf-8"?>
<a:theme xmlns:a="http://schemas.openxmlformats.org/drawingml/2006/main" name="1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0" tIns="0" rIns="0" bIns="0" rtlCol="0" anchor="t" anchorCtr="0"/>
      <a:lstStyle>
        <a:defPPr algn="l">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1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5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0" tIns="0" rIns="0" bIns="0" rtlCol="0" anchor="t" anchorCtr="0"/>
      <a:lstStyle>
        <a:defPPr algn="l">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2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6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0" tIns="0" rIns="0" bIns="0" rtlCol="0" anchor="t" anchorCtr="0"/>
      <a:lstStyle>
        <a:defPPr algn="l">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4.xml><?xml version="1.0" encoding="utf-8"?>
<a:theme xmlns:a="http://schemas.openxmlformats.org/drawingml/2006/main" name="14_Blank Presentation">
  <a:themeElements>
    <a:clrScheme name="">
      <a:dk1>
        <a:srgbClr val="000000"/>
      </a:dk1>
      <a:lt1>
        <a:srgbClr val="FFFFFF"/>
      </a:lt1>
      <a:dk2>
        <a:srgbClr val="FF0000"/>
      </a:dk2>
      <a:lt2>
        <a:srgbClr val="4D4D4D"/>
      </a:lt2>
      <a:accent1>
        <a:srgbClr val="667263"/>
      </a:accent1>
      <a:accent2>
        <a:srgbClr val="C0C0C0"/>
      </a:accent2>
      <a:accent3>
        <a:srgbClr val="FFFFFF"/>
      </a:accent3>
      <a:accent4>
        <a:srgbClr val="000000"/>
      </a:accent4>
      <a:accent5>
        <a:srgbClr val="B8BCB7"/>
      </a:accent5>
      <a:accent6>
        <a:srgbClr val="AEAEAE"/>
      </a:accent6>
      <a:hlink>
        <a:srgbClr val="808080"/>
      </a:hlink>
      <a:folHlink>
        <a:srgbClr val="292929"/>
      </a:folHlink>
    </a:clrScheme>
    <a:fontScheme name="Blank Presentation">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119063" marR="0" indent="-119063" algn="ctr" defTabSz="914400" rtl="0" eaLnBrk="0" fontAlgn="base" latinLnBrk="0" hangingPunct="0">
          <a:lnSpc>
            <a:spcPct val="90000"/>
          </a:lnSpc>
          <a:spcBef>
            <a:spcPct val="50000"/>
          </a:spcBef>
          <a:spcAft>
            <a:spcPct val="0"/>
          </a:spcAft>
          <a:buClr>
            <a:schemeClr val="accent1"/>
          </a:buClr>
          <a:buSzTx/>
          <a:buFontTx/>
          <a:buNone/>
          <a:tabLst/>
          <a:defRPr kumimoji="0" lang="en-US" sz="2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119063" marR="0" indent="-119063" algn="ctr" defTabSz="914400" rtl="0" eaLnBrk="0" fontAlgn="base" latinLnBrk="0" hangingPunct="0">
          <a:lnSpc>
            <a:spcPct val="90000"/>
          </a:lnSpc>
          <a:spcBef>
            <a:spcPct val="50000"/>
          </a:spcBef>
          <a:spcAft>
            <a:spcPct val="0"/>
          </a:spcAft>
          <a:buClr>
            <a:schemeClr val="accent1"/>
          </a:buClr>
          <a:buSzTx/>
          <a:buFontTx/>
          <a:buNone/>
          <a:tabLst/>
          <a:defRPr kumimoji="0" lang="en-US" sz="2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9_Blank Presentation">
  <a:themeElements>
    <a:clrScheme name="">
      <a:dk1>
        <a:srgbClr val="000000"/>
      </a:dk1>
      <a:lt1>
        <a:srgbClr val="FFFFFF"/>
      </a:lt1>
      <a:dk2>
        <a:srgbClr val="FF0000"/>
      </a:dk2>
      <a:lt2>
        <a:srgbClr val="4D4D4D"/>
      </a:lt2>
      <a:accent1>
        <a:srgbClr val="667263"/>
      </a:accent1>
      <a:accent2>
        <a:srgbClr val="C0C0C0"/>
      </a:accent2>
      <a:accent3>
        <a:srgbClr val="FFFFFF"/>
      </a:accent3>
      <a:accent4>
        <a:srgbClr val="000000"/>
      </a:accent4>
      <a:accent5>
        <a:srgbClr val="B8BCB7"/>
      </a:accent5>
      <a:accent6>
        <a:srgbClr val="AEAEAE"/>
      </a:accent6>
      <a:hlink>
        <a:srgbClr val="808080"/>
      </a:hlink>
      <a:folHlink>
        <a:srgbClr val="292929"/>
      </a:folHlink>
    </a:clrScheme>
    <a:fontScheme name="Blank Presentation">
      <a:majorFont>
        <a:latin typeface="Arial"/>
        <a:ea typeface="ヒラギノ角ゴ Pro W3"/>
        <a:cs typeface=""/>
      </a:majorFont>
      <a:minorFont>
        <a:latin typeface="Aria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119063" marR="0" indent="-119063" algn="ctr" defTabSz="914400" rtl="0" eaLnBrk="0" fontAlgn="base" latinLnBrk="0" hangingPunct="0">
          <a:lnSpc>
            <a:spcPct val="90000"/>
          </a:lnSpc>
          <a:spcBef>
            <a:spcPct val="50000"/>
          </a:spcBef>
          <a:spcAft>
            <a:spcPct val="0"/>
          </a:spcAft>
          <a:buClr>
            <a:schemeClr val="accent1"/>
          </a:buClr>
          <a:buSzTx/>
          <a:buFontTx/>
          <a:buNone/>
          <a:tabLst/>
          <a:defRPr kumimoji="0" lang="en-US" sz="2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119063" marR="0" indent="-119063" algn="ctr" defTabSz="914400" rtl="0" eaLnBrk="0" fontAlgn="base" latinLnBrk="0" hangingPunct="0">
          <a:lnSpc>
            <a:spcPct val="90000"/>
          </a:lnSpc>
          <a:spcBef>
            <a:spcPct val="50000"/>
          </a:spcBef>
          <a:spcAft>
            <a:spcPct val="0"/>
          </a:spcAft>
          <a:buClr>
            <a:schemeClr val="accent1"/>
          </a:buClr>
          <a:buSzTx/>
          <a:buFontTx/>
          <a:buNone/>
          <a:tabLst/>
          <a:defRPr kumimoji="0" lang="en-US" sz="2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3_Corporate_PPT_Template_10x5.6_v2">
  <a:themeElements>
    <a:clrScheme name="Custom 2">
      <a:dk1>
        <a:srgbClr val="000000"/>
      </a:dk1>
      <a:lt1>
        <a:srgbClr val="FFFFFF"/>
      </a:lt1>
      <a:dk2>
        <a:srgbClr val="FF0000"/>
      </a:dk2>
      <a:lt2>
        <a:srgbClr val="C9C9C9"/>
      </a:lt2>
      <a:accent1>
        <a:srgbClr val="829E7E"/>
      </a:accent1>
      <a:accent2>
        <a:srgbClr val="7F7F7F"/>
      </a:accent2>
      <a:accent3>
        <a:srgbClr val="C8CC94"/>
      </a:accent3>
      <a:accent4>
        <a:srgbClr val="9FB3A9"/>
      </a:accent4>
      <a:accent5>
        <a:srgbClr val="5B6981"/>
      </a:accent5>
      <a:accent6>
        <a:srgbClr val="D3CAAF"/>
      </a:accent6>
      <a:hlink>
        <a:srgbClr val="0070C0"/>
      </a:hlink>
      <a:folHlink>
        <a:srgbClr val="2929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95000"/>
          </a:schemeClr>
        </a:solidFill>
        <a:ln>
          <a:noFill/>
        </a:ln>
      </a:spPr>
      <a:bodyPr lIns="0" tIns="0" rIns="0" bIns="0" rtlCol="0" anchor="t" anchorCtr="0"/>
      <a:lstStyle>
        <a:defPPr algn="l">
          <a:defRPr sz="1600" dirty="0" err="1" smtClean="0">
            <a:solidFill>
              <a:schemeClr val="tx1"/>
            </a:solidFill>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ln>
          <a:noFill/>
        </a:ln>
      </a:spPr>
      <a:bodyPr wrap="square" lIns="0" tIns="0" rIns="0" bIns="0" rtlCol="0">
        <a:noAutofit/>
      </a:bodyPr>
      <a:lstStyle>
        <a:defPPr algn="l">
          <a:defRPr sz="1800" dirty="0" err="1" smtClean="0"/>
        </a:defPPr>
      </a:lstStyle>
    </a:txDef>
  </a:objectDefaults>
  <a:extraClrSchemeLst/>
</a:theme>
</file>

<file path=ppt/theme/theme7.xml><?xml version="1.0" encoding="utf-8"?>
<a:theme xmlns:a="http://schemas.openxmlformats.org/drawingml/2006/main" name="20_Blank Presentation">
  <a:themeElements>
    <a:clrScheme name="">
      <a:dk1>
        <a:srgbClr val="000000"/>
      </a:dk1>
      <a:lt1>
        <a:srgbClr val="FFFFFF"/>
      </a:lt1>
      <a:dk2>
        <a:srgbClr val="FF0000"/>
      </a:dk2>
      <a:lt2>
        <a:srgbClr val="4D4D4D"/>
      </a:lt2>
      <a:accent1>
        <a:srgbClr val="667263"/>
      </a:accent1>
      <a:accent2>
        <a:srgbClr val="C0C0C0"/>
      </a:accent2>
      <a:accent3>
        <a:srgbClr val="FFFFFF"/>
      </a:accent3>
      <a:accent4>
        <a:srgbClr val="000000"/>
      </a:accent4>
      <a:accent5>
        <a:srgbClr val="B8BCB7"/>
      </a:accent5>
      <a:accent6>
        <a:srgbClr val="AEAEAE"/>
      </a:accent6>
      <a:hlink>
        <a:srgbClr val="808080"/>
      </a:hlink>
      <a:folHlink>
        <a:srgbClr val="292929"/>
      </a:folHlink>
    </a:clrScheme>
    <a:fontScheme name="12_Blank Presentation">
      <a:majorFont>
        <a:latin typeface="Arial"/>
        <a:ea typeface="MS PGothic"/>
        <a:cs typeface=""/>
      </a:majorFont>
      <a:minorFont>
        <a:latin typeface="Arial"/>
        <a:ea typeface="MS P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4_Blank Presentation">
  <a:themeElements>
    <a:clrScheme name="">
      <a:dk1>
        <a:srgbClr val="000000"/>
      </a:dk1>
      <a:lt1>
        <a:srgbClr val="FFFFFF"/>
      </a:lt1>
      <a:dk2>
        <a:srgbClr val="FF0000"/>
      </a:dk2>
      <a:lt2>
        <a:srgbClr val="4D4D4D"/>
      </a:lt2>
      <a:accent1>
        <a:srgbClr val="667263"/>
      </a:accent1>
      <a:accent2>
        <a:srgbClr val="C0C0C0"/>
      </a:accent2>
      <a:accent3>
        <a:srgbClr val="FFFFFF"/>
      </a:accent3>
      <a:accent4>
        <a:srgbClr val="000000"/>
      </a:accent4>
      <a:accent5>
        <a:srgbClr val="B8BCB7"/>
      </a:accent5>
      <a:accent6>
        <a:srgbClr val="AEAEAE"/>
      </a:accent6>
      <a:hlink>
        <a:srgbClr val="808080"/>
      </a:hlink>
      <a:folHlink>
        <a:srgbClr val="292929"/>
      </a:folHlink>
    </a:clrScheme>
    <a:fontScheme name="4_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1_Blank Presentation">
  <a:themeElements>
    <a:clrScheme name="Custom 18">
      <a:dk1>
        <a:srgbClr val="000000"/>
      </a:dk1>
      <a:lt1>
        <a:srgbClr val="FFFFFF"/>
      </a:lt1>
      <a:dk2>
        <a:srgbClr val="FD0000"/>
      </a:dk2>
      <a:lt2>
        <a:srgbClr val="4D4D4D"/>
      </a:lt2>
      <a:accent1>
        <a:srgbClr val="667263"/>
      </a:accent1>
      <a:accent2>
        <a:srgbClr val="C0C0C0"/>
      </a:accent2>
      <a:accent3>
        <a:srgbClr val="777777"/>
      </a:accent3>
      <a:accent4>
        <a:srgbClr val="000000"/>
      </a:accent4>
      <a:accent5>
        <a:srgbClr val="545F75"/>
      </a:accent5>
      <a:accent6>
        <a:srgbClr val="A1B1A5"/>
      </a:accent6>
      <a:hlink>
        <a:srgbClr val="4D4D4D"/>
      </a:hlink>
      <a:folHlink>
        <a:srgbClr val="667263"/>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5"/>
        </a:solidFill>
        <a:ln w="9525" cap="flat" cmpd="sng" algn="ctr">
          <a:noFill/>
          <a:prstDash val="solid"/>
          <a:round/>
          <a:headEnd type="none" w="med" len="med"/>
          <a:tailEnd type="none" w="med" len="med"/>
        </a:ln>
        <a:effectLst/>
      </a:spPr>
      <a:bodyPr vert="horz" wrap="square" lIns="92075" tIns="46038" rIns="92075" bIns="46038" numCol="1" rtlCol="0"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8" rIns="92075" bIns="46038" numCol="1" anchor="t" anchorCtr="0" compatLnSpc="1">
        <a:prstTxWarp prst="textNoShape">
          <a:avLst/>
        </a:prstTxWarp>
        <a:spAutoFit/>
      </a:bodyPr>
      <a:lstStyle>
        <a:defPPr marL="119063" marR="0" indent="-119063" algn="ctr" defTabSz="914400" rtl="0" eaLnBrk="1" fontAlgn="base" latinLnBrk="0" hangingPunct="1">
          <a:lnSpc>
            <a:spcPct val="90000"/>
          </a:lnSpc>
          <a:spcBef>
            <a:spcPct val="50000"/>
          </a:spcBef>
          <a:spcAft>
            <a:spcPct val="0"/>
          </a:spcAft>
          <a:buClr>
            <a:schemeClr val="accent1"/>
          </a:buClr>
          <a:buSzTx/>
          <a:buFontTx/>
          <a:buNone/>
          <a:tabLst/>
          <a:defRPr kumimoji="0" lang="en-US" sz="2000" b="1" i="0" u="none" strike="noStrike" cap="none" normalizeH="0" baseline="0" smtClean="0">
            <a:ln>
              <a:noFill/>
            </a:ln>
            <a:solidFill>
              <a:schemeClr val="tx1"/>
            </a:solidFill>
            <a:effectLst/>
            <a:latin typeface="Arial" charset="0"/>
          </a:defRPr>
        </a:defPPr>
      </a:lstStyle>
    </a:lnDef>
  </a:objectDefaults>
  <a:extraClrSchemeLst>
    <a:extraClrScheme>
      <a:clrScheme name="Blank Presentation 1">
        <a:dk1>
          <a:srgbClr val="000000"/>
        </a:dk1>
        <a:lt1>
          <a:srgbClr val="FFFFFF"/>
        </a:lt1>
        <a:dk2>
          <a:srgbClr val="000000"/>
        </a:dk2>
        <a:lt2>
          <a:srgbClr val="777777"/>
        </a:lt2>
        <a:accent1>
          <a:srgbClr val="FD0000"/>
        </a:accent1>
        <a:accent2>
          <a:srgbClr val="C0C0C0"/>
        </a:accent2>
        <a:accent3>
          <a:srgbClr val="FFFFFF"/>
        </a:accent3>
        <a:accent4>
          <a:srgbClr val="000000"/>
        </a:accent4>
        <a:accent5>
          <a:srgbClr val="FEAAAA"/>
        </a:accent5>
        <a:accent6>
          <a:srgbClr val="AEAEAE"/>
        </a:accent6>
        <a:hlink>
          <a:srgbClr val="4D4D4D"/>
        </a:hlink>
        <a:folHlink>
          <a:srgbClr val="667263"/>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Corporate_PPT_Template_10x5.6_v2.potx</Template>
  <TotalTime>10386</TotalTime>
  <Words>4273</Words>
  <Application>Microsoft Macintosh PowerPoint</Application>
  <PresentationFormat>On-screen Show (16:9)</PresentationFormat>
  <Paragraphs>657</Paragraphs>
  <Slides>52</Slides>
  <Notes>28</Notes>
  <HiddenSlides>5</HiddenSlides>
  <MMClips>0</MMClips>
  <ScaleCrop>false</ScaleCrop>
  <HeadingPairs>
    <vt:vector size="4" baseType="variant">
      <vt:variant>
        <vt:lpstr>Theme</vt:lpstr>
      </vt:variant>
      <vt:variant>
        <vt:i4>18</vt:i4>
      </vt:variant>
      <vt:variant>
        <vt:lpstr>Slide Titles</vt:lpstr>
      </vt:variant>
      <vt:variant>
        <vt:i4>52</vt:i4>
      </vt:variant>
    </vt:vector>
  </HeadingPairs>
  <TitlesOfParts>
    <vt:vector size="70" baseType="lpstr">
      <vt:lpstr>Corporate_PPT_Template_10x5.6_v2</vt:lpstr>
      <vt:lpstr>5_Corporate_PPT_Template_10x5.6_v2</vt:lpstr>
      <vt:lpstr>6_Corporate_PPT_Template_10x5.6_v2</vt:lpstr>
      <vt:lpstr>14_Blank Presentation</vt:lpstr>
      <vt:lpstr>19_Blank Presentation</vt:lpstr>
      <vt:lpstr>13_Corporate_PPT_Template_10x5.6_v2</vt:lpstr>
      <vt:lpstr>20_Blank Presentation</vt:lpstr>
      <vt:lpstr>4_Blank Presentation</vt:lpstr>
      <vt:lpstr>11_Blank Presentation</vt:lpstr>
      <vt:lpstr>15_Corporate_PPT_Template_10x5.6_v2</vt:lpstr>
      <vt:lpstr>21_Blank Presentation</vt:lpstr>
      <vt:lpstr>18_Corporate_PPT_Template_10x5.6_v2</vt:lpstr>
      <vt:lpstr>2_Blank Presentation</vt:lpstr>
      <vt:lpstr>1_Blank Presentation</vt:lpstr>
      <vt:lpstr>4_Corporate_PPT_Template_10x5.6_v2</vt:lpstr>
      <vt:lpstr>7_Corporate_PPT_Template_10x5.6_v2</vt:lpstr>
      <vt:lpstr>8_Corporate_PPT_Template_10x5.6_v2</vt:lpstr>
      <vt:lpstr>1_Corporate_PPT_Template_10x5.6_v2</vt:lpstr>
      <vt:lpstr>Oracle VM – Application Driven Virtualization</vt:lpstr>
      <vt:lpstr>Evolving IT Needs</vt:lpstr>
      <vt:lpstr>Oracle Virtualization The Full Stack, End-to-End</vt:lpstr>
      <vt:lpstr>Oracle VM Server Virtualization and Management</vt:lpstr>
      <vt:lpstr>Oracle VM  State of the Art</vt:lpstr>
      <vt:lpstr>PowerPoint Presentation</vt:lpstr>
      <vt:lpstr>PowerPoint Presentation</vt:lpstr>
      <vt:lpstr>Secure Live Migration</vt:lpstr>
      <vt:lpstr>PowerPoint Presentation</vt:lpstr>
      <vt:lpstr>Oracle VM for x86 Architecture </vt:lpstr>
      <vt:lpstr>PowerPoint Presentation</vt:lpstr>
      <vt:lpstr>Simple Install of Server and Manager Up and Running Fast</vt:lpstr>
      <vt:lpstr>Server Pools, Networking, and Storage Centrally All from the Manager GUI…</vt:lpstr>
      <vt:lpstr>Oracle VM 3 Server Pool</vt:lpstr>
      <vt:lpstr>Storage Connect Advanced Storage Operations </vt:lpstr>
      <vt:lpstr>Oracle VM 3 Storage Device Plug-In Oracle VM Storage Connect</vt:lpstr>
      <vt:lpstr>Advanced Policy Management of VMs</vt:lpstr>
      <vt:lpstr>ENHANCED Support for Application Templates &amp; Assemblies</vt:lpstr>
      <vt:lpstr>PowerPoint Presentation</vt:lpstr>
      <vt:lpstr>Oracle VM Templates for Applications Rapid Deployment; 100+ Templates Available</vt:lpstr>
      <vt:lpstr>Deploy Oracle RAC 10x Faster than VMware </vt:lpstr>
      <vt:lpstr>Deploy E-Business Suite up to 7x Faster Than VMware </vt:lpstr>
      <vt:lpstr>Oracle Virtual Assembly Builder</vt:lpstr>
      <vt:lpstr>Easy Integration: Oracle Enterprise Manager</vt:lpstr>
      <vt:lpstr>Oracle Enterprise Manager 12c Cloud Management with Oracle VM 3.2</vt:lpstr>
      <vt:lpstr>Latest Release</vt:lpstr>
      <vt:lpstr>PowerPoint Presentation</vt:lpstr>
      <vt:lpstr>PowerPoint Presentation</vt:lpstr>
      <vt:lpstr>Roadmap:</vt:lpstr>
      <vt:lpstr>Roadmap:</vt:lpstr>
      <vt:lpstr>PowerPoint Presentation</vt:lpstr>
      <vt:lpstr>What’s New in Oracle VM Manager 3.2.1</vt:lpstr>
      <vt:lpstr>Integration with Oracle VM Manager</vt:lpstr>
      <vt:lpstr>Unified Server Virtualization Management</vt:lpstr>
      <vt:lpstr>MySQL Database Support</vt:lpstr>
      <vt:lpstr>Why Oracle VM? VM?</vt:lpstr>
      <vt:lpstr>Oracle is “Challenger” in Magic Quadrant (6/11/12)</vt:lpstr>
      <vt:lpstr>Lower Cost: Oracle VM 3 vs. VMware vSphere5  100 2-Socket Servers, each with 6 VMs and 48GB RAM per Server</vt:lpstr>
      <vt:lpstr>Lower Cost: Oracle VM 3 vs. VMware vSphere5  250 2-Socket Servers, each with 6 VMs and 96GB RAM per Server</vt:lpstr>
      <vt:lpstr>Why Customers Choose Oracle VM </vt:lpstr>
      <vt:lpstr>Customer</vt:lpstr>
      <vt:lpstr>Challenge: (1) Rapid sales and infrastructure growth (2) New website features for our customers (3) Keeping costs down to help keep prices low  Results: 100% system uptime ; 6x scalability over VMware 100% capacity for quarterly failover to Overstock DR site 15% reduction in existing virtualization budget ; Lower overall software licensing costs 10% Increase data center capacity for 2012 growth; 75% saving in capex  </vt:lpstr>
      <vt:lpstr>Challenge: (1) Need for flexible infrastructure and automation of all deployment functions (2) Reduce operational expenses &amp; TCO (3) Need vendor certification for HA using RA with 300+ database instances  Results: Oracle RAC provision time decreased to 2-3 hrs from 2-3 days Power consumption reduced to 40kW from 190kW Floor space consumption decreased to 4 racks from 35 racks Database restore time reduced to 30 minutes from 16+ hours With Oracle VM Database back up time reduced to 10 minutes from 14+hrs  </vt:lpstr>
      <vt:lpstr>Challenge: (1) Need to improve application deployment time, increase performance and save on IT costs   Results: Deployed fully managed stack of enterprise applications in hours Reduced number of physical servers by 40 percent, rack space by 25 percent and power consumption by 45 percent.  Reduce virtualization-related costs by 50 percent, while doubling the number of cores in production. </vt:lpstr>
      <vt:lpstr>Challenge: Very high IT spend on Software &amp; Hardware; 35-40% CPU utilization  on existing hardware  Results: 11-month pay back;  5% utilization per VM even at peak usage; Simplified IT management and application deployment of Oracle VM, Oracle Database, Oracle Linux, Oracle E-Business Suite </vt:lpstr>
      <vt:lpstr>Challenge: Need Fast &amp; Reliable data access for large spatial analysis; Need same performance in Virtual Servers as in Physical Servers  Results: 700 VMs; Quicker and more reliable data access; Higher availability and quicker recovery from downtime. Improved utilization. All with existing SPARC and x86 servers  </vt:lpstr>
      <vt:lpstr>PowerPoint Presentation</vt:lpstr>
      <vt:lpstr>Oracle Virtualization</vt:lpstr>
      <vt:lpstr>PowerPoint Presentation</vt:lpstr>
      <vt:lpstr>PowerPoint Presentation</vt:lpstr>
      <vt:lpstr>Oracle Delivers More Value Than VMware </vt:lpstr>
      <vt:lpstr>Oracle Delivers More Value Than VMware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Maricel Lennon</dc:creator>
  <dc:description>This presentation contains information proprietary to Oracle Corporation</dc:description>
  <cp:lastModifiedBy>Avi Miller</cp:lastModifiedBy>
  <cp:revision>453</cp:revision>
  <cp:lastPrinted>2012-01-20T21:21:34Z</cp:lastPrinted>
  <dcterms:created xsi:type="dcterms:W3CDTF">2011-03-30T19:10:18Z</dcterms:created>
  <dcterms:modified xsi:type="dcterms:W3CDTF">2013-03-18T21:35:14Z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dDocName">
    <vt:lpwstr>CNT1840731</vt:lpwstr>
  </property>
  <property fmtid="{D5CDD505-2E9C-101B-9397-08002B2CF9AE}" pid="3" name="DISProperties">
    <vt:lpwstr>DISdDocName,DIScgiUrl,DISdUser,DISdID,DISidcName,DISTaskPaneUrl</vt:lpwstr>
  </property>
  <property fmtid="{D5CDD505-2E9C-101B-9397-08002B2CF9AE}" pid="4" name="DIScgiUrl">
    <vt:lpwstr>http://content.oracle.com/content/idcplg</vt:lpwstr>
  </property>
  <property fmtid="{D5CDD505-2E9C-101B-9397-08002B2CF9AE}" pid="5" name="DISdUser">
    <vt:lpwstr>anonymous</vt:lpwstr>
  </property>
  <property fmtid="{D5CDD505-2E9C-101B-9397-08002B2CF9AE}" pid="6" name="DISdID">
    <vt:lpwstr>4734887</vt:lpwstr>
  </property>
  <property fmtid="{D5CDD505-2E9C-101B-9397-08002B2CF9AE}" pid="7" name="DISidcName">
    <vt:lpwstr>sites_contrib_prod</vt:lpwstr>
  </property>
  <property fmtid="{D5CDD505-2E9C-101B-9397-08002B2CF9AE}" pid="8" name="DISTaskPaneUrl">
    <vt:lpwstr>http://content.oracle.com/content/idcplg?IdcService=DESKTOP_DOC_INFO&amp;dDocName=CNT1840731&amp;dID=4734887&amp;ClientControlled=DocMan,taskpane&amp;coreContentOnly=1</vt:lpwstr>
  </property>
</Properties>
</file>