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843" r:id="rId2"/>
    <p:sldMasterId id="2147484013" r:id="rId3"/>
    <p:sldMasterId id="2147484144" r:id="rId4"/>
    <p:sldMasterId id="2147484406" r:id="rId5"/>
    <p:sldMasterId id="2147484482" r:id="rId6"/>
    <p:sldMasterId id="2147484495" r:id="rId7"/>
    <p:sldMasterId id="2147484508" r:id="rId8"/>
  </p:sldMasterIdLst>
  <p:notesMasterIdLst>
    <p:notesMasterId r:id="rId30"/>
  </p:notesMasterIdLst>
  <p:handoutMasterIdLst>
    <p:handoutMasterId r:id="rId31"/>
  </p:handoutMasterIdLst>
  <p:sldIdLst>
    <p:sldId id="659" r:id="rId9"/>
    <p:sldId id="1141" r:id="rId10"/>
    <p:sldId id="1106" r:id="rId11"/>
    <p:sldId id="1142" r:id="rId12"/>
    <p:sldId id="1069" r:id="rId13"/>
    <p:sldId id="1077" r:id="rId14"/>
    <p:sldId id="1129" r:id="rId15"/>
    <p:sldId id="1071" r:id="rId16"/>
    <p:sldId id="1139" r:id="rId17"/>
    <p:sldId id="1140" r:id="rId18"/>
    <p:sldId id="1133" r:id="rId19"/>
    <p:sldId id="1143" r:id="rId20"/>
    <p:sldId id="1144" r:id="rId21"/>
    <p:sldId id="1145" r:id="rId22"/>
    <p:sldId id="1148" r:id="rId23"/>
    <p:sldId id="1149" r:id="rId24"/>
    <p:sldId id="1150" r:id="rId25"/>
    <p:sldId id="1151" r:id="rId26"/>
    <p:sldId id="1152" r:id="rId27"/>
    <p:sldId id="1153" r:id="rId28"/>
    <p:sldId id="1049" r:id="rId29"/>
  </p:sldIdLst>
  <p:sldSz cx="9144000" cy="5143500" type="screen16x9"/>
  <p:notesSz cx="9305925" cy="7019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169826" indent="114275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341239" indent="22855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512652" indent="342826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684065" indent="455514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5505" algn="l" defTabSz="914202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2606" algn="l" defTabSz="914202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199707" algn="l" defTabSz="914202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6808" algn="l" defTabSz="914202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e fardoost" initials="mf" lastIdx="1" clrIdx="0"/>
  <p:cmAuthor id="1" name="sxkumar" initials="sk" lastIdx="17" clrIdx="1"/>
  <p:cmAuthor id="2" name="Leng Leng Tan" initials="LLT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4D4D4D"/>
    <a:srgbClr val="292929"/>
    <a:srgbClr val="5E4847"/>
    <a:srgbClr val="00FF00"/>
    <a:srgbClr val="66FF66"/>
    <a:srgbClr val="0070C0"/>
    <a:srgbClr val="E6E6E6"/>
    <a:srgbClr val="B8B8B8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774" autoAdjust="0"/>
    <p:restoredTop sz="73956" autoAdjust="0"/>
  </p:normalViewPr>
  <p:slideViewPr>
    <p:cSldViewPr snapToGrid="0" showGuides="1">
      <p:cViewPr>
        <p:scale>
          <a:sx n="71" d="100"/>
          <a:sy n="71" d="100"/>
        </p:scale>
        <p:origin x="-780" y="-48"/>
      </p:cViewPr>
      <p:guideLst>
        <p:guide orient="horz" pos="347"/>
        <p:guide orient="horz" pos="2510"/>
        <p:guide pos="509"/>
        <p:guide pos="575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80" d="100"/>
          <a:sy n="80" d="100"/>
        </p:scale>
        <p:origin x="-667" y="552"/>
      </p:cViewPr>
      <p:guideLst>
        <p:guide orient="horz" pos="2211"/>
        <p:guide pos="293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94086135194269"/>
          <c:y val="0.10617827176753683"/>
          <c:w val="0.7526947205187956"/>
          <c:h val="0.75061642980758769"/>
        </c:manualLayout>
      </c:layout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Application CPU Utilization2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Sheet1!$C$2:$C$25</c:f>
              <c:numCache>
                <c:formatCode>0%</c:formatCode>
                <c:ptCount val="24"/>
                <c:pt idx="0">
                  <c:v>0.30000000000000032</c:v>
                </c:pt>
                <c:pt idx="1">
                  <c:v>7.0000000000000034E-2</c:v>
                </c:pt>
                <c:pt idx="2">
                  <c:v>0.22000000000000042</c:v>
                </c:pt>
                <c:pt idx="3">
                  <c:v>0.27</c:v>
                </c:pt>
                <c:pt idx="4">
                  <c:v>0.35000000000000031</c:v>
                </c:pt>
                <c:pt idx="5">
                  <c:v>0.39000000000000268</c:v>
                </c:pt>
                <c:pt idx="6">
                  <c:v>0.4</c:v>
                </c:pt>
                <c:pt idx="7">
                  <c:v>0.25</c:v>
                </c:pt>
                <c:pt idx="8">
                  <c:v>0.37000000000000038</c:v>
                </c:pt>
                <c:pt idx="9">
                  <c:v>0.4</c:v>
                </c:pt>
                <c:pt idx="10">
                  <c:v>0.53</c:v>
                </c:pt>
                <c:pt idx="11">
                  <c:v>0.46</c:v>
                </c:pt>
                <c:pt idx="12">
                  <c:v>0.53</c:v>
                </c:pt>
                <c:pt idx="13">
                  <c:v>0.58000000000000063</c:v>
                </c:pt>
                <c:pt idx="14">
                  <c:v>0.51</c:v>
                </c:pt>
                <c:pt idx="15">
                  <c:v>0.56999999999999995</c:v>
                </c:pt>
                <c:pt idx="16">
                  <c:v>0.64000000000000534</c:v>
                </c:pt>
                <c:pt idx="17">
                  <c:v>0.68000000000000216</c:v>
                </c:pt>
                <c:pt idx="18">
                  <c:v>0.60000000000000064</c:v>
                </c:pt>
                <c:pt idx="19">
                  <c:v>0.75000000000000488</c:v>
                </c:pt>
                <c:pt idx="20">
                  <c:v>0.8</c:v>
                </c:pt>
                <c:pt idx="21">
                  <c:v>0.77000000000000368</c:v>
                </c:pt>
                <c:pt idx="22">
                  <c:v>0.89000000000000179</c:v>
                </c:pt>
                <c:pt idx="23">
                  <c:v>0.99</c:v>
                </c:pt>
              </c:numCache>
            </c:numRef>
          </c:val>
        </c:ser>
        <c:marker val="1"/>
        <c:axId val="164484224"/>
        <c:axId val="164485760"/>
      </c:lineChart>
      <c:catAx>
        <c:axId val="164484224"/>
        <c:scaling>
          <c:orientation val="minMax"/>
        </c:scaling>
        <c:axPos val="b"/>
        <c:numFmt formatCode="General" sourceLinked="1"/>
        <c:tickLblPos val="none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4485760"/>
        <c:crossesAt val="0"/>
        <c:auto val="1"/>
        <c:lblAlgn val="ctr"/>
        <c:lblOffset val="100"/>
      </c:catAx>
      <c:valAx>
        <c:axId val="164485760"/>
        <c:scaling>
          <c:orientation val="minMax"/>
          <c:max val="1.2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5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4484224"/>
        <c:crosses val="autoZero"/>
        <c:crossBetween val="between"/>
      </c:valAx>
      <c:spPr>
        <a:noFill/>
        <a:ln w="2541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32567" cy="26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8" tIns="46965" rIns="93928" bIns="46965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358" y="1"/>
            <a:ext cx="4032567" cy="26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8" tIns="46965" rIns="93928" bIns="46965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20081F73-A3D6-48AF-B321-CCF67B639CA5}" type="datetime1">
              <a:rPr lang="en-US"/>
              <a:pPr>
                <a:defRPr/>
              </a:pPr>
              <a:t>11/1/2011</a:t>
            </a:fld>
            <a:endParaRPr lang="en-US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54636"/>
            <a:ext cx="4032567" cy="26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8" tIns="46965" rIns="93928" bIns="46965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358" y="6756679"/>
            <a:ext cx="4032567" cy="26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8" tIns="46965" rIns="93928" bIns="46965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BC2084C9-A309-4861-9B00-572BD194B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469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32567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358" y="1"/>
            <a:ext cx="4032567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4575" y="527050"/>
            <a:ext cx="4676775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791" y="3334464"/>
            <a:ext cx="6824345" cy="315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68929"/>
            <a:ext cx="4032567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358" y="6668929"/>
            <a:ext cx="4032567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87FD523-6A9D-431F-9006-8F984D4E0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4229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126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125386" indent="-39679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10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215853" indent="-44440" algn="l" rtl="0" eaLnBrk="0" fontAlgn="base" hangingPunct="0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25870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856389" algn="l" defTabSz="171278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1027668" algn="l" defTabSz="171278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98946" algn="l" defTabSz="171278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70224" algn="l" defTabSz="171278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.on24.com/r.htm?e=363130&amp;s=1&amp;k=F84702A281E8EC9D97576E9604126690&amp;userreg=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359642" y="3101561"/>
            <a:ext cx="8586434" cy="3918364"/>
          </a:xfrm>
        </p:spPr>
        <p:txBody>
          <a:bodyPr>
            <a:noAutofit/>
          </a:bodyPr>
          <a:lstStyle/>
          <a:p>
            <a:pPr defTabSz="915279">
              <a:defRPr/>
            </a:pPr>
            <a:endParaRPr lang="en-CA" sz="1200" b="0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9950" cy="2633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- j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164E2-03D2-443E-8859-422A60A9C860}" type="slidenum">
              <a:rPr lang="en-US" smtClean="0">
                <a:latin typeface="Times" pitchFamily="-106" charset="0"/>
              </a:rPr>
              <a:pPr/>
              <a:t>12</a:t>
            </a:fld>
            <a:endParaRPr 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BB416-DDA6-4CE1-90D4-24AB4EE627B6}" type="slidenum">
              <a:rPr lang="en-US" smtClean="0">
                <a:solidFill>
                  <a:srgbClr val="000000"/>
                </a:solidFill>
                <a:latin typeface="Times" pitchFamily="-106" charset="0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67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{MUGHEES}</a:t>
            </a:r>
          </a:p>
          <a:p>
            <a:r>
              <a:rPr lang="en-US" sz="1200" dirty="0" smtClean="0"/>
              <a:t>New in EM12c Real-time ADDM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67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{MUGHEES}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76775" cy="2632075"/>
          </a:xfrm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/>
              <a:t>{MUGHEES}</a:t>
            </a:r>
          </a:p>
          <a:p>
            <a:endParaRPr lang="en-US" sz="1200" dirty="0" smtClean="0"/>
          </a:p>
          <a:p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C2703-B257-4757-8E51-4F9123FEA3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C5EE8-A556-483D-A3E8-CA93F27A8715}" type="slidenum">
              <a:rPr lang="en-GB" smtClean="0">
                <a:latin typeface="Times" pitchFamily="18" charset="0"/>
                <a:ea typeface="MS PGothic" pitchFamily="34" charset="-128"/>
              </a:rPr>
              <a:pPr/>
              <a:t>20</a:t>
            </a:fld>
            <a:endParaRPr lang="en-GB" smtClean="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5276729" y="6669888"/>
            <a:ext cx="4031304" cy="35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6A40A8-8560-495B-900C-B1163ED4C38C}" type="slidenum">
              <a:rPr lang="en-GB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GB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1633174" y="558621"/>
            <a:ext cx="6421003" cy="26816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1925" name="Rectangle 4"/>
          <p:cNvSpPr>
            <a:spLocks noGrp="1" noChangeArrowheads="1"/>
          </p:cNvSpPr>
          <p:nvPr>
            <p:ph type="body"/>
          </p:nvPr>
        </p:nvSpPr>
        <p:spPr>
          <a:xfrm>
            <a:off x="1241212" y="3334944"/>
            <a:ext cx="6825609" cy="3164720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7050"/>
            <a:ext cx="4676775" cy="263207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359642" y="3109716"/>
            <a:ext cx="8586434" cy="3158966"/>
          </a:xfrm>
        </p:spPr>
        <p:txBody>
          <a:bodyPr>
            <a:noAutofit/>
          </a:bodyPr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67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4507" y="3334464"/>
            <a:ext cx="8301718" cy="3158966"/>
          </a:xfrm>
        </p:spPr>
        <p:txBody>
          <a:bodyPr/>
          <a:lstStyle/>
          <a:p>
            <a:pPr defTabSz="914034">
              <a:defRPr/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348EC-1354-4522-937E-93B85260CB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2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" dirty="0" smtClean="0">
                <a:hlinkClick r:id="rId3"/>
              </a:rPr>
              <a:t>E9604126690&amp;userreg=n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8363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9403" y="3334464"/>
            <a:ext cx="8181837" cy="3158966"/>
          </a:xfrm>
        </p:spPr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A61D9E-4988-4283-A63B-14C9FA9A01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34" y="3596158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36" y="4410273"/>
            <a:ext cx="7075289" cy="532642"/>
          </a:xfrm>
        </p:spPr>
        <p:txBody>
          <a:bodyPr/>
          <a:lstStyle>
            <a:lvl1pPr marL="0" marR="0" indent="0" algn="l" defTabSz="91420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7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8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321" y="685808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35530169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82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4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0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5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0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55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0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85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0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40877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1" y="1200150"/>
            <a:ext cx="3692525" cy="32575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6" y="1200150"/>
            <a:ext cx="3692525" cy="32575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8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4" indent="0">
              <a:buNone/>
              <a:defRPr sz="2500"/>
            </a:lvl2pPr>
            <a:lvl3pPr marL="816388" indent="0">
              <a:buNone/>
              <a:defRPr sz="2100"/>
            </a:lvl3pPr>
            <a:lvl4pPr marL="1224582" indent="0">
              <a:buNone/>
              <a:defRPr sz="1800"/>
            </a:lvl4pPr>
            <a:lvl5pPr marL="1632776" indent="0">
              <a:buNone/>
              <a:defRPr sz="1800"/>
            </a:lvl5pPr>
            <a:lvl6pPr marL="2040969" indent="0">
              <a:buNone/>
              <a:defRPr sz="1800"/>
            </a:lvl6pPr>
            <a:lvl7pPr marL="2449163" indent="0">
              <a:buNone/>
              <a:defRPr sz="1800"/>
            </a:lvl7pPr>
            <a:lvl8pPr marL="2857357" indent="0">
              <a:buNone/>
              <a:defRPr sz="1800"/>
            </a:lvl8pPr>
            <a:lvl9pPr marL="3265551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91704"/>
            <a:ext cx="1898650" cy="41659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291704"/>
            <a:ext cx="5543550" cy="41659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4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200150"/>
            <a:ext cx="7537450" cy="32575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 userDrawn="1"/>
        </p:nvGrpSpPr>
        <p:grpSpPr>
          <a:xfrm>
            <a:off x="-1586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" y="1821934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11370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44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787414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2" y="3596155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2" y="4410273"/>
            <a:ext cx="7075289" cy="532642"/>
          </a:xfrm>
        </p:spPr>
        <p:txBody>
          <a:bodyPr/>
          <a:lstStyle>
            <a:lvl1pPr marL="0" marR="0" indent="0" algn="l" defTabSz="91301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0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5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0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5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70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 cstate="print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7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 cstate="print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20" y="685807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3" name="Picture 5" descr="PPT_divider.jpg"/>
          <p:cNvPicPr>
            <a:picLocks noChangeAspect="1"/>
          </p:cNvPicPr>
          <p:nvPr userDrawn="1"/>
        </p:nvPicPr>
        <p:blipFill>
          <a:blip r:embed="rId6" cstate="print"/>
          <a:srcRect t="978" b="57874"/>
          <a:stretch>
            <a:fillRect/>
          </a:stretch>
        </p:blipFill>
        <p:spPr bwMode="auto">
          <a:xfrm>
            <a:off x="0" y="701047"/>
            <a:ext cx="9144000" cy="211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palmete.ST-USERS\Desktop\Exalogic\Graphics\For_Presentations\low_res_PNG\Exalogic_1upCU_0148.png"/>
          <p:cNvPicPr>
            <a:picLocks noChangeAspect="1" noChangeArrowheads="1"/>
          </p:cNvPicPr>
          <p:nvPr userDrawn="1"/>
        </p:nvPicPr>
        <p:blipFill>
          <a:blip r:embed="rId7" cstate="print"/>
          <a:srcRect b="32028"/>
          <a:stretch>
            <a:fillRect/>
          </a:stretch>
        </p:blipFill>
        <p:spPr bwMode="auto">
          <a:xfrm>
            <a:off x="1061720" y="198120"/>
            <a:ext cx="2470972" cy="261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5530169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9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6898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65099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88242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97029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62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60951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57"/>
            <a:ext cx="7779072" cy="1244269"/>
          </a:xfrm>
        </p:spPr>
        <p:txBody>
          <a:bodyPr/>
          <a:lstStyle>
            <a:lvl1pPr marL="91300" indent="-9130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88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316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54665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6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 cstate="print">
              <a:alphaModFix amt="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" y="1821932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11370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98208049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7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39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1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02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541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05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57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08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59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11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408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8" y="1150943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11" indent="0">
              <a:buNone/>
              <a:defRPr sz="1200" b="1"/>
            </a:lvl2pPr>
            <a:lvl3pPr marL="571021" indent="0">
              <a:buNone/>
              <a:defRPr sz="1100" b="1"/>
            </a:lvl3pPr>
            <a:lvl4pPr marL="856533" indent="0">
              <a:buNone/>
              <a:defRPr sz="1000" b="1"/>
            </a:lvl4pPr>
            <a:lvl5pPr marL="1142044" indent="0">
              <a:buNone/>
              <a:defRPr sz="1000" b="1"/>
            </a:lvl5pPr>
            <a:lvl6pPr marL="1427555" indent="0">
              <a:buNone/>
              <a:defRPr sz="1000" b="1"/>
            </a:lvl6pPr>
            <a:lvl7pPr marL="1713066" indent="0">
              <a:buNone/>
              <a:defRPr sz="1000" b="1"/>
            </a:lvl7pPr>
            <a:lvl8pPr marL="1998578" indent="0">
              <a:buNone/>
              <a:defRPr sz="1000" b="1"/>
            </a:lvl8pPr>
            <a:lvl9pPr marL="22840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8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3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11" indent="0">
              <a:buNone/>
              <a:defRPr sz="1200" b="1"/>
            </a:lvl2pPr>
            <a:lvl3pPr marL="571021" indent="0">
              <a:buNone/>
              <a:defRPr sz="1100" b="1"/>
            </a:lvl3pPr>
            <a:lvl4pPr marL="856533" indent="0">
              <a:buNone/>
              <a:defRPr sz="1000" b="1"/>
            </a:lvl4pPr>
            <a:lvl5pPr marL="1142044" indent="0">
              <a:buNone/>
              <a:defRPr sz="1000" b="1"/>
            </a:lvl5pPr>
            <a:lvl6pPr marL="1427555" indent="0">
              <a:buNone/>
              <a:defRPr sz="1000" b="1"/>
            </a:lvl6pPr>
            <a:lvl7pPr marL="1713066" indent="0">
              <a:buNone/>
              <a:defRPr sz="1000" b="1"/>
            </a:lvl7pPr>
            <a:lvl8pPr marL="1998578" indent="0">
              <a:buNone/>
              <a:defRPr sz="1000" b="1"/>
            </a:lvl8pPr>
            <a:lvl9pPr marL="22840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574234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78741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8" y="1150938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139" indent="0">
              <a:buNone/>
              <a:defRPr sz="1200" b="1"/>
            </a:lvl2pPr>
            <a:lvl3pPr marL="570277" indent="0">
              <a:buNone/>
              <a:defRPr sz="1100" b="1"/>
            </a:lvl3pPr>
            <a:lvl4pPr marL="855419" indent="0">
              <a:buNone/>
              <a:defRPr sz="1000" b="1"/>
            </a:lvl4pPr>
            <a:lvl5pPr marL="1140562" indent="0">
              <a:buNone/>
              <a:defRPr sz="1000" b="1"/>
            </a:lvl5pPr>
            <a:lvl6pPr marL="1425701" indent="0">
              <a:buNone/>
              <a:defRPr sz="1000" b="1"/>
            </a:lvl6pPr>
            <a:lvl7pPr marL="1710840" indent="0">
              <a:buNone/>
              <a:defRPr sz="1000" b="1"/>
            </a:lvl7pPr>
            <a:lvl8pPr marL="1995980" indent="0">
              <a:buNone/>
              <a:defRPr sz="1000" b="1"/>
            </a:lvl8pPr>
            <a:lvl9pPr marL="228112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8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8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139" indent="0">
              <a:buNone/>
              <a:defRPr sz="1200" b="1"/>
            </a:lvl2pPr>
            <a:lvl3pPr marL="570277" indent="0">
              <a:buNone/>
              <a:defRPr sz="1100" b="1"/>
            </a:lvl3pPr>
            <a:lvl4pPr marL="855419" indent="0">
              <a:buNone/>
              <a:defRPr sz="1000" b="1"/>
            </a:lvl4pPr>
            <a:lvl5pPr marL="1140562" indent="0">
              <a:buNone/>
              <a:defRPr sz="1000" b="1"/>
            </a:lvl5pPr>
            <a:lvl6pPr marL="1425701" indent="0">
              <a:buNone/>
              <a:defRPr sz="1000" b="1"/>
            </a:lvl6pPr>
            <a:lvl7pPr marL="1710840" indent="0">
              <a:buNone/>
              <a:defRPr sz="1000" b="1"/>
            </a:lvl7pPr>
            <a:lvl8pPr marL="1995980" indent="0">
              <a:buNone/>
              <a:defRPr sz="1000" b="1"/>
            </a:lvl8pPr>
            <a:lvl9pPr marL="228112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57423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3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33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139" indent="0">
              <a:buNone/>
              <a:defRPr sz="700"/>
            </a:lvl2pPr>
            <a:lvl3pPr marL="570277" indent="0">
              <a:buNone/>
              <a:defRPr sz="600"/>
            </a:lvl3pPr>
            <a:lvl4pPr marL="855419" indent="0">
              <a:buNone/>
              <a:defRPr sz="600"/>
            </a:lvl4pPr>
            <a:lvl5pPr marL="1140562" indent="0">
              <a:buNone/>
              <a:defRPr sz="600"/>
            </a:lvl5pPr>
            <a:lvl6pPr marL="1425701" indent="0">
              <a:buNone/>
              <a:defRPr sz="600"/>
            </a:lvl6pPr>
            <a:lvl7pPr marL="1710840" indent="0">
              <a:buNone/>
              <a:defRPr sz="600"/>
            </a:lvl7pPr>
            <a:lvl8pPr marL="1995980" indent="0">
              <a:buNone/>
              <a:defRPr sz="600"/>
            </a:lvl8pPr>
            <a:lvl9pPr marL="228112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33726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28309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98" y="206375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5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63971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82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1"/>
            <a:ext cx="7900974" cy="3648075"/>
          </a:xfrm>
        </p:spPr>
        <p:txBody>
          <a:bodyPr wrap="square"/>
          <a:lstStyle>
            <a:lvl1pPr marL="117296" indent="-117296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3964" indent="-177529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3805" indent="-171191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4368" indent="-107784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8330" indent="-166436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198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635239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71" tIns="17234" rIns="34471" bIns="17234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333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333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71" tIns="17234" rIns="34471" bIns="17234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333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3124525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71" tIns="17234" rIns="34471" bIns="17234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333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Insert Information Protection Policy Classification from Slide 8</a:t>
            </a: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4370" y="4897881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094495" y="4897881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736170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44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35239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71" tIns="17234" rIns="34471" bIns="17234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333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333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71" tIns="17234" rIns="34471" bIns="17234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333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124525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71" tIns="17234" rIns="34471" bIns="17234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333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Insert Information Protection Policy Classification from Slide 8</a:t>
            </a: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24370" y="4897881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3094495" y="4897881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19293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8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36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11" indent="0">
              <a:buNone/>
              <a:defRPr sz="700"/>
            </a:lvl2pPr>
            <a:lvl3pPr marL="571021" indent="0">
              <a:buNone/>
              <a:defRPr sz="600"/>
            </a:lvl3pPr>
            <a:lvl4pPr marL="856533" indent="0">
              <a:buNone/>
              <a:defRPr sz="600"/>
            </a:lvl4pPr>
            <a:lvl5pPr marL="1142044" indent="0">
              <a:buNone/>
              <a:defRPr sz="600"/>
            </a:lvl5pPr>
            <a:lvl6pPr marL="1427555" indent="0">
              <a:buNone/>
              <a:defRPr sz="600"/>
            </a:lvl6pPr>
            <a:lvl7pPr marL="1713066" indent="0">
              <a:buNone/>
              <a:defRPr sz="600"/>
            </a:lvl7pPr>
            <a:lvl8pPr marL="1998578" indent="0">
              <a:buNone/>
              <a:defRPr sz="600"/>
            </a:lvl8pPr>
            <a:lvl9pPr marL="22840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33726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28309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11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63971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85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3"/>
            <a:ext cx="7900974" cy="3648075"/>
          </a:xfrm>
        </p:spPr>
        <p:txBody>
          <a:bodyPr wrap="square"/>
          <a:lstStyle>
            <a:lvl1pPr marL="117449" indent="-117449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14" indent="-17776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550" indent="-171413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478" indent="-107927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9890" indent="-166652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201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635251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7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77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7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2011,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3124543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7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Insert Information Protection Policy Classification from Slide 8</a:t>
            </a: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4370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094495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736170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47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35251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7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777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7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2011,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124543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7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Insert Information Protection Policy Classification from Slide 8</a:t>
            </a: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24370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3094495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19293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34" y="3596157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36" y="4410273"/>
            <a:ext cx="7075289" cy="532642"/>
          </a:xfrm>
        </p:spPr>
        <p:txBody>
          <a:bodyPr/>
          <a:lstStyle>
            <a:lvl1pPr marL="0" marR="0" indent="0" algn="l" defTabSz="91420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72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8"/>
            <a:ext cx="11445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321" y="685808"/>
            <a:ext cx="5881687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5301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81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68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8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6898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52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5206" y="4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65099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88242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97029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64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60951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59"/>
            <a:ext cx="7779072" cy="1244269"/>
          </a:xfrm>
        </p:spPr>
        <p:txBody>
          <a:bodyPr/>
          <a:lstStyle>
            <a:lvl1pPr marL="91420" indent="-9142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93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688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54665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 userDrawn="1"/>
        </p:nvGrpSpPr>
        <p:grpSpPr>
          <a:xfrm>
            <a:off x="-1586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" y="1821934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113709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208049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82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4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0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5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0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55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0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85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0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40877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41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787414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8" y="1150943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11" indent="0">
              <a:buNone/>
              <a:defRPr sz="1200" b="1"/>
            </a:lvl2pPr>
            <a:lvl3pPr marL="571021" indent="0">
              <a:buNone/>
              <a:defRPr sz="1100" b="1"/>
            </a:lvl3pPr>
            <a:lvl4pPr marL="856533" indent="0">
              <a:buNone/>
              <a:defRPr sz="1000" b="1"/>
            </a:lvl4pPr>
            <a:lvl5pPr marL="1142044" indent="0">
              <a:buNone/>
              <a:defRPr sz="1000" b="1"/>
            </a:lvl5pPr>
            <a:lvl6pPr marL="1427555" indent="0">
              <a:buNone/>
              <a:defRPr sz="1000" b="1"/>
            </a:lvl6pPr>
            <a:lvl7pPr marL="1713066" indent="0">
              <a:buNone/>
              <a:defRPr sz="1000" b="1"/>
            </a:lvl7pPr>
            <a:lvl8pPr marL="1998578" indent="0">
              <a:buNone/>
              <a:defRPr sz="1000" b="1"/>
            </a:lvl8pPr>
            <a:lvl9pPr marL="22840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8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3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11" indent="0">
              <a:buNone/>
              <a:defRPr sz="1200" b="1"/>
            </a:lvl2pPr>
            <a:lvl3pPr marL="571021" indent="0">
              <a:buNone/>
              <a:defRPr sz="1100" b="1"/>
            </a:lvl3pPr>
            <a:lvl4pPr marL="856533" indent="0">
              <a:buNone/>
              <a:defRPr sz="1000" b="1"/>
            </a:lvl4pPr>
            <a:lvl5pPr marL="1142044" indent="0">
              <a:buNone/>
              <a:defRPr sz="1000" b="1"/>
            </a:lvl5pPr>
            <a:lvl6pPr marL="1427555" indent="0">
              <a:buNone/>
              <a:defRPr sz="1000" b="1"/>
            </a:lvl6pPr>
            <a:lvl7pPr marL="1713066" indent="0">
              <a:buNone/>
              <a:defRPr sz="1000" b="1"/>
            </a:lvl7pPr>
            <a:lvl8pPr marL="1998578" indent="0">
              <a:buNone/>
              <a:defRPr sz="1000" b="1"/>
            </a:lvl8pPr>
            <a:lvl9pPr marL="22840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5742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52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5206" y="4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65099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8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35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11" indent="0">
              <a:buNone/>
              <a:defRPr sz="700"/>
            </a:lvl2pPr>
            <a:lvl3pPr marL="571021" indent="0">
              <a:buNone/>
              <a:defRPr sz="600"/>
            </a:lvl3pPr>
            <a:lvl4pPr marL="856533" indent="0">
              <a:buNone/>
              <a:defRPr sz="600"/>
            </a:lvl4pPr>
            <a:lvl5pPr marL="1142044" indent="0">
              <a:buNone/>
              <a:defRPr sz="600"/>
            </a:lvl5pPr>
            <a:lvl6pPr marL="1427555" indent="0">
              <a:buNone/>
              <a:defRPr sz="600"/>
            </a:lvl6pPr>
            <a:lvl7pPr marL="1713066" indent="0">
              <a:buNone/>
              <a:defRPr sz="600"/>
            </a:lvl7pPr>
            <a:lvl8pPr marL="1998578" indent="0">
              <a:buNone/>
              <a:defRPr sz="600"/>
            </a:lvl8pPr>
            <a:lvl9pPr marL="22840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33726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28309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11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3971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84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3"/>
            <a:ext cx="7900974" cy="3648075"/>
          </a:xfrm>
        </p:spPr>
        <p:txBody>
          <a:bodyPr wrap="square"/>
          <a:lstStyle>
            <a:lvl1pPr marL="117449" indent="-117449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14" indent="-17776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550" indent="-171413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478" indent="-107927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9890" indent="-166652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638796" y="4864040"/>
            <a:ext cx="247461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4493" tIns="17246" rIns="34493" bIns="17246"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829E7E"/>
              </a:buClr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829E7E"/>
                </a:buClr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</a:rPr>
              <a:t>  </a:t>
            </a:r>
            <a:r>
              <a:rPr lang="en-US" sz="800" dirty="0" smtClean="0">
                <a:solidFill>
                  <a:srgbClr val="292929"/>
                </a:solidFill>
              </a:rPr>
              <a:t>|</a:t>
            </a:r>
            <a:r>
              <a:rPr lang="en-US" sz="600" dirty="0" smtClean="0">
                <a:solidFill>
                  <a:srgbClr val="292929"/>
                </a:solidFill>
              </a:rPr>
              <a:t>   © 2011 Oracle Corporation – Proprietary and Confidential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829E7E"/>
              </a:buClr>
              <a:defRPr/>
            </a:pPr>
            <a:endParaRPr lang="en-US" sz="600" b="1" dirty="0" smtClean="0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36170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38796" y="4864040"/>
            <a:ext cx="247461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4493" tIns="17246" rIns="34493" bIns="17246"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829E7E"/>
              </a:buClr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829E7E"/>
                </a:buClr>
                <a:defRPr/>
              </a:pPr>
              <a:t>‹#›</a:t>
            </a:fld>
            <a:r>
              <a:rPr lang="en-US" sz="600" dirty="0" smtClean="0">
                <a:solidFill>
                  <a:srgbClr val="000000"/>
                </a:solidFill>
              </a:rPr>
              <a:t>  </a:t>
            </a:r>
            <a:r>
              <a:rPr lang="en-US" sz="800" dirty="0" smtClean="0">
                <a:solidFill>
                  <a:srgbClr val="292929"/>
                </a:solidFill>
              </a:rPr>
              <a:t>|</a:t>
            </a:r>
            <a:r>
              <a:rPr lang="en-US" sz="600" dirty="0" smtClean="0">
                <a:solidFill>
                  <a:srgbClr val="292929"/>
                </a:solidFill>
              </a:rPr>
              <a:t>   © 2011 Oracle Corporation – Proprietary and Confidential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829E7E"/>
              </a:buClr>
              <a:defRPr/>
            </a:pPr>
            <a:endParaRPr lang="en-US" sz="600" b="1" dirty="0" smtClean="0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929332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34" y="3596158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36" y="4410273"/>
            <a:ext cx="7075289" cy="532642"/>
          </a:xfrm>
        </p:spPr>
        <p:txBody>
          <a:bodyPr/>
          <a:lstStyle>
            <a:lvl1pPr marL="0" marR="0" indent="0" algn="l" defTabSz="91420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7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8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21" y="685808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335530169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8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6898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52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4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65099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88242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9702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882423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65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609517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60"/>
            <a:ext cx="7779072" cy="1244269"/>
          </a:xfrm>
        </p:spPr>
        <p:txBody>
          <a:bodyPr/>
          <a:lstStyle>
            <a:lvl1pPr marL="91420" indent="-9142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93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688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546652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6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5" y="1821935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11370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98208049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82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4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0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5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0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55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0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85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0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4087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44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787414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8" y="1150943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11" indent="0">
              <a:buNone/>
              <a:defRPr sz="1200" b="1"/>
            </a:lvl2pPr>
            <a:lvl3pPr marL="571021" indent="0">
              <a:buNone/>
              <a:defRPr sz="1100" b="1"/>
            </a:lvl3pPr>
            <a:lvl4pPr marL="856533" indent="0">
              <a:buNone/>
              <a:defRPr sz="1000" b="1"/>
            </a:lvl4pPr>
            <a:lvl5pPr marL="1142044" indent="0">
              <a:buNone/>
              <a:defRPr sz="1000" b="1"/>
            </a:lvl5pPr>
            <a:lvl6pPr marL="1427555" indent="0">
              <a:buNone/>
              <a:defRPr sz="1000" b="1"/>
            </a:lvl6pPr>
            <a:lvl7pPr marL="1713066" indent="0">
              <a:buNone/>
              <a:defRPr sz="1000" b="1"/>
            </a:lvl7pPr>
            <a:lvl8pPr marL="1998578" indent="0">
              <a:buNone/>
              <a:defRPr sz="1000" b="1"/>
            </a:lvl8pPr>
            <a:lvl9pPr marL="22840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8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3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11" indent="0">
              <a:buNone/>
              <a:defRPr sz="1200" b="1"/>
            </a:lvl2pPr>
            <a:lvl3pPr marL="571021" indent="0">
              <a:buNone/>
              <a:defRPr sz="1100" b="1"/>
            </a:lvl3pPr>
            <a:lvl4pPr marL="856533" indent="0">
              <a:buNone/>
              <a:defRPr sz="1000" b="1"/>
            </a:lvl4pPr>
            <a:lvl5pPr marL="1142044" indent="0">
              <a:buNone/>
              <a:defRPr sz="1000" b="1"/>
            </a:lvl5pPr>
            <a:lvl6pPr marL="1427555" indent="0">
              <a:buNone/>
              <a:defRPr sz="1000" b="1"/>
            </a:lvl6pPr>
            <a:lvl7pPr marL="1713066" indent="0">
              <a:buNone/>
              <a:defRPr sz="1000" b="1"/>
            </a:lvl7pPr>
            <a:lvl8pPr marL="1998578" indent="0">
              <a:buNone/>
              <a:defRPr sz="1000" b="1"/>
            </a:lvl8pPr>
            <a:lvl9pPr marL="22840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574234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8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36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11" indent="0">
              <a:buNone/>
              <a:defRPr sz="700"/>
            </a:lvl2pPr>
            <a:lvl3pPr marL="571021" indent="0">
              <a:buNone/>
              <a:defRPr sz="600"/>
            </a:lvl3pPr>
            <a:lvl4pPr marL="856533" indent="0">
              <a:buNone/>
              <a:defRPr sz="600"/>
            </a:lvl4pPr>
            <a:lvl5pPr marL="1142044" indent="0">
              <a:buNone/>
              <a:defRPr sz="600"/>
            </a:lvl5pPr>
            <a:lvl6pPr marL="1427555" indent="0">
              <a:buNone/>
              <a:defRPr sz="600"/>
            </a:lvl6pPr>
            <a:lvl7pPr marL="1713066" indent="0">
              <a:buNone/>
              <a:defRPr sz="600"/>
            </a:lvl7pPr>
            <a:lvl8pPr marL="1998578" indent="0">
              <a:buNone/>
              <a:defRPr sz="600"/>
            </a:lvl8pPr>
            <a:lvl9pPr marL="22840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337269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283090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11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63971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970293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85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3"/>
            <a:ext cx="7900974" cy="3648075"/>
          </a:xfrm>
        </p:spPr>
        <p:txBody>
          <a:bodyPr wrap="square"/>
          <a:lstStyle>
            <a:lvl1pPr marL="117449" indent="-117449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14" indent="-17776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550" indent="-171413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478" indent="-107927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9890" indent="-166652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201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635251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777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3124543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Insert Information Protection Policy Classification from Slide 8</a:t>
            </a: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4370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094495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7361700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47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35251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777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124543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Insert Information Protection Policy Classification from Slide 8</a:t>
            </a: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24370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3094495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1929332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34" y="3596158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36" y="4410273"/>
            <a:ext cx="7075289" cy="532642"/>
          </a:xfrm>
        </p:spPr>
        <p:txBody>
          <a:bodyPr/>
          <a:lstStyle>
            <a:lvl1pPr marL="0" marR="0" indent="0" algn="l" defTabSz="91420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7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8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321" y="685808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35530169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8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68985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52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5206" y="4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65099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88242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970293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65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609517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60"/>
            <a:ext cx="7779072" cy="1244269"/>
          </a:xfrm>
        </p:spPr>
        <p:txBody>
          <a:bodyPr/>
          <a:lstStyle>
            <a:lvl1pPr marL="91420" indent="-9142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93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688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546652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6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5" y="1821935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11370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65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609517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2080499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82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4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0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5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0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55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0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85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0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40877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44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787414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8" y="1150943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11" indent="0">
              <a:buNone/>
              <a:defRPr sz="1200" b="1"/>
            </a:lvl2pPr>
            <a:lvl3pPr marL="571021" indent="0">
              <a:buNone/>
              <a:defRPr sz="1100" b="1"/>
            </a:lvl3pPr>
            <a:lvl4pPr marL="856533" indent="0">
              <a:buNone/>
              <a:defRPr sz="1000" b="1"/>
            </a:lvl4pPr>
            <a:lvl5pPr marL="1142044" indent="0">
              <a:buNone/>
              <a:defRPr sz="1000" b="1"/>
            </a:lvl5pPr>
            <a:lvl6pPr marL="1427555" indent="0">
              <a:buNone/>
              <a:defRPr sz="1000" b="1"/>
            </a:lvl6pPr>
            <a:lvl7pPr marL="1713066" indent="0">
              <a:buNone/>
              <a:defRPr sz="1000" b="1"/>
            </a:lvl7pPr>
            <a:lvl8pPr marL="1998578" indent="0">
              <a:buNone/>
              <a:defRPr sz="1000" b="1"/>
            </a:lvl8pPr>
            <a:lvl9pPr marL="22840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8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3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11" indent="0">
              <a:buNone/>
              <a:defRPr sz="1200" b="1"/>
            </a:lvl2pPr>
            <a:lvl3pPr marL="571021" indent="0">
              <a:buNone/>
              <a:defRPr sz="1100" b="1"/>
            </a:lvl3pPr>
            <a:lvl4pPr marL="856533" indent="0">
              <a:buNone/>
              <a:defRPr sz="1000" b="1"/>
            </a:lvl4pPr>
            <a:lvl5pPr marL="1142044" indent="0">
              <a:buNone/>
              <a:defRPr sz="1000" b="1"/>
            </a:lvl5pPr>
            <a:lvl6pPr marL="1427555" indent="0">
              <a:buNone/>
              <a:defRPr sz="1000" b="1"/>
            </a:lvl6pPr>
            <a:lvl7pPr marL="1713066" indent="0">
              <a:buNone/>
              <a:defRPr sz="1000" b="1"/>
            </a:lvl7pPr>
            <a:lvl8pPr marL="1998578" indent="0">
              <a:buNone/>
              <a:defRPr sz="1000" b="1"/>
            </a:lvl8pPr>
            <a:lvl9pPr marL="22840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57423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8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36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11" indent="0">
              <a:buNone/>
              <a:defRPr sz="700"/>
            </a:lvl2pPr>
            <a:lvl3pPr marL="571021" indent="0">
              <a:buNone/>
              <a:defRPr sz="600"/>
            </a:lvl3pPr>
            <a:lvl4pPr marL="856533" indent="0">
              <a:buNone/>
              <a:defRPr sz="600"/>
            </a:lvl4pPr>
            <a:lvl5pPr marL="1142044" indent="0">
              <a:buNone/>
              <a:defRPr sz="600"/>
            </a:lvl5pPr>
            <a:lvl6pPr marL="1427555" indent="0">
              <a:buNone/>
              <a:defRPr sz="600"/>
            </a:lvl6pPr>
            <a:lvl7pPr marL="1713066" indent="0">
              <a:buNone/>
              <a:defRPr sz="600"/>
            </a:lvl7pPr>
            <a:lvl8pPr marL="1998578" indent="0">
              <a:buNone/>
              <a:defRPr sz="600"/>
            </a:lvl8pPr>
            <a:lvl9pPr marL="22840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337269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283090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11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39711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85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3"/>
            <a:ext cx="7900974" cy="3648075"/>
          </a:xfrm>
        </p:spPr>
        <p:txBody>
          <a:bodyPr wrap="square"/>
          <a:lstStyle>
            <a:lvl1pPr marL="117449" indent="-117449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14" indent="-17776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550" indent="-171413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478" indent="-107927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9890" indent="-166652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201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635251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777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3124543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Insert Information Protection Policy Classification from Slide 8</a:t>
            </a: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4370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094495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7361700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47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35251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777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124543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16" tIns="17258" rIns="34516" bIns="17258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777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Insert Information Protection Policy Classification from Slide 8</a:t>
            </a: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24370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3094495" y="489788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1929332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2" y="3596148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2" y="4410273"/>
            <a:ext cx="7075289" cy="53264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3355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60"/>
            <a:ext cx="7779072" cy="1244269"/>
          </a:xfrm>
        </p:spPr>
        <p:txBody>
          <a:bodyPr/>
          <a:lstStyle>
            <a:lvl1pPr marL="91420" indent="-9142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93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688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546652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68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650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882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970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55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6095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50"/>
            <a:ext cx="7779072" cy="1244269"/>
          </a:xfrm>
        </p:spPr>
        <p:txBody>
          <a:bodyPr/>
          <a:lstStyle>
            <a:lvl1pPr marL="91440" indent="-914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88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75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5466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7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1821925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113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9820804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7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39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2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4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9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408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78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6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5" y="1821935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9113709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1" y="1150938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1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8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5742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3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6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73" indent="0">
              <a:buNone/>
              <a:defRPr sz="700"/>
            </a:lvl2pPr>
            <a:lvl3pPr marL="571145" indent="0">
              <a:buNone/>
              <a:defRPr sz="600"/>
            </a:lvl3pPr>
            <a:lvl4pPr marL="856718" indent="0">
              <a:buNone/>
              <a:defRPr sz="600"/>
            </a:lvl4pPr>
            <a:lvl5pPr marL="1142291" indent="0">
              <a:buNone/>
              <a:defRPr sz="600"/>
            </a:lvl5pPr>
            <a:lvl6pPr marL="1427864" indent="0">
              <a:buNone/>
              <a:defRPr sz="600"/>
            </a:lvl6pPr>
            <a:lvl7pPr marL="1713437" indent="0">
              <a:buNone/>
              <a:defRPr sz="600"/>
            </a:lvl7pPr>
            <a:lvl8pPr marL="1999011" indent="0">
              <a:buNone/>
              <a:defRPr sz="600"/>
            </a:lvl8pPr>
            <a:lvl9pPr marL="228458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3372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2830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98" y="206375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5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6397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5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0"/>
            <a:ext cx="7900974" cy="3648075"/>
          </a:xfrm>
        </p:spPr>
        <p:txBody>
          <a:bodyPr wrap="square"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191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3124525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094495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73617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37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124525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3094495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19293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71374"/>
            <a:ext cx="9144000" cy="40075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 sz="20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20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0" descr="Oracle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669632"/>
            <a:ext cx="947738" cy="8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OOW10_titleslide_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2229"/>
            <a:ext cx="9145588" cy="212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Red 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29150"/>
            <a:ext cx="9144000" cy="1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Small Red Squa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20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20" descr="Oracle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669632"/>
            <a:ext cx="947738" cy="8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1"/>
          <p:cNvSpPr>
            <a:spLocks noChangeArrowheads="1"/>
          </p:cNvSpPr>
          <p:nvPr userDrawn="1"/>
        </p:nvSpPr>
        <p:spPr bwMode="auto">
          <a:xfrm>
            <a:off x="914401" y="685801"/>
            <a:ext cx="2824163" cy="2118122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&lt;Insert Picture Here&gt;</a:t>
            </a:r>
          </a:p>
        </p:txBody>
      </p:sp>
      <p:pic>
        <p:nvPicPr>
          <p:cNvPr id="13" name="Picture 74" descr="Tall Red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85800"/>
            <a:ext cx="914400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5" descr="Wide Red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6976" y="685800"/>
            <a:ext cx="5407025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0" descr="Oracle_Logo_485C.jpg                                           00104BF0Macintosh HD                   BE05FFEF: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1701" y="3253979"/>
            <a:ext cx="2925763" cy="2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96938" y="4263628"/>
            <a:ext cx="6786562" cy="794147"/>
          </a:xfrm>
        </p:spPr>
        <p:txBody>
          <a:bodyPr/>
          <a:lstStyle>
            <a:lvl1pPr marL="0" indent="0">
              <a:spcBef>
                <a:spcPct val="0"/>
              </a:spcBef>
              <a:buFont typeface="Times" pitchFamily="18" charset="0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25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96939" y="3469482"/>
            <a:ext cx="5407025" cy="759619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667263"/>
              </a:buClr>
              <a:defRPr/>
            </a:pPr>
            <a:fld id="{AF82C1EE-75A2-4FDF-A9A4-1562EA8E78C4}" type="slidenum">
              <a:rPr lang="en-US"/>
              <a:pPr>
                <a:buClr>
                  <a:srgbClr val="667263"/>
                </a:buCl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667263"/>
              </a:buClr>
              <a:defRPr/>
            </a:pPr>
            <a:fld id="{DFDBEAC7-2E89-43FB-BB72-80915589F6CA}" type="slidenum">
              <a:rPr lang="en-US"/>
              <a:pPr>
                <a:buClr>
                  <a:srgbClr val="667263"/>
                </a:buCl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6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667263"/>
              </a:buClr>
              <a:defRPr/>
            </a:pPr>
            <a:fld id="{375385EF-EB50-4C12-AAF1-2D2AD3CCF6C3}" type="slidenum">
              <a:rPr lang="en-US"/>
              <a:pPr>
                <a:buClr>
                  <a:srgbClr val="667263"/>
                </a:buCl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2080499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667263"/>
              </a:buClr>
              <a:defRPr/>
            </a:pPr>
            <a:fld id="{44C0B167-7964-4A97-8B8D-D1562061BBC7}" type="slidenum">
              <a:rPr lang="en-US"/>
              <a:pPr>
                <a:buClr>
                  <a:srgbClr val="667263"/>
                </a:buCl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667263"/>
              </a:buClr>
              <a:defRPr/>
            </a:pPr>
            <a:fld id="{A5715AD8-29F6-4803-91AC-76814D040D35}" type="slidenum">
              <a:rPr lang="en-US"/>
              <a:pPr>
                <a:buClr>
                  <a:srgbClr val="667263"/>
                </a:buCl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667263"/>
              </a:buClr>
              <a:defRPr/>
            </a:pPr>
            <a:fld id="{86D6A9EC-A7B0-4028-A8E9-D82F10D9CE53}" type="slidenum">
              <a:rPr lang="en-US"/>
              <a:pPr>
                <a:buClr>
                  <a:srgbClr val="667263"/>
                </a:buCl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667263"/>
              </a:buClr>
              <a:defRPr/>
            </a:pPr>
            <a:fld id="{7CFF1CDA-8AB7-4812-A2FC-B599CAD704C3}" type="slidenum">
              <a:rPr lang="en-US"/>
              <a:pPr>
                <a:buClr>
                  <a:srgbClr val="667263"/>
                </a:buCl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667263"/>
              </a:buClr>
              <a:defRPr/>
            </a:pPr>
            <a:fld id="{728C51C5-5CBE-474F-8992-748B0C4DB528}" type="slidenum">
              <a:rPr lang="en-US"/>
              <a:pPr>
                <a:buClr>
                  <a:srgbClr val="667263"/>
                </a:buCl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667263"/>
              </a:buClr>
              <a:defRPr/>
            </a:pPr>
            <a:fld id="{AECE10AA-6B4B-4888-B59B-0B179CF29BD3}" type="slidenum">
              <a:rPr lang="en-US"/>
              <a:pPr>
                <a:buClr>
                  <a:srgbClr val="667263"/>
                </a:buCl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91703"/>
            <a:ext cx="1898650" cy="41659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291703"/>
            <a:ext cx="5543550" cy="4165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667263"/>
              </a:buClr>
              <a:defRPr/>
            </a:pPr>
            <a:fld id="{35D6D7B3-F6B8-488B-8F0D-2B7DDE10D30D}" type="slidenum">
              <a:rPr lang="en-US"/>
              <a:pPr>
                <a:buClr>
                  <a:srgbClr val="667263"/>
                </a:buCl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914401" y="685800"/>
            <a:ext cx="2824163" cy="2115741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1639" tIns="40819" rIns="81639" bIns="40819" anchor="ctr" anchorCtr="1"/>
          <a:lstStyle/>
          <a:p>
            <a:pPr algn="ctr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 charset="0"/>
                <a:ea typeface="+mn-ea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1"/>
            <a:ext cx="914400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976" y="685801"/>
            <a:ext cx="5407025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1" y="3253979"/>
            <a:ext cx="2925763" cy="2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451"/>
            <a:ext cx="7772400" cy="645319"/>
          </a:xfrm>
        </p:spPr>
        <p:txBody>
          <a:bodyPr lIns="81639" tIns="40819" rIns="81639" bIns="40819"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81639" tIns="40819" rIns="81639" bIns="40819"/>
          <a:lstStyle>
            <a:lvl1pPr marL="0" indent="0">
              <a:spcBef>
                <a:spcPct val="0"/>
              </a:spcBef>
              <a:buFont typeface="Times" charset="0"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2010 Oracle Corporation – Proprietary and 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94" indent="0">
              <a:buNone/>
              <a:defRPr sz="1600"/>
            </a:lvl2pPr>
            <a:lvl3pPr marL="816388" indent="0">
              <a:buNone/>
              <a:defRPr sz="1400"/>
            </a:lvl3pPr>
            <a:lvl4pPr marL="1224582" indent="0">
              <a:buNone/>
              <a:defRPr sz="1300"/>
            </a:lvl4pPr>
            <a:lvl5pPr marL="1632776" indent="0">
              <a:buNone/>
              <a:defRPr sz="1300"/>
            </a:lvl5pPr>
            <a:lvl6pPr marL="2040969" indent="0">
              <a:buNone/>
              <a:defRPr sz="1300"/>
            </a:lvl6pPr>
            <a:lvl7pPr marL="2449163" indent="0">
              <a:buNone/>
              <a:defRPr sz="1300"/>
            </a:lvl7pPr>
            <a:lvl8pPr marL="2857357" indent="0">
              <a:buNone/>
              <a:defRPr sz="1300"/>
            </a:lvl8pPr>
            <a:lvl9pPr marL="326555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8.wmf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2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85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7593" y="4791855"/>
            <a:ext cx="2895600" cy="274637"/>
          </a:xfrm>
          <a:prstGeom prst="rect">
            <a:avLst/>
          </a:prstGeom>
        </p:spPr>
        <p:txBody>
          <a:bodyPr vert="horz" wrap="square" lIns="57103" tIns="28552" rIns="57103" bIns="28552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19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5"/>
          <p:cNvGrpSpPr>
            <a:grpSpLocks/>
          </p:cNvGrpSpPr>
          <p:nvPr/>
        </p:nvGrpSpPr>
        <p:grpSpPr bwMode="auto">
          <a:xfrm>
            <a:off x="0" y="4629160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6" r:id="rId2"/>
    <p:sldLayoutId id="2147483812" r:id="rId3"/>
    <p:sldLayoutId id="2147483816" r:id="rId4"/>
    <p:sldLayoutId id="2147483817" r:id="rId5"/>
    <p:sldLayoutId id="2147483827" r:id="rId6"/>
    <p:sldLayoutId id="2147483828" r:id="rId7"/>
    <p:sldLayoutId id="2147483829" r:id="rId8"/>
    <p:sldLayoutId id="2147483822" r:id="rId9"/>
    <p:sldLayoutId id="2147483813" r:id="rId10"/>
    <p:sldLayoutId id="2147483814" r:id="rId11"/>
    <p:sldLayoutId id="2147483815" r:id="rId12"/>
    <p:sldLayoutId id="2147483818" r:id="rId13"/>
    <p:sldLayoutId id="2147483819" r:id="rId14"/>
    <p:sldLayoutId id="2147483820" r:id="rId15"/>
    <p:sldLayoutId id="2147483824" r:id="rId16"/>
    <p:sldLayoutId id="2147483825" r:id="rId17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1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02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53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04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679" indent="-212679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652" indent="-226964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634" indent="-141257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615" indent="-22855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477" indent="-23172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311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5822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333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6843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11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021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533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044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555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066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8578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088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84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vert="horz" wrap="square" lIns="57103" tIns="28552" rIns="57103" bIns="28552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4629159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1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02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53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04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679" indent="-212679" algn="l" rtl="0" eaLnBrk="0" fontAlgn="base" hangingPunct="0">
        <a:spcBef>
          <a:spcPts val="500"/>
        </a:spcBef>
        <a:spcAft>
          <a:spcPts val="200"/>
        </a:spcAft>
        <a:buClr>
          <a:srgbClr val="FF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652" indent="-226964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634" indent="-141257" algn="l" rtl="0" eaLnBrk="0" fontAlgn="base" hangingPunct="0">
        <a:spcBef>
          <a:spcPts val="200"/>
        </a:spcBef>
        <a:spcAft>
          <a:spcPts val="200"/>
        </a:spcAft>
        <a:buClr>
          <a:srgbClr val="C00000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615" indent="-22855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477" indent="-231725" algn="l" rtl="0" eaLnBrk="0" fontAlgn="base" hangingPunct="0">
        <a:spcBef>
          <a:spcPts val="200"/>
        </a:spcBef>
        <a:spcAft>
          <a:spcPts val="200"/>
        </a:spcAft>
        <a:buClr>
          <a:srgbClr val="FF0000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311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5822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333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6843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11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021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533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044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555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066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8578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088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85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7593" y="4791855"/>
            <a:ext cx="2895600" cy="274637"/>
          </a:xfrm>
          <a:prstGeom prst="rect">
            <a:avLst/>
          </a:prstGeom>
        </p:spPr>
        <p:txBody>
          <a:bodyPr vert="horz" wrap="square" lIns="57103" tIns="28552" rIns="57103" bIns="28552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19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4629160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1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02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53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04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679" indent="-212679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652" indent="-226964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634" indent="-141257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615" indent="-22855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477" indent="-23172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311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5822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333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6843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11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021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533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044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555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066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8578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088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85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7593" y="4791855"/>
            <a:ext cx="2895600" cy="274637"/>
          </a:xfrm>
          <a:prstGeom prst="rect">
            <a:avLst/>
          </a:prstGeom>
        </p:spPr>
        <p:txBody>
          <a:bodyPr vert="horz" wrap="square" lIns="57103" tIns="28552" rIns="57103" bIns="28552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19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4629160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1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02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53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04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679" indent="-212679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652" indent="-226964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634" indent="-141257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615" indent="-22855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477" indent="-23172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311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5822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333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6843" indent="-142755" algn="l" defTabSz="5710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11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021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533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044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555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066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8578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088" algn="l" defTabSz="5710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75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 vert="horz" wrap="square" lIns="57115" tIns="28558" rIns="57115" bIns="28558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19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851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3124525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851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3094495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  <p:sldLayoutId id="2147484419" r:id="rId13"/>
    <p:sldLayoutId id="2147484420" r:id="rId14"/>
    <p:sldLayoutId id="2147484421" r:id="rId15"/>
    <p:sldLayoutId id="2147484422" r:id="rId16"/>
    <p:sldLayoutId id="2147484423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7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2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725" indent="-212725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763" indent="-227013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788" indent="-1412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850" indent="-22860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775" indent="-23177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651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224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797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369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7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145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18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29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864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437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901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Red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29150"/>
            <a:ext cx="9144000" cy="1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Small Red Squar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1703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20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31" name="Picture 20" descr="Oracle 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0" y="4669632"/>
            <a:ext cx="947738" cy="8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8113" y="4919663"/>
            <a:ext cx="6546850" cy="1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4901804"/>
            <a:ext cx="1589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000">
                <a:solidFill>
                  <a:srgbClr val="94958B"/>
                </a:solidFill>
                <a:latin typeface="Arial" pitchFamily="34" charset="0"/>
              </a:defRPr>
            </a:lvl1pPr>
          </a:lstStyle>
          <a:p>
            <a:pPr>
              <a:buClr>
                <a:srgbClr val="667263"/>
              </a:buClr>
              <a:defRPr/>
            </a:pPr>
            <a:fld id="{58E02DCF-4267-47C3-816D-19996DC4651B}" type="slidenum">
              <a:rPr lang="en-US" b="1">
                <a:ea typeface="+mn-ea"/>
                <a:cs typeface="+mn-cs"/>
              </a:rPr>
              <a:pPr>
                <a:buClr>
                  <a:srgbClr val="667263"/>
                </a:buClr>
                <a:defRPr/>
              </a:pPr>
              <a:t>‹#›</a:t>
            </a:fld>
            <a:endParaRPr lang="en-US" b="1" dirty="0">
              <a:ea typeface="+mn-ea"/>
              <a:cs typeface="+mn-cs"/>
            </a:endParaRPr>
          </a:p>
        </p:txBody>
      </p:sp>
      <p:pic>
        <p:nvPicPr>
          <p:cNvPr id="1034" name="Picture 25" descr="Red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29150"/>
            <a:ext cx="9144000" cy="1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4" descr="Small Red Squar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20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37" name="Picture 20" descr="Oracle 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0" y="4669632"/>
            <a:ext cx="947738" cy="8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5" descr="Red Ba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29150"/>
            <a:ext cx="9144000" cy="1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4" descr="Small Red Squ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20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41" name="Picture 20" descr="Oracle WHIT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0" y="4669632"/>
            <a:ext cx="947738" cy="8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5" descr="Red Ba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629151"/>
            <a:ext cx="9144000" cy="1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4" descr="Small Red Squar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1704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1639" tIns="40819" rIns="81639" bIns="40819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1800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2055" name="Picture 20" descr="Oracle WHIT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00" y="4669631"/>
            <a:ext cx="947738" cy="8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8113" y="4919663"/>
            <a:ext cx="6546850" cy="1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8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7494588" y="4938712"/>
            <a:ext cx="1454150" cy="17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06" tIns="41103" rIns="82206" bIns="41103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fld id="{DACEEBFC-7849-4C38-A7B7-8A98C8A0445E}" type="slidenum">
              <a:rPr lang="en-US" b="1">
                <a:solidFill>
                  <a:srgbClr val="B8B8B8"/>
                </a:solidFill>
                <a:latin typeface="Arial" charset="0"/>
                <a:ea typeface="+mn-ea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  <a:defRPr/>
              </a:pPr>
              <a:t>‹#›</a:t>
            </a:fld>
            <a:endParaRPr lang="en-US" sz="1800" b="1" dirty="0">
              <a:solidFill>
                <a:srgbClr val="B8B8B8"/>
              </a:solidFill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26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08194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816388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224582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632776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202680" indent="-20268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08826" indent="-2040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–"/>
        <a:defRPr sz="1800">
          <a:solidFill>
            <a:schemeClr val="tx1"/>
          </a:solidFill>
          <a:latin typeface="+mn-lt"/>
        </a:defRPr>
      </a:lvl2pPr>
      <a:lvl3pPr marL="816388" indent="-20551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1800">
          <a:solidFill>
            <a:schemeClr val="tx1"/>
          </a:solidFill>
          <a:latin typeface="+mn-lt"/>
        </a:defRPr>
      </a:lvl3pPr>
      <a:lvl4pPr marL="1123951" indent="-20551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–"/>
        <a:defRPr sz="1800">
          <a:solidFill>
            <a:schemeClr val="tx1"/>
          </a:solidFill>
          <a:latin typeface="+mn-lt"/>
        </a:defRPr>
      </a:lvl4pPr>
      <a:lvl5pPr marL="1430096" indent="-20409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1800">
          <a:solidFill>
            <a:schemeClr val="tx1"/>
          </a:solidFill>
          <a:latin typeface="+mn-lt"/>
        </a:defRPr>
      </a:lvl5pPr>
      <a:lvl6pPr marL="1838290" indent="-204097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1800">
          <a:solidFill>
            <a:schemeClr val="tx1"/>
          </a:solidFill>
          <a:latin typeface="+mn-lt"/>
        </a:defRPr>
      </a:lvl6pPr>
      <a:lvl7pPr marL="2246484" indent="-204097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1800">
          <a:solidFill>
            <a:schemeClr val="tx1"/>
          </a:solidFill>
          <a:latin typeface="+mn-lt"/>
        </a:defRPr>
      </a:lvl7pPr>
      <a:lvl8pPr marL="2654678" indent="-204097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1800">
          <a:solidFill>
            <a:schemeClr val="tx1"/>
          </a:solidFill>
          <a:latin typeface="+mn-lt"/>
        </a:defRPr>
      </a:lvl8pPr>
      <a:lvl9pPr marL="3062872" indent="-204097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82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7593" y="4791852"/>
            <a:ext cx="2895600" cy="274637"/>
          </a:xfrm>
          <a:prstGeom prst="rect">
            <a:avLst/>
          </a:prstGeom>
        </p:spPr>
        <p:txBody>
          <a:bodyPr vert="horz" wrap="square" lIns="57031" tIns="28516" rIns="57031" bIns="28516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19" cstate="print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4629157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2" r:id="rId14"/>
    <p:sldLayoutId id="2147484523" r:id="rId15"/>
    <p:sldLayoutId id="2147484524" r:id="rId16"/>
    <p:sldLayoutId id="2147484525" r:id="rId1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13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027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541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056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403" indent="-212403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1986" indent="-22667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1709" indent="-141071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4205" indent="-228253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2690" indent="-23142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68271" indent="-142569" algn="l" defTabSz="57027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3410" indent="-142569" algn="l" defTabSz="57027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8550" indent="-142569" algn="l" defTabSz="57027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690" indent="-142569" algn="l" defTabSz="57027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2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139" algn="l" defTabSz="5702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0277" algn="l" defTabSz="5702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5419" algn="l" defTabSz="5702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0562" algn="l" defTabSz="5702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5701" algn="l" defTabSz="5702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0840" algn="l" defTabSz="5702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5980" algn="l" defTabSz="5702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1120" algn="l" defTabSz="5702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1.png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itle 5"/>
          <p:cNvSpPr>
            <a:spLocks noGrp="1"/>
          </p:cNvSpPr>
          <p:nvPr>
            <p:ph type="ctrTitle"/>
          </p:nvPr>
        </p:nvSpPr>
        <p:spPr>
          <a:xfrm>
            <a:off x="991179" y="3576918"/>
            <a:ext cx="6458719" cy="731054"/>
          </a:xfrm>
        </p:spPr>
        <p:txBody>
          <a:bodyPr wrap="square">
            <a:noAutofit/>
          </a:bodyPr>
          <a:lstStyle/>
          <a:p>
            <a:r>
              <a:rPr lang="en-CA" dirty="0" smtClean="0"/>
              <a:t>Oracle Enterprise Manager –</a:t>
            </a:r>
            <a:br>
              <a:rPr lang="en-CA" dirty="0" smtClean="0"/>
            </a:br>
            <a:r>
              <a:rPr lang="en-CA" dirty="0" smtClean="0"/>
              <a:t>Cloud Control 12c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8373" name="Subtitle 6"/>
          <p:cNvSpPr>
            <a:spLocks noGrp="1"/>
          </p:cNvSpPr>
          <p:nvPr>
            <p:ph type="subTitle" idx="1"/>
          </p:nvPr>
        </p:nvSpPr>
        <p:spPr>
          <a:xfrm>
            <a:off x="1018072" y="4436049"/>
            <a:ext cx="6467475" cy="525916"/>
          </a:xfrm>
        </p:spPr>
        <p:txBody>
          <a:bodyPr wrap="square">
            <a:noAutofit/>
          </a:bodyPr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1400" b="1" dirty="0" smtClean="0">
                <a:ea typeface="ＭＳ Ｐゴシック" pitchFamily="34" charset="-128"/>
              </a:rPr>
              <a:t>Simon Keys,  The Small Ronnie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1400" b="1" dirty="0" smtClean="0">
                <a:ea typeface="ＭＳ Ｐゴシック" pitchFamily="34" charset="-128"/>
              </a:rPr>
              <a:t>Martin Lambert, The Large Ronnie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endParaRPr lang="en-US" sz="1400" b="1" dirty="0" smtClean="0">
              <a:ea typeface="ＭＳ Ｐゴシック" pitchFamily="34" charset="-128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0" y="666750"/>
            <a:ext cx="9154160" cy="2143125"/>
            <a:chOff x="0" y="666750"/>
            <a:chExt cx="9154160" cy="2143125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b="17280"/>
            <a:stretch>
              <a:fillRect/>
            </a:stretch>
          </p:blipFill>
          <p:spPr bwMode="auto">
            <a:xfrm>
              <a:off x="0" y="666750"/>
              <a:ext cx="915416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>
              <a:off x="0" y="2808514"/>
              <a:ext cx="91440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26571" y="892629"/>
              <a:ext cx="2558143" cy="20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endParaRPr lang="en-C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9" descr="O_EnterpriseMgr_12c_cl_wh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522" y="828935"/>
              <a:ext cx="2658899" cy="695065"/>
            </a:xfrm>
            <a:prstGeom prst="rect">
              <a:avLst/>
            </a:prstGeom>
          </p:spPr>
        </p:pic>
      </p:grpSp>
      <p:pic>
        <p:nvPicPr>
          <p:cNvPr id="11" name="Picture 10" descr="image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082" y="2823882"/>
            <a:ext cx="3576917" cy="23196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New Massively Scalable Framework</a:t>
            </a:r>
            <a:br>
              <a:rPr lang="en-US" dirty="0" smtClean="0">
                <a:ea typeface="ＭＳ Ｐゴシック" pitchFamily="34" charset="-128"/>
                <a:cs typeface="Arial" pitchFamily="34" charset="0"/>
              </a:rPr>
            </a:br>
            <a:r>
              <a:rPr lang="en-US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Robust, Extensible and Secure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7544" y="1275608"/>
            <a:ext cx="3816424" cy="3297237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Better performance 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and scalability</a:t>
            </a:r>
          </a:p>
          <a:p>
            <a:r>
              <a:rPr lang="en-US" dirty="0" smtClean="0">
                <a:cs typeface="Arial" pitchFamily="34" charset="0"/>
              </a:rPr>
              <a:t>Self-update</a:t>
            </a:r>
          </a:p>
          <a:p>
            <a:r>
              <a:rPr lang="en-US" dirty="0" smtClean="0">
                <a:cs typeface="Arial" pitchFamily="34" charset="0"/>
              </a:rPr>
              <a:t>Enhanced security</a:t>
            </a:r>
            <a:endParaRPr lang="en-US" sz="1800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New web 2.0 user interface</a:t>
            </a:r>
          </a:p>
          <a:p>
            <a:r>
              <a:rPr lang="en-US" dirty="0" smtClean="0">
                <a:cs typeface="Arial" pitchFamily="34" charset="0"/>
              </a:rPr>
              <a:t>Powerful configuration management</a:t>
            </a:r>
          </a:p>
          <a:p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6416" y="64213"/>
            <a:ext cx="655086" cy="98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3923928" y="1346458"/>
            <a:ext cx="5116734" cy="2953484"/>
            <a:chOff x="3630692" y="1261239"/>
            <a:chExt cx="5389120" cy="3110711"/>
          </a:xfrm>
        </p:grpSpPr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7446075" y="3219822"/>
              <a:ext cx="1573737" cy="1060571"/>
            </a:xfrm>
            <a:prstGeom prst="roundRect">
              <a:avLst>
                <a:gd name="adj" fmla="val 16925"/>
              </a:avLst>
            </a:prstGeom>
            <a:gradFill flip="none" rotWithShape="1">
              <a:gsLst>
                <a:gs pos="0">
                  <a:srgbClr val="6699FF">
                    <a:tint val="66000"/>
                    <a:satMod val="160000"/>
                    <a:alpha val="50000"/>
                  </a:srgbClr>
                </a:gs>
                <a:gs pos="50000">
                  <a:srgbClr val="6699FF">
                    <a:tint val="44500"/>
                    <a:satMod val="160000"/>
                    <a:alpha val="50000"/>
                  </a:srgbClr>
                </a:gs>
                <a:gs pos="100000">
                  <a:srgbClr val="6699FF">
                    <a:tint val="23500"/>
                    <a:satMod val="160000"/>
                    <a:alpha val="50000"/>
                  </a:srgb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lIns="92075" tIns="0" rIns="92075" bIns="46038"/>
            <a:lstStyle/>
            <a:p>
              <a:pPr algn="ctr" defTabSz="913608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1100" kern="0" dirty="0">
                  <a:solidFill>
                    <a:srgbClr val="000000"/>
                  </a:solidFill>
                </a:rPr>
                <a:t>Host </a:t>
              </a:r>
              <a:r>
                <a:rPr lang="en-US" sz="1100" kern="0" dirty="0" smtClean="0">
                  <a:solidFill>
                    <a:srgbClr val="000000"/>
                  </a:solidFill>
                </a:rPr>
                <a:t>2</a:t>
              </a:r>
              <a:endParaRPr lang="en-US" sz="1100" kern="0" dirty="0">
                <a:solidFill>
                  <a:srgbClr val="000000"/>
                </a:solidFill>
              </a:endParaRPr>
            </a:p>
            <a:p>
              <a:pPr algn="ctr" defTabSz="913608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72" name="AutoShape 34"/>
            <p:cNvSpPr>
              <a:spLocks noChangeArrowheads="1"/>
            </p:cNvSpPr>
            <p:nvPr/>
          </p:nvSpPr>
          <p:spPr bwMode="auto">
            <a:xfrm>
              <a:off x="7540720" y="3967414"/>
              <a:ext cx="638120" cy="263648"/>
            </a:xfrm>
            <a:prstGeom prst="roundRect">
              <a:avLst>
                <a:gd name="adj" fmla="val 13576"/>
              </a:avLst>
            </a:prstGeom>
            <a:solidFill>
              <a:srgbClr val="FD0000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0" tIns="38419" rIns="0" bIns="38419" anchor="ctr"/>
            <a:lstStyle/>
            <a:p>
              <a:pPr algn="ctr" defTabSz="767685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800" kern="0" dirty="0" smtClean="0">
                  <a:solidFill>
                    <a:srgbClr val="FFFFFF"/>
                  </a:solidFill>
                  <a:ea typeface="+mn-ea"/>
                </a:rPr>
                <a:t>Web Logic</a:t>
              </a:r>
            </a:p>
          </p:txBody>
        </p:sp>
        <p:sp>
          <p:nvSpPr>
            <p:cNvPr id="73" name="AutoShape 34"/>
            <p:cNvSpPr>
              <a:spLocks noChangeArrowheads="1"/>
            </p:cNvSpPr>
            <p:nvPr/>
          </p:nvSpPr>
          <p:spPr bwMode="auto">
            <a:xfrm>
              <a:off x="8280226" y="3967414"/>
              <a:ext cx="638120" cy="263648"/>
            </a:xfrm>
            <a:prstGeom prst="roundRect">
              <a:avLst>
                <a:gd name="adj" fmla="val 13576"/>
              </a:avLst>
            </a:prstGeom>
            <a:solidFill>
              <a:srgbClr val="FD0000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0" tIns="38419" rIns="0" bIns="38419" anchor="ctr"/>
            <a:lstStyle/>
            <a:p>
              <a:pPr algn="ctr" defTabSz="767685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800" kern="0" dirty="0" smtClean="0">
                  <a:solidFill>
                    <a:srgbClr val="FFFFFF"/>
                  </a:solidFill>
                  <a:ea typeface="+mn-ea"/>
                </a:rPr>
                <a:t>Fusion Apps</a:t>
              </a:r>
            </a:p>
          </p:txBody>
        </p:sp>
        <p:sp>
          <p:nvSpPr>
            <p:cNvPr id="122" name="Rounded Rectangle 121"/>
            <p:cNvSpPr>
              <a:spLocks noChangeArrowheads="1"/>
            </p:cNvSpPr>
            <p:nvPr/>
          </p:nvSpPr>
          <p:spPr bwMode="auto">
            <a:xfrm>
              <a:off x="7403944" y="1943227"/>
              <a:ext cx="1573737" cy="1060571"/>
            </a:xfrm>
            <a:prstGeom prst="roundRect">
              <a:avLst>
                <a:gd name="adj" fmla="val 16925"/>
              </a:avLst>
            </a:prstGeom>
            <a:gradFill flip="none" rotWithShape="1">
              <a:gsLst>
                <a:gs pos="0">
                  <a:srgbClr val="6699FF">
                    <a:tint val="66000"/>
                    <a:satMod val="160000"/>
                    <a:alpha val="50000"/>
                  </a:srgbClr>
                </a:gs>
                <a:gs pos="50000">
                  <a:srgbClr val="6699FF">
                    <a:tint val="44500"/>
                    <a:satMod val="160000"/>
                    <a:alpha val="50000"/>
                  </a:srgbClr>
                </a:gs>
                <a:gs pos="100000">
                  <a:srgbClr val="6699FF">
                    <a:tint val="23500"/>
                    <a:satMod val="160000"/>
                    <a:alpha val="50000"/>
                  </a:srgb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lIns="92075" tIns="0" rIns="92075" bIns="46038"/>
            <a:lstStyle/>
            <a:p>
              <a:pPr algn="ctr" defTabSz="913608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1100" kern="0" dirty="0">
                  <a:solidFill>
                    <a:srgbClr val="000000"/>
                  </a:solidFill>
                </a:rPr>
                <a:t>Host 1</a:t>
              </a:r>
            </a:p>
            <a:p>
              <a:pPr algn="ctr" defTabSz="913608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123" name="Rounded Rectangle 122"/>
            <p:cNvSpPr>
              <a:spLocks noChangeArrowheads="1"/>
            </p:cNvSpPr>
            <p:nvPr/>
          </p:nvSpPr>
          <p:spPr bwMode="auto">
            <a:xfrm>
              <a:off x="3640605" y="2083868"/>
              <a:ext cx="3125169" cy="2288082"/>
            </a:xfrm>
            <a:prstGeom prst="roundRect">
              <a:avLst>
                <a:gd name="adj" fmla="val 9153"/>
              </a:avLst>
            </a:prstGeom>
            <a:gradFill flip="none" rotWithShape="1">
              <a:gsLst>
                <a:gs pos="0">
                  <a:srgbClr val="6699FF">
                    <a:tint val="66000"/>
                    <a:satMod val="160000"/>
                    <a:alpha val="50000"/>
                  </a:srgbClr>
                </a:gs>
                <a:gs pos="50000">
                  <a:srgbClr val="6699FF">
                    <a:tint val="44500"/>
                    <a:satMod val="160000"/>
                    <a:alpha val="50000"/>
                  </a:srgbClr>
                </a:gs>
                <a:gs pos="100000">
                  <a:srgbClr val="6699FF">
                    <a:tint val="23500"/>
                    <a:satMod val="160000"/>
                    <a:alpha val="50000"/>
                  </a:srgb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lIns="92075" tIns="0" rIns="92075" bIns="46038"/>
            <a:lstStyle/>
            <a:p>
              <a:pPr algn="ctr" defTabSz="913608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124" name="Rounded Rectangle 123"/>
            <p:cNvSpPr>
              <a:spLocks noChangeArrowheads="1"/>
            </p:cNvSpPr>
            <p:nvPr/>
          </p:nvSpPr>
          <p:spPr bwMode="auto">
            <a:xfrm>
              <a:off x="3630692" y="1261239"/>
              <a:ext cx="3114017" cy="590431"/>
            </a:xfrm>
            <a:prstGeom prst="roundRect">
              <a:avLst>
                <a:gd name="adj" fmla="val 16925"/>
              </a:avLst>
            </a:prstGeom>
            <a:gradFill flip="none" rotWithShape="1">
              <a:gsLst>
                <a:gs pos="0">
                  <a:srgbClr val="6699FF">
                    <a:tint val="66000"/>
                    <a:satMod val="160000"/>
                    <a:alpha val="50000"/>
                  </a:srgbClr>
                </a:gs>
                <a:gs pos="50000">
                  <a:srgbClr val="6699FF">
                    <a:tint val="44500"/>
                    <a:satMod val="160000"/>
                    <a:alpha val="50000"/>
                  </a:srgbClr>
                </a:gs>
                <a:gs pos="100000">
                  <a:srgbClr val="6699FF">
                    <a:tint val="23500"/>
                    <a:satMod val="160000"/>
                    <a:alpha val="50000"/>
                  </a:srgb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lIns="92075" tIns="0" rIns="92075" bIns="46038"/>
            <a:lstStyle/>
            <a:p>
              <a:pPr algn="ctr" defTabSz="913608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3791783" y="2147889"/>
              <a:ext cx="2790595" cy="351853"/>
            </a:xfrm>
            <a:prstGeom prst="roundRect">
              <a:avLst>
                <a:gd name="adj" fmla="val 16899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tIns="46038" rIns="45720" bIns="46038" anchor="ctr" anchorCtr="0"/>
            <a:lstStyle/>
            <a:p>
              <a:pPr algn="ctr" defTabSz="91360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1000" kern="0" dirty="0" smtClean="0">
                  <a:solidFill>
                    <a:schemeClr val="bg1"/>
                  </a:solidFill>
                </a:rPr>
                <a:t>Plug-Ins  (</a:t>
              </a:r>
              <a:r>
                <a:rPr lang="en-US" sz="900" kern="0" dirty="0" smtClean="0">
                  <a:solidFill>
                    <a:schemeClr val="bg1"/>
                  </a:solidFill>
                </a:rPr>
                <a:t>Database, FMW, Fusion Apps, . .) </a:t>
              </a:r>
              <a:endParaRPr lang="en-US" sz="1000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7" name="Rounded Rectangle 15"/>
            <p:cNvSpPr>
              <a:spLocks noChangeArrowheads="1"/>
            </p:cNvSpPr>
            <p:nvPr/>
          </p:nvSpPr>
          <p:spPr bwMode="auto">
            <a:xfrm>
              <a:off x="7527860" y="2191885"/>
              <a:ext cx="1333339" cy="472623"/>
            </a:xfrm>
            <a:prstGeom prst="round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tIns="9144" rIns="92075" bIns="46038"/>
            <a:lstStyle/>
            <a:p>
              <a:pPr marL="118959" indent="-118959" algn="ctr" defTabSz="91360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1000" kern="0" dirty="0" smtClean="0">
                  <a:solidFill>
                    <a:srgbClr val="000000"/>
                  </a:solidFill>
                </a:rPr>
                <a:t>Agent</a:t>
              </a:r>
            </a:p>
          </p:txBody>
        </p:sp>
        <p:sp>
          <p:nvSpPr>
            <p:cNvPr id="128" name="Rounded Rectangle 26"/>
            <p:cNvSpPr>
              <a:spLocks noChangeArrowheads="1"/>
            </p:cNvSpPr>
            <p:nvPr/>
          </p:nvSpPr>
          <p:spPr bwMode="auto">
            <a:xfrm>
              <a:off x="7672842" y="2367255"/>
              <a:ext cx="457252" cy="220535"/>
            </a:xfrm>
            <a:prstGeom prst="roundRect">
              <a:avLst>
                <a:gd name="adj" fmla="val 16898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tIns="46038" rIns="45720" bIns="46038" anchor="ctr" anchorCtr="0"/>
            <a:lstStyle/>
            <a:p>
              <a:pPr algn="ctr" defTabSz="91360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</a:pPr>
              <a:r>
                <a:rPr lang="en-US" kern="0" dirty="0">
                  <a:solidFill>
                    <a:schemeClr val="bg1"/>
                  </a:solidFill>
                </a:rPr>
                <a:t>DB </a:t>
              </a:r>
              <a:r>
                <a:rPr lang="en-US" kern="0" dirty="0" smtClean="0">
                  <a:solidFill>
                    <a:schemeClr val="bg1"/>
                  </a:solidFill>
                </a:rPr>
                <a:t/>
              </a:r>
              <a:br>
                <a:rPr lang="en-US" kern="0" dirty="0" smtClean="0">
                  <a:solidFill>
                    <a:schemeClr val="bg1"/>
                  </a:solidFill>
                </a:rPr>
              </a:br>
              <a:r>
                <a:rPr lang="en-US" kern="0" dirty="0" smtClean="0">
                  <a:solidFill>
                    <a:schemeClr val="bg1"/>
                  </a:solidFill>
                </a:rPr>
                <a:t>Plug-In</a:t>
              </a:r>
              <a:endParaRPr lang="en-US" kern="0" dirty="0">
                <a:solidFill>
                  <a:schemeClr val="bg1"/>
                </a:solidFill>
              </a:endParaRPr>
            </a:p>
          </p:txBody>
        </p:sp>
        <p:sp>
          <p:nvSpPr>
            <p:cNvPr id="129" name="Rounded Rectangle 40"/>
            <p:cNvSpPr>
              <a:spLocks noChangeArrowheads="1"/>
            </p:cNvSpPr>
            <p:nvPr/>
          </p:nvSpPr>
          <p:spPr bwMode="auto">
            <a:xfrm>
              <a:off x="8232944" y="2367255"/>
              <a:ext cx="457252" cy="220535"/>
            </a:xfrm>
            <a:prstGeom prst="roundRect">
              <a:avLst>
                <a:gd name="adj" fmla="val 16898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tIns="46038" rIns="45720" bIns="46038" anchor="ctr" anchorCtr="0"/>
            <a:lstStyle/>
            <a:p>
              <a:pPr algn="ctr" defTabSz="91360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</a:pPr>
              <a:r>
                <a:rPr lang="en-US" kern="0" dirty="0" smtClean="0">
                  <a:solidFill>
                    <a:schemeClr val="bg1"/>
                  </a:solidFill>
                </a:rPr>
                <a:t>FMW </a:t>
              </a:r>
              <a:r>
                <a:rPr lang="en-US" kern="0" dirty="0">
                  <a:solidFill>
                    <a:schemeClr val="bg1"/>
                  </a:solidFill>
                </a:rPr>
                <a:t>Plug-In</a:t>
              </a:r>
            </a:p>
          </p:txBody>
        </p:sp>
        <p:sp>
          <p:nvSpPr>
            <p:cNvPr id="130" name="Rounded Rectangle 44"/>
            <p:cNvSpPr>
              <a:spLocks noChangeArrowheads="1"/>
            </p:cNvSpPr>
            <p:nvPr/>
          </p:nvSpPr>
          <p:spPr bwMode="auto">
            <a:xfrm>
              <a:off x="7527860" y="3461208"/>
              <a:ext cx="1333339" cy="423026"/>
            </a:xfrm>
            <a:prstGeom prst="roundRect">
              <a:avLst>
                <a:gd name="adj" fmla="val 3968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tIns="9144" rIns="92075" bIns="46038"/>
            <a:lstStyle/>
            <a:p>
              <a:pPr marL="118959" indent="-118959" algn="ctr" defTabSz="91360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</a:pPr>
              <a:r>
                <a:rPr lang="en-US" sz="1000" kern="0" dirty="0">
                  <a:solidFill>
                    <a:srgbClr val="000000"/>
                  </a:solidFill>
                </a:rPr>
                <a:t>Agent</a:t>
              </a:r>
            </a:p>
          </p:txBody>
        </p:sp>
        <p:sp>
          <p:nvSpPr>
            <p:cNvPr id="131" name="Up-Down Arrow 130"/>
            <p:cNvSpPr/>
            <p:nvPr/>
          </p:nvSpPr>
          <p:spPr bwMode="auto">
            <a:xfrm>
              <a:off x="4361798" y="1864336"/>
              <a:ext cx="178439" cy="345845"/>
            </a:xfrm>
            <a:prstGeom prst="upDownArrow">
              <a:avLst/>
            </a:prstGeom>
            <a:solidFill>
              <a:srgbClr val="FD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118959" indent="-118959" algn="ctr" defTabSz="91360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132" name="Up-Down Arrow 131"/>
            <p:cNvSpPr/>
            <p:nvPr/>
          </p:nvSpPr>
          <p:spPr bwMode="auto">
            <a:xfrm>
              <a:off x="5045816" y="1864336"/>
              <a:ext cx="178439" cy="345845"/>
            </a:xfrm>
            <a:prstGeom prst="upDownArrow">
              <a:avLst/>
            </a:prstGeom>
            <a:solidFill>
              <a:srgbClr val="FD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118959" indent="-118959" algn="ctr" defTabSz="91360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133" name="Up-Down Arrow 132"/>
            <p:cNvSpPr/>
            <p:nvPr/>
          </p:nvSpPr>
          <p:spPr bwMode="auto">
            <a:xfrm>
              <a:off x="5729834" y="1864336"/>
              <a:ext cx="178439" cy="345845"/>
            </a:xfrm>
            <a:prstGeom prst="upDownArrow">
              <a:avLst/>
            </a:prstGeom>
            <a:solidFill>
              <a:srgbClr val="FD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118959" indent="-118959" algn="ctr" defTabSz="91360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134" name="TextBox 58"/>
            <p:cNvSpPr txBox="1">
              <a:spLocks noChangeArrowheads="1"/>
            </p:cNvSpPr>
            <p:nvPr/>
          </p:nvSpPr>
          <p:spPr bwMode="auto">
            <a:xfrm rot="16200000">
              <a:off x="6418844" y="2896402"/>
              <a:ext cx="888404" cy="275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360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 smtClean="0">
                  <a:solidFill>
                    <a:srgbClr val="FD0000"/>
                  </a:solidFill>
                </a:rPr>
                <a:t>Auto-Push</a:t>
              </a:r>
              <a:endParaRPr lang="en-US" sz="10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5" name="TextBox 40"/>
            <p:cNvSpPr txBox="1">
              <a:spLocks noChangeArrowheads="1"/>
            </p:cNvSpPr>
            <p:nvPr/>
          </p:nvSpPr>
          <p:spPr bwMode="auto">
            <a:xfrm>
              <a:off x="4180857" y="4083918"/>
              <a:ext cx="2082058" cy="275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360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rgbClr val="000000"/>
                  </a:solidFill>
                </a:rPr>
                <a:t>Oracle Enterprise Manager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471241" y="2578064"/>
              <a:ext cx="1936812" cy="1455528"/>
              <a:chOff x="4952177" y="2602734"/>
              <a:chExt cx="1796260" cy="2578267"/>
            </a:xfrm>
          </p:grpSpPr>
          <p:sp>
            <p:nvSpPr>
              <p:cNvPr id="154" name="AutoShape 34"/>
              <p:cNvSpPr>
                <a:spLocks noChangeArrowheads="1"/>
              </p:cNvSpPr>
              <p:nvPr/>
            </p:nvSpPr>
            <p:spPr bwMode="auto">
              <a:xfrm>
                <a:off x="4952178" y="4632870"/>
                <a:ext cx="1796259" cy="548131"/>
              </a:xfrm>
              <a:prstGeom prst="roundRect">
                <a:avLst>
                  <a:gd name="adj" fmla="val 29167"/>
                </a:avLst>
              </a:prstGeom>
              <a:solidFill>
                <a:srgbClr val="FD0000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lIns="0" tIns="38419" rIns="0" bIns="38419" anchor="ctr"/>
              <a:lstStyle/>
              <a:p>
                <a:pPr algn="ctr" defTabSz="76768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D0000"/>
                  </a:buClr>
                </a:pPr>
                <a:r>
                  <a:rPr lang="en-US" sz="1100" kern="0" dirty="0" smtClean="0">
                    <a:solidFill>
                      <a:srgbClr val="FFFFFF"/>
                    </a:solidFill>
                    <a:ea typeface="+mn-ea"/>
                  </a:rPr>
                  <a:t>Security</a:t>
                </a:r>
                <a:endParaRPr lang="en-US" sz="1100" kern="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55" name="AutoShape 34"/>
              <p:cNvSpPr>
                <a:spLocks noChangeArrowheads="1"/>
              </p:cNvSpPr>
              <p:nvPr/>
            </p:nvSpPr>
            <p:spPr bwMode="auto">
              <a:xfrm>
                <a:off x="4952178" y="3962990"/>
                <a:ext cx="1796259" cy="548131"/>
              </a:xfrm>
              <a:prstGeom prst="roundRect">
                <a:avLst>
                  <a:gd name="adj" fmla="val 29167"/>
                </a:avLst>
              </a:prstGeom>
              <a:solidFill>
                <a:srgbClr val="FD0000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lIns="0" tIns="38419" rIns="0" bIns="38419" anchor="ctr"/>
              <a:lstStyle/>
              <a:p>
                <a:pPr algn="ctr" defTabSz="76768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D0000"/>
                  </a:buClr>
                </a:pPr>
                <a:r>
                  <a:rPr lang="en-US" sz="1100" kern="0" dirty="0" smtClean="0">
                    <a:solidFill>
                      <a:srgbClr val="FFFFFF"/>
                    </a:solidFill>
                    <a:ea typeface="+mn-ea"/>
                  </a:rPr>
                  <a:t>              </a:t>
                </a:r>
              </a:p>
              <a:p>
                <a:pPr algn="ctr" defTabSz="76768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D0000"/>
                  </a:buClr>
                </a:pPr>
                <a:r>
                  <a:rPr lang="en-US" sz="1100" kern="0" dirty="0" smtClean="0">
                    <a:solidFill>
                      <a:srgbClr val="FFFFFF"/>
                    </a:solidFill>
                    <a:ea typeface="+mn-ea"/>
                  </a:rPr>
                  <a:t>Task Automation </a:t>
                </a:r>
                <a:br>
                  <a:rPr lang="en-US" sz="1100" kern="0" dirty="0" smtClean="0">
                    <a:solidFill>
                      <a:srgbClr val="FFFFFF"/>
                    </a:solidFill>
                    <a:ea typeface="+mn-ea"/>
                  </a:rPr>
                </a:br>
                <a:endParaRPr lang="en-US" sz="1100" kern="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56" name="AutoShape 34"/>
              <p:cNvSpPr>
                <a:spLocks noChangeArrowheads="1"/>
              </p:cNvSpPr>
              <p:nvPr/>
            </p:nvSpPr>
            <p:spPr bwMode="auto">
              <a:xfrm>
                <a:off x="4952177" y="2602734"/>
                <a:ext cx="1796259" cy="568628"/>
              </a:xfrm>
              <a:prstGeom prst="roundRect">
                <a:avLst>
                  <a:gd name="adj" fmla="val 29167"/>
                </a:avLst>
              </a:prstGeom>
              <a:solidFill>
                <a:srgbClr val="FD0000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lIns="0" tIns="38419" rIns="0" bIns="38419" anchor="ctr"/>
              <a:lstStyle/>
              <a:p>
                <a:pPr algn="ctr" defTabSz="76768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D0000"/>
                  </a:buClr>
                </a:pPr>
                <a:r>
                  <a:rPr lang="en-US" sz="1100" kern="0" dirty="0" smtClean="0">
                    <a:solidFill>
                      <a:srgbClr val="FFFFFF"/>
                    </a:solidFill>
                    <a:ea typeface="+mn-ea"/>
                  </a:rPr>
                  <a:t>Monitoring</a:t>
                </a:r>
                <a:endParaRPr lang="en-US" sz="1100" kern="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57" name="AutoShape 34"/>
              <p:cNvSpPr>
                <a:spLocks noChangeArrowheads="1"/>
              </p:cNvSpPr>
              <p:nvPr/>
            </p:nvSpPr>
            <p:spPr bwMode="auto">
              <a:xfrm>
                <a:off x="4952178" y="3293110"/>
                <a:ext cx="1796259" cy="548131"/>
              </a:xfrm>
              <a:prstGeom prst="roundRect">
                <a:avLst>
                  <a:gd name="adj" fmla="val 29167"/>
                </a:avLst>
              </a:prstGeom>
              <a:solidFill>
                <a:srgbClr val="FD0000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lIns="0" tIns="38419" rIns="0" bIns="38419" anchor="ctr"/>
              <a:lstStyle/>
              <a:p>
                <a:pPr algn="ctr" defTabSz="767685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D0000"/>
                  </a:buClr>
                </a:pPr>
                <a:r>
                  <a:rPr lang="en-US" sz="1100" kern="0" dirty="0" smtClean="0">
                    <a:solidFill>
                      <a:srgbClr val="FFFFFF"/>
                    </a:solidFill>
                    <a:ea typeface="+mn-ea"/>
                  </a:rPr>
                  <a:t>Configuration Management</a:t>
                </a:r>
                <a:endParaRPr lang="en-US" sz="1100" kern="0" dirty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  <p:sp>
          <p:nvSpPr>
            <p:cNvPr id="137" name="AutoShape 34"/>
            <p:cNvSpPr>
              <a:spLocks noChangeArrowheads="1"/>
            </p:cNvSpPr>
            <p:nvPr/>
          </p:nvSpPr>
          <p:spPr bwMode="auto">
            <a:xfrm>
              <a:off x="7498589" y="2690819"/>
              <a:ext cx="638120" cy="263648"/>
            </a:xfrm>
            <a:prstGeom prst="roundRect">
              <a:avLst>
                <a:gd name="adj" fmla="val 13576"/>
              </a:avLst>
            </a:prstGeom>
            <a:solidFill>
              <a:srgbClr val="FD0000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0" tIns="38419" rIns="0" bIns="38419" anchor="ctr"/>
            <a:lstStyle/>
            <a:p>
              <a:pPr algn="ctr" defTabSz="767685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800" kern="0" dirty="0" smtClean="0">
                  <a:solidFill>
                    <a:srgbClr val="FFFFFF"/>
                  </a:solidFill>
                  <a:ea typeface="+mn-ea"/>
                </a:rPr>
                <a:t>Database</a:t>
              </a:r>
            </a:p>
          </p:txBody>
        </p:sp>
        <p:sp>
          <p:nvSpPr>
            <p:cNvPr id="138" name="AutoShape 34"/>
            <p:cNvSpPr>
              <a:spLocks noChangeArrowheads="1"/>
            </p:cNvSpPr>
            <p:nvPr/>
          </p:nvSpPr>
          <p:spPr bwMode="auto">
            <a:xfrm>
              <a:off x="8238095" y="2690819"/>
              <a:ext cx="638120" cy="263648"/>
            </a:xfrm>
            <a:prstGeom prst="roundRect">
              <a:avLst>
                <a:gd name="adj" fmla="val 13576"/>
              </a:avLst>
            </a:prstGeom>
            <a:solidFill>
              <a:srgbClr val="FD0000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0" tIns="38419" rIns="0" bIns="38419" anchor="ctr"/>
            <a:lstStyle/>
            <a:p>
              <a:pPr algn="ctr" defTabSz="767685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800" kern="0" dirty="0" smtClean="0">
                  <a:solidFill>
                    <a:srgbClr val="FFFFFF"/>
                  </a:solidFill>
                  <a:ea typeface="+mn-ea"/>
                </a:rPr>
                <a:t>Web Logic</a:t>
              </a:r>
            </a:p>
          </p:txBody>
        </p:sp>
        <p:sp>
          <p:nvSpPr>
            <p:cNvPr id="141" name="Rounded Rectangle 26"/>
            <p:cNvSpPr>
              <a:spLocks noChangeArrowheads="1"/>
            </p:cNvSpPr>
            <p:nvPr/>
          </p:nvSpPr>
          <p:spPr bwMode="auto">
            <a:xfrm>
              <a:off x="7671603" y="3620594"/>
              <a:ext cx="457251" cy="220535"/>
            </a:xfrm>
            <a:prstGeom prst="roundRect">
              <a:avLst>
                <a:gd name="adj" fmla="val 16898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tIns="46038" rIns="45720" bIns="46038" anchor="ctr" anchorCtr="0"/>
            <a:lstStyle/>
            <a:p>
              <a:pPr algn="ctr" defTabSz="91360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</a:pPr>
              <a:r>
                <a:rPr lang="en-US" kern="0" dirty="0" smtClean="0">
                  <a:solidFill>
                    <a:schemeClr val="bg1"/>
                  </a:solidFill>
                </a:rPr>
                <a:t>FMW </a:t>
              </a:r>
              <a:r>
                <a:rPr lang="en-US" kern="0" dirty="0">
                  <a:solidFill>
                    <a:schemeClr val="bg1"/>
                  </a:solidFill>
                </a:rPr>
                <a:t>Plug-In</a:t>
              </a:r>
            </a:p>
          </p:txBody>
        </p:sp>
        <p:sp>
          <p:nvSpPr>
            <p:cNvPr id="142" name="Rounded Rectangle 40"/>
            <p:cNvSpPr>
              <a:spLocks noChangeArrowheads="1"/>
            </p:cNvSpPr>
            <p:nvPr/>
          </p:nvSpPr>
          <p:spPr bwMode="auto">
            <a:xfrm>
              <a:off x="8231705" y="3620594"/>
              <a:ext cx="457251" cy="220535"/>
            </a:xfrm>
            <a:prstGeom prst="roundRect">
              <a:avLst>
                <a:gd name="adj" fmla="val 16898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tIns="46038" rIns="45720" bIns="46038" anchor="ctr" anchorCtr="0"/>
            <a:lstStyle/>
            <a:p>
              <a:pPr algn="ctr" defTabSz="913608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</a:pPr>
              <a:r>
                <a:rPr lang="en-US" kern="0" dirty="0">
                  <a:solidFill>
                    <a:schemeClr val="bg1"/>
                  </a:solidFill>
                </a:rPr>
                <a:t>FA </a:t>
              </a:r>
              <a:r>
                <a:rPr lang="en-US" kern="0" dirty="0" smtClean="0">
                  <a:solidFill>
                    <a:schemeClr val="bg1"/>
                  </a:solidFill>
                </a:rPr>
                <a:t/>
              </a:r>
              <a:br>
                <a:rPr lang="en-US" kern="0" dirty="0" smtClean="0">
                  <a:solidFill>
                    <a:schemeClr val="bg1"/>
                  </a:solidFill>
                </a:rPr>
              </a:br>
              <a:r>
                <a:rPr lang="en-US" kern="0" dirty="0" smtClean="0">
                  <a:solidFill>
                    <a:schemeClr val="bg1"/>
                  </a:solidFill>
                </a:rPr>
                <a:t>Plug-In</a:t>
              </a:r>
              <a:endParaRPr lang="en-US" kern="0" dirty="0">
                <a:solidFill>
                  <a:schemeClr val="bg1"/>
                </a:solidFill>
              </a:endParaRPr>
            </a:p>
          </p:txBody>
        </p:sp>
        <p:sp>
          <p:nvSpPr>
            <p:cNvPr id="143" name="AutoShape 34"/>
            <p:cNvSpPr>
              <a:spLocks noChangeArrowheads="1"/>
            </p:cNvSpPr>
            <p:nvPr/>
          </p:nvSpPr>
          <p:spPr bwMode="auto">
            <a:xfrm rot="16200000">
              <a:off x="3425230" y="3106893"/>
              <a:ext cx="1468826" cy="396822"/>
            </a:xfrm>
            <a:prstGeom prst="roundRect">
              <a:avLst>
                <a:gd name="adj" fmla="val 29167"/>
              </a:avLst>
            </a:prstGeom>
            <a:solidFill>
              <a:srgbClr val="FD0000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0" tIns="38419" rIns="0" bIns="38419" anchor="ctr"/>
            <a:lstStyle/>
            <a:p>
              <a:pPr algn="ctr" defTabSz="767685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</a:pPr>
              <a:r>
                <a:rPr lang="en-US" sz="1000" kern="0" dirty="0">
                  <a:solidFill>
                    <a:srgbClr val="FFFFFF"/>
                  </a:solidFill>
                  <a:ea typeface="+mn-ea"/>
                </a:rPr>
                <a:t>Management Services</a:t>
              </a:r>
            </a:p>
          </p:txBody>
        </p:sp>
        <p:cxnSp>
          <p:nvCxnSpPr>
            <p:cNvPr id="144" name="Straight Connector 143"/>
            <p:cNvCxnSpPr>
              <a:endCxn id="154" idx="1"/>
            </p:cNvCxnSpPr>
            <p:nvPr/>
          </p:nvCxnSpPr>
          <p:spPr bwMode="auto">
            <a:xfrm>
              <a:off x="4344804" y="3878361"/>
              <a:ext cx="126438" cy="513"/>
            </a:xfrm>
            <a:prstGeom prst="line">
              <a:avLst/>
            </a:prstGeom>
            <a:noFill/>
            <a:ln w="28575" cap="flat" cmpd="sng" algn="ctr">
              <a:solidFill>
                <a:srgbClr val="F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4346891" y="3498493"/>
              <a:ext cx="126438" cy="513"/>
            </a:xfrm>
            <a:prstGeom prst="line">
              <a:avLst/>
            </a:prstGeom>
            <a:noFill/>
            <a:ln w="28575" cap="flat" cmpd="sng" algn="ctr">
              <a:solidFill>
                <a:srgbClr val="F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4346891" y="3116937"/>
              <a:ext cx="126438" cy="513"/>
            </a:xfrm>
            <a:prstGeom prst="line">
              <a:avLst/>
            </a:prstGeom>
            <a:noFill/>
            <a:ln w="28575" cap="flat" cmpd="sng" algn="ctr">
              <a:solidFill>
                <a:srgbClr val="F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4342718" y="2735380"/>
              <a:ext cx="126438" cy="513"/>
            </a:xfrm>
            <a:prstGeom prst="line">
              <a:avLst/>
            </a:prstGeom>
            <a:noFill/>
            <a:ln w="28575" cap="flat" cmpd="sng" algn="ctr">
              <a:solidFill>
                <a:srgbClr val="F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" name="Group 65"/>
            <p:cNvGrpSpPr/>
            <p:nvPr/>
          </p:nvGrpSpPr>
          <p:grpSpPr>
            <a:xfrm>
              <a:off x="6582378" y="2323816"/>
              <a:ext cx="945482" cy="1348905"/>
              <a:chOff x="5740402" y="3089856"/>
              <a:chExt cx="1211263" cy="2136195"/>
            </a:xfrm>
          </p:grpSpPr>
          <p:cxnSp>
            <p:nvCxnSpPr>
              <p:cNvPr id="152" name="Elbow Connector 151"/>
              <p:cNvCxnSpPr>
                <a:stCxn id="125" idx="3"/>
                <a:endCxn id="130" idx="1"/>
              </p:cNvCxnSpPr>
              <p:nvPr/>
            </p:nvCxnSpPr>
            <p:spPr bwMode="auto">
              <a:xfrm>
                <a:off x="5740400" y="3089856"/>
                <a:ext cx="1211263" cy="2136195"/>
              </a:xfrm>
              <a:prstGeom prst="bentConnector3">
                <a:avLst>
                  <a:gd name="adj1" fmla="val 50000"/>
                </a:avLst>
              </a:prstGeom>
              <a:noFill/>
              <a:ln w="114300" cap="flat" cmpd="sng" algn="ctr">
                <a:solidFill>
                  <a:srgbClr val="FD0000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53" name="Straight Arrow Connector 152"/>
              <p:cNvCxnSpPr/>
              <p:nvPr/>
            </p:nvCxnSpPr>
            <p:spPr bwMode="auto">
              <a:xfrm flipV="1">
                <a:off x="6361611" y="3224693"/>
                <a:ext cx="590052" cy="363"/>
              </a:xfrm>
              <a:prstGeom prst="straightConnector1">
                <a:avLst/>
              </a:prstGeom>
              <a:noFill/>
              <a:ln w="104775" cap="flat" cmpd="sng" algn="ctr">
                <a:solidFill>
                  <a:srgbClr val="FD0000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grpSp>
          <p:nvGrpSpPr>
            <p:cNvPr id="5" name="Group 66"/>
            <p:cNvGrpSpPr/>
            <p:nvPr/>
          </p:nvGrpSpPr>
          <p:grpSpPr>
            <a:xfrm>
              <a:off x="6578846" y="2323814"/>
              <a:ext cx="945482" cy="1335739"/>
              <a:chOff x="5988594" y="3492313"/>
              <a:chExt cx="1211263" cy="2178844"/>
            </a:xfrm>
          </p:grpSpPr>
          <p:cxnSp>
            <p:nvCxnSpPr>
              <p:cNvPr id="150" name="Elbow Connector 149"/>
              <p:cNvCxnSpPr/>
              <p:nvPr/>
            </p:nvCxnSpPr>
            <p:spPr bwMode="auto">
              <a:xfrm>
                <a:off x="5988594" y="3492313"/>
                <a:ext cx="1211263" cy="2178844"/>
              </a:xfrm>
              <a:prstGeom prst="bentConnector3">
                <a:avLst>
                  <a:gd name="adj1" fmla="val 50000"/>
                </a:avLst>
              </a:prstGeom>
              <a:noFill/>
              <a:ln w="114300" cap="flat" cmpd="sng" algn="ctr">
                <a:solidFill>
                  <a:srgbClr val="FD0000"/>
                </a:solidFill>
                <a:prstDash val="solid"/>
                <a:round/>
                <a:headEnd type="triangle" w="sm" len="sm"/>
                <a:tailEnd type="none" w="sm" len="sm"/>
              </a:ln>
              <a:effectLst/>
            </p:spPr>
          </p:cxnSp>
          <p:cxnSp>
            <p:nvCxnSpPr>
              <p:cNvPr id="151" name="Straight Arrow Connector 150"/>
              <p:cNvCxnSpPr/>
              <p:nvPr/>
            </p:nvCxnSpPr>
            <p:spPr bwMode="auto">
              <a:xfrm flipV="1">
                <a:off x="6609805" y="3631113"/>
                <a:ext cx="590052" cy="362"/>
              </a:xfrm>
              <a:prstGeom prst="straightConnector1">
                <a:avLst/>
              </a:prstGeom>
              <a:noFill/>
              <a:ln w="104775" cap="flat" cmpd="sng" algn="ctr">
                <a:solidFill>
                  <a:srgbClr val="FD00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</p:grpSp>
        <p:grpSp>
          <p:nvGrpSpPr>
            <p:cNvPr id="6" name="Group 15"/>
            <p:cNvGrpSpPr/>
            <p:nvPr/>
          </p:nvGrpSpPr>
          <p:grpSpPr>
            <a:xfrm>
              <a:off x="4054895" y="1316992"/>
              <a:ext cx="373089" cy="462670"/>
              <a:chOff x="3838871" y="1343828"/>
              <a:chExt cx="373089" cy="462670"/>
            </a:xfrm>
          </p:grpSpPr>
          <p:pic>
            <p:nvPicPr>
              <p:cNvPr id="74" name="Picture 4" descr="C:\Users\rwarnick\AppData\Local\Temp\VMwareDnD\b6eeaecb\Database Tall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8871" y="1343828"/>
                <a:ext cx="342497" cy="462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4133" y="1424567"/>
                <a:ext cx="357827" cy="356796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4361608" y="1399877"/>
              <a:ext cx="1871015" cy="3241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608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D0000"/>
                </a:buClr>
              </a:pPr>
              <a:r>
                <a:rPr lang="en-US" sz="1400" b="1" kern="0" dirty="0">
                  <a:solidFill>
                    <a:srgbClr val="000000"/>
                  </a:solidFill>
                </a:rPr>
                <a:t>My Oracle Support</a:t>
              </a:r>
            </a:p>
          </p:txBody>
        </p:sp>
      </p:grpSp>
      <p:pic>
        <p:nvPicPr>
          <p:cNvPr id="47" name="Picture 4" descr="Oracle Stack Diagram 7 Laye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1040" y="59952"/>
            <a:ext cx="637188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spect="1"/>
          </p:cNvSpPr>
          <p:nvPr/>
        </p:nvSpPr>
        <p:spPr bwMode="auto">
          <a:xfrm>
            <a:off x="0" y="2587625"/>
            <a:ext cx="9143999" cy="111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7859" tIns="17859" rIns="17859" bIns="17859"/>
          <a:lstStyle/>
          <a:p>
            <a:pPr algn="ctr" defTabSz="642938"/>
            <a:r>
              <a:rPr lang="en-US" sz="2800" dirty="0" smtClean="0">
                <a:sym typeface="Arial" pitchFamily="34" charset="0"/>
              </a:rPr>
              <a:t>Plug </a:t>
            </a:r>
            <a:r>
              <a:rPr lang="en-US" sz="2800" smtClean="0">
                <a:sym typeface="Arial" pitchFamily="34" charset="0"/>
              </a:rPr>
              <a:t>in Architecture</a:t>
            </a:r>
            <a:endParaRPr lang="en-US" sz="2800" dirty="0">
              <a:sym typeface="Arial" pitchFamily="34" charset="0"/>
            </a:endParaRPr>
          </a:p>
        </p:txBody>
      </p:sp>
      <p:pic>
        <p:nvPicPr>
          <p:cNvPr id="4" name="Picture 3" descr="Audus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3557" y="1128340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3"/>
          <p:cNvSpPr>
            <a:spLocks noGrp="1"/>
          </p:cNvSpPr>
          <p:nvPr>
            <p:ph sz="half" idx="2"/>
          </p:nvPr>
        </p:nvSpPr>
        <p:spPr>
          <a:xfrm>
            <a:off x="5364088" y="1390651"/>
            <a:ext cx="3384376" cy="290929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Meter, Charge and Optimize Services</a:t>
            </a:r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US" sz="1400" dirty="0" smtClean="0">
                <a:ea typeface="ＭＳ Ｐゴシック" pitchFamily="34" charset="-128"/>
              </a:rPr>
              <a:t>Meter resource utilization and cloud usage</a:t>
            </a:r>
          </a:p>
          <a:p>
            <a:r>
              <a:rPr lang="en-US" sz="1400" dirty="0" smtClean="0">
                <a:ea typeface="ＭＳ Ｐゴシック" pitchFamily="34" charset="-128"/>
              </a:rPr>
              <a:t>Optionally chargeback to application owners, end-users, and/or business departments</a:t>
            </a:r>
          </a:p>
          <a:p>
            <a:r>
              <a:rPr lang="en-US" sz="1400" dirty="0" smtClean="0">
                <a:ea typeface="ＭＳ Ｐゴシック" pitchFamily="34" charset="-128"/>
              </a:rPr>
              <a:t>Optimize cloud performance, capacity, QOS, agility, geography, people, costs…</a:t>
            </a:r>
          </a:p>
        </p:txBody>
      </p:sp>
      <p:sp>
        <p:nvSpPr>
          <p:cNvPr id="563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Oracle Enterprise Manager 12c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6325" name="Content Placeholder 24"/>
          <p:cNvSpPr>
            <a:spLocks noGrp="1"/>
          </p:cNvSpPr>
          <p:nvPr>
            <p:ph sz="half" idx="2"/>
          </p:nvPr>
        </p:nvSpPr>
        <p:spPr>
          <a:xfrm>
            <a:off x="808038" y="598488"/>
            <a:ext cx="8139112" cy="31908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Cloud Lifecycle Management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820271" y="1163808"/>
            <a:ext cx="3431351" cy="3180277"/>
            <a:chOff x="379413" y="2182379"/>
            <a:chExt cx="1892300" cy="1892137"/>
          </a:xfrm>
          <a:solidFill>
            <a:srgbClr val="FF0000"/>
          </a:solidFill>
        </p:grpSpPr>
        <p:sp>
          <p:nvSpPr>
            <p:cNvPr id="72" name="Freeform 18"/>
            <p:cNvSpPr>
              <a:spLocks noChangeAspect="1"/>
            </p:cNvSpPr>
            <p:nvPr/>
          </p:nvSpPr>
          <p:spPr bwMode="auto">
            <a:xfrm>
              <a:off x="387178" y="2486195"/>
              <a:ext cx="363766" cy="549734"/>
            </a:xfrm>
            <a:custGeom>
              <a:avLst/>
              <a:gdLst>
                <a:gd name="T0" fmla="*/ 26538 w 411"/>
                <a:gd name="T1" fmla="*/ 69116 h 622"/>
                <a:gd name="T2" fmla="*/ 45548 w 411"/>
                <a:gd name="T3" fmla="*/ 23759 h 622"/>
                <a:gd name="T4" fmla="*/ 46028 w 411"/>
                <a:gd name="T5" fmla="*/ 0 h 622"/>
                <a:gd name="T6" fmla="*/ 30471 w 411"/>
                <a:gd name="T7" fmla="*/ 432 h 622"/>
                <a:gd name="T8" fmla="*/ 0 w 411"/>
                <a:gd name="T9" fmla="*/ 65122 h 622"/>
                <a:gd name="T10" fmla="*/ 14429 w 411"/>
                <a:gd name="T11" fmla="*/ 53212 h 622"/>
                <a:gd name="T12" fmla="*/ 26538 w 411"/>
                <a:gd name="T13" fmla="*/ 69116 h 6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622"/>
                <a:gd name="T23" fmla="*/ 411 w 411"/>
                <a:gd name="T24" fmla="*/ 622 h 6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622">
                  <a:moveTo>
                    <a:pt x="237" y="622"/>
                  </a:moveTo>
                  <a:cubicBezTo>
                    <a:pt x="256" y="469"/>
                    <a:pt x="317" y="329"/>
                    <a:pt x="407" y="214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127" y="162"/>
                    <a:pt x="30" y="363"/>
                    <a:pt x="0" y="586"/>
                  </a:cubicBezTo>
                  <a:cubicBezTo>
                    <a:pt x="129" y="479"/>
                    <a:pt x="129" y="479"/>
                    <a:pt x="129" y="479"/>
                  </a:cubicBezTo>
                  <a:lnTo>
                    <a:pt x="237" y="622"/>
                  </a:lnTo>
                  <a:close/>
                </a:path>
              </a:pathLst>
            </a:custGeom>
            <a:solidFill>
              <a:srgbClr val="829E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/>
            <a:lstStyle/>
            <a:p>
              <a:pPr>
                <a:defRPr/>
              </a:pPr>
              <a:r>
                <a:rPr lang="en-US" sz="900" b="1" dirty="0" smtClean="0">
                  <a:solidFill>
                    <a:schemeClr val="bg1"/>
                  </a:solidFill>
                  <a:cs typeface="+mn-cs"/>
                </a:rPr>
                <a:t>      </a:t>
              </a:r>
              <a:endParaRPr lang="en-US" sz="9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74" name="Freeform 20"/>
            <p:cNvSpPr>
              <a:spLocks noChangeAspect="1"/>
            </p:cNvSpPr>
            <p:nvPr/>
          </p:nvSpPr>
          <p:spPr bwMode="auto">
            <a:xfrm>
              <a:off x="379413" y="3011457"/>
              <a:ext cx="327927" cy="630314"/>
            </a:xfrm>
            <a:custGeom>
              <a:avLst/>
              <a:gdLst>
                <a:gd name="T0" fmla="*/ 40907 w 371"/>
                <a:gd name="T1" fmla="*/ 64723 h 713"/>
                <a:gd name="T2" fmla="*/ 26454 w 371"/>
                <a:gd name="T3" fmla="*/ 16902 h 713"/>
                <a:gd name="T4" fmla="*/ 13765 w 371"/>
                <a:gd name="T5" fmla="*/ 0 h 713"/>
                <a:gd name="T6" fmla="*/ 1 w 371"/>
                <a:gd name="T7" fmla="*/ 11404 h 713"/>
                <a:gd name="T8" fmla="*/ 0 w 371"/>
                <a:gd name="T9" fmla="*/ 14743 h 713"/>
                <a:gd name="T10" fmla="*/ 18978 w 371"/>
                <a:gd name="T11" fmla="*/ 79418 h 713"/>
                <a:gd name="T12" fmla="*/ 25787 w 371"/>
                <a:gd name="T13" fmla="*/ 58809 h 713"/>
                <a:gd name="T14" fmla="*/ 40907 w 371"/>
                <a:gd name="T15" fmla="*/ 64723 h 7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1"/>
                <a:gd name="T25" fmla="*/ 0 h 713"/>
                <a:gd name="T26" fmla="*/ 371 w 371"/>
                <a:gd name="T27" fmla="*/ 713 h 7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1" h="713">
                  <a:moveTo>
                    <a:pt x="371" y="581"/>
                  </a:moveTo>
                  <a:cubicBezTo>
                    <a:pt x="291" y="457"/>
                    <a:pt x="243" y="310"/>
                    <a:pt x="240" y="15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12"/>
                    <a:pt x="0" y="122"/>
                    <a:pt x="0" y="132"/>
                  </a:cubicBezTo>
                  <a:cubicBezTo>
                    <a:pt x="0" y="346"/>
                    <a:pt x="63" y="546"/>
                    <a:pt x="172" y="713"/>
                  </a:cubicBezTo>
                  <a:cubicBezTo>
                    <a:pt x="234" y="528"/>
                    <a:pt x="234" y="528"/>
                    <a:pt x="234" y="528"/>
                  </a:cubicBezTo>
                  <a:lnTo>
                    <a:pt x="371" y="58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37160" bIns="0" anchor="ctr" anchorCtr="1"/>
            <a:lstStyle/>
            <a:p>
              <a:pPr>
                <a:defRPr/>
              </a:pPr>
              <a:r>
                <a:rPr lang="en-US" sz="900" b="1" dirty="0" smtClean="0">
                  <a:solidFill>
                    <a:schemeClr val="bg1"/>
                  </a:solidFill>
                  <a:cs typeface="+mn-cs"/>
                </a:rPr>
                <a:t> </a:t>
              </a:r>
            </a:p>
          </p:txBody>
        </p:sp>
        <p:sp>
          <p:nvSpPr>
            <p:cNvPr id="75" name="Freeform 21"/>
            <p:cNvSpPr>
              <a:spLocks noChangeAspect="1"/>
            </p:cNvSpPr>
            <p:nvPr/>
          </p:nvSpPr>
          <p:spPr bwMode="auto">
            <a:xfrm>
              <a:off x="1252690" y="2182379"/>
              <a:ext cx="538780" cy="275166"/>
            </a:xfrm>
            <a:custGeom>
              <a:avLst/>
              <a:gdLst>
                <a:gd name="T0" fmla="*/ 3270 w 609"/>
                <a:gd name="T1" fmla="*/ 27079 h 311"/>
                <a:gd name="T2" fmla="*/ 9260 w 609"/>
                <a:gd name="T3" fmla="*/ 26874 h 311"/>
                <a:gd name="T4" fmla="*/ 46963 w 609"/>
                <a:gd name="T5" fmla="*/ 34954 h 311"/>
                <a:gd name="T6" fmla="*/ 67884 w 609"/>
                <a:gd name="T7" fmla="*/ 31453 h 311"/>
                <a:gd name="T8" fmla="*/ 63966 w 609"/>
                <a:gd name="T9" fmla="*/ 13372 h 311"/>
                <a:gd name="T10" fmla="*/ 9260 w 609"/>
                <a:gd name="T11" fmla="*/ 0 h 311"/>
                <a:gd name="T12" fmla="*/ 0 w 609"/>
                <a:gd name="T13" fmla="*/ 299 h 311"/>
                <a:gd name="T14" fmla="*/ 15494 w 609"/>
                <a:gd name="T15" fmla="*/ 12122 h 311"/>
                <a:gd name="T16" fmla="*/ 3270 w 609"/>
                <a:gd name="T17" fmla="*/ 27079 h 3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9"/>
                <a:gd name="T28" fmla="*/ 0 h 311"/>
                <a:gd name="T29" fmla="*/ 609 w 609"/>
                <a:gd name="T30" fmla="*/ 311 h 3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9" h="311">
                  <a:moveTo>
                    <a:pt x="29" y="241"/>
                  </a:moveTo>
                  <a:cubicBezTo>
                    <a:pt x="47" y="240"/>
                    <a:pt x="65" y="239"/>
                    <a:pt x="83" y="239"/>
                  </a:cubicBezTo>
                  <a:cubicBezTo>
                    <a:pt x="203" y="239"/>
                    <a:pt x="318" y="265"/>
                    <a:pt x="421" y="311"/>
                  </a:cubicBezTo>
                  <a:cubicBezTo>
                    <a:pt x="609" y="279"/>
                    <a:pt x="609" y="279"/>
                    <a:pt x="609" y="279"/>
                  </a:cubicBezTo>
                  <a:cubicBezTo>
                    <a:pt x="574" y="119"/>
                    <a:pt x="574" y="119"/>
                    <a:pt x="574" y="119"/>
                  </a:cubicBezTo>
                  <a:cubicBezTo>
                    <a:pt x="427" y="43"/>
                    <a:pt x="260" y="0"/>
                    <a:pt x="83" y="0"/>
                  </a:cubicBezTo>
                  <a:cubicBezTo>
                    <a:pt x="55" y="0"/>
                    <a:pt x="27" y="1"/>
                    <a:pt x="0" y="3"/>
                  </a:cubicBezTo>
                  <a:cubicBezTo>
                    <a:pt x="139" y="108"/>
                    <a:pt x="139" y="108"/>
                    <a:pt x="139" y="108"/>
                  </a:cubicBezTo>
                  <a:lnTo>
                    <a:pt x="29" y="2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/>
            <a:lstStyle/>
            <a:p>
              <a:pPr>
                <a:defRPr/>
              </a:pPr>
              <a:endParaRPr lang="en-US" sz="9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76" name="Freeform 22"/>
            <p:cNvSpPr>
              <a:spLocks noChangeAspect="1"/>
            </p:cNvSpPr>
            <p:nvPr/>
          </p:nvSpPr>
          <p:spPr bwMode="auto">
            <a:xfrm>
              <a:off x="1725765" y="2336376"/>
              <a:ext cx="477854" cy="565253"/>
            </a:xfrm>
            <a:custGeom>
              <a:avLst/>
              <a:gdLst>
                <a:gd name="T0" fmla="*/ 0 w 540"/>
                <a:gd name="T1" fmla="*/ 22347 h 639"/>
                <a:gd name="T2" fmla="*/ 33508 w 540"/>
                <a:gd name="T3" fmla="*/ 61038 h 639"/>
                <a:gd name="T4" fmla="*/ 52213 w 540"/>
                <a:gd name="T5" fmla="*/ 71698 h 639"/>
                <a:gd name="T6" fmla="*/ 60345 w 540"/>
                <a:gd name="T7" fmla="*/ 55664 h 639"/>
                <a:gd name="T8" fmla="*/ 14870 w 540"/>
                <a:gd name="T9" fmla="*/ 0 h 639"/>
                <a:gd name="T10" fmla="*/ 18999 w 540"/>
                <a:gd name="T11" fmla="*/ 19078 h 639"/>
                <a:gd name="T12" fmla="*/ 0 w 540"/>
                <a:gd name="T13" fmla="*/ 22347 h 6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0"/>
                <a:gd name="T22" fmla="*/ 0 h 639"/>
                <a:gd name="T23" fmla="*/ 540 w 540"/>
                <a:gd name="T24" fmla="*/ 639 h 6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0" h="639">
                  <a:moveTo>
                    <a:pt x="0" y="199"/>
                  </a:moveTo>
                  <a:cubicBezTo>
                    <a:pt x="129" y="283"/>
                    <a:pt x="234" y="402"/>
                    <a:pt x="300" y="544"/>
                  </a:cubicBezTo>
                  <a:cubicBezTo>
                    <a:pt x="467" y="639"/>
                    <a:pt x="467" y="639"/>
                    <a:pt x="467" y="639"/>
                  </a:cubicBezTo>
                  <a:cubicBezTo>
                    <a:pt x="540" y="496"/>
                    <a:pt x="540" y="496"/>
                    <a:pt x="540" y="496"/>
                  </a:cubicBezTo>
                  <a:cubicBezTo>
                    <a:pt x="458" y="292"/>
                    <a:pt x="315" y="119"/>
                    <a:pt x="133" y="0"/>
                  </a:cubicBezTo>
                  <a:cubicBezTo>
                    <a:pt x="170" y="170"/>
                    <a:pt x="170" y="170"/>
                    <a:pt x="170" y="170"/>
                  </a:cubicBezTo>
                  <a:lnTo>
                    <a:pt x="0" y="1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0" rIns="0" bIns="0" anchor="ctr" anchorCtr="1"/>
            <a:lstStyle/>
            <a:p>
              <a:pPr>
                <a:defRPr/>
              </a:pPr>
              <a:endParaRPr lang="en-US" sz="9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77" name="Freeform 23"/>
            <p:cNvSpPr>
              <a:spLocks noChangeAspect="1"/>
            </p:cNvSpPr>
            <p:nvPr/>
          </p:nvSpPr>
          <p:spPr bwMode="auto">
            <a:xfrm>
              <a:off x="2026216" y="2868204"/>
              <a:ext cx="245497" cy="607632"/>
            </a:xfrm>
            <a:custGeom>
              <a:avLst/>
              <a:gdLst>
                <a:gd name="T0" fmla="*/ 507 w 278"/>
                <a:gd name="T1" fmla="*/ 6745 h 687"/>
                <a:gd name="T2" fmla="*/ 4295 w 278"/>
                <a:gd name="T3" fmla="*/ 32960 h 687"/>
                <a:gd name="T4" fmla="*/ 0 w 278"/>
                <a:gd name="T5" fmla="*/ 61210 h 687"/>
                <a:gd name="T6" fmla="*/ 8837 w 278"/>
                <a:gd name="T7" fmla="*/ 76992 h 687"/>
                <a:gd name="T8" fmla="*/ 25794 w 278"/>
                <a:gd name="T9" fmla="*/ 66032 h 687"/>
                <a:gd name="T10" fmla="*/ 30336 w 278"/>
                <a:gd name="T11" fmla="*/ 32960 h 687"/>
                <a:gd name="T12" fmla="*/ 25794 w 278"/>
                <a:gd name="T13" fmla="*/ 0 h 687"/>
                <a:gd name="T14" fmla="*/ 17553 w 278"/>
                <a:gd name="T15" fmla="*/ 16701 h 687"/>
                <a:gd name="T16" fmla="*/ 507 w 278"/>
                <a:gd name="T17" fmla="*/ 6745 h 6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687"/>
                <a:gd name="T29" fmla="*/ 278 w 278"/>
                <a:gd name="T30" fmla="*/ 687 h 6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687">
                  <a:moveTo>
                    <a:pt x="5" y="60"/>
                  </a:moveTo>
                  <a:cubicBezTo>
                    <a:pt x="27" y="134"/>
                    <a:pt x="39" y="213"/>
                    <a:pt x="39" y="294"/>
                  </a:cubicBezTo>
                  <a:cubicBezTo>
                    <a:pt x="39" y="382"/>
                    <a:pt x="25" y="467"/>
                    <a:pt x="0" y="546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237" y="589"/>
                    <a:pt x="237" y="589"/>
                    <a:pt x="237" y="589"/>
                  </a:cubicBezTo>
                  <a:cubicBezTo>
                    <a:pt x="264" y="495"/>
                    <a:pt x="278" y="397"/>
                    <a:pt x="278" y="294"/>
                  </a:cubicBezTo>
                  <a:cubicBezTo>
                    <a:pt x="278" y="192"/>
                    <a:pt x="264" y="94"/>
                    <a:pt x="237" y="0"/>
                  </a:cubicBezTo>
                  <a:cubicBezTo>
                    <a:pt x="161" y="149"/>
                    <a:pt x="161" y="149"/>
                    <a:pt x="161" y="149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/>
            <a:lstStyle/>
            <a:p>
              <a:pPr>
                <a:defRPr/>
              </a:pPr>
              <a:endParaRPr lang="en-US" sz="9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78" name="Freeform 24"/>
            <p:cNvSpPr>
              <a:spLocks noChangeAspect="1"/>
            </p:cNvSpPr>
            <p:nvPr/>
          </p:nvSpPr>
          <p:spPr bwMode="auto">
            <a:xfrm>
              <a:off x="1701275" y="3435844"/>
              <a:ext cx="496370" cy="472139"/>
            </a:xfrm>
            <a:custGeom>
              <a:avLst/>
              <a:gdLst>
                <a:gd name="T0" fmla="*/ 36805 w 561"/>
                <a:gd name="T1" fmla="*/ 0 h 534"/>
                <a:gd name="T2" fmla="*/ 3573 w 561"/>
                <a:gd name="T3" fmla="*/ 38661 h 534"/>
                <a:gd name="T4" fmla="*/ 0 w 561"/>
                <a:gd name="T5" fmla="*/ 56349 h 534"/>
                <a:gd name="T6" fmla="*/ 20193 w 561"/>
                <a:gd name="T7" fmla="*/ 59592 h 534"/>
                <a:gd name="T8" fmla="*/ 62581 w 561"/>
                <a:gd name="T9" fmla="*/ 7704 h 534"/>
                <a:gd name="T10" fmla="*/ 46820 w 561"/>
                <a:gd name="T11" fmla="*/ 17544 h 534"/>
                <a:gd name="T12" fmla="*/ 36805 w 561"/>
                <a:gd name="T13" fmla="*/ 0 h 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1"/>
                <a:gd name="T22" fmla="*/ 0 h 534"/>
                <a:gd name="T23" fmla="*/ 561 w 561"/>
                <a:gd name="T24" fmla="*/ 534 h 5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1" h="534">
                  <a:moveTo>
                    <a:pt x="330" y="0"/>
                  </a:moveTo>
                  <a:cubicBezTo>
                    <a:pt x="264" y="141"/>
                    <a:pt x="161" y="261"/>
                    <a:pt x="32" y="346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181" y="534"/>
                    <a:pt x="181" y="534"/>
                    <a:pt x="181" y="534"/>
                  </a:cubicBezTo>
                  <a:cubicBezTo>
                    <a:pt x="348" y="419"/>
                    <a:pt x="481" y="257"/>
                    <a:pt x="561" y="69"/>
                  </a:cubicBezTo>
                  <a:cubicBezTo>
                    <a:pt x="420" y="157"/>
                    <a:pt x="420" y="157"/>
                    <a:pt x="420" y="157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/>
            <a:lstStyle/>
            <a:p>
              <a:pPr>
                <a:defRPr/>
              </a:pPr>
              <a:endParaRPr lang="en-US" sz="9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79" name="Freeform 26"/>
            <p:cNvSpPr>
              <a:spLocks noChangeAspect="1"/>
            </p:cNvSpPr>
            <p:nvPr/>
          </p:nvSpPr>
          <p:spPr bwMode="auto">
            <a:xfrm>
              <a:off x="581903" y="3571338"/>
              <a:ext cx="504135" cy="452441"/>
            </a:xfrm>
            <a:custGeom>
              <a:avLst/>
              <a:gdLst>
                <a:gd name="T0" fmla="*/ 63340 w 570"/>
                <a:gd name="T1" fmla="*/ 31472 h 512"/>
                <a:gd name="T2" fmla="*/ 26549 w 570"/>
                <a:gd name="T3" fmla="*/ 7978 h 512"/>
                <a:gd name="T4" fmla="*/ 5998 w 570"/>
                <a:gd name="T5" fmla="*/ 0 h 512"/>
                <a:gd name="T6" fmla="*/ 0 w 570"/>
                <a:gd name="T7" fmla="*/ 17776 h 512"/>
                <a:gd name="T8" fmla="*/ 55092 w 570"/>
                <a:gd name="T9" fmla="*/ 56739 h 512"/>
                <a:gd name="T10" fmla="*/ 46195 w 570"/>
                <a:gd name="T11" fmla="*/ 38988 h 512"/>
                <a:gd name="T12" fmla="*/ 63340 w 570"/>
                <a:gd name="T13" fmla="*/ 31472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0"/>
                <a:gd name="T22" fmla="*/ 0 h 512"/>
                <a:gd name="T23" fmla="*/ 570 w 570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0" h="512">
                  <a:moveTo>
                    <a:pt x="570" y="284"/>
                  </a:moveTo>
                  <a:cubicBezTo>
                    <a:pt x="443" y="240"/>
                    <a:pt x="330" y="167"/>
                    <a:pt x="239" y="7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26" y="321"/>
                    <a:pt x="298" y="444"/>
                    <a:pt x="496" y="512"/>
                  </a:cubicBezTo>
                  <a:cubicBezTo>
                    <a:pt x="416" y="352"/>
                    <a:pt x="416" y="352"/>
                    <a:pt x="416" y="352"/>
                  </a:cubicBezTo>
                  <a:lnTo>
                    <a:pt x="570" y="2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/>
            <a:lstStyle/>
            <a:p>
              <a:pPr>
                <a:defRPr/>
              </a:pPr>
              <a:endParaRPr lang="en-US" sz="9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80" name="Freeform 25"/>
            <p:cNvSpPr>
              <a:spLocks noChangeAspect="1"/>
            </p:cNvSpPr>
            <p:nvPr/>
          </p:nvSpPr>
          <p:spPr bwMode="auto">
            <a:xfrm>
              <a:off x="1046616" y="3787413"/>
              <a:ext cx="720962" cy="287103"/>
            </a:xfrm>
            <a:custGeom>
              <a:avLst/>
              <a:gdLst>
                <a:gd name="T0" fmla="*/ 75674 w 815"/>
                <a:gd name="T1" fmla="*/ 0 h 324"/>
                <a:gd name="T2" fmla="*/ 35159 w 815"/>
                <a:gd name="T3" fmla="*/ 9675 h 324"/>
                <a:gd name="T4" fmla="*/ 18801 w 815"/>
                <a:gd name="T5" fmla="*/ 8263 h 324"/>
                <a:gd name="T6" fmla="*/ 0 w 815"/>
                <a:gd name="T7" fmla="*/ 16851 h 324"/>
                <a:gd name="T8" fmla="*/ 8322 w 815"/>
                <a:gd name="T9" fmla="*/ 33903 h 324"/>
                <a:gd name="T10" fmla="*/ 35159 w 815"/>
                <a:gd name="T11" fmla="*/ 37138 h 324"/>
                <a:gd name="T12" fmla="*/ 90758 w 815"/>
                <a:gd name="T13" fmla="*/ 22932 h 324"/>
                <a:gd name="T14" fmla="*/ 71770 w 815"/>
                <a:gd name="T15" fmla="*/ 19866 h 324"/>
                <a:gd name="T16" fmla="*/ 75674 w 815"/>
                <a:gd name="T17" fmla="*/ 0 h 3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5"/>
                <a:gd name="T28" fmla="*/ 0 h 324"/>
                <a:gd name="T29" fmla="*/ 815 w 815"/>
                <a:gd name="T30" fmla="*/ 324 h 3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5" h="324">
                  <a:moveTo>
                    <a:pt x="680" y="0"/>
                  </a:moveTo>
                  <a:cubicBezTo>
                    <a:pt x="570" y="54"/>
                    <a:pt x="446" y="84"/>
                    <a:pt x="316" y="84"/>
                  </a:cubicBezTo>
                  <a:cubicBezTo>
                    <a:pt x="266" y="84"/>
                    <a:pt x="217" y="80"/>
                    <a:pt x="169" y="7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75" y="296"/>
                    <a:pt x="75" y="296"/>
                    <a:pt x="75" y="296"/>
                  </a:cubicBezTo>
                  <a:cubicBezTo>
                    <a:pt x="152" y="314"/>
                    <a:pt x="233" y="324"/>
                    <a:pt x="316" y="324"/>
                  </a:cubicBezTo>
                  <a:cubicBezTo>
                    <a:pt x="496" y="324"/>
                    <a:pt x="666" y="279"/>
                    <a:pt x="815" y="200"/>
                  </a:cubicBezTo>
                  <a:cubicBezTo>
                    <a:pt x="645" y="173"/>
                    <a:pt x="645" y="173"/>
                    <a:pt x="645" y="173"/>
                  </a:cubicBezTo>
                  <a:lnTo>
                    <a:pt x="68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/>
            <a:lstStyle/>
            <a:p>
              <a:pPr>
                <a:defRPr/>
              </a:pPr>
              <a:endParaRPr lang="en-US" sz="9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73" name="Freeform 19"/>
            <p:cNvSpPr>
              <a:spLocks noChangeAspect="1"/>
            </p:cNvSpPr>
            <p:nvPr/>
          </p:nvSpPr>
          <p:spPr bwMode="auto">
            <a:xfrm>
              <a:off x="701964" y="2198495"/>
              <a:ext cx="571632" cy="396931"/>
            </a:xfrm>
            <a:custGeom>
              <a:avLst/>
              <a:gdLst>
                <a:gd name="T0" fmla="*/ 14869 w 646"/>
                <a:gd name="T1" fmla="*/ 50042 h 449"/>
                <a:gd name="T2" fmla="*/ 59657 w 646"/>
                <a:gd name="T3" fmla="*/ 26607 h 449"/>
                <a:gd name="T4" fmla="*/ 72190 w 646"/>
                <a:gd name="T5" fmla="*/ 11601 h 449"/>
                <a:gd name="T6" fmla="*/ 56882 w 646"/>
                <a:gd name="T7" fmla="*/ 0 h 449"/>
                <a:gd name="T8" fmla="*/ 0 w 646"/>
                <a:gd name="T9" fmla="*/ 27527 h 449"/>
                <a:gd name="T10" fmla="*/ 15325 w 646"/>
                <a:gd name="T11" fmla="*/ 27062 h 449"/>
                <a:gd name="T12" fmla="*/ 14869 w 646"/>
                <a:gd name="T13" fmla="*/ 50042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6"/>
                <a:gd name="T22" fmla="*/ 0 h 449"/>
                <a:gd name="T23" fmla="*/ 646 w 646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6" h="449">
                  <a:moveTo>
                    <a:pt x="133" y="449"/>
                  </a:moveTo>
                  <a:cubicBezTo>
                    <a:pt x="243" y="345"/>
                    <a:pt x="381" y="271"/>
                    <a:pt x="534" y="239"/>
                  </a:cubicBezTo>
                  <a:cubicBezTo>
                    <a:pt x="646" y="104"/>
                    <a:pt x="646" y="104"/>
                    <a:pt x="646" y="104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316" y="35"/>
                    <a:pt x="142" y="123"/>
                    <a:pt x="0" y="247"/>
                  </a:cubicBezTo>
                  <a:cubicBezTo>
                    <a:pt x="137" y="243"/>
                    <a:pt x="137" y="243"/>
                    <a:pt x="137" y="243"/>
                  </a:cubicBezTo>
                  <a:lnTo>
                    <a:pt x="133" y="449"/>
                  </a:lnTo>
                  <a:close/>
                </a:path>
              </a:pathLst>
            </a:custGeom>
            <a:solidFill>
              <a:srgbClr val="829E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0" rIns="0" bIns="182880" anchor="ctr" anchorCtr="1"/>
            <a:lstStyle/>
            <a:p>
              <a:pPr>
                <a:defRPr/>
              </a:pPr>
              <a:endParaRPr lang="en-US" sz="900" b="1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963779" y="915566"/>
            <a:ext cx="617477" cy="33855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1600" b="1" dirty="0" smtClean="0"/>
              <a:t>Plan</a:t>
            </a:r>
            <a:endParaRPr lang="en-US" sz="1600" b="1" dirty="0"/>
          </a:p>
        </p:txBody>
      </p:sp>
      <p:sp>
        <p:nvSpPr>
          <p:cNvPr id="82" name="Rectangle 81"/>
          <p:cNvSpPr/>
          <p:nvPr/>
        </p:nvSpPr>
        <p:spPr>
          <a:xfrm>
            <a:off x="3983762" y="1559243"/>
            <a:ext cx="753732" cy="33855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1600" b="1" dirty="0" smtClean="0"/>
              <a:t>Setup</a:t>
            </a:r>
            <a:endParaRPr lang="en-US" sz="1600" b="1" dirty="0"/>
          </a:p>
        </p:txBody>
      </p:sp>
      <p:sp>
        <p:nvSpPr>
          <p:cNvPr id="83" name="Rectangle 82"/>
          <p:cNvSpPr/>
          <p:nvPr/>
        </p:nvSpPr>
        <p:spPr>
          <a:xfrm>
            <a:off x="4282379" y="2671143"/>
            <a:ext cx="697627" cy="33855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1600" b="1" dirty="0" smtClean="0"/>
              <a:t>Build</a:t>
            </a:r>
            <a:endParaRPr lang="en-US" sz="1600" b="1" dirty="0"/>
          </a:p>
        </p:txBody>
      </p:sp>
      <p:sp>
        <p:nvSpPr>
          <p:cNvPr id="84" name="Rectangle 83"/>
          <p:cNvSpPr/>
          <p:nvPr/>
        </p:nvSpPr>
        <p:spPr>
          <a:xfrm>
            <a:off x="3786044" y="3734145"/>
            <a:ext cx="590996" cy="33855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1600" b="1" dirty="0" smtClean="0"/>
              <a:t>Test</a:t>
            </a:r>
            <a:endParaRPr lang="en-US" sz="1600" b="1" dirty="0"/>
          </a:p>
        </p:txBody>
      </p:sp>
      <p:sp>
        <p:nvSpPr>
          <p:cNvPr id="85" name="Rectangle 84"/>
          <p:cNvSpPr/>
          <p:nvPr/>
        </p:nvSpPr>
        <p:spPr>
          <a:xfrm>
            <a:off x="2408311" y="4299942"/>
            <a:ext cx="867545" cy="33855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1600" b="1" dirty="0" smtClean="0"/>
              <a:t>Deploy</a:t>
            </a:r>
            <a:endParaRPr lang="en-US" sz="1600" b="1" dirty="0"/>
          </a:p>
        </p:txBody>
      </p:sp>
      <p:sp>
        <p:nvSpPr>
          <p:cNvPr id="86" name="Rectangle 85"/>
          <p:cNvSpPr/>
          <p:nvPr/>
        </p:nvSpPr>
        <p:spPr>
          <a:xfrm>
            <a:off x="688456" y="3989265"/>
            <a:ext cx="938077" cy="33855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1600" b="1" dirty="0" smtClean="0"/>
              <a:t>Monitor</a:t>
            </a:r>
            <a:endParaRPr lang="en-US" sz="1600" b="1" dirty="0"/>
          </a:p>
        </p:txBody>
      </p:sp>
      <p:sp>
        <p:nvSpPr>
          <p:cNvPr id="87" name="Rectangle 86"/>
          <p:cNvSpPr/>
          <p:nvPr/>
        </p:nvSpPr>
        <p:spPr>
          <a:xfrm>
            <a:off x="-36512" y="3009178"/>
            <a:ext cx="947695" cy="33855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1600" b="1" dirty="0" smtClean="0"/>
              <a:t>Manage</a:t>
            </a:r>
            <a:endParaRPr lang="en-US" sz="1600" b="1" dirty="0"/>
          </a:p>
        </p:txBody>
      </p:sp>
      <p:sp>
        <p:nvSpPr>
          <p:cNvPr id="88" name="Rectangle 87"/>
          <p:cNvSpPr/>
          <p:nvPr/>
        </p:nvSpPr>
        <p:spPr>
          <a:xfrm>
            <a:off x="29395" y="1614161"/>
            <a:ext cx="938077" cy="584775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1600" b="1" dirty="0" smtClean="0"/>
              <a:t>Meter &amp;</a:t>
            </a:r>
            <a:br>
              <a:rPr lang="en-US" sz="1600" b="1" dirty="0" smtClean="0"/>
            </a:br>
            <a:r>
              <a:rPr lang="en-US" sz="1600" b="1" dirty="0" smtClean="0"/>
              <a:t>Charge</a:t>
            </a:r>
            <a:endParaRPr lang="en-US" sz="1600" b="1" dirty="0"/>
          </a:p>
        </p:txBody>
      </p:sp>
      <p:sp>
        <p:nvSpPr>
          <p:cNvPr id="89" name="Rectangle 88"/>
          <p:cNvSpPr/>
          <p:nvPr/>
        </p:nvSpPr>
        <p:spPr>
          <a:xfrm>
            <a:off x="820268" y="1023490"/>
            <a:ext cx="1053494" cy="338554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r>
              <a:rPr lang="en-US" sz="1600" b="1" dirty="0" smtClean="0"/>
              <a:t>Optimize</a:t>
            </a:r>
            <a:endParaRPr lang="en-US" sz="16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942971" y="2694281"/>
            <a:ext cx="484094" cy="1558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DBaaS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11538" y="2694281"/>
            <a:ext cx="528915" cy="1558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MWaaS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459723" y="987574"/>
            <a:ext cx="2616333" cy="3600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108" descr="CLOUD_OL-gray-embos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lum bright="10000" contrast="20000"/>
          </a:blip>
          <a:srcRect l="4305" t="7816" r="2478" b="6966"/>
          <a:stretch>
            <a:fillRect/>
          </a:stretch>
        </p:blipFill>
        <p:spPr bwMode="auto">
          <a:xfrm>
            <a:off x="1176833" y="1563638"/>
            <a:ext cx="2718220" cy="239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3" name="Group 93"/>
          <p:cNvGrpSpPr/>
          <p:nvPr/>
        </p:nvGrpSpPr>
        <p:grpSpPr>
          <a:xfrm>
            <a:off x="1772300" y="2046209"/>
            <a:ext cx="1542042" cy="1282029"/>
            <a:chOff x="3626728" y="1851670"/>
            <a:chExt cx="1737360" cy="1444413"/>
          </a:xfrm>
        </p:grpSpPr>
        <p:sp>
          <p:nvSpPr>
            <p:cNvPr id="95" name="Freeform 94"/>
            <p:cNvSpPr/>
            <p:nvPr/>
          </p:nvSpPr>
          <p:spPr>
            <a:xfrm>
              <a:off x="3626728" y="1851670"/>
              <a:ext cx="1737360" cy="365760"/>
            </a:xfrm>
            <a:custGeom>
              <a:avLst/>
              <a:gdLst>
                <a:gd name="connsiteX0" fmla="*/ 0 w 1662427"/>
                <a:gd name="connsiteY0" fmla="*/ 124274 h 745626"/>
                <a:gd name="connsiteX1" fmla="*/ 36399 w 1662427"/>
                <a:gd name="connsiteY1" fmla="*/ 36399 h 745626"/>
                <a:gd name="connsiteX2" fmla="*/ 124274 w 1662427"/>
                <a:gd name="connsiteY2" fmla="*/ 0 h 745626"/>
                <a:gd name="connsiteX3" fmla="*/ 1538153 w 1662427"/>
                <a:gd name="connsiteY3" fmla="*/ 0 h 745626"/>
                <a:gd name="connsiteX4" fmla="*/ 1626028 w 1662427"/>
                <a:gd name="connsiteY4" fmla="*/ 36399 h 745626"/>
                <a:gd name="connsiteX5" fmla="*/ 1662427 w 1662427"/>
                <a:gd name="connsiteY5" fmla="*/ 124274 h 745626"/>
                <a:gd name="connsiteX6" fmla="*/ 1662427 w 1662427"/>
                <a:gd name="connsiteY6" fmla="*/ 621352 h 745626"/>
                <a:gd name="connsiteX7" fmla="*/ 1626028 w 1662427"/>
                <a:gd name="connsiteY7" fmla="*/ 709227 h 745626"/>
                <a:gd name="connsiteX8" fmla="*/ 1538153 w 1662427"/>
                <a:gd name="connsiteY8" fmla="*/ 745626 h 745626"/>
                <a:gd name="connsiteX9" fmla="*/ 124274 w 1662427"/>
                <a:gd name="connsiteY9" fmla="*/ 745626 h 745626"/>
                <a:gd name="connsiteX10" fmla="*/ 36399 w 1662427"/>
                <a:gd name="connsiteY10" fmla="*/ 709227 h 745626"/>
                <a:gd name="connsiteX11" fmla="*/ 0 w 1662427"/>
                <a:gd name="connsiteY11" fmla="*/ 621352 h 745626"/>
                <a:gd name="connsiteX12" fmla="*/ 0 w 1662427"/>
                <a:gd name="connsiteY12" fmla="*/ 124274 h 74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2427" h="745626">
                  <a:moveTo>
                    <a:pt x="0" y="124274"/>
                  </a:moveTo>
                  <a:cubicBezTo>
                    <a:pt x="0" y="91314"/>
                    <a:pt x="13093" y="59705"/>
                    <a:pt x="36399" y="36399"/>
                  </a:cubicBezTo>
                  <a:cubicBezTo>
                    <a:pt x="59705" y="13093"/>
                    <a:pt x="91315" y="0"/>
                    <a:pt x="124274" y="0"/>
                  </a:cubicBezTo>
                  <a:lnTo>
                    <a:pt x="1538153" y="0"/>
                  </a:lnTo>
                  <a:cubicBezTo>
                    <a:pt x="1571113" y="0"/>
                    <a:pt x="1602722" y="13093"/>
                    <a:pt x="1626028" y="36399"/>
                  </a:cubicBezTo>
                  <a:cubicBezTo>
                    <a:pt x="1649334" y="59705"/>
                    <a:pt x="1662427" y="91315"/>
                    <a:pt x="1662427" y="124274"/>
                  </a:cubicBezTo>
                  <a:lnTo>
                    <a:pt x="1662427" y="621352"/>
                  </a:lnTo>
                  <a:cubicBezTo>
                    <a:pt x="1662427" y="654312"/>
                    <a:pt x="1649334" y="685921"/>
                    <a:pt x="1626028" y="709227"/>
                  </a:cubicBezTo>
                  <a:cubicBezTo>
                    <a:pt x="1602722" y="732533"/>
                    <a:pt x="1571112" y="745626"/>
                    <a:pt x="1538153" y="745626"/>
                  </a:cubicBezTo>
                  <a:lnTo>
                    <a:pt x="124274" y="745626"/>
                  </a:lnTo>
                  <a:cubicBezTo>
                    <a:pt x="91314" y="745626"/>
                    <a:pt x="59705" y="732533"/>
                    <a:pt x="36399" y="709227"/>
                  </a:cubicBezTo>
                  <a:cubicBezTo>
                    <a:pt x="13093" y="685921"/>
                    <a:pt x="0" y="654311"/>
                    <a:pt x="0" y="621352"/>
                  </a:cubicBezTo>
                  <a:lnTo>
                    <a:pt x="0" y="124274"/>
                  </a:lnTo>
                  <a:close/>
                </a:path>
              </a:pathLst>
            </a:custGeom>
            <a:solidFill>
              <a:schemeClr val="tx2">
                <a:lumMod val="75000"/>
                <a:alpha val="74902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algn="ctr" defTabSz="621895">
                <a:spcAft>
                  <a:spcPts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Applications and</a:t>
              </a:r>
            </a:p>
            <a:p>
              <a:pPr algn="ctr" defTabSz="621895">
                <a:spcAft>
                  <a:spcPts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Business Services</a:t>
              </a:r>
              <a:endPara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3626728" y="2287898"/>
              <a:ext cx="1737360" cy="600221"/>
            </a:xfrm>
            <a:custGeom>
              <a:avLst/>
              <a:gdLst>
                <a:gd name="connsiteX0" fmla="*/ 0 w 1662427"/>
                <a:gd name="connsiteY0" fmla="*/ 124274 h 745626"/>
                <a:gd name="connsiteX1" fmla="*/ 36399 w 1662427"/>
                <a:gd name="connsiteY1" fmla="*/ 36399 h 745626"/>
                <a:gd name="connsiteX2" fmla="*/ 124274 w 1662427"/>
                <a:gd name="connsiteY2" fmla="*/ 0 h 745626"/>
                <a:gd name="connsiteX3" fmla="*/ 1538153 w 1662427"/>
                <a:gd name="connsiteY3" fmla="*/ 0 h 745626"/>
                <a:gd name="connsiteX4" fmla="*/ 1626028 w 1662427"/>
                <a:gd name="connsiteY4" fmla="*/ 36399 h 745626"/>
                <a:gd name="connsiteX5" fmla="*/ 1662427 w 1662427"/>
                <a:gd name="connsiteY5" fmla="*/ 124274 h 745626"/>
                <a:gd name="connsiteX6" fmla="*/ 1662427 w 1662427"/>
                <a:gd name="connsiteY6" fmla="*/ 621352 h 745626"/>
                <a:gd name="connsiteX7" fmla="*/ 1626028 w 1662427"/>
                <a:gd name="connsiteY7" fmla="*/ 709227 h 745626"/>
                <a:gd name="connsiteX8" fmla="*/ 1538153 w 1662427"/>
                <a:gd name="connsiteY8" fmla="*/ 745626 h 745626"/>
                <a:gd name="connsiteX9" fmla="*/ 124274 w 1662427"/>
                <a:gd name="connsiteY9" fmla="*/ 745626 h 745626"/>
                <a:gd name="connsiteX10" fmla="*/ 36399 w 1662427"/>
                <a:gd name="connsiteY10" fmla="*/ 709227 h 745626"/>
                <a:gd name="connsiteX11" fmla="*/ 0 w 1662427"/>
                <a:gd name="connsiteY11" fmla="*/ 621352 h 745626"/>
                <a:gd name="connsiteX12" fmla="*/ 0 w 1662427"/>
                <a:gd name="connsiteY12" fmla="*/ 124274 h 74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2427" h="745626">
                  <a:moveTo>
                    <a:pt x="0" y="124274"/>
                  </a:moveTo>
                  <a:cubicBezTo>
                    <a:pt x="0" y="91314"/>
                    <a:pt x="13093" y="59705"/>
                    <a:pt x="36399" y="36399"/>
                  </a:cubicBezTo>
                  <a:cubicBezTo>
                    <a:pt x="59705" y="13093"/>
                    <a:pt x="91315" y="0"/>
                    <a:pt x="124274" y="0"/>
                  </a:cubicBezTo>
                  <a:lnTo>
                    <a:pt x="1538153" y="0"/>
                  </a:lnTo>
                  <a:cubicBezTo>
                    <a:pt x="1571113" y="0"/>
                    <a:pt x="1602722" y="13093"/>
                    <a:pt x="1626028" y="36399"/>
                  </a:cubicBezTo>
                  <a:cubicBezTo>
                    <a:pt x="1649334" y="59705"/>
                    <a:pt x="1662427" y="91315"/>
                    <a:pt x="1662427" y="124274"/>
                  </a:cubicBezTo>
                  <a:lnTo>
                    <a:pt x="1662427" y="621352"/>
                  </a:lnTo>
                  <a:cubicBezTo>
                    <a:pt x="1662427" y="654312"/>
                    <a:pt x="1649334" y="685921"/>
                    <a:pt x="1626028" y="709227"/>
                  </a:cubicBezTo>
                  <a:cubicBezTo>
                    <a:pt x="1602722" y="732533"/>
                    <a:pt x="1571112" y="745626"/>
                    <a:pt x="1538153" y="745626"/>
                  </a:cubicBezTo>
                  <a:lnTo>
                    <a:pt x="124274" y="745626"/>
                  </a:lnTo>
                  <a:cubicBezTo>
                    <a:pt x="91314" y="745626"/>
                    <a:pt x="59705" y="732533"/>
                    <a:pt x="36399" y="709227"/>
                  </a:cubicBezTo>
                  <a:cubicBezTo>
                    <a:pt x="13093" y="685921"/>
                    <a:pt x="0" y="654311"/>
                    <a:pt x="0" y="621352"/>
                  </a:cubicBezTo>
                  <a:lnTo>
                    <a:pt x="0" y="124274"/>
                  </a:lnTo>
                  <a:close/>
                </a:path>
              </a:pathLst>
            </a:custGeom>
            <a:solidFill>
              <a:schemeClr val="tx2">
                <a:lumMod val="75000"/>
                <a:alpha val="74902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5720" rIns="0" bIns="0" numCol="1" spcCol="1270" anchor="t" anchorCtr="0">
              <a:noAutofit/>
            </a:bodyPr>
            <a:lstStyle/>
            <a:p>
              <a:pPr algn="ctr" defTabSz="62176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Platform as a Service</a:t>
              </a:r>
              <a:endParaRPr lang="en-U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734166" y="2555765"/>
              <a:ext cx="735106" cy="26063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496187" y="2555760"/>
              <a:ext cx="735106" cy="26063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626728" y="2930323"/>
              <a:ext cx="1737360" cy="365760"/>
            </a:xfrm>
            <a:custGeom>
              <a:avLst/>
              <a:gdLst>
                <a:gd name="connsiteX0" fmla="*/ 0 w 1662427"/>
                <a:gd name="connsiteY0" fmla="*/ 124274 h 745626"/>
                <a:gd name="connsiteX1" fmla="*/ 36399 w 1662427"/>
                <a:gd name="connsiteY1" fmla="*/ 36399 h 745626"/>
                <a:gd name="connsiteX2" fmla="*/ 124274 w 1662427"/>
                <a:gd name="connsiteY2" fmla="*/ 0 h 745626"/>
                <a:gd name="connsiteX3" fmla="*/ 1538153 w 1662427"/>
                <a:gd name="connsiteY3" fmla="*/ 0 h 745626"/>
                <a:gd name="connsiteX4" fmla="*/ 1626028 w 1662427"/>
                <a:gd name="connsiteY4" fmla="*/ 36399 h 745626"/>
                <a:gd name="connsiteX5" fmla="*/ 1662427 w 1662427"/>
                <a:gd name="connsiteY5" fmla="*/ 124274 h 745626"/>
                <a:gd name="connsiteX6" fmla="*/ 1662427 w 1662427"/>
                <a:gd name="connsiteY6" fmla="*/ 621352 h 745626"/>
                <a:gd name="connsiteX7" fmla="*/ 1626028 w 1662427"/>
                <a:gd name="connsiteY7" fmla="*/ 709227 h 745626"/>
                <a:gd name="connsiteX8" fmla="*/ 1538153 w 1662427"/>
                <a:gd name="connsiteY8" fmla="*/ 745626 h 745626"/>
                <a:gd name="connsiteX9" fmla="*/ 124274 w 1662427"/>
                <a:gd name="connsiteY9" fmla="*/ 745626 h 745626"/>
                <a:gd name="connsiteX10" fmla="*/ 36399 w 1662427"/>
                <a:gd name="connsiteY10" fmla="*/ 709227 h 745626"/>
                <a:gd name="connsiteX11" fmla="*/ 0 w 1662427"/>
                <a:gd name="connsiteY11" fmla="*/ 621352 h 745626"/>
                <a:gd name="connsiteX12" fmla="*/ 0 w 1662427"/>
                <a:gd name="connsiteY12" fmla="*/ 124274 h 74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2427" h="745626">
                  <a:moveTo>
                    <a:pt x="0" y="124274"/>
                  </a:moveTo>
                  <a:cubicBezTo>
                    <a:pt x="0" y="91314"/>
                    <a:pt x="13093" y="59705"/>
                    <a:pt x="36399" y="36399"/>
                  </a:cubicBezTo>
                  <a:cubicBezTo>
                    <a:pt x="59705" y="13093"/>
                    <a:pt x="91315" y="0"/>
                    <a:pt x="124274" y="0"/>
                  </a:cubicBezTo>
                  <a:lnTo>
                    <a:pt x="1538153" y="0"/>
                  </a:lnTo>
                  <a:cubicBezTo>
                    <a:pt x="1571113" y="0"/>
                    <a:pt x="1602722" y="13093"/>
                    <a:pt x="1626028" y="36399"/>
                  </a:cubicBezTo>
                  <a:cubicBezTo>
                    <a:pt x="1649334" y="59705"/>
                    <a:pt x="1662427" y="91315"/>
                    <a:pt x="1662427" y="124274"/>
                  </a:cubicBezTo>
                  <a:lnTo>
                    <a:pt x="1662427" y="621352"/>
                  </a:lnTo>
                  <a:cubicBezTo>
                    <a:pt x="1662427" y="654312"/>
                    <a:pt x="1649334" y="685921"/>
                    <a:pt x="1626028" y="709227"/>
                  </a:cubicBezTo>
                  <a:cubicBezTo>
                    <a:pt x="1602722" y="732533"/>
                    <a:pt x="1571112" y="745626"/>
                    <a:pt x="1538153" y="745626"/>
                  </a:cubicBezTo>
                  <a:lnTo>
                    <a:pt x="124274" y="745626"/>
                  </a:lnTo>
                  <a:cubicBezTo>
                    <a:pt x="91314" y="745626"/>
                    <a:pt x="59705" y="732533"/>
                    <a:pt x="36399" y="709227"/>
                  </a:cubicBezTo>
                  <a:cubicBezTo>
                    <a:pt x="13093" y="685921"/>
                    <a:pt x="0" y="654311"/>
                    <a:pt x="0" y="621352"/>
                  </a:cubicBezTo>
                  <a:lnTo>
                    <a:pt x="0" y="124274"/>
                  </a:lnTo>
                  <a:close/>
                </a:path>
              </a:pathLst>
            </a:custGeom>
            <a:solidFill>
              <a:schemeClr val="tx2">
                <a:lumMod val="75000"/>
                <a:alpha val="74902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algn="ctr" defTabSz="621760">
                <a:spcAft>
                  <a:spcPts val="0"/>
                </a:spcAft>
              </a:pPr>
              <a:r>
                <a:rPr lang="en-US" sz="1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Infrastructure </a:t>
              </a:r>
              <a:br>
                <a:rPr lang="en-US" sz="1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as a Service</a:t>
              </a:r>
              <a:endParaRPr lang="en-U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935172" y="2715766"/>
            <a:ext cx="484094" cy="1558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DBaaS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03739" y="2715766"/>
            <a:ext cx="528915" cy="1558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MWaaS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955667" y="4011910"/>
            <a:ext cx="72008" cy="720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 flipH="1" flipV="1">
            <a:off x="2411759" y="3939902"/>
            <a:ext cx="45719" cy="5040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 flipH="1" flipV="1">
            <a:off x="2339752" y="915566"/>
            <a:ext cx="144016" cy="2880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 flipV="1">
            <a:off x="2315707" y="1491630"/>
            <a:ext cx="144016" cy="720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83568" y="3867894"/>
            <a:ext cx="1296144" cy="5040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0" y="2571750"/>
            <a:ext cx="1259632" cy="122413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 flipV="1">
            <a:off x="1259632" y="3291830"/>
            <a:ext cx="216024" cy="576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 flipV="1">
            <a:off x="1475656" y="3507854"/>
            <a:ext cx="216024" cy="3600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 flipV="1">
            <a:off x="1691680" y="3651870"/>
            <a:ext cx="216024" cy="2160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 flipV="1">
            <a:off x="1907704" y="3795886"/>
            <a:ext cx="72008" cy="720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 flipV="1">
            <a:off x="2060104" y="3948286"/>
            <a:ext cx="72008" cy="720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 flipV="1">
            <a:off x="971600" y="2499742"/>
            <a:ext cx="72008" cy="720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 flipV="1">
            <a:off x="1259632" y="3075806"/>
            <a:ext cx="72008" cy="2160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 flipH="1" flipV="1">
            <a:off x="1979712" y="3867894"/>
            <a:ext cx="432048" cy="5040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 flipH="1">
            <a:off x="1213913" y="3795886"/>
            <a:ext cx="45719" cy="720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Metering and Chargeback</a:t>
            </a:r>
          </a:p>
        </p:txBody>
      </p:sp>
      <p:sp>
        <p:nvSpPr>
          <p:cNvPr id="57347" name="Content Placeholder 5"/>
          <p:cNvSpPr>
            <a:spLocks noGrp="1"/>
          </p:cNvSpPr>
          <p:nvPr>
            <p:ph sz="half" idx="2"/>
          </p:nvPr>
        </p:nvSpPr>
        <p:spPr>
          <a:xfrm>
            <a:off x="493713" y="927100"/>
            <a:ext cx="3725862" cy="33940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App-to-Disk Resource Metering</a:t>
            </a:r>
          </a:p>
          <a:p>
            <a:pPr lvl="1"/>
            <a:r>
              <a:rPr lang="en-US" sz="1200" smtClean="0">
                <a:ea typeface="ＭＳ Ｐゴシック" pitchFamily="34" charset="-128"/>
              </a:rPr>
              <a:t>VM Guests, Database, Web Logic Server, Host</a:t>
            </a:r>
          </a:p>
          <a:p>
            <a:pPr lvl="1"/>
            <a:r>
              <a:rPr lang="en-US" sz="1200" smtClean="0">
                <a:ea typeface="ＭＳ Ｐゴシック" pitchFamily="34" charset="-128"/>
              </a:rPr>
              <a:t>Composite Target: aggregation over supported target types</a:t>
            </a:r>
          </a:p>
          <a:p>
            <a:pPr lvl="1"/>
            <a:r>
              <a:rPr lang="en-US" sz="1200" smtClean="0">
                <a:ea typeface="ＭＳ Ｐゴシック" pitchFamily="34" charset="-128"/>
              </a:rPr>
              <a:t>CPU, Memory, Storage, Network Bandwidth</a:t>
            </a:r>
          </a:p>
          <a:p>
            <a:pPr lvl="1"/>
            <a:r>
              <a:rPr lang="en-US" sz="1200" smtClean="0">
                <a:ea typeface="ＭＳ Ｐゴシック" pitchFamily="34" charset="-128"/>
              </a:rPr>
              <a:t>Database transactions, SQL Executions, etc.</a:t>
            </a:r>
          </a:p>
          <a:p>
            <a:pPr lvl="1"/>
            <a:r>
              <a:rPr lang="en-US" sz="1200" smtClean="0">
                <a:ea typeface="ＭＳ Ｐゴシック" pitchFamily="34" charset="-128"/>
              </a:rPr>
              <a:t>Mid Tier resource usage</a:t>
            </a:r>
          </a:p>
          <a:p>
            <a:pPr lvl="1"/>
            <a:r>
              <a:rPr lang="en-US" sz="1200" smtClean="0">
                <a:ea typeface="ＭＳ Ｐゴシック" pitchFamily="34" charset="-128"/>
              </a:rPr>
              <a:t>Application/Activity metering (planned)</a:t>
            </a:r>
          </a:p>
          <a:p>
            <a:r>
              <a:rPr lang="en-US" smtClean="0">
                <a:ea typeface="ＭＳ Ｐゴシック" pitchFamily="34" charset="-128"/>
              </a:rPr>
              <a:t>User Defined Chargeback Plan</a:t>
            </a:r>
          </a:p>
          <a:p>
            <a:pPr lvl="1"/>
            <a:r>
              <a:rPr lang="en-US" sz="1200" smtClean="0">
                <a:ea typeface="ＭＳ Ｐゴシック" pitchFamily="34" charset="-128"/>
              </a:rPr>
              <a:t>Usage-based items (Resource and Activity)</a:t>
            </a:r>
          </a:p>
          <a:p>
            <a:pPr lvl="1"/>
            <a:r>
              <a:rPr lang="en-US" sz="1200" smtClean="0">
                <a:ea typeface="ＭＳ Ｐゴシック" pitchFamily="34" charset="-128"/>
              </a:rPr>
              <a:t>Configuration-based items</a:t>
            </a:r>
          </a:p>
          <a:p>
            <a:pPr lvl="1"/>
            <a:r>
              <a:rPr lang="en-US" sz="1200" smtClean="0">
                <a:ea typeface="ＭＳ Ｐゴシック" pitchFamily="34" charset="-128"/>
              </a:rPr>
              <a:t>Fixed-cost items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4025" y="1000125"/>
            <a:ext cx="4770438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8132762" cy="432259"/>
          </a:xfrm>
        </p:spPr>
        <p:txBody>
          <a:bodyPr/>
          <a:lstStyle/>
          <a:p>
            <a:r>
              <a:rPr lang="en-US" dirty="0" smtClean="0"/>
              <a:t>Chargeback Metrics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261298" y="771550"/>
          <a:ext cx="851535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25"/>
                <a:gridCol w="2032926"/>
                <a:gridCol w="4415499"/>
              </a:tblGrid>
              <a:tr h="2862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Configuration or Metrics</a:t>
                      </a:r>
                      <a:endParaRPr lang="en-US" sz="1600" dirty="0"/>
                    </a:p>
                  </a:txBody>
                  <a:tcPr/>
                </a:tc>
              </a:tr>
              <a:tr h="32569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Fixed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–</a:t>
                      </a:r>
                      <a:endParaRPr lang="en-US" sz="1400" dirty="0"/>
                    </a:p>
                  </a:txBody>
                  <a:tcPr/>
                </a:tc>
              </a:tr>
              <a:tr h="5033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Configuration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Version, edition,</a:t>
                      </a:r>
                      <a:r>
                        <a:rPr lang="en-US" sz="1400" baseline="0" dirty="0" smtClean="0"/>
                        <a:t> RAC nodes, licensed sessions, options, features</a:t>
                      </a:r>
                      <a:endParaRPr lang="en-US" sz="1400" dirty="0"/>
                    </a:p>
                  </a:txBody>
                  <a:tcPr/>
                </a:tc>
              </a:tr>
              <a:tr h="5033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DB time, CPU time,</a:t>
                      </a:r>
                      <a:r>
                        <a:rPr lang="en-US" sz="1400" baseline="0" dirty="0" smtClean="0"/>
                        <a:t> SQL executes, user transactions, disk reads/writes</a:t>
                      </a:r>
                      <a:endParaRPr lang="en-US" sz="1400" dirty="0"/>
                    </a:p>
                  </a:txBody>
                  <a:tcPr/>
                </a:tc>
              </a:tr>
              <a:tr h="3256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 Server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Fixed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–</a:t>
                      </a:r>
                      <a:endParaRPr lang="en-US" sz="1400" dirty="0" smtClean="0"/>
                    </a:p>
                  </a:txBody>
                  <a:tcPr/>
                </a:tc>
              </a:tr>
              <a:tr h="32569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Configuration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Clustered,</a:t>
                      </a:r>
                      <a:r>
                        <a:rPr lang="en-US" sz="1400" baseline="0" dirty="0" smtClean="0"/>
                        <a:t> version, options</a:t>
                      </a:r>
                      <a:endParaRPr lang="en-US" sz="1400" dirty="0"/>
                    </a:p>
                  </a:txBody>
                  <a:tcPr/>
                </a:tc>
              </a:tr>
              <a:tr h="32569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Active</a:t>
                      </a:r>
                      <a:r>
                        <a:rPr lang="en-US" sz="1400" baseline="0" dirty="0" smtClean="0"/>
                        <a:t> sessions, active requests,</a:t>
                      </a:r>
                      <a:endParaRPr lang="en-US" sz="1400" dirty="0" smtClean="0"/>
                    </a:p>
                  </a:txBody>
                  <a:tcPr/>
                </a:tc>
              </a:tr>
              <a:tr h="3256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Host or VM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Fixed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–</a:t>
                      </a:r>
                      <a:endParaRPr lang="en-US" sz="1400" dirty="0" smtClean="0"/>
                    </a:p>
                  </a:txBody>
                  <a:tcPr/>
                </a:tc>
              </a:tr>
              <a:tr h="32569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Configuration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CPU,</a:t>
                      </a:r>
                      <a:r>
                        <a:rPr lang="en-US" sz="1400" baseline="0" dirty="0" smtClean="0"/>
                        <a:t> allocated memory, disk size</a:t>
                      </a:r>
                      <a:endParaRPr lang="en-US" sz="1400" dirty="0"/>
                    </a:p>
                  </a:txBody>
                  <a:tcPr/>
                </a:tc>
              </a:tr>
              <a:tr h="32569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CPU</a:t>
                      </a:r>
                      <a:r>
                        <a:rPr lang="en-US" sz="1400" baseline="0" dirty="0" smtClean="0"/>
                        <a:t> utilization, memory usage, disk utilization,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spect="1"/>
          </p:cNvSpPr>
          <p:nvPr/>
        </p:nvSpPr>
        <p:spPr bwMode="auto">
          <a:xfrm>
            <a:off x="0" y="2587625"/>
            <a:ext cx="9143999" cy="111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7859" tIns="17859" rIns="17859" bIns="17859"/>
          <a:lstStyle/>
          <a:p>
            <a:pPr algn="ctr" defTabSz="642938"/>
            <a:r>
              <a:rPr lang="en-US" sz="2800" dirty="0" smtClean="0">
                <a:sym typeface="Arial" pitchFamily="34" charset="0"/>
              </a:rPr>
              <a:t>Metering and Chargeback</a:t>
            </a:r>
            <a:endParaRPr lang="en-US" sz="2800" dirty="0">
              <a:sym typeface="Arial" pitchFamily="34" charset="0"/>
            </a:endParaRPr>
          </a:p>
        </p:txBody>
      </p:sp>
      <p:pic>
        <p:nvPicPr>
          <p:cNvPr id="4" name="Picture 3" descr="Audus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059582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395785" y="585151"/>
            <a:ext cx="8570794" cy="2620370"/>
            <a:chOff x="1187358" y="1269241"/>
            <a:chExt cx="8325129" cy="2620370"/>
          </a:xfrm>
        </p:grpSpPr>
        <p:pic>
          <p:nvPicPr>
            <p:cNvPr id="8" name="Picture 7" descr="rtaddm-hang3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358" y="1269241"/>
              <a:ext cx="8325129" cy="262037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4192137" y="3344272"/>
              <a:ext cx="1621807" cy="36792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-4763" y="3223648"/>
            <a:ext cx="9144001" cy="1276916"/>
          </a:xfrm>
          <a:prstGeom prst="rect">
            <a:avLst/>
          </a:prstGeom>
          <a:gradFill rotWithShape="1">
            <a:gsLst>
              <a:gs pos="0">
                <a:srgbClr val="DCDCD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20" tIns="45710" rIns="91420" bIns="45710" anchor="ctr"/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808038" y="201082"/>
            <a:ext cx="8132762" cy="508602"/>
          </a:xfrm>
        </p:spPr>
        <p:txBody>
          <a:bodyPr/>
          <a:lstStyle/>
          <a:p>
            <a:r>
              <a:rPr lang="en-US" dirty="0" smtClean="0"/>
              <a:t>Real-Time ADDM</a:t>
            </a: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404046" y="3318215"/>
            <a:ext cx="8303229" cy="12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85" tIns="31992" rIns="63985" bIns="31992"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Real-time analysis of hung or slow database systems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Holistically identify global resource contentions and deadlocks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Quantified performance impact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Precise, actionable recommendations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Provide cluster-wide analysis for RAC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 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-4763" y="3223648"/>
            <a:ext cx="9144001" cy="1276916"/>
          </a:xfrm>
          <a:prstGeom prst="rect">
            <a:avLst/>
          </a:prstGeom>
          <a:gradFill rotWithShape="1">
            <a:gsLst>
              <a:gs pos="0">
                <a:srgbClr val="DCDCD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20" tIns="45710" rIns="91420" bIns="45710" anchor="ctr"/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808038" y="201082"/>
            <a:ext cx="8132762" cy="508602"/>
          </a:xfrm>
        </p:spPr>
        <p:txBody>
          <a:bodyPr/>
          <a:lstStyle/>
          <a:p>
            <a:r>
              <a:rPr lang="en-US" dirty="0" smtClean="0"/>
              <a:t>Real-Time ADDM</a:t>
            </a: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404046" y="3318215"/>
            <a:ext cx="8303229" cy="12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85" tIns="31992" rIns="63985" bIns="31992"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Real-time analysis of hung or slow database systems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Holistically identify global resource contentions and deadlocks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Quantified performance impact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Precise, actionable recommendations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Provide cluster-wide analysis for RAC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 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491319" y="626094"/>
            <a:ext cx="8475260" cy="2606722"/>
            <a:chOff x="491319" y="627797"/>
            <a:chExt cx="8475260" cy="2606722"/>
          </a:xfrm>
        </p:grpSpPr>
        <p:pic>
          <p:nvPicPr>
            <p:cNvPr id="10" name="Picture 9" descr="rtaddm-blocker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319" y="627797"/>
              <a:ext cx="8475260" cy="260672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56989" y="2427404"/>
              <a:ext cx="2142699" cy="5330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Session History (ASH) Analytics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 descr="ASH Analytics 1 Day filtered by agent SQL mod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8" y="1138624"/>
            <a:ext cx="4398087" cy="194060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LoadMap by Action Wait Class and Ev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90" y="2678805"/>
            <a:ext cx="4399200" cy="190790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886341" y="971947"/>
            <a:ext cx="4257663" cy="3394274"/>
          </a:xfrm>
          <a:prstGeom prst="rect">
            <a:avLst/>
          </a:prstGeom>
        </p:spPr>
        <p:txBody>
          <a:bodyPr lIns="91420" tIns="45710" rIns="91420" bIns="45710"/>
          <a:lstStyle/>
          <a:p>
            <a:pPr marL="212679" indent="-212679" defTabSz="914202" eaLnBrk="0" hangingPunct="0">
              <a:spcBef>
                <a:spcPts val="500"/>
              </a:spcBef>
              <a:spcAft>
                <a:spcPts val="2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27" charset="-128"/>
                <a:cs typeface="ＭＳ Ｐゴシック" pitchFamily="127" charset="-128"/>
              </a:rPr>
              <a:t>Advanced analysis with graphical ASH report</a:t>
            </a:r>
          </a:p>
          <a:p>
            <a:pPr marL="212679" indent="-212679" defTabSz="914202" eaLnBrk="0" hangingPunct="0">
              <a:spcBef>
                <a:spcPts val="500"/>
              </a:spcBef>
              <a:spcAft>
                <a:spcPts val="2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27" charset="-128"/>
                <a:cs typeface="ＭＳ Ｐゴシック" pitchFamily="127" charset="-128"/>
              </a:rPr>
              <a:t>Select any time period for analysis</a:t>
            </a:r>
          </a:p>
          <a:p>
            <a:pPr marL="212679" indent="-212679" defTabSz="914202" eaLnBrk="0" hangingPunct="0">
              <a:spcBef>
                <a:spcPts val="500"/>
              </a:spcBef>
              <a:spcAft>
                <a:spcPts val="2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27" charset="-128"/>
                <a:cs typeface="ＭＳ Ｐゴシック" pitchFamily="127" charset="-128"/>
              </a:rPr>
              <a:t>Analyze performance across many dimensions</a:t>
            </a:r>
          </a:p>
          <a:p>
            <a:pPr marL="212679" indent="-212679" defTabSz="914202" eaLnBrk="0" hangingPunct="0">
              <a:spcBef>
                <a:spcPts val="500"/>
              </a:spcBef>
              <a:spcAft>
                <a:spcPts val="2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27" charset="-128"/>
                <a:cs typeface="ＭＳ Ｐゴシック" pitchFamily="127" charset="-128"/>
              </a:rPr>
              <a:t>Provides visual filtering for recursive drill-downs</a:t>
            </a:r>
          </a:p>
          <a:p>
            <a:pPr marL="212679" indent="-212679" defTabSz="914202" eaLnBrk="0" hangingPunct="0">
              <a:spcBef>
                <a:spcPts val="500"/>
              </a:spcBef>
              <a:spcAft>
                <a:spcPts val="2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27" charset="-128"/>
                <a:cs typeface="ＭＳ Ｐゴシック" pitchFamily="127" charset="-128"/>
              </a:rPr>
              <a:t>Different visualizations: Stacked chart or Tree Map</a:t>
            </a:r>
          </a:p>
          <a:p>
            <a:pPr marL="212679" indent="-212679" defTabSz="914202" eaLnBrk="0" hangingPunct="0">
              <a:spcBef>
                <a:spcPts val="500"/>
              </a:spcBef>
              <a:spcAft>
                <a:spcPts val="2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27" charset="-128"/>
                <a:cs typeface="ＭＳ Ｐゴシック" pitchFamily="127" charset="-128"/>
              </a:rPr>
              <a:t>Collaborate with others using Active Reports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spect="1"/>
          </p:cNvSpPr>
          <p:nvPr/>
        </p:nvSpPr>
        <p:spPr bwMode="auto">
          <a:xfrm>
            <a:off x="0" y="2587625"/>
            <a:ext cx="9143999" cy="111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7859" tIns="17859" rIns="17859" bIns="17859"/>
          <a:lstStyle/>
          <a:p>
            <a:pPr algn="ctr" defTabSz="642938"/>
            <a:r>
              <a:rPr lang="en-US" sz="2800" dirty="0" err="1" smtClean="0">
                <a:sym typeface="Arial" pitchFamily="34" charset="0"/>
              </a:rPr>
              <a:t>Realtime</a:t>
            </a:r>
            <a:r>
              <a:rPr lang="en-US" sz="2800" dirty="0" smtClean="0">
                <a:sym typeface="Arial" pitchFamily="34" charset="0"/>
              </a:rPr>
              <a:t> ADDM / ASH Analytics</a:t>
            </a:r>
            <a:endParaRPr lang="en-US" sz="2800" dirty="0">
              <a:sym typeface="Arial" pitchFamily="34" charset="0"/>
            </a:endParaRPr>
          </a:p>
        </p:txBody>
      </p:sp>
      <p:pic>
        <p:nvPicPr>
          <p:cNvPr id="4" name="Picture 3" descr="Audus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059582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8" y="915569"/>
            <a:ext cx="7946400" cy="4546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52" y="12345"/>
            <a:ext cx="5870896" cy="162330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72176" y="1109161"/>
            <a:ext cx="2042423" cy="1620592"/>
            <a:chOff x="472176" y="1109161"/>
            <a:chExt cx="2042423" cy="1620592"/>
          </a:xfrm>
        </p:grpSpPr>
        <p:pic>
          <p:nvPicPr>
            <p:cNvPr id="5" name="Picture 4" descr="cloud1.bmp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176" y="1109161"/>
              <a:ext cx="1846802" cy="13919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3718" y="1815353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l"/>
              <a:endParaRPr lang="en-AU" sz="1800" dirty="0" err="1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540" y="1627095"/>
              <a:ext cx="2017059" cy="5109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AU" sz="1800" dirty="0" smtClean="0"/>
                <a:t>4,000,000 </a:t>
              </a:r>
            </a:p>
            <a:p>
              <a:pPr algn="ctr"/>
              <a:r>
                <a:rPr lang="en-AU" sz="1800" dirty="0" smtClean="0"/>
                <a:t>development hours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38282" y="1347286"/>
            <a:ext cx="1949824" cy="942857"/>
            <a:chOff x="3738282" y="1347286"/>
            <a:chExt cx="1949824" cy="942857"/>
          </a:xfrm>
        </p:grpSpPr>
        <p:pic>
          <p:nvPicPr>
            <p:cNvPr id="6" name="Picture 5" descr="cloud2.bmp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51843" y="1347286"/>
              <a:ext cx="1828572" cy="9428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738282" y="1667435"/>
              <a:ext cx="1949824" cy="4303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AU" sz="1800" dirty="0" smtClean="0"/>
                <a:t>200 major features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02857" y="3780635"/>
            <a:ext cx="2850777" cy="809524"/>
            <a:chOff x="2205316" y="3942001"/>
            <a:chExt cx="2850777" cy="809524"/>
          </a:xfrm>
        </p:grpSpPr>
        <p:pic>
          <p:nvPicPr>
            <p:cNvPr id="7" name="Picture 6" descr="cloud3.bmp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83925" y="3942001"/>
              <a:ext cx="1866667" cy="8095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205316" y="4114800"/>
              <a:ext cx="2850777" cy="4168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AU" sz="1800" dirty="0" smtClean="0"/>
                <a:t>100,000 regression tests</a:t>
              </a:r>
            </a:p>
            <a:p>
              <a:pPr algn="ctr"/>
              <a:r>
                <a:rPr lang="en-AU" sz="1800" dirty="0" smtClean="0"/>
                <a:t>every night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12041" y="1640542"/>
            <a:ext cx="1721638" cy="1183340"/>
            <a:chOff x="6812041" y="1640542"/>
            <a:chExt cx="1721638" cy="1183340"/>
          </a:xfrm>
        </p:grpSpPr>
        <p:pic>
          <p:nvPicPr>
            <p:cNvPr id="18" name="Picture 17" descr="cloud4.bmp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12041" y="1640542"/>
              <a:ext cx="1721638" cy="96921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925235" y="1909482"/>
              <a:ext cx="1573306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AU" sz="1800" dirty="0" smtClean="0"/>
                <a:t>500 </a:t>
              </a:r>
            </a:p>
            <a:p>
              <a:pPr algn="ctr"/>
              <a:r>
                <a:rPr lang="en-AU" sz="1800" dirty="0" err="1" smtClean="0"/>
                <a:t>enchancement</a:t>
              </a:r>
              <a:endParaRPr lang="en-AU" sz="1800" dirty="0" smtClean="0"/>
            </a:p>
            <a:p>
              <a:pPr algn="ctr"/>
              <a:r>
                <a:rPr lang="en-AU" sz="1800" dirty="0" smtClean="0"/>
                <a:t>requests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913506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89000" y="228601"/>
            <a:ext cx="7583488" cy="492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ea typeface="MS Gothic" pitchFamily="49" charset="-128"/>
              </a:rPr>
              <a:t>Q&amp;A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686992"/>
            <a:ext cx="6826250" cy="3915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891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AU" sz="800" i="1" dirty="0" smtClean="0"/>
              <a:t>Corbett:</a:t>
            </a:r>
            <a:r>
              <a:rPr lang="en-AU" sz="800" dirty="0" smtClean="0"/>
              <a:t> So it's "Goodnight" from me.</a:t>
            </a:r>
          </a:p>
          <a:p>
            <a:r>
              <a:rPr lang="en-AU" sz="800" i="1" dirty="0" smtClean="0"/>
              <a:t>Barker:</a:t>
            </a:r>
            <a:r>
              <a:rPr lang="en-AU" sz="800" dirty="0" smtClean="0"/>
              <a:t> And it's "Goodnight" from him.</a:t>
            </a:r>
          </a:p>
          <a:p>
            <a:r>
              <a:rPr lang="en-AU" sz="800" i="1" dirty="0" smtClean="0"/>
              <a:t>Both:</a:t>
            </a:r>
            <a:r>
              <a:rPr lang="en-AU" sz="800" dirty="0" smtClean="0"/>
              <a:t> Goodnight!</a:t>
            </a:r>
            <a:endParaRPr lang="en-AU" sz="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059543" y="576917"/>
            <a:ext cx="4936386" cy="1595045"/>
            <a:chOff x="2113332" y="1464413"/>
            <a:chExt cx="4936386" cy="1595045"/>
          </a:xfrm>
        </p:grpSpPr>
        <p:pic>
          <p:nvPicPr>
            <p:cNvPr id="3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34" descr="HSET_clr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2286000" y="2635624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i="1" dirty="0" smtClean="0"/>
              <a:t>Corbett:</a:t>
            </a:r>
            <a:r>
              <a:rPr lang="en-AU" sz="2000" dirty="0" smtClean="0"/>
              <a:t> So it's "Goodnight" from me.</a:t>
            </a:r>
          </a:p>
          <a:p>
            <a:endParaRPr lang="en-AU" sz="2000" dirty="0" smtClean="0"/>
          </a:p>
          <a:p>
            <a:r>
              <a:rPr lang="en-AU" sz="2000" i="1" dirty="0" smtClean="0"/>
              <a:t>Barker:</a:t>
            </a:r>
            <a:r>
              <a:rPr lang="en-AU" sz="2000" dirty="0" smtClean="0"/>
              <a:t> And it's "Goodnight" from him.</a:t>
            </a:r>
          </a:p>
          <a:p>
            <a:endParaRPr lang="en-AU" sz="2000" dirty="0" smtClean="0"/>
          </a:p>
          <a:p>
            <a:r>
              <a:rPr lang="en-AU" sz="2000" i="1" dirty="0" smtClean="0"/>
              <a:t>Both:</a:t>
            </a:r>
            <a:r>
              <a:rPr lang="en-AU" sz="2000" dirty="0" smtClean="0"/>
              <a:t> Goodnight!</a:t>
            </a:r>
            <a:endParaRPr lang="en-AU" sz="2000" dirty="0"/>
          </a:p>
        </p:txBody>
      </p:sp>
    </p:spTree>
    <p:extLst>
      <p:ext uri="{BB962C8B-B14F-4D97-AF65-F5344CB8AC3E}">
        <p14:creationId xmlns="" xmlns:p14="http://schemas.microsoft.com/office/powerpoint/2010/main" val="19765406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528456"/>
            <a:ext cx="9144000" cy="615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C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itle 1"/>
          <p:cNvSpPr>
            <a:spLocks noGrp="1"/>
          </p:cNvSpPr>
          <p:nvPr>
            <p:ph type="title" idx="4294967295"/>
          </p:nvPr>
        </p:nvSpPr>
        <p:spPr>
          <a:xfrm>
            <a:off x="825500" y="76200"/>
            <a:ext cx="7581900" cy="62071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Roadmap to Database Cloud</a:t>
            </a:r>
          </a:p>
        </p:txBody>
      </p:sp>
      <p:grpSp>
        <p:nvGrpSpPr>
          <p:cNvPr id="2" name="Group 87"/>
          <p:cNvGrpSpPr/>
          <p:nvPr/>
        </p:nvGrpSpPr>
        <p:grpSpPr>
          <a:xfrm>
            <a:off x="147231" y="511445"/>
            <a:ext cx="8996769" cy="4479010"/>
            <a:chOff x="323177" y="695325"/>
            <a:chExt cx="8658225" cy="5445780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177" y="815975"/>
              <a:ext cx="8658225" cy="5065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Pentagon 76"/>
            <p:cNvSpPr/>
            <p:nvPr/>
          </p:nvSpPr>
          <p:spPr bwMode="auto">
            <a:xfrm>
              <a:off x="2235201" y="5136440"/>
              <a:ext cx="1783645" cy="536173"/>
            </a:xfrm>
            <a:prstGeom prst="homePlate">
              <a:avLst/>
            </a:prstGeom>
            <a:solidFill>
              <a:srgbClr val="FD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2075" tIns="46038" rIns="92075" bIns="46038" anchor="ctr"/>
            <a:lstStyle/>
            <a:p>
              <a:pPr marL="119063" indent="-119063"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rial" charset="0"/>
                </a:rPr>
                <a:t>Standardize on  Oracle</a:t>
              </a:r>
            </a:p>
          </p:txBody>
        </p:sp>
        <p:sp>
          <p:nvSpPr>
            <p:cNvPr id="78" name="Pentagon 77"/>
            <p:cNvSpPr/>
            <p:nvPr/>
          </p:nvSpPr>
          <p:spPr bwMode="auto">
            <a:xfrm>
              <a:off x="3956757" y="4511665"/>
              <a:ext cx="1811763" cy="702638"/>
            </a:xfrm>
            <a:prstGeom prst="homePlate">
              <a:avLst/>
            </a:prstGeom>
            <a:solidFill>
              <a:srgbClr val="FD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2075" tIns="46038" rIns="92075" bIns="46038" anchor="ctr"/>
            <a:lstStyle/>
            <a:p>
              <a:pPr marL="119063" indent="-119063"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1200" kern="0" dirty="0" smtClean="0">
                  <a:solidFill>
                    <a:schemeClr val="bg1"/>
                  </a:solidFill>
                  <a:latin typeface="Arial" charset="0"/>
                </a:rPr>
                <a:t>Consolidate on optimized platforms e.g. Exadata</a:t>
              </a:r>
              <a:endParaRPr lang="en-US" sz="1200" kern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9" name="Pentagon 78"/>
            <p:cNvSpPr/>
            <p:nvPr/>
          </p:nvSpPr>
          <p:spPr bwMode="auto">
            <a:xfrm>
              <a:off x="5565422" y="3962397"/>
              <a:ext cx="1885244" cy="536173"/>
            </a:xfrm>
            <a:prstGeom prst="homePlate">
              <a:avLst/>
            </a:prstGeom>
            <a:solidFill>
              <a:srgbClr val="FD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2075" tIns="46038" rIns="92075" bIns="46038" anchor="ctr"/>
            <a:lstStyle/>
            <a:p>
              <a:pPr marL="119063" indent="-119063"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rial" charset="0"/>
                </a:rPr>
                <a:t>Oracle </a:t>
              </a:r>
              <a:r>
                <a:rPr lang="en-US" sz="1200" kern="0" dirty="0" smtClean="0">
                  <a:solidFill>
                    <a:schemeClr val="bg1"/>
                  </a:solidFill>
                  <a:latin typeface="Arial" charset="0"/>
                </a:rPr>
                <a:t>DB Service </a:t>
              </a:r>
              <a:r>
                <a:rPr lang="en-US" sz="1200" kern="0" dirty="0">
                  <a:solidFill>
                    <a:schemeClr val="bg1"/>
                  </a:solidFill>
                  <a:latin typeface="Arial" charset="0"/>
                </a:rPr>
                <a:t>Catalog</a:t>
              </a:r>
            </a:p>
          </p:txBody>
        </p:sp>
        <p:sp>
          <p:nvSpPr>
            <p:cNvPr id="80" name="Pentagon 79"/>
            <p:cNvSpPr/>
            <p:nvPr/>
          </p:nvSpPr>
          <p:spPr bwMode="auto">
            <a:xfrm>
              <a:off x="7162801" y="3335865"/>
              <a:ext cx="1755422" cy="536173"/>
            </a:xfrm>
            <a:prstGeom prst="homePlate">
              <a:avLst/>
            </a:prstGeom>
            <a:solidFill>
              <a:srgbClr val="FD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2075" tIns="46038" rIns="92075" bIns="46038" anchor="ctr"/>
            <a:lstStyle/>
            <a:p>
              <a:pPr marL="119063" indent="-119063"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rial" charset="0"/>
                </a:rPr>
                <a:t>Oracle                    DB-as-a-Service</a:t>
              </a:r>
            </a:p>
          </p:txBody>
        </p:sp>
        <p:sp>
          <p:nvSpPr>
            <p:cNvPr id="81" name="Pentagon 80"/>
            <p:cNvSpPr/>
            <p:nvPr/>
          </p:nvSpPr>
          <p:spPr bwMode="auto">
            <a:xfrm>
              <a:off x="434604" y="5604932"/>
              <a:ext cx="1783645" cy="536173"/>
            </a:xfrm>
            <a:prstGeom prst="homePlate">
              <a:avLst/>
            </a:prstGeom>
            <a:solidFill>
              <a:srgbClr val="FD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2075" tIns="46038" rIns="92075" bIns="46038" anchor="ctr"/>
            <a:lstStyle/>
            <a:p>
              <a:pPr marL="119063" indent="-119063"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D0000"/>
                </a:buClr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rial" charset="0"/>
                </a:rPr>
                <a:t>Heterogeneous </a:t>
              </a:r>
              <a:r>
                <a:rPr lang="en-US" sz="1200" kern="0" dirty="0" smtClean="0">
                  <a:solidFill>
                    <a:schemeClr val="bg1"/>
                  </a:solidFill>
                  <a:latin typeface="Arial" charset="0"/>
                </a:rPr>
                <a:t> DB </a:t>
              </a:r>
              <a:r>
                <a:rPr lang="en-US" sz="1200" kern="0" dirty="0">
                  <a:solidFill>
                    <a:schemeClr val="bg1"/>
                  </a:solidFill>
                  <a:latin typeface="Arial" charset="0"/>
                </a:rPr>
                <a:t>Environments</a:t>
              </a:r>
            </a:p>
          </p:txBody>
        </p:sp>
        <p:sp>
          <p:nvSpPr>
            <p:cNvPr id="82" name="Text Box 1043"/>
            <p:cNvSpPr txBox="1">
              <a:spLocks noChangeArrowheads="1"/>
            </p:cNvSpPr>
            <p:nvPr/>
          </p:nvSpPr>
          <p:spPr bwMode="auto">
            <a:xfrm>
              <a:off x="653378" y="1890713"/>
              <a:ext cx="1658693" cy="78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rgbClr val="FD0000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rgbClr val="000000"/>
                  </a:solidFill>
                </a:rPr>
                <a:t>Consolidation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rgbClr val="000000"/>
                  </a:solidFill>
                </a:rPr>
                <a:t>Customers</a:t>
              </a:r>
            </a:p>
          </p:txBody>
        </p:sp>
        <p:sp>
          <p:nvSpPr>
            <p:cNvPr id="83" name="Line 64"/>
            <p:cNvSpPr>
              <a:spLocks noChangeShapeType="1"/>
            </p:cNvSpPr>
            <p:nvPr/>
          </p:nvSpPr>
          <p:spPr bwMode="auto">
            <a:xfrm>
              <a:off x="2322513" y="2246313"/>
              <a:ext cx="1419225" cy="361950"/>
            </a:xfrm>
            <a:prstGeom prst="line">
              <a:avLst/>
            </a:prstGeom>
            <a:noFill/>
            <a:ln w="28575">
              <a:solidFill>
                <a:srgbClr val="FD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 Box 1046"/>
            <p:cNvSpPr txBox="1">
              <a:spLocks noChangeArrowheads="1"/>
            </p:cNvSpPr>
            <p:nvPr/>
          </p:nvSpPr>
          <p:spPr bwMode="auto">
            <a:xfrm>
              <a:off x="2515618" y="1090613"/>
              <a:ext cx="1337814" cy="78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rgbClr val="FD0000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rgbClr val="000000"/>
                  </a:solidFill>
                </a:rPr>
                <a:t>DBaaS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rgbClr val="000000"/>
                  </a:solidFill>
                </a:rPr>
                <a:t>Customers</a:t>
              </a:r>
            </a:p>
          </p:txBody>
        </p:sp>
        <p:sp>
          <p:nvSpPr>
            <p:cNvPr id="85" name="Line 64"/>
            <p:cNvSpPr>
              <a:spLocks noChangeShapeType="1"/>
            </p:cNvSpPr>
            <p:nvPr/>
          </p:nvSpPr>
          <p:spPr bwMode="auto">
            <a:xfrm>
              <a:off x="4024313" y="1446213"/>
              <a:ext cx="1419225" cy="361950"/>
            </a:xfrm>
            <a:prstGeom prst="line">
              <a:avLst/>
            </a:prstGeom>
            <a:noFill/>
            <a:ln w="28575">
              <a:solidFill>
                <a:srgbClr val="FD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Text Box 1048"/>
            <p:cNvSpPr txBox="1">
              <a:spLocks noChangeArrowheads="1"/>
            </p:cNvSpPr>
            <p:nvPr/>
          </p:nvSpPr>
          <p:spPr bwMode="auto">
            <a:xfrm>
              <a:off x="4652392" y="695325"/>
              <a:ext cx="1337814" cy="78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rgbClr val="FD0000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rgbClr val="000000"/>
                  </a:solidFill>
                </a:rPr>
                <a:t>Cloud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rgbClr val="000000"/>
                  </a:solidFill>
                </a:rPr>
                <a:t>Customers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6161088" y="1050925"/>
              <a:ext cx="917575" cy="0"/>
            </a:xfrm>
            <a:prstGeom prst="line">
              <a:avLst/>
            </a:prstGeom>
            <a:noFill/>
            <a:ln w="28575">
              <a:solidFill>
                <a:srgbClr val="FD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478486" y="0"/>
            <a:ext cx="1665514" cy="576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C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O_EnterpriseMgr_12c_clr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9" y="92970"/>
            <a:ext cx="2013081" cy="606572"/>
          </a:xfrm>
          <a:prstGeom prst="rect">
            <a:avLst/>
          </a:prstGeom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Cloud Control</a:t>
            </a:r>
            <a:endParaRPr lang="en-US" dirty="0"/>
          </a:p>
        </p:txBody>
      </p:sp>
      <p:grpSp>
        <p:nvGrpSpPr>
          <p:cNvPr id="2" name="Group 106"/>
          <p:cNvGrpSpPr/>
          <p:nvPr/>
        </p:nvGrpSpPr>
        <p:grpSpPr>
          <a:xfrm>
            <a:off x="619925" y="987574"/>
            <a:ext cx="2071503" cy="2016224"/>
            <a:chOff x="2716521" y="969267"/>
            <a:chExt cx="3431351" cy="3180277"/>
          </a:xfrm>
        </p:grpSpPr>
        <p:pic>
          <p:nvPicPr>
            <p:cNvPr id="96" name="Picture 108" descr="CLOUD_OL-gray-emboss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5B6981">
                  <a:lumMod val="20000"/>
                  <a:lumOff val="80000"/>
                  <a:tint val="45000"/>
                  <a:satMod val="400000"/>
                </a:srgbClr>
              </a:duotone>
              <a:lum bright="10000" contrast="20000"/>
            </a:blip>
            <a:srcRect l="4305" t="7816" r="2478" b="6966"/>
            <a:stretch>
              <a:fillRect/>
            </a:stretch>
          </p:blipFill>
          <p:spPr bwMode="auto">
            <a:xfrm>
              <a:off x="3073086" y="1358972"/>
              <a:ext cx="2718220" cy="240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grpSp>
          <p:nvGrpSpPr>
            <p:cNvPr id="3" name="Group 24"/>
            <p:cNvGrpSpPr/>
            <p:nvPr/>
          </p:nvGrpSpPr>
          <p:grpSpPr>
            <a:xfrm>
              <a:off x="2716521" y="969267"/>
              <a:ext cx="3431351" cy="3180277"/>
              <a:chOff x="379413" y="2182379"/>
              <a:chExt cx="1892300" cy="1892137"/>
            </a:xfrm>
            <a:solidFill>
              <a:srgbClr val="FF0000"/>
            </a:solidFill>
          </p:grpSpPr>
          <p:sp>
            <p:nvSpPr>
              <p:cNvPr id="98" name="Freeform 18"/>
              <p:cNvSpPr>
                <a:spLocks noChangeAspect="1"/>
              </p:cNvSpPr>
              <p:nvPr/>
            </p:nvSpPr>
            <p:spPr bwMode="auto">
              <a:xfrm>
                <a:off x="387178" y="2486195"/>
                <a:ext cx="363766" cy="549734"/>
              </a:xfrm>
              <a:custGeom>
                <a:avLst/>
                <a:gdLst>
                  <a:gd name="T0" fmla="*/ 26538 w 411"/>
                  <a:gd name="T1" fmla="*/ 69116 h 622"/>
                  <a:gd name="T2" fmla="*/ 45548 w 411"/>
                  <a:gd name="T3" fmla="*/ 23759 h 622"/>
                  <a:gd name="T4" fmla="*/ 46028 w 411"/>
                  <a:gd name="T5" fmla="*/ 0 h 622"/>
                  <a:gd name="T6" fmla="*/ 30471 w 411"/>
                  <a:gd name="T7" fmla="*/ 432 h 622"/>
                  <a:gd name="T8" fmla="*/ 0 w 411"/>
                  <a:gd name="T9" fmla="*/ 65122 h 622"/>
                  <a:gd name="T10" fmla="*/ 14429 w 411"/>
                  <a:gd name="T11" fmla="*/ 53212 h 622"/>
                  <a:gd name="T12" fmla="*/ 26538 w 411"/>
                  <a:gd name="T13" fmla="*/ 69116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622"/>
                  <a:gd name="T23" fmla="*/ 411 w 411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622">
                    <a:moveTo>
                      <a:pt x="237" y="622"/>
                    </a:moveTo>
                    <a:cubicBezTo>
                      <a:pt x="256" y="469"/>
                      <a:pt x="317" y="329"/>
                      <a:pt x="407" y="214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72" y="4"/>
                      <a:pt x="272" y="4"/>
                      <a:pt x="272" y="4"/>
                    </a:cubicBezTo>
                    <a:cubicBezTo>
                      <a:pt x="127" y="162"/>
                      <a:pt x="30" y="363"/>
                      <a:pt x="0" y="586"/>
                    </a:cubicBezTo>
                    <a:cubicBezTo>
                      <a:pt x="129" y="479"/>
                      <a:pt x="129" y="479"/>
                      <a:pt x="129" y="479"/>
                    </a:cubicBezTo>
                    <a:lnTo>
                      <a:pt x="237" y="6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1"/>
              <a:lstStyle/>
              <a:p>
                <a:pPr defTabSz="91380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kern="0" dirty="0" smtClean="0">
                    <a:solidFill>
                      <a:srgbClr val="FFFFFF"/>
                    </a:solidFill>
                  </a:rPr>
                  <a:t>      </a:t>
                </a:r>
                <a:endParaRPr lang="en-US" sz="9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Freeform 19"/>
              <p:cNvSpPr>
                <a:spLocks noChangeAspect="1"/>
              </p:cNvSpPr>
              <p:nvPr/>
            </p:nvSpPr>
            <p:spPr bwMode="auto">
              <a:xfrm>
                <a:off x="701964" y="2198495"/>
                <a:ext cx="571632" cy="396931"/>
              </a:xfrm>
              <a:custGeom>
                <a:avLst/>
                <a:gdLst>
                  <a:gd name="T0" fmla="*/ 14869 w 646"/>
                  <a:gd name="T1" fmla="*/ 50042 h 449"/>
                  <a:gd name="T2" fmla="*/ 59657 w 646"/>
                  <a:gd name="T3" fmla="*/ 26607 h 449"/>
                  <a:gd name="T4" fmla="*/ 72190 w 646"/>
                  <a:gd name="T5" fmla="*/ 11601 h 449"/>
                  <a:gd name="T6" fmla="*/ 56882 w 646"/>
                  <a:gd name="T7" fmla="*/ 0 h 449"/>
                  <a:gd name="T8" fmla="*/ 0 w 646"/>
                  <a:gd name="T9" fmla="*/ 27527 h 449"/>
                  <a:gd name="T10" fmla="*/ 15325 w 646"/>
                  <a:gd name="T11" fmla="*/ 27062 h 449"/>
                  <a:gd name="T12" fmla="*/ 14869 w 646"/>
                  <a:gd name="T13" fmla="*/ 50042 h 4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6"/>
                  <a:gd name="T22" fmla="*/ 0 h 449"/>
                  <a:gd name="T23" fmla="*/ 646 w 646"/>
                  <a:gd name="T24" fmla="*/ 449 h 4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6" h="449">
                    <a:moveTo>
                      <a:pt x="133" y="449"/>
                    </a:moveTo>
                    <a:cubicBezTo>
                      <a:pt x="243" y="345"/>
                      <a:pt x="381" y="271"/>
                      <a:pt x="534" y="239"/>
                    </a:cubicBezTo>
                    <a:cubicBezTo>
                      <a:pt x="646" y="104"/>
                      <a:pt x="646" y="104"/>
                      <a:pt x="646" y="104"/>
                    </a:cubicBezTo>
                    <a:cubicBezTo>
                      <a:pt x="509" y="0"/>
                      <a:pt x="509" y="0"/>
                      <a:pt x="509" y="0"/>
                    </a:cubicBezTo>
                    <a:cubicBezTo>
                      <a:pt x="316" y="35"/>
                      <a:pt x="142" y="123"/>
                      <a:pt x="0" y="247"/>
                    </a:cubicBezTo>
                    <a:cubicBezTo>
                      <a:pt x="137" y="243"/>
                      <a:pt x="137" y="243"/>
                      <a:pt x="137" y="243"/>
                    </a:cubicBezTo>
                    <a:lnTo>
                      <a:pt x="133" y="4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0" rIns="0" bIns="182880" anchor="ctr" anchorCtr="1"/>
              <a:lstStyle/>
              <a:p>
                <a:pPr defTabSz="91380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Freeform 20"/>
              <p:cNvSpPr>
                <a:spLocks noChangeAspect="1"/>
              </p:cNvSpPr>
              <p:nvPr/>
            </p:nvSpPr>
            <p:spPr bwMode="auto">
              <a:xfrm>
                <a:off x="379413" y="3011457"/>
                <a:ext cx="327927" cy="630314"/>
              </a:xfrm>
              <a:custGeom>
                <a:avLst/>
                <a:gdLst>
                  <a:gd name="T0" fmla="*/ 40907 w 371"/>
                  <a:gd name="T1" fmla="*/ 64723 h 713"/>
                  <a:gd name="T2" fmla="*/ 26454 w 371"/>
                  <a:gd name="T3" fmla="*/ 16902 h 713"/>
                  <a:gd name="T4" fmla="*/ 13765 w 371"/>
                  <a:gd name="T5" fmla="*/ 0 h 713"/>
                  <a:gd name="T6" fmla="*/ 1 w 371"/>
                  <a:gd name="T7" fmla="*/ 11404 h 713"/>
                  <a:gd name="T8" fmla="*/ 0 w 371"/>
                  <a:gd name="T9" fmla="*/ 14743 h 713"/>
                  <a:gd name="T10" fmla="*/ 18978 w 371"/>
                  <a:gd name="T11" fmla="*/ 79418 h 713"/>
                  <a:gd name="T12" fmla="*/ 25787 w 371"/>
                  <a:gd name="T13" fmla="*/ 58809 h 713"/>
                  <a:gd name="T14" fmla="*/ 40907 w 371"/>
                  <a:gd name="T15" fmla="*/ 64723 h 7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1"/>
                  <a:gd name="T25" fmla="*/ 0 h 713"/>
                  <a:gd name="T26" fmla="*/ 371 w 371"/>
                  <a:gd name="T27" fmla="*/ 713 h 7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1" h="713">
                    <a:moveTo>
                      <a:pt x="371" y="581"/>
                    </a:moveTo>
                    <a:cubicBezTo>
                      <a:pt x="291" y="457"/>
                      <a:pt x="243" y="310"/>
                      <a:pt x="240" y="15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" y="102"/>
                      <a:pt x="1" y="102"/>
                      <a:pt x="1" y="102"/>
                    </a:cubicBezTo>
                    <a:cubicBezTo>
                      <a:pt x="0" y="112"/>
                      <a:pt x="0" y="122"/>
                      <a:pt x="0" y="132"/>
                    </a:cubicBezTo>
                    <a:cubicBezTo>
                      <a:pt x="0" y="346"/>
                      <a:pt x="63" y="546"/>
                      <a:pt x="172" y="713"/>
                    </a:cubicBezTo>
                    <a:cubicBezTo>
                      <a:pt x="234" y="528"/>
                      <a:pt x="234" y="528"/>
                      <a:pt x="234" y="528"/>
                    </a:cubicBezTo>
                    <a:lnTo>
                      <a:pt x="371" y="58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137160" bIns="0" anchor="ctr" anchorCtr="1"/>
              <a:lstStyle/>
              <a:p>
                <a:pPr defTabSz="91380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kern="0" dirty="0" smtClean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Freeform 21"/>
              <p:cNvSpPr>
                <a:spLocks noChangeAspect="1"/>
              </p:cNvSpPr>
              <p:nvPr/>
            </p:nvSpPr>
            <p:spPr bwMode="auto">
              <a:xfrm>
                <a:off x="1252690" y="2182379"/>
                <a:ext cx="538780" cy="275166"/>
              </a:xfrm>
              <a:custGeom>
                <a:avLst/>
                <a:gdLst>
                  <a:gd name="T0" fmla="*/ 3270 w 609"/>
                  <a:gd name="T1" fmla="*/ 27079 h 311"/>
                  <a:gd name="T2" fmla="*/ 9260 w 609"/>
                  <a:gd name="T3" fmla="*/ 26874 h 311"/>
                  <a:gd name="T4" fmla="*/ 46963 w 609"/>
                  <a:gd name="T5" fmla="*/ 34954 h 311"/>
                  <a:gd name="T6" fmla="*/ 67884 w 609"/>
                  <a:gd name="T7" fmla="*/ 31453 h 311"/>
                  <a:gd name="T8" fmla="*/ 63966 w 609"/>
                  <a:gd name="T9" fmla="*/ 13372 h 311"/>
                  <a:gd name="T10" fmla="*/ 9260 w 609"/>
                  <a:gd name="T11" fmla="*/ 0 h 311"/>
                  <a:gd name="T12" fmla="*/ 0 w 609"/>
                  <a:gd name="T13" fmla="*/ 299 h 311"/>
                  <a:gd name="T14" fmla="*/ 15494 w 609"/>
                  <a:gd name="T15" fmla="*/ 12122 h 311"/>
                  <a:gd name="T16" fmla="*/ 3270 w 609"/>
                  <a:gd name="T17" fmla="*/ 27079 h 3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9"/>
                  <a:gd name="T28" fmla="*/ 0 h 311"/>
                  <a:gd name="T29" fmla="*/ 609 w 609"/>
                  <a:gd name="T30" fmla="*/ 311 h 3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9" h="311">
                    <a:moveTo>
                      <a:pt x="29" y="241"/>
                    </a:moveTo>
                    <a:cubicBezTo>
                      <a:pt x="47" y="240"/>
                      <a:pt x="65" y="239"/>
                      <a:pt x="83" y="239"/>
                    </a:cubicBezTo>
                    <a:cubicBezTo>
                      <a:pt x="203" y="239"/>
                      <a:pt x="318" y="265"/>
                      <a:pt x="421" y="311"/>
                    </a:cubicBezTo>
                    <a:cubicBezTo>
                      <a:pt x="609" y="279"/>
                      <a:pt x="609" y="279"/>
                      <a:pt x="609" y="279"/>
                    </a:cubicBezTo>
                    <a:cubicBezTo>
                      <a:pt x="574" y="119"/>
                      <a:pt x="574" y="119"/>
                      <a:pt x="574" y="119"/>
                    </a:cubicBezTo>
                    <a:cubicBezTo>
                      <a:pt x="427" y="43"/>
                      <a:pt x="260" y="0"/>
                      <a:pt x="83" y="0"/>
                    </a:cubicBezTo>
                    <a:cubicBezTo>
                      <a:pt x="55" y="0"/>
                      <a:pt x="27" y="1"/>
                      <a:pt x="0" y="3"/>
                    </a:cubicBezTo>
                    <a:cubicBezTo>
                      <a:pt x="139" y="108"/>
                      <a:pt x="139" y="108"/>
                      <a:pt x="139" y="108"/>
                    </a:cubicBezTo>
                    <a:lnTo>
                      <a:pt x="29" y="241"/>
                    </a:lnTo>
                    <a:close/>
                  </a:path>
                </a:pathLst>
              </a:custGeom>
              <a:solidFill>
                <a:srgbClr val="5B698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1"/>
              <a:lstStyle/>
              <a:p>
                <a:pPr defTabSz="91380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Freeform 22"/>
              <p:cNvSpPr>
                <a:spLocks noChangeAspect="1"/>
              </p:cNvSpPr>
              <p:nvPr/>
            </p:nvSpPr>
            <p:spPr bwMode="auto">
              <a:xfrm>
                <a:off x="1725765" y="2336376"/>
                <a:ext cx="477854" cy="565253"/>
              </a:xfrm>
              <a:custGeom>
                <a:avLst/>
                <a:gdLst>
                  <a:gd name="T0" fmla="*/ 0 w 540"/>
                  <a:gd name="T1" fmla="*/ 22347 h 639"/>
                  <a:gd name="T2" fmla="*/ 33508 w 540"/>
                  <a:gd name="T3" fmla="*/ 61038 h 639"/>
                  <a:gd name="T4" fmla="*/ 52213 w 540"/>
                  <a:gd name="T5" fmla="*/ 71698 h 639"/>
                  <a:gd name="T6" fmla="*/ 60345 w 540"/>
                  <a:gd name="T7" fmla="*/ 55664 h 639"/>
                  <a:gd name="T8" fmla="*/ 14870 w 540"/>
                  <a:gd name="T9" fmla="*/ 0 h 639"/>
                  <a:gd name="T10" fmla="*/ 18999 w 540"/>
                  <a:gd name="T11" fmla="*/ 19078 h 639"/>
                  <a:gd name="T12" fmla="*/ 0 w 540"/>
                  <a:gd name="T13" fmla="*/ 22347 h 6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639"/>
                  <a:gd name="T23" fmla="*/ 540 w 540"/>
                  <a:gd name="T24" fmla="*/ 639 h 6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639">
                    <a:moveTo>
                      <a:pt x="0" y="199"/>
                    </a:moveTo>
                    <a:cubicBezTo>
                      <a:pt x="129" y="283"/>
                      <a:pt x="234" y="402"/>
                      <a:pt x="300" y="544"/>
                    </a:cubicBezTo>
                    <a:cubicBezTo>
                      <a:pt x="467" y="639"/>
                      <a:pt x="467" y="639"/>
                      <a:pt x="467" y="639"/>
                    </a:cubicBezTo>
                    <a:cubicBezTo>
                      <a:pt x="540" y="496"/>
                      <a:pt x="540" y="496"/>
                      <a:pt x="540" y="496"/>
                    </a:cubicBezTo>
                    <a:cubicBezTo>
                      <a:pt x="458" y="292"/>
                      <a:pt x="315" y="119"/>
                      <a:pt x="133" y="0"/>
                    </a:cubicBezTo>
                    <a:cubicBezTo>
                      <a:pt x="170" y="170"/>
                      <a:pt x="170" y="170"/>
                      <a:pt x="170" y="170"/>
                    </a:cubicBez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5B698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0" rIns="0" bIns="0" anchor="ctr" anchorCtr="1"/>
              <a:lstStyle/>
              <a:p>
                <a:pPr defTabSz="91380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Freeform 23"/>
              <p:cNvSpPr>
                <a:spLocks noChangeAspect="1"/>
              </p:cNvSpPr>
              <p:nvPr/>
            </p:nvSpPr>
            <p:spPr bwMode="auto">
              <a:xfrm>
                <a:off x="2026216" y="2868204"/>
                <a:ext cx="245497" cy="607632"/>
              </a:xfrm>
              <a:custGeom>
                <a:avLst/>
                <a:gdLst>
                  <a:gd name="T0" fmla="*/ 507 w 278"/>
                  <a:gd name="T1" fmla="*/ 6745 h 687"/>
                  <a:gd name="T2" fmla="*/ 4295 w 278"/>
                  <a:gd name="T3" fmla="*/ 32960 h 687"/>
                  <a:gd name="T4" fmla="*/ 0 w 278"/>
                  <a:gd name="T5" fmla="*/ 61210 h 687"/>
                  <a:gd name="T6" fmla="*/ 8837 w 278"/>
                  <a:gd name="T7" fmla="*/ 76992 h 687"/>
                  <a:gd name="T8" fmla="*/ 25794 w 278"/>
                  <a:gd name="T9" fmla="*/ 66032 h 687"/>
                  <a:gd name="T10" fmla="*/ 30336 w 278"/>
                  <a:gd name="T11" fmla="*/ 32960 h 687"/>
                  <a:gd name="T12" fmla="*/ 25794 w 278"/>
                  <a:gd name="T13" fmla="*/ 0 h 687"/>
                  <a:gd name="T14" fmla="*/ 17553 w 278"/>
                  <a:gd name="T15" fmla="*/ 16701 h 687"/>
                  <a:gd name="T16" fmla="*/ 507 w 278"/>
                  <a:gd name="T17" fmla="*/ 6745 h 6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687"/>
                  <a:gd name="T29" fmla="*/ 278 w 278"/>
                  <a:gd name="T30" fmla="*/ 687 h 6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687">
                    <a:moveTo>
                      <a:pt x="5" y="60"/>
                    </a:moveTo>
                    <a:cubicBezTo>
                      <a:pt x="27" y="134"/>
                      <a:pt x="39" y="213"/>
                      <a:pt x="39" y="294"/>
                    </a:cubicBezTo>
                    <a:cubicBezTo>
                      <a:pt x="39" y="382"/>
                      <a:pt x="25" y="467"/>
                      <a:pt x="0" y="546"/>
                    </a:cubicBezTo>
                    <a:cubicBezTo>
                      <a:pt x="81" y="687"/>
                      <a:pt x="81" y="687"/>
                      <a:pt x="81" y="687"/>
                    </a:cubicBezTo>
                    <a:cubicBezTo>
                      <a:pt x="237" y="589"/>
                      <a:pt x="237" y="589"/>
                      <a:pt x="237" y="589"/>
                    </a:cubicBezTo>
                    <a:cubicBezTo>
                      <a:pt x="264" y="495"/>
                      <a:pt x="278" y="397"/>
                      <a:pt x="278" y="294"/>
                    </a:cubicBezTo>
                    <a:cubicBezTo>
                      <a:pt x="278" y="192"/>
                      <a:pt x="264" y="94"/>
                      <a:pt x="237" y="0"/>
                    </a:cubicBezTo>
                    <a:cubicBezTo>
                      <a:pt x="161" y="149"/>
                      <a:pt x="161" y="149"/>
                      <a:pt x="161" y="149"/>
                    </a:cubicBezTo>
                    <a:lnTo>
                      <a:pt x="5" y="60"/>
                    </a:lnTo>
                    <a:close/>
                  </a:path>
                </a:pathLst>
              </a:custGeom>
              <a:solidFill>
                <a:srgbClr val="FF0000">
                  <a:lumMod val="75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1"/>
              <a:lstStyle/>
              <a:p>
                <a:pPr defTabSz="91380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Freeform 24"/>
              <p:cNvSpPr>
                <a:spLocks noChangeAspect="1"/>
              </p:cNvSpPr>
              <p:nvPr/>
            </p:nvSpPr>
            <p:spPr bwMode="auto">
              <a:xfrm>
                <a:off x="1701275" y="3435844"/>
                <a:ext cx="496370" cy="472139"/>
              </a:xfrm>
              <a:custGeom>
                <a:avLst/>
                <a:gdLst>
                  <a:gd name="T0" fmla="*/ 36805 w 561"/>
                  <a:gd name="T1" fmla="*/ 0 h 534"/>
                  <a:gd name="T2" fmla="*/ 3573 w 561"/>
                  <a:gd name="T3" fmla="*/ 38661 h 534"/>
                  <a:gd name="T4" fmla="*/ 0 w 561"/>
                  <a:gd name="T5" fmla="*/ 56349 h 534"/>
                  <a:gd name="T6" fmla="*/ 20193 w 561"/>
                  <a:gd name="T7" fmla="*/ 59592 h 534"/>
                  <a:gd name="T8" fmla="*/ 62581 w 561"/>
                  <a:gd name="T9" fmla="*/ 7704 h 534"/>
                  <a:gd name="T10" fmla="*/ 46820 w 561"/>
                  <a:gd name="T11" fmla="*/ 17544 h 534"/>
                  <a:gd name="T12" fmla="*/ 36805 w 561"/>
                  <a:gd name="T13" fmla="*/ 0 h 5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534"/>
                  <a:gd name="T23" fmla="*/ 561 w 561"/>
                  <a:gd name="T24" fmla="*/ 534 h 5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534">
                    <a:moveTo>
                      <a:pt x="330" y="0"/>
                    </a:moveTo>
                    <a:cubicBezTo>
                      <a:pt x="264" y="141"/>
                      <a:pt x="161" y="261"/>
                      <a:pt x="32" y="346"/>
                    </a:cubicBezTo>
                    <a:cubicBezTo>
                      <a:pt x="0" y="505"/>
                      <a:pt x="0" y="505"/>
                      <a:pt x="0" y="505"/>
                    </a:cubicBezTo>
                    <a:cubicBezTo>
                      <a:pt x="181" y="534"/>
                      <a:pt x="181" y="534"/>
                      <a:pt x="181" y="534"/>
                    </a:cubicBezTo>
                    <a:cubicBezTo>
                      <a:pt x="348" y="419"/>
                      <a:pt x="481" y="257"/>
                      <a:pt x="561" y="69"/>
                    </a:cubicBezTo>
                    <a:cubicBezTo>
                      <a:pt x="420" y="157"/>
                      <a:pt x="420" y="157"/>
                      <a:pt x="420" y="157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0000">
                  <a:lumMod val="75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1"/>
              <a:lstStyle/>
              <a:p>
                <a:pPr defTabSz="91380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Freeform 25"/>
              <p:cNvSpPr>
                <a:spLocks noChangeAspect="1"/>
              </p:cNvSpPr>
              <p:nvPr/>
            </p:nvSpPr>
            <p:spPr bwMode="auto">
              <a:xfrm>
                <a:off x="1046616" y="3787413"/>
                <a:ext cx="720962" cy="287103"/>
              </a:xfrm>
              <a:custGeom>
                <a:avLst/>
                <a:gdLst>
                  <a:gd name="T0" fmla="*/ 75674 w 815"/>
                  <a:gd name="T1" fmla="*/ 0 h 324"/>
                  <a:gd name="T2" fmla="*/ 35159 w 815"/>
                  <a:gd name="T3" fmla="*/ 9675 h 324"/>
                  <a:gd name="T4" fmla="*/ 18801 w 815"/>
                  <a:gd name="T5" fmla="*/ 8263 h 324"/>
                  <a:gd name="T6" fmla="*/ 0 w 815"/>
                  <a:gd name="T7" fmla="*/ 16851 h 324"/>
                  <a:gd name="T8" fmla="*/ 8322 w 815"/>
                  <a:gd name="T9" fmla="*/ 33903 h 324"/>
                  <a:gd name="T10" fmla="*/ 35159 w 815"/>
                  <a:gd name="T11" fmla="*/ 37138 h 324"/>
                  <a:gd name="T12" fmla="*/ 90758 w 815"/>
                  <a:gd name="T13" fmla="*/ 22932 h 324"/>
                  <a:gd name="T14" fmla="*/ 71770 w 815"/>
                  <a:gd name="T15" fmla="*/ 19866 h 324"/>
                  <a:gd name="T16" fmla="*/ 75674 w 815"/>
                  <a:gd name="T17" fmla="*/ 0 h 3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5"/>
                  <a:gd name="T28" fmla="*/ 0 h 324"/>
                  <a:gd name="T29" fmla="*/ 815 w 815"/>
                  <a:gd name="T30" fmla="*/ 324 h 3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5" h="324">
                    <a:moveTo>
                      <a:pt x="680" y="0"/>
                    </a:moveTo>
                    <a:cubicBezTo>
                      <a:pt x="570" y="54"/>
                      <a:pt x="446" y="84"/>
                      <a:pt x="316" y="84"/>
                    </a:cubicBezTo>
                    <a:cubicBezTo>
                      <a:pt x="266" y="84"/>
                      <a:pt x="217" y="80"/>
                      <a:pt x="169" y="72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75" y="296"/>
                      <a:pt x="75" y="296"/>
                      <a:pt x="75" y="296"/>
                    </a:cubicBezTo>
                    <a:cubicBezTo>
                      <a:pt x="152" y="314"/>
                      <a:pt x="233" y="324"/>
                      <a:pt x="316" y="324"/>
                    </a:cubicBezTo>
                    <a:cubicBezTo>
                      <a:pt x="496" y="324"/>
                      <a:pt x="666" y="279"/>
                      <a:pt x="815" y="200"/>
                    </a:cubicBezTo>
                    <a:cubicBezTo>
                      <a:pt x="645" y="173"/>
                      <a:pt x="645" y="173"/>
                      <a:pt x="645" y="173"/>
                    </a:cubicBez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FF0000">
                  <a:lumMod val="75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1"/>
              <a:lstStyle/>
              <a:p>
                <a:pPr defTabSz="91380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Freeform 26"/>
              <p:cNvSpPr>
                <a:spLocks noChangeAspect="1"/>
              </p:cNvSpPr>
              <p:nvPr/>
            </p:nvSpPr>
            <p:spPr bwMode="auto">
              <a:xfrm>
                <a:off x="581903" y="3571338"/>
                <a:ext cx="504135" cy="452441"/>
              </a:xfrm>
              <a:custGeom>
                <a:avLst/>
                <a:gdLst>
                  <a:gd name="T0" fmla="*/ 63340 w 570"/>
                  <a:gd name="T1" fmla="*/ 31472 h 512"/>
                  <a:gd name="T2" fmla="*/ 26549 w 570"/>
                  <a:gd name="T3" fmla="*/ 7978 h 512"/>
                  <a:gd name="T4" fmla="*/ 5998 w 570"/>
                  <a:gd name="T5" fmla="*/ 0 h 512"/>
                  <a:gd name="T6" fmla="*/ 0 w 570"/>
                  <a:gd name="T7" fmla="*/ 17776 h 512"/>
                  <a:gd name="T8" fmla="*/ 55092 w 570"/>
                  <a:gd name="T9" fmla="*/ 56739 h 512"/>
                  <a:gd name="T10" fmla="*/ 46195 w 570"/>
                  <a:gd name="T11" fmla="*/ 38988 h 512"/>
                  <a:gd name="T12" fmla="*/ 63340 w 570"/>
                  <a:gd name="T13" fmla="*/ 31472 h 5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0"/>
                  <a:gd name="T22" fmla="*/ 0 h 512"/>
                  <a:gd name="T23" fmla="*/ 570 w 570"/>
                  <a:gd name="T24" fmla="*/ 512 h 5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0" h="512">
                    <a:moveTo>
                      <a:pt x="570" y="284"/>
                    </a:moveTo>
                    <a:cubicBezTo>
                      <a:pt x="443" y="240"/>
                      <a:pt x="330" y="167"/>
                      <a:pt x="239" y="7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26" y="321"/>
                      <a:pt x="298" y="444"/>
                      <a:pt x="496" y="512"/>
                    </a:cubicBezTo>
                    <a:cubicBezTo>
                      <a:pt x="416" y="352"/>
                      <a:pt x="416" y="352"/>
                      <a:pt x="416" y="352"/>
                    </a:cubicBezTo>
                    <a:lnTo>
                      <a:pt x="570" y="28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1"/>
              <a:lstStyle/>
              <a:p>
                <a:pPr defTabSz="91380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kern="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39552" y="3469802"/>
            <a:ext cx="2232248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Complete Lifecycle Management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0663" y="3435846"/>
            <a:ext cx="2079848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Integrated Cloud Stack Management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6870" y="3435846"/>
            <a:ext cx="2773388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Business-Driven Application Management</a:t>
            </a:r>
          </a:p>
        </p:txBody>
      </p:sp>
      <p:sp>
        <p:nvSpPr>
          <p:cNvPr id="31" name="Pentagon 30"/>
          <p:cNvSpPr/>
          <p:nvPr/>
        </p:nvSpPr>
        <p:spPr bwMode="auto">
          <a:xfrm>
            <a:off x="251520" y="4171823"/>
            <a:ext cx="8712968" cy="360040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2015" tIns="46008" rIns="92015" bIns="4600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8985" indent="-118985" algn="ctr" defTabSz="913806">
              <a:lnSpc>
                <a:spcPct val="90000"/>
              </a:lnSpc>
              <a:spcBef>
                <a:spcPct val="50000"/>
              </a:spcBef>
              <a:buClr>
                <a:srgbClr val="829E7E"/>
              </a:buClr>
            </a:pPr>
            <a:endParaRPr lang="en-US" sz="1800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838782" y="4117874"/>
            <a:ext cx="1633789" cy="51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1091" indent="-341091" defTabSz="913806">
              <a:lnSpc>
                <a:spcPct val="90000"/>
              </a:lnSpc>
              <a:spcBef>
                <a:spcPct val="40000"/>
              </a:spcBef>
              <a:buClr>
                <a:srgbClr val="C00000"/>
              </a:buClr>
              <a:defRPr/>
            </a:pPr>
            <a:r>
              <a:rPr lang="en-US" sz="18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Self-Service IT</a:t>
            </a:r>
            <a:endParaRPr lang="en-US" sz="18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7857" y="988665"/>
            <a:ext cx="1905460" cy="230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46" y="957972"/>
            <a:ext cx="2837837" cy="2117834"/>
          </a:xfrm>
          <a:prstGeom prst="rect">
            <a:avLst/>
          </a:prstGeom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131840" y="4083918"/>
            <a:ext cx="2417494" cy="51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1091" indent="-341091" defTabSz="913806">
              <a:lnSpc>
                <a:spcPct val="90000"/>
              </a:lnSpc>
              <a:spcBef>
                <a:spcPct val="40000"/>
              </a:spcBef>
              <a:buClr>
                <a:srgbClr val="C00000"/>
              </a:buClr>
              <a:defRPr/>
            </a:pPr>
            <a:r>
              <a:rPr lang="en-US" sz="18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Simple and Automated</a:t>
            </a:r>
            <a:endParaRPr lang="en-US" sz="18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6593045" y="4083918"/>
            <a:ext cx="1761038" cy="51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1091" indent="-341091" defTabSz="913806">
              <a:lnSpc>
                <a:spcPct val="90000"/>
              </a:lnSpc>
              <a:spcBef>
                <a:spcPct val="40000"/>
              </a:spcBef>
              <a:buClr>
                <a:srgbClr val="C00000"/>
              </a:buClr>
              <a:defRPr/>
            </a:pPr>
            <a:r>
              <a:rPr lang="en-US" sz="18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Business Driven</a:t>
            </a:r>
            <a:endParaRPr lang="en-US" sz="18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2810962" y="4068022"/>
            <a:ext cx="176862" cy="51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1091" indent="-341091" defTabSz="913806">
              <a:lnSpc>
                <a:spcPct val="90000"/>
              </a:lnSpc>
              <a:spcBef>
                <a:spcPct val="40000"/>
              </a:spcBef>
              <a:buClr>
                <a:srgbClr val="C00000"/>
              </a:buClr>
              <a:defRPr/>
            </a:pPr>
            <a:r>
              <a:rPr lang="en-US" sz="18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|</a:t>
            </a:r>
            <a:endParaRPr lang="en-US" sz="18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5763290" y="4068022"/>
            <a:ext cx="176862" cy="51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1091" indent="-341091" defTabSz="913806">
              <a:lnSpc>
                <a:spcPct val="90000"/>
              </a:lnSpc>
              <a:spcBef>
                <a:spcPct val="40000"/>
              </a:spcBef>
              <a:buClr>
                <a:srgbClr val="C00000"/>
              </a:buClr>
              <a:defRPr/>
            </a:pPr>
            <a:r>
              <a:rPr lang="en-US" sz="18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|</a:t>
            </a:r>
            <a:endParaRPr lang="en-US" sz="18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254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ey_box"/>
          <p:cNvGrpSpPr/>
          <p:nvPr/>
        </p:nvGrpSpPr>
        <p:grpSpPr>
          <a:xfrm>
            <a:off x="0" y="1075610"/>
            <a:ext cx="9173208" cy="2561886"/>
            <a:chOff x="0" y="1075610"/>
            <a:chExt cx="9173208" cy="2561886"/>
          </a:xfrm>
        </p:grpSpPr>
        <p:pic>
          <p:nvPicPr>
            <p:cNvPr id="125" name="Picture 28" descr="grey_box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48" r="-63" b="-287"/>
            <a:stretch/>
          </p:blipFill>
          <p:spPr bwMode="auto">
            <a:xfrm>
              <a:off x="0" y="1090749"/>
              <a:ext cx="9173208" cy="2546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3" name="Straight Connector 382"/>
            <p:cNvCxnSpPr/>
            <p:nvPr/>
          </p:nvCxnSpPr>
          <p:spPr>
            <a:xfrm>
              <a:off x="0" y="1075610"/>
              <a:ext cx="91440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Connector 134"/>
          <p:cNvCxnSpPr/>
          <p:nvPr/>
        </p:nvCxnSpPr>
        <p:spPr bwMode="auto">
          <a:xfrm>
            <a:off x="6799311" y="1148732"/>
            <a:ext cx="0" cy="2430780"/>
          </a:xfrm>
          <a:prstGeom prst="line">
            <a:avLst/>
          </a:prstGeom>
          <a:noFill/>
          <a:ln w="3810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>
            <a:off x="4593363" y="1148732"/>
            <a:ext cx="0" cy="2430780"/>
          </a:xfrm>
          <a:prstGeom prst="line">
            <a:avLst/>
          </a:prstGeom>
          <a:noFill/>
          <a:ln w="3810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>
            <a:off x="2243415" y="1148732"/>
            <a:ext cx="0" cy="2430780"/>
          </a:xfrm>
          <a:prstGeom prst="line">
            <a:avLst/>
          </a:prstGeom>
          <a:noFill/>
          <a:ln w="3810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4" name="Picture 403" descr="O_EnterpriseMgr_12c_clr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022" y="248010"/>
            <a:ext cx="2264142" cy="588911"/>
          </a:xfrm>
          <a:prstGeom prst="rect">
            <a:avLst/>
          </a:prstGeom>
        </p:spPr>
      </p:pic>
      <p:sp>
        <p:nvSpPr>
          <p:cNvPr id="386" name="Rectangle 385"/>
          <p:cNvSpPr/>
          <p:nvPr/>
        </p:nvSpPr>
        <p:spPr>
          <a:xfrm>
            <a:off x="12700" y="12700"/>
            <a:ext cx="736600" cy="59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CA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" name="TextBox 402"/>
          <p:cNvSpPr txBox="1">
            <a:spLocks noChangeArrowheads="1"/>
          </p:cNvSpPr>
          <p:nvPr/>
        </p:nvSpPr>
        <p:spPr bwMode="auto">
          <a:xfrm>
            <a:off x="0" y="394254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CA" sz="2600" dirty="0" smtClean="0">
                <a:solidFill>
                  <a:srgbClr val="FF0000"/>
                </a:solidFill>
                <a:ea typeface="MS PGothic" pitchFamily="34" charset="-128"/>
              </a:rPr>
              <a:t>Deliver Highest Service Quality with Lowest Risk &amp; Effort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2482389" y="1490424"/>
            <a:ext cx="1872000" cy="1982422"/>
            <a:chOff x="2482389" y="1490424"/>
            <a:chExt cx="1872000" cy="1982422"/>
          </a:xfrm>
        </p:grpSpPr>
        <p:sp>
          <p:nvSpPr>
            <p:cNvPr id="129" name="TextBox 128"/>
            <p:cNvSpPr txBox="1">
              <a:spLocks noChangeArrowheads="1"/>
            </p:cNvSpPr>
            <p:nvPr/>
          </p:nvSpPr>
          <p:spPr bwMode="auto">
            <a:xfrm>
              <a:off x="2482389" y="2945797"/>
              <a:ext cx="1872000" cy="527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74" tIns="17136" rIns="34274" bIns="17136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ea typeface="MS PGothic" pitchFamily="34" charset="-128"/>
                </a:rPr>
                <a:t>DATABASE</a:t>
              </a:r>
              <a:br>
                <a:rPr lang="en-US" sz="1600" b="1" dirty="0" smtClean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sz="1600" b="1" dirty="0" smtClean="0">
                  <a:solidFill>
                    <a:srgbClr val="FFFFFF"/>
                  </a:solidFill>
                  <a:ea typeface="MS PGothic" pitchFamily="34" charset="-128"/>
                </a:rPr>
                <a:t>CLOUD SERVICES</a:t>
              </a:r>
              <a:endParaRPr lang="en-US" sz="16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5" name="Group 388"/>
            <p:cNvGrpSpPr/>
            <p:nvPr/>
          </p:nvGrpSpPr>
          <p:grpSpPr>
            <a:xfrm>
              <a:off x="2765492" y="1490424"/>
              <a:ext cx="1305795" cy="1278264"/>
              <a:chOff x="7853885" y="1980495"/>
              <a:chExt cx="1023633" cy="1002051"/>
            </a:xfrm>
          </p:grpSpPr>
          <p:grpSp>
            <p:nvGrpSpPr>
              <p:cNvPr id="6" name="Group 378"/>
              <p:cNvGrpSpPr/>
              <p:nvPr/>
            </p:nvGrpSpPr>
            <p:grpSpPr>
              <a:xfrm>
                <a:off x="7888016" y="2215168"/>
                <a:ext cx="955370" cy="767378"/>
                <a:chOff x="7646378" y="2159723"/>
                <a:chExt cx="1187795" cy="954229"/>
              </a:xfrm>
            </p:grpSpPr>
            <p:cxnSp>
              <p:nvCxnSpPr>
                <p:cNvPr id="140" name="Elbow Connector 139"/>
                <p:cNvCxnSpPr/>
                <p:nvPr/>
              </p:nvCxnSpPr>
              <p:spPr bwMode="auto">
                <a:xfrm rot="5400000">
                  <a:off x="7891916" y="2481405"/>
                  <a:ext cx="403095" cy="127651"/>
                </a:xfrm>
                <a:prstGeom prst="bentConnector3">
                  <a:avLst/>
                </a:prstGeom>
                <a:noFill/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lg" len="sm"/>
                </a:ln>
                <a:effectLst/>
              </p:spPr>
            </p:cxnSp>
            <p:cxnSp>
              <p:nvCxnSpPr>
                <p:cNvPr id="141" name="Elbow Connector 140"/>
                <p:cNvCxnSpPr/>
                <p:nvPr/>
              </p:nvCxnSpPr>
              <p:spPr bwMode="auto">
                <a:xfrm rot="5400000">
                  <a:off x="7814471" y="2833816"/>
                  <a:ext cx="280110" cy="150224"/>
                </a:xfrm>
                <a:prstGeom prst="bentConnector3">
                  <a:avLst/>
                </a:prstGeom>
                <a:noFill/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7" name="Group 141"/>
                <p:cNvGrpSpPr/>
                <p:nvPr/>
              </p:nvGrpSpPr>
              <p:grpSpPr>
                <a:xfrm>
                  <a:off x="8235702" y="2159723"/>
                  <a:ext cx="104867" cy="503293"/>
                  <a:chOff x="19993048" y="4940300"/>
                  <a:chExt cx="632993" cy="3037586"/>
                </a:xfrm>
              </p:grpSpPr>
              <p:cxnSp>
                <p:nvCxnSpPr>
                  <p:cNvPr id="143" name="Elbow Connector 142"/>
                  <p:cNvCxnSpPr/>
                  <p:nvPr/>
                </p:nvCxnSpPr>
                <p:spPr bwMode="auto">
                  <a:xfrm rot="5400000">
                    <a:off x="18990994" y="6147949"/>
                    <a:ext cx="2842696" cy="427398"/>
                  </a:xfrm>
                  <a:prstGeom prst="bentConnector3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>
                    <a:off x="19993048" y="7977886"/>
                    <a:ext cx="387126" cy="0"/>
                  </a:xfrm>
                  <a:prstGeom prst="line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</p:grpSp>
            <p:grpSp>
              <p:nvGrpSpPr>
                <p:cNvPr id="8" name="Group 144"/>
                <p:cNvGrpSpPr/>
                <p:nvPr/>
              </p:nvGrpSpPr>
              <p:grpSpPr>
                <a:xfrm>
                  <a:off x="8142655" y="2737101"/>
                  <a:ext cx="157172" cy="334238"/>
                  <a:chOff x="19431672" y="8425054"/>
                  <a:chExt cx="948724" cy="2017274"/>
                </a:xfrm>
              </p:grpSpPr>
              <p:cxnSp>
                <p:nvCxnSpPr>
                  <p:cNvPr id="146" name="Elbow Connector 145"/>
                  <p:cNvCxnSpPr/>
                  <p:nvPr/>
                </p:nvCxnSpPr>
                <p:spPr bwMode="auto">
                  <a:xfrm rot="5400000">
                    <a:off x="18808918" y="9052499"/>
                    <a:ext cx="2012583" cy="767075"/>
                  </a:xfrm>
                  <a:prstGeom prst="bentConnector3">
                    <a:avLst>
                      <a:gd name="adj1" fmla="val 30438"/>
                    </a:avLst>
                  </a:prstGeom>
                  <a:noFill/>
                  <a:ln w="50800" cap="rnd" cmpd="sng" algn="ctr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7" name="Straight Connector 146"/>
                  <p:cNvCxnSpPr/>
                  <p:nvPr/>
                </p:nvCxnSpPr>
                <p:spPr bwMode="auto">
                  <a:xfrm flipH="1">
                    <a:off x="19993265" y="8425054"/>
                    <a:ext cx="387131" cy="0"/>
                  </a:xfrm>
                  <a:prstGeom prst="line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prstDash val="solid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</p:grpSp>
            <p:grpSp>
              <p:nvGrpSpPr>
                <p:cNvPr id="9" name="Group 147"/>
                <p:cNvGrpSpPr/>
                <p:nvPr/>
              </p:nvGrpSpPr>
              <p:grpSpPr>
                <a:xfrm>
                  <a:off x="8472528" y="2343683"/>
                  <a:ext cx="147139" cy="150263"/>
                  <a:chOff x="21422744" y="6050550"/>
                  <a:chExt cx="888161" cy="906896"/>
                </a:xfrm>
              </p:grpSpPr>
              <p:cxnSp>
                <p:nvCxnSpPr>
                  <p:cNvPr id="149" name="Elbow Connector 148"/>
                  <p:cNvCxnSpPr/>
                  <p:nvPr/>
                </p:nvCxnSpPr>
                <p:spPr bwMode="auto">
                  <a:xfrm rot="5400000">
                    <a:off x="21518559" y="6141856"/>
                    <a:ext cx="883651" cy="701040"/>
                  </a:xfrm>
                  <a:prstGeom prst="bentConnector3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0" name="Straight Connector 149"/>
                  <p:cNvCxnSpPr/>
                  <p:nvPr/>
                </p:nvCxnSpPr>
                <p:spPr bwMode="auto">
                  <a:xfrm flipH="1">
                    <a:off x="21422744" y="6957446"/>
                    <a:ext cx="387130" cy="0"/>
                  </a:xfrm>
                  <a:prstGeom prst="line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prstDash val="solid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</p:grpSp>
            <p:grpSp>
              <p:nvGrpSpPr>
                <p:cNvPr id="10" name="Group 150"/>
                <p:cNvGrpSpPr/>
                <p:nvPr/>
              </p:nvGrpSpPr>
              <p:grpSpPr>
                <a:xfrm>
                  <a:off x="8420982" y="2566803"/>
                  <a:ext cx="115692" cy="547149"/>
                  <a:chOff x="21111306" y="7397156"/>
                  <a:chExt cx="698328" cy="3302251"/>
                </a:xfrm>
              </p:grpSpPr>
              <p:cxnSp>
                <p:nvCxnSpPr>
                  <p:cNvPr id="152" name="Elbow Connector 151"/>
                  <p:cNvCxnSpPr/>
                  <p:nvPr/>
                </p:nvCxnSpPr>
                <p:spPr bwMode="auto">
                  <a:xfrm rot="5400000">
                    <a:off x="19846638" y="8936450"/>
                    <a:ext cx="3027625" cy="498290"/>
                  </a:xfrm>
                  <a:prstGeom prst="bentConnector3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prstDash val="sysDash"/>
                    <a:round/>
                    <a:headEnd type="none" w="med" len="med"/>
                    <a:tailEnd type="none" w="sm" len="sm"/>
                  </a:ln>
                  <a:effectLst/>
                </p:spPr>
              </p:cxnSp>
              <p:cxnSp>
                <p:nvCxnSpPr>
                  <p:cNvPr id="153" name="Straight Connector 152"/>
                  <p:cNvCxnSpPr/>
                  <p:nvPr/>
                </p:nvCxnSpPr>
                <p:spPr bwMode="auto">
                  <a:xfrm flipH="1">
                    <a:off x="21422508" y="7397156"/>
                    <a:ext cx="387126" cy="0"/>
                  </a:xfrm>
                  <a:prstGeom prst="line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prstDash val="solid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</p:grpSp>
            <p:grpSp>
              <p:nvGrpSpPr>
                <p:cNvPr id="11" name="Group 153"/>
                <p:cNvGrpSpPr/>
                <p:nvPr/>
              </p:nvGrpSpPr>
              <p:grpSpPr>
                <a:xfrm>
                  <a:off x="7646378" y="2392501"/>
                  <a:ext cx="276529" cy="464515"/>
                  <a:chOff x="16435942" y="6345189"/>
                  <a:chExt cx="1669180" cy="2803536"/>
                </a:xfrm>
              </p:grpSpPr>
              <p:cxnSp>
                <p:nvCxnSpPr>
                  <p:cNvPr id="155" name="Elbow Connector 154"/>
                  <p:cNvCxnSpPr/>
                  <p:nvPr/>
                </p:nvCxnSpPr>
                <p:spPr bwMode="auto">
                  <a:xfrm rot="5400000">
                    <a:off x="15971897" y="7015499"/>
                    <a:ext cx="2803536" cy="1462915"/>
                  </a:xfrm>
                  <a:prstGeom prst="bentConnector3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sysDash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  <p:cxnSp>
                <p:nvCxnSpPr>
                  <p:cNvPr id="156" name="Straight Connector 155"/>
                  <p:cNvCxnSpPr/>
                  <p:nvPr/>
                </p:nvCxnSpPr>
                <p:spPr bwMode="auto">
                  <a:xfrm flipH="1">
                    <a:off x="16435942" y="9056061"/>
                    <a:ext cx="387130" cy="0"/>
                  </a:xfrm>
                  <a:prstGeom prst="line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</p:grpSp>
            <p:grpSp>
              <p:nvGrpSpPr>
                <p:cNvPr id="12" name="Group 156"/>
                <p:cNvGrpSpPr/>
                <p:nvPr/>
              </p:nvGrpSpPr>
              <p:grpSpPr>
                <a:xfrm>
                  <a:off x="7646378" y="2915241"/>
                  <a:ext cx="64135" cy="131638"/>
                  <a:chOff x="16435942" y="9500136"/>
                  <a:chExt cx="387130" cy="794487"/>
                </a:xfrm>
              </p:grpSpPr>
              <p:cxnSp>
                <p:nvCxnSpPr>
                  <p:cNvPr id="158" name="Straight Connector 157"/>
                  <p:cNvCxnSpPr/>
                  <p:nvPr/>
                </p:nvCxnSpPr>
                <p:spPr bwMode="auto">
                  <a:xfrm>
                    <a:off x="16642207" y="9565043"/>
                    <a:ext cx="0" cy="729580"/>
                  </a:xfrm>
                  <a:prstGeom prst="line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sysDash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>
                    <a:off x="16435942" y="9500136"/>
                    <a:ext cx="387130" cy="0"/>
                  </a:xfrm>
                  <a:prstGeom prst="line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prstDash val="solid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</p:grpSp>
            <p:grpSp>
              <p:nvGrpSpPr>
                <p:cNvPr id="13" name="Group 159"/>
                <p:cNvGrpSpPr/>
                <p:nvPr/>
              </p:nvGrpSpPr>
              <p:grpSpPr>
                <a:xfrm>
                  <a:off x="8684132" y="2343682"/>
                  <a:ext cx="146599" cy="513334"/>
                  <a:chOff x="22700021" y="6050549"/>
                  <a:chExt cx="884902" cy="3098177"/>
                </a:xfrm>
              </p:grpSpPr>
              <p:cxnSp>
                <p:nvCxnSpPr>
                  <p:cNvPr id="161" name="Elbow Connector 160"/>
                  <p:cNvCxnSpPr/>
                  <p:nvPr/>
                </p:nvCxnSpPr>
                <p:spPr bwMode="auto">
                  <a:xfrm rot="16200000" flipH="1">
                    <a:off x="21496602" y="7253968"/>
                    <a:ext cx="3098177" cy="69134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50800" cap="rnd" cmpd="sng" algn="ctr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>
                    <a:off x="23197793" y="9148725"/>
                    <a:ext cx="387130" cy="0"/>
                  </a:xfrm>
                  <a:prstGeom prst="line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prstDash val="solid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</p:grpSp>
            <p:grpSp>
              <p:nvGrpSpPr>
                <p:cNvPr id="14" name="Group 162"/>
                <p:cNvGrpSpPr/>
                <p:nvPr/>
              </p:nvGrpSpPr>
              <p:grpSpPr>
                <a:xfrm>
                  <a:off x="8770038" y="2932031"/>
                  <a:ext cx="64135" cy="123686"/>
                  <a:chOff x="23218568" y="9601471"/>
                  <a:chExt cx="387130" cy="746495"/>
                </a:xfrm>
              </p:grpSpPr>
              <p:cxnSp>
                <p:nvCxnSpPr>
                  <p:cNvPr id="164" name="Straight Connector 163"/>
                  <p:cNvCxnSpPr/>
                  <p:nvPr/>
                </p:nvCxnSpPr>
                <p:spPr bwMode="auto">
                  <a:xfrm flipH="1">
                    <a:off x="23411678" y="9618387"/>
                    <a:ext cx="455" cy="729579"/>
                  </a:xfrm>
                  <a:prstGeom prst="line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prstDash val="sysDash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  <p:cxnSp>
                <p:nvCxnSpPr>
                  <p:cNvPr id="165" name="Straight Connector 164"/>
                  <p:cNvCxnSpPr/>
                  <p:nvPr/>
                </p:nvCxnSpPr>
                <p:spPr bwMode="auto">
                  <a:xfrm flipH="1">
                    <a:off x="23218568" y="9601471"/>
                    <a:ext cx="387130" cy="0"/>
                  </a:xfrm>
                  <a:prstGeom prst="line">
                    <a:avLst/>
                  </a:prstGeom>
                  <a:noFill/>
                  <a:ln w="50800" cap="rnd" cmpd="sng" algn="ctr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lg" len="lg"/>
                    <a:tailEnd type="none" w="lg" len="med"/>
                  </a:ln>
                  <a:effectLst/>
                </p:spPr>
              </p:cxnSp>
            </p:grpSp>
          </p:grpSp>
          <p:sp>
            <p:nvSpPr>
              <p:cNvPr id="380" name="Cloud 379"/>
              <p:cNvSpPr/>
              <p:nvPr/>
            </p:nvSpPr>
            <p:spPr bwMode="auto">
              <a:xfrm>
                <a:off x="7853885" y="1980495"/>
                <a:ext cx="1023633" cy="551132"/>
              </a:xfrm>
              <a:prstGeom prst="cloud">
                <a:avLst/>
              </a:prstGeom>
              <a:solidFill>
                <a:srgbClr val="F9F9F9"/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19037" indent="-119037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829E7E"/>
                  </a:buClr>
                </a:pPr>
                <a:endParaRPr lang="en-CA" sz="2000" b="1" dirty="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7038287" y="1466771"/>
            <a:ext cx="1722589" cy="2006067"/>
            <a:chOff x="7038287" y="1466771"/>
            <a:chExt cx="1722589" cy="2006067"/>
          </a:xfrm>
        </p:grpSpPr>
        <p:sp>
          <p:nvSpPr>
            <p:cNvPr id="272" name="TextBox 271"/>
            <p:cNvSpPr txBox="1">
              <a:spLocks noChangeArrowheads="1"/>
            </p:cNvSpPr>
            <p:nvPr/>
          </p:nvSpPr>
          <p:spPr bwMode="auto">
            <a:xfrm>
              <a:off x="7212876" y="2945797"/>
              <a:ext cx="1548000" cy="527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67" tIns="17132" rIns="34267" bIns="17132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ea typeface="MS PGothic" pitchFamily="34" charset="-128"/>
                </a:rPr>
                <a:t>CHANGE MANAGEMENT</a:t>
              </a:r>
            </a:p>
          </p:txBody>
        </p:sp>
        <p:grpSp>
          <p:nvGrpSpPr>
            <p:cNvPr id="99" name="Group 130"/>
            <p:cNvGrpSpPr/>
            <p:nvPr/>
          </p:nvGrpSpPr>
          <p:grpSpPr>
            <a:xfrm>
              <a:off x="7038287" y="1466771"/>
              <a:ext cx="1560283" cy="1325570"/>
              <a:chOff x="2584840" y="1466770"/>
              <a:chExt cx="1560283" cy="1325570"/>
            </a:xfrm>
          </p:grpSpPr>
          <p:grpSp>
            <p:nvGrpSpPr>
              <p:cNvPr id="100" name="Group 480"/>
              <p:cNvGrpSpPr/>
              <p:nvPr/>
            </p:nvGrpSpPr>
            <p:grpSpPr>
              <a:xfrm>
                <a:off x="2978671" y="1466770"/>
                <a:ext cx="1166452" cy="1325570"/>
                <a:chOff x="6350248" y="1900049"/>
                <a:chExt cx="914400" cy="103913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01" name="Group 479"/>
                <p:cNvGrpSpPr/>
                <p:nvPr/>
              </p:nvGrpSpPr>
              <p:grpSpPr>
                <a:xfrm>
                  <a:off x="6350248" y="1900049"/>
                  <a:ext cx="914400" cy="1039135"/>
                  <a:chOff x="6346911" y="1900049"/>
                  <a:chExt cx="918000" cy="1039135"/>
                </a:xfrm>
              </p:grpSpPr>
              <p:sp>
                <p:nvSpPr>
                  <p:cNvPr id="303" name="Outside Bottom Red outer circle Oval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346911" y="2702348"/>
                    <a:ext cx="918000" cy="23683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 algn="ctr">
                    <a:noFill/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04" name="Red outer Rectangle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346911" y="2014786"/>
                    <a:ext cx="918000" cy="808362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 algn="ctr">
                    <a:noFill/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05" name="Red outer Oval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346911" y="1900049"/>
                    <a:ext cx="918000" cy="23683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 algn="ctr">
                    <a:noFill/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2" name="Group 478"/>
                <p:cNvGrpSpPr/>
                <p:nvPr/>
              </p:nvGrpSpPr>
              <p:grpSpPr>
                <a:xfrm>
                  <a:off x="6366565" y="1913522"/>
                  <a:ext cx="881766" cy="1004283"/>
                  <a:chOff x="6365621" y="1913522"/>
                  <a:chExt cx="881766" cy="1004283"/>
                </a:xfrm>
              </p:grpSpPr>
              <p:sp>
                <p:nvSpPr>
                  <p:cNvPr id="300" name="Outside Bottom Grey outer circle Oval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365621" y="2690610"/>
                    <a:ext cx="881765" cy="227195"/>
                  </a:xfrm>
                  <a:prstGeom prst="ellipse">
                    <a:avLst/>
                  </a:prstGeom>
                  <a:solidFill>
                    <a:srgbClr val="E0E0E0"/>
                  </a:solidFill>
                  <a:ln w="12700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01" name="Outside Grey Rectangle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366100" y="2031142"/>
                    <a:ext cx="881287" cy="77557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0E0E0"/>
                      </a:gs>
                      <a:gs pos="50000">
                        <a:srgbClr val="B1B1B1"/>
                      </a:gs>
                      <a:gs pos="100000">
                        <a:srgbClr val="E0E0E0"/>
                      </a:gs>
                    </a:gsLst>
                    <a:lin ang="5400000" scaled="1"/>
                  </a:gradFill>
                  <a:ln w="19050" algn="ctr">
                    <a:noFill/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02" name="Outside Top Grey outer circle Oval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365621" y="1913522"/>
                    <a:ext cx="881765" cy="2271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5F5F5"/>
                      </a:gs>
                      <a:gs pos="100000">
                        <a:srgbClr val="E0E0E0"/>
                      </a:gs>
                    </a:gsLst>
                    <a:lin ang="5400000" scaled="1"/>
                  </a:gradFill>
                  <a:ln w="12700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103" name="Group 237"/>
              <p:cNvGrpSpPr/>
              <p:nvPr/>
            </p:nvGrpSpPr>
            <p:grpSpPr>
              <a:xfrm>
                <a:off x="2584840" y="1584396"/>
                <a:ext cx="1388731" cy="1090316"/>
                <a:chOff x="6433337" y="172606"/>
                <a:chExt cx="1400088" cy="109923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04" name="Group 200"/>
                <p:cNvGrpSpPr/>
                <p:nvPr/>
              </p:nvGrpSpPr>
              <p:grpSpPr>
                <a:xfrm>
                  <a:off x="6433337" y="519302"/>
                  <a:ext cx="534435" cy="336455"/>
                  <a:chOff x="2733502" y="1938527"/>
                  <a:chExt cx="534435" cy="336455"/>
                </a:xfrm>
              </p:grpSpPr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rot="10800000">
                    <a:off x="2865641" y="1938527"/>
                    <a:ext cx="2880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5" name="Straight Connector 294"/>
                  <p:cNvCxnSpPr/>
                  <p:nvPr/>
                </p:nvCxnSpPr>
                <p:spPr bwMode="auto">
                  <a:xfrm rot="10800000">
                    <a:off x="2777111" y="2040498"/>
                    <a:ext cx="3960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6" name="Straight Connector 295"/>
                  <p:cNvCxnSpPr/>
                  <p:nvPr/>
                </p:nvCxnSpPr>
                <p:spPr bwMode="auto">
                  <a:xfrm rot="10800000">
                    <a:off x="2733502" y="2166292"/>
                    <a:ext cx="4320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7" name="Straight Connector 296"/>
                  <p:cNvCxnSpPr/>
                  <p:nvPr/>
                </p:nvCxnSpPr>
                <p:spPr bwMode="auto">
                  <a:xfrm rot="10800000">
                    <a:off x="2907937" y="2274982"/>
                    <a:ext cx="3600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05" name="Group 312"/>
                <p:cNvGrpSpPr/>
                <p:nvPr/>
              </p:nvGrpSpPr>
              <p:grpSpPr>
                <a:xfrm>
                  <a:off x="7166177" y="534191"/>
                  <a:ext cx="667243" cy="737649"/>
                  <a:chOff x="6491695" y="2092364"/>
                  <a:chExt cx="1640541" cy="1813650"/>
                </a:xfrm>
              </p:grpSpPr>
              <p:grpSp>
                <p:nvGrpSpPr>
                  <p:cNvPr id="106" name="Group 309"/>
                  <p:cNvGrpSpPr/>
                  <p:nvPr/>
                </p:nvGrpSpPr>
                <p:grpSpPr>
                  <a:xfrm>
                    <a:off x="6491695" y="2533997"/>
                    <a:ext cx="1640541" cy="1372017"/>
                    <a:chOff x="6502580" y="2533997"/>
                    <a:chExt cx="1640541" cy="1372017"/>
                  </a:xfrm>
                </p:grpSpPr>
                <p:sp>
                  <p:nvSpPr>
                    <p:cNvPr id="291" name="Oval 290"/>
                    <p:cNvSpPr/>
                    <p:nvPr/>
                  </p:nvSpPr>
                  <p:spPr bwMode="auto">
                    <a:xfrm>
                      <a:off x="6502580" y="2533997"/>
                      <a:ext cx="1640497" cy="927906"/>
                    </a:xfrm>
                    <a:prstGeom prst="ellipse">
                      <a:avLst/>
                    </a:prstGeom>
                    <a:solidFill>
                      <a:srgbClr val="FFFFFF">
                        <a:lumMod val="95000"/>
                      </a:srgbClr>
                    </a:solidFill>
                    <a:ln w="952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2075" tIns="46038" rIns="92075" bIns="46038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19037" indent="-119037" algn="ctr" fontAlgn="auto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FD0000"/>
                        </a:buClr>
                        <a:defRPr/>
                      </a:pPr>
                      <a:endParaRPr lang="en-CA" sz="20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92" name="Oval 291"/>
                    <p:cNvSpPr/>
                    <p:nvPr/>
                  </p:nvSpPr>
                  <p:spPr bwMode="auto">
                    <a:xfrm>
                      <a:off x="6505266" y="3048235"/>
                      <a:ext cx="1631902" cy="855799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2075" tIns="46038" rIns="92075" bIns="46038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19037" indent="-119037" algn="ctr" fontAlgn="auto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FD0000"/>
                        </a:buClr>
                        <a:defRPr/>
                      </a:pPr>
                      <a:endParaRPr lang="en-CA" sz="20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93" name="Freeform 292"/>
                    <p:cNvSpPr/>
                    <p:nvPr/>
                  </p:nvSpPr>
                  <p:spPr bwMode="auto">
                    <a:xfrm>
                      <a:off x="6506951" y="3035809"/>
                      <a:ext cx="1636170" cy="870205"/>
                    </a:xfrm>
                    <a:custGeom>
                      <a:avLst/>
                      <a:gdLst>
                        <a:gd name="connsiteX0" fmla="*/ 0 w 1886527"/>
                        <a:gd name="connsiteY0" fmla="*/ 0 h 519545"/>
                        <a:gd name="connsiteX1" fmla="*/ 1886527 w 1886527"/>
                        <a:gd name="connsiteY1" fmla="*/ 0 h 519545"/>
                        <a:gd name="connsiteX2" fmla="*/ 1886527 w 1886527"/>
                        <a:gd name="connsiteY2" fmla="*/ 519545 h 519545"/>
                        <a:gd name="connsiteX3" fmla="*/ 0 w 1886527"/>
                        <a:gd name="connsiteY3" fmla="*/ 519545 h 519545"/>
                        <a:gd name="connsiteX4" fmla="*/ 0 w 1886527"/>
                        <a:gd name="connsiteY4" fmla="*/ 0 h 519545"/>
                        <a:gd name="connsiteX0" fmla="*/ 0 w 1886527"/>
                        <a:gd name="connsiteY0" fmla="*/ 0 h 606136"/>
                        <a:gd name="connsiteX1" fmla="*/ 1886527 w 1886527"/>
                        <a:gd name="connsiteY1" fmla="*/ 0 h 606136"/>
                        <a:gd name="connsiteX2" fmla="*/ 1886527 w 1886527"/>
                        <a:gd name="connsiteY2" fmla="*/ 519545 h 606136"/>
                        <a:gd name="connsiteX3" fmla="*/ 0 w 1886527"/>
                        <a:gd name="connsiteY3" fmla="*/ 519545 h 606136"/>
                        <a:gd name="connsiteX4" fmla="*/ 0 w 1886527"/>
                        <a:gd name="connsiteY4" fmla="*/ 0 h 606136"/>
                        <a:gd name="connsiteX0" fmla="*/ 0 w 1886527"/>
                        <a:gd name="connsiteY0" fmla="*/ 0 h 616651"/>
                        <a:gd name="connsiteX1" fmla="*/ 1886527 w 1886527"/>
                        <a:gd name="connsiteY1" fmla="*/ 0 h 616651"/>
                        <a:gd name="connsiteX2" fmla="*/ 1886527 w 1886527"/>
                        <a:gd name="connsiteY2" fmla="*/ 519545 h 616651"/>
                        <a:gd name="connsiteX3" fmla="*/ 943077 w 1886527"/>
                        <a:gd name="connsiteY3" fmla="*/ 582635 h 616651"/>
                        <a:gd name="connsiteX4" fmla="*/ 0 w 1886527"/>
                        <a:gd name="connsiteY4" fmla="*/ 519545 h 616651"/>
                        <a:gd name="connsiteX5" fmla="*/ 0 w 1886527"/>
                        <a:gd name="connsiteY5" fmla="*/ 0 h 616651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93131"/>
                        <a:gd name="connsiteX1" fmla="*/ 1886527 w 1886527"/>
                        <a:gd name="connsiteY1" fmla="*/ 0 h 993131"/>
                        <a:gd name="connsiteX2" fmla="*/ 1886527 w 1886527"/>
                        <a:gd name="connsiteY2" fmla="*/ 519545 h 993131"/>
                        <a:gd name="connsiteX3" fmla="*/ 943077 w 1886527"/>
                        <a:gd name="connsiteY3" fmla="*/ 966093 h 993131"/>
                        <a:gd name="connsiteX4" fmla="*/ 0 w 1886527"/>
                        <a:gd name="connsiteY4" fmla="*/ 519545 h 993131"/>
                        <a:gd name="connsiteX5" fmla="*/ 0 w 1886527"/>
                        <a:gd name="connsiteY5" fmla="*/ 0 h 993131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86591 h 1052684"/>
                        <a:gd name="connsiteX1" fmla="*/ 1886527 w 1886527"/>
                        <a:gd name="connsiteY1" fmla="*/ 86591 h 1052684"/>
                        <a:gd name="connsiteX2" fmla="*/ 1886527 w 1886527"/>
                        <a:gd name="connsiteY2" fmla="*/ 606136 h 1052684"/>
                        <a:gd name="connsiteX3" fmla="*/ 943077 w 1886527"/>
                        <a:gd name="connsiteY3" fmla="*/ 1052684 h 1052684"/>
                        <a:gd name="connsiteX4" fmla="*/ 0 w 1886527"/>
                        <a:gd name="connsiteY4" fmla="*/ 606136 h 1052684"/>
                        <a:gd name="connsiteX5" fmla="*/ 0 w 1886527"/>
                        <a:gd name="connsiteY5" fmla="*/ 86591 h 1052684"/>
                        <a:gd name="connsiteX0" fmla="*/ 0 w 1886527"/>
                        <a:gd name="connsiteY0" fmla="*/ 97640 h 1063733"/>
                        <a:gd name="connsiteX1" fmla="*/ 940619 w 1886527"/>
                        <a:gd name="connsiteY1" fmla="*/ 31346 h 1063733"/>
                        <a:gd name="connsiteX2" fmla="*/ 1886527 w 1886527"/>
                        <a:gd name="connsiteY2" fmla="*/ 97640 h 1063733"/>
                        <a:gd name="connsiteX3" fmla="*/ 1886527 w 1886527"/>
                        <a:gd name="connsiteY3" fmla="*/ 617185 h 1063733"/>
                        <a:gd name="connsiteX4" fmla="*/ 943077 w 1886527"/>
                        <a:gd name="connsiteY4" fmla="*/ 1063733 h 1063733"/>
                        <a:gd name="connsiteX5" fmla="*/ 0 w 1886527"/>
                        <a:gd name="connsiteY5" fmla="*/ 617185 h 1063733"/>
                        <a:gd name="connsiteX6" fmla="*/ 0 w 1886527"/>
                        <a:gd name="connsiteY6" fmla="*/ 97640 h 1063733"/>
                        <a:gd name="connsiteX0" fmla="*/ 0 w 1886527"/>
                        <a:gd name="connsiteY0" fmla="*/ 97640 h 1063733"/>
                        <a:gd name="connsiteX1" fmla="*/ 945535 w 1886527"/>
                        <a:gd name="connsiteY1" fmla="*/ 547540 h 1063733"/>
                        <a:gd name="connsiteX2" fmla="*/ 1886527 w 1886527"/>
                        <a:gd name="connsiteY2" fmla="*/ 97640 h 1063733"/>
                        <a:gd name="connsiteX3" fmla="*/ 1886527 w 1886527"/>
                        <a:gd name="connsiteY3" fmla="*/ 617185 h 1063733"/>
                        <a:gd name="connsiteX4" fmla="*/ 943077 w 1886527"/>
                        <a:gd name="connsiteY4" fmla="*/ 1063733 h 1063733"/>
                        <a:gd name="connsiteX5" fmla="*/ 0 w 1886527"/>
                        <a:gd name="connsiteY5" fmla="*/ 617185 h 1063733"/>
                        <a:gd name="connsiteX6" fmla="*/ 0 w 1886527"/>
                        <a:gd name="connsiteY6" fmla="*/ 97640 h 1063733"/>
                        <a:gd name="connsiteX0" fmla="*/ 0 w 1886527"/>
                        <a:gd name="connsiteY0" fmla="*/ 97640 h 1110436"/>
                        <a:gd name="connsiteX1" fmla="*/ 945535 w 1886527"/>
                        <a:gd name="connsiteY1" fmla="*/ 547540 h 1110436"/>
                        <a:gd name="connsiteX2" fmla="*/ 1886527 w 1886527"/>
                        <a:gd name="connsiteY2" fmla="*/ 97640 h 1110436"/>
                        <a:gd name="connsiteX3" fmla="*/ 1886527 w 1886527"/>
                        <a:gd name="connsiteY3" fmla="*/ 617185 h 1110436"/>
                        <a:gd name="connsiteX4" fmla="*/ 943077 w 1886527"/>
                        <a:gd name="connsiteY4" fmla="*/ 1063733 h 1110436"/>
                        <a:gd name="connsiteX5" fmla="*/ 0 w 1886527"/>
                        <a:gd name="connsiteY5" fmla="*/ 617185 h 1110436"/>
                        <a:gd name="connsiteX6" fmla="*/ 0 w 1886527"/>
                        <a:gd name="connsiteY6" fmla="*/ 97640 h 1110436"/>
                        <a:gd name="connsiteX0" fmla="*/ 0 w 1886527"/>
                        <a:gd name="connsiteY0" fmla="*/ 97640 h 1068649"/>
                        <a:gd name="connsiteX1" fmla="*/ 945535 w 1886527"/>
                        <a:gd name="connsiteY1" fmla="*/ 547540 h 1068649"/>
                        <a:gd name="connsiteX2" fmla="*/ 1886527 w 1886527"/>
                        <a:gd name="connsiteY2" fmla="*/ 97640 h 1068649"/>
                        <a:gd name="connsiteX3" fmla="*/ 1886527 w 1886527"/>
                        <a:gd name="connsiteY3" fmla="*/ 617185 h 1068649"/>
                        <a:gd name="connsiteX4" fmla="*/ 943077 w 1886527"/>
                        <a:gd name="connsiteY4" fmla="*/ 1063733 h 1068649"/>
                        <a:gd name="connsiteX5" fmla="*/ 0 w 1886527"/>
                        <a:gd name="connsiteY5" fmla="*/ 617185 h 1068649"/>
                        <a:gd name="connsiteX6" fmla="*/ 0 w 1886527"/>
                        <a:gd name="connsiteY6" fmla="*/ 97640 h 1068649"/>
                        <a:gd name="connsiteX0" fmla="*/ 0 w 1886527"/>
                        <a:gd name="connsiteY0" fmla="*/ 97640 h 1063733"/>
                        <a:gd name="connsiteX1" fmla="*/ 945535 w 1886527"/>
                        <a:gd name="connsiteY1" fmla="*/ 547540 h 1063733"/>
                        <a:gd name="connsiteX2" fmla="*/ 1886527 w 1886527"/>
                        <a:gd name="connsiteY2" fmla="*/ 97640 h 1063733"/>
                        <a:gd name="connsiteX3" fmla="*/ 1886527 w 1886527"/>
                        <a:gd name="connsiteY3" fmla="*/ 617185 h 1063733"/>
                        <a:gd name="connsiteX4" fmla="*/ 943077 w 1886527"/>
                        <a:gd name="connsiteY4" fmla="*/ 1063733 h 1063733"/>
                        <a:gd name="connsiteX5" fmla="*/ 0 w 1886527"/>
                        <a:gd name="connsiteY5" fmla="*/ 617185 h 1063733"/>
                        <a:gd name="connsiteX6" fmla="*/ 0 w 1886527"/>
                        <a:gd name="connsiteY6" fmla="*/ 97640 h 1063733"/>
                        <a:gd name="connsiteX0" fmla="*/ 0 w 1886527"/>
                        <a:gd name="connsiteY0" fmla="*/ 97640 h 1063733"/>
                        <a:gd name="connsiteX1" fmla="*/ 945535 w 1886527"/>
                        <a:gd name="connsiteY1" fmla="*/ 547540 h 1063733"/>
                        <a:gd name="connsiteX2" fmla="*/ 1886527 w 1886527"/>
                        <a:gd name="connsiteY2" fmla="*/ 97640 h 1063733"/>
                        <a:gd name="connsiteX3" fmla="*/ 1886527 w 1886527"/>
                        <a:gd name="connsiteY3" fmla="*/ 617185 h 1063733"/>
                        <a:gd name="connsiteX4" fmla="*/ 943077 w 1886527"/>
                        <a:gd name="connsiteY4" fmla="*/ 1063733 h 1063733"/>
                        <a:gd name="connsiteX5" fmla="*/ 0 w 1886527"/>
                        <a:gd name="connsiteY5" fmla="*/ 617185 h 1063733"/>
                        <a:gd name="connsiteX6" fmla="*/ 0 w 1886527"/>
                        <a:gd name="connsiteY6" fmla="*/ 97640 h 1063733"/>
                        <a:gd name="connsiteX0" fmla="*/ 0 w 1886527"/>
                        <a:gd name="connsiteY0" fmla="*/ 97640 h 703776"/>
                        <a:gd name="connsiteX1" fmla="*/ 945535 w 1886527"/>
                        <a:gd name="connsiteY1" fmla="*/ 547540 h 703776"/>
                        <a:gd name="connsiteX2" fmla="*/ 1886527 w 1886527"/>
                        <a:gd name="connsiteY2" fmla="*/ 97640 h 703776"/>
                        <a:gd name="connsiteX3" fmla="*/ 1886527 w 1886527"/>
                        <a:gd name="connsiteY3" fmla="*/ 617185 h 703776"/>
                        <a:gd name="connsiteX4" fmla="*/ 0 w 1886527"/>
                        <a:gd name="connsiteY4" fmla="*/ 617185 h 703776"/>
                        <a:gd name="connsiteX5" fmla="*/ 0 w 1886527"/>
                        <a:gd name="connsiteY5" fmla="*/ 97640 h 703776"/>
                        <a:gd name="connsiteX0" fmla="*/ 0 w 1913801"/>
                        <a:gd name="connsiteY0" fmla="*/ 97640 h 703776"/>
                        <a:gd name="connsiteX1" fmla="*/ 945535 w 1913801"/>
                        <a:gd name="connsiteY1" fmla="*/ 547540 h 703776"/>
                        <a:gd name="connsiteX2" fmla="*/ 1886527 w 1913801"/>
                        <a:gd name="connsiteY2" fmla="*/ 97640 h 703776"/>
                        <a:gd name="connsiteX3" fmla="*/ 1886527 w 1913801"/>
                        <a:gd name="connsiteY3" fmla="*/ 617185 h 703776"/>
                        <a:gd name="connsiteX4" fmla="*/ 0 w 1913801"/>
                        <a:gd name="connsiteY4" fmla="*/ 617185 h 703776"/>
                        <a:gd name="connsiteX5" fmla="*/ 0 w 1913801"/>
                        <a:gd name="connsiteY5" fmla="*/ 97640 h 703776"/>
                        <a:gd name="connsiteX0" fmla="*/ 22731 w 1936532"/>
                        <a:gd name="connsiteY0" fmla="*/ 97640 h 703776"/>
                        <a:gd name="connsiteX1" fmla="*/ 968266 w 1936532"/>
                        <a:gd name="connsiteY1" fmla="*/ 547540 h 703776"/>
                        <a:gd name="connsiteX2" fmla="*/ 1909258 w 1936532"/>
                        <a:gd name="connsiteY2" fmla="*/ 97640 h 703776"/>
                        <a:gd name="connsiteX3" fmla="*/ 1909258 w 1936532"/>
                        <a:gd name="connsiteY3" fmla="*/ 617185 h 703776"/>
                        <a:gd name="connsiteX4" fmla="*/ 22731 w 1936532"/>
                        <a:gd name="connsiteY4" fmla="*/ 617185 h 703776"/>
                        <a:gd name="connsiteX5" fmla="*/ 22731 w 1936532"/>
                        <a:gd name="connsiteY5" fmla="*/ 97640 h 703776"/>
                        <a:gd name="connsiteX0" fmla="*/ 22731 w 1936532"/>
                        <a:gd name="connsiteY0" fmla="*/ 102556 h 708692"/>
                        <a:gd name="connsiteX1" fmla="*/ 968266 w 1936532"/>
                        <a:gd name="connsiteY1" fmla="*/ 552456 h 708692"/>
                        <a:gd name="connsiteX2" fmla="*/ 1909258 w 1936532"/>
                        <a:gd name="connsiteY2" fmla="*/ 102556 h 708692"/>
                        <a:gd name="connsiteX3" fmla="*/ 1909258 w 1936532"/>
                        <a:gd name="connsiteY3" fmla="*/ 622101 h 708692"/>
                        <a:gd name="connsiteX4" fmla="*/ 22731 w 1936532"/>
                        <a:gd name="connsiteY4" fmla="*/ 622101 h 708692"/>
                        <a:gd name="connsiteX5" fmla="*/ 22731 w 1936532"/>
                        <a:gd name="connsiteY5" fmla="*/ 102556 h 708692"/>
                        <a:gd name="connsiteX0" fmla="*/ 22731 w 1936532"/>
                        <a:gd name="connsiteY0" fmla="*/ 102556 h 708692"/>
                        <a:gd name="connsiteX1" fmla="*/ 968266 w 1936532"/>
                        <a:gd name="connsiteY1" fmla="*/ 552456 h 708692"/>
                        <a:gd name="connsiteX2" fmla="*/ 1909258 w 1936532"/>
                        <a:gd name="connsiteY2" fmla="*/ 102556 h 708692"/>
                        <a:gd name="connsiteX3" fmla="*/ 1909258 w 1936532"/>
                        <a:gd name="connsiteY3" fmla="*/ 622101 h 708692"/>
                        <a:gd name="connsiteX4" fmla="*/ 22731 w 1936532"/>
                        <a:gd name="connsiteY4" fmla="*/ 622101 h 708692"/>
                        <a:gd name="connsiteX5" fmla="*/ 22731 w 1936532"/>
                        <a:gd name="connsiteY5" fmla="*/ 102556 h 708692"/>
                        <a:gd name="connsiteX0" fmla="*/ 0 w 1913801"/>
                        <a:gd name="connsiteY0" fmla="*/ 102556 h 708692"/>
                        <a:gd name="connsiteX1" fmla="*/ 945535 w 1913801"/>
                        <a:gd name="connsiteY1" fmla="*/ 552456 h 708692"/>
                        <a:gd name="connsiteX2" fmla="*/ 1886527 w 1913801"/>
                        <a:gd name="connsiteY2" fmla="*/ 102556 h 708692"/>
                        <a:gd name="connsiteX3" fmla="*/ 1886527 w 1913801"/>
                        <a:gd name="connsiteY3" fmla="*/ 622101 h 708692"/>
                        <a:gd name="connsiteX4" fmla="*/ 0 w 1913801"/>
                        <a:gd name="connsiteY4" fmla="*/ 622101 h 708692"/>
                        <a:gd name="connsiteX5" fmla="*/ 0 w 1913801"/>
                        <a:gd name="connsiteY5" fmla="*/ 102556 h 708692"/>
                        <a:gd name="connsiteX0" fmla="*/ 0 w 1913801"/>
                        <a:gd name="connsiteY0" fmla="*/ 102556 h 708692"/>
                        <a:gd name="connsiteX1" fmla="*/ 945535 w 1913801"/>
                        <a:gd name="connsiteY1" fmla="*/ 552456 h 708692"/>
                        <a:gd name="connsiteX2" fmla="*/ 1886527 w 1913801"/>
                        <a:gd name="connsiteY2" fmla="*/ 102556 h 708692"/>
                        <a:gd name="connsiteX3" fmla="*/ 1886527 w 1913801"/>
                        <a:gd name="connsiteY3" fmla="*/ 622101 h 708692"/>
                        <a:gd name="connsiteX4" fmla="*/ 0 w 1913801"/>
                        <a:gd name="connsiteY4" fmla="*/ 622101 h 708692"/>
                        <a:gd name="connsiteX5" fmla="*/ 0 w 1913801"/>
                        <a:gd name="connsiteY5" fmla="*/ 102556 h 708692"/>
                        <a:gd name="connsiteX0" fmla="*/ 0 w 1913801"/>
                        <a:gd name="connsiteY0" fmla="*/ 102556 h 708692"/>
                        <a:gd name="connsiteX1" fmla="*/ 945535 w 1913801"/>
                        <a:gd name="connsiteY1" fmla="*/ 552456 h 708692"/>
                        <a:gd name="connsiteX2" fmla="*/ 1886527 w 1913801"/>
                        <a:gd name="connsiteY2" fmla="*/ 102556 h 708692"/>
                        <a:gd name="connsiteX3" fmla="*/ 1886527 w 1913801"/>
                        <a:gd name="connsiteY3" fmla="*/ 622101 h 708692"/>
                        <a:gd name="connsiteX4" fmla="*/ 0 w 1913801"/>
                        <a:gd name="connsiteY4" fmla="*/ 622101 h 708692"/>
                        <a:gd name="connsiteX5" fmla="*/ 0 w 1913801"/>
                        <a:gd name="connsiteY5" fmla="*/ 102556 h 708692"/>
                        <a:gd name="connsiteX0" fmla="*/ 0 w 1889220"/>
                        <a:gd name="connsiteY0" fmla="*/ 102556 h 708692"/>
                        <a:gd name="connsiteX1" fmla="*/ 945535 w 1889220"/>
                        <a:gd name="connsiteY1" fmla="*/ 552456 h 708692"/>
                        <a:gd name="connsiteX2" fmla="*/ 1886527 w 1889220"/>
                        <a:gd name="connsiteY2" fmla="*/ 102556 h 708692"/>
                        <a:gd name="connsiteX3" fmla="*/ 1886527 w 1889220"/>
                        <a:gd name="connsiteY3" fmla="*/ 622101 h 708692"/>
                        <a:gd name="connsiteX4" fmla="*/ 0 w 1889220"/>
                        <a:gd name="connsiteY4" fmla="*/ 622101 h 708692"/>
                        <a:gd name="connsiteX5" fmla="*/ 0 w 1889220"/>
                        <a:gd name="connsiteY5" fmla="*/ 102556 h 708692"/>
                        <a:gd name="connsiteX0" fmla="*/ 0 w 1933466"/>
                        <a:gd name="connsiteY0" fmla="*/ 102556 h 708692"/>
                        <a:gd name="connsiteX1" fmla="*/ 945535 w 1933466"/>
                        <a:gd name="connsiteY1" fmla="*/ 552456 h 708692"/>
                        <a:gd name="connsiteX2" fmla="*/ 1886527 w 1933466"/>
                        <a:gd name="connsiteY2" fmla="*/ 102556 h 708692"/>
                        <a:gd name="connsiteX3" fmla="*/ 1886527 w 1933466"/>
                        <a:gd name="connsiteY3" fmla="*/ 622101 h 708692"/>
                        <a:gd name="connsiteX4" fmla="*/ 0 w 1933466"/>
                        <a:gd name="connsiteY4" fmla="*/ 622101 h 708692"/>
                        <a:gd name="connsiteX5" fmla="*/ 0 w 1933466"/>
                        <a:gd name="connsiteY5" fmla="*/ 102556 h 708692"/>
                        <a:gd name="connsiteX0" fmla="*/ 0 w 1933466"/>
                        <a:gd name="connsiteY0" fmla="*/ 102556 h 719207"/>
                        <a:gd name="connsiteX1" fmla="*/ 945535 w 1933466"/>
                        <a:gd name="connsiteY1" fmla="*/ 552456 h 719207"/>
                        <a:gd name="connsiteX2" fmla="*/ 1886527 w 1933466"/>
                        <a:gd name="connsiteY2" fmla="*/ 102556 h 719207"/>
                        <a:gd name="connsiteX3" fmla="*/ 1886527 w 1933466"/>
                        <a:gd name="connsiteY3" fmla="*/ 622101 h 719207"/>
                        <a:gd name="connsiteX4" fmla="*/ 943077 w 1933466"/>
                        <a:gd name="connsiteY4" fmla="*/ 685192 h 719207"/>
                        <a:gd name="connsiteX5" fmla="*/ 0 w 1933466"/>
                        <a:gd name="connsiteY5" fmla="*/ 622101 h 719207"/>
                        <a:gd name="connsiteX6" fmla="*/ 0 w 1933466"/>
                        <a:gd name="connsiteY6" fmla="*/ 102556 h 719207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29559"/>
                        <a:gd name="connsiteY0" fmla="*/ 102556 h 1068650"/>
                        <a:gd name="connsiteX1" fmla="*/ 945535 w 1929559"/>
                        <a:gd name="connsiteY1" fmla="*/ 552456 h 1068650"/>
                        <a:gd name="connsiteX2" fmla="*/ 1886527 w 1929559"/>
                        <a:gd name="connsiteY2" fmla="*/ 102556 h 1068650"/>
                        <a:gd name="connsiteX3" fmla="*/ 1886527 w 1929559"/>
                        <a:gd name="connsiteY3" fmla="*/ 622101 h 1068650"/>
                        <a:gd name="connsiteX4" fmla="*/ 940619 w 1929559"/>
                        <a:gd name="connsiteY4" fmla="*/ 1068650 h 1068650"/>
                        <a:gd name="connsiteX5" fmla="*/ 0 w 1929559"/>
                        <a:gd name="connsiteY5" fmla="*/ 622101 h 1068650"/>
                        <a:gd name="connsiteX6" fmla="*/ 0 w 1929559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7374"/>
                        <a:gd name="connsiteY0" fmla="*/ 102556 h 1068650"/>
                        <a:gd name="connsiteX1" fmla="*/ 945535 w 1937374"/>
                        <a:gd name="connsiteY1" fmla="*/ 552456 h 1068650"/>
                        <a:gd name="connsiteX2" fmla="*/ 1886527 w 1937374"/>
                        <a:gd name="connsiteY2" fmla="*/ 102556 h 1068650"/>
                        <a:gd name="connsiteX3" fmla="*/ 1886527 w 1937374"/>
                        <a:gd name="connsiteY3" fmla="*/ 622101 h 1068650"/>
                        <a:gd name="connsiteX4" fmla="*/ 940619 w 1937374"/>
                        <a:gd name="connsiteY4" fmla="*/ 1068650 h 1068650"/>
                        <a:gd name="connsiteX5" fmla="*/ 0 w 1937374"/>
                        <a:gd name="connsiteY5" fmla="*/ 622101 h 1068650"/>
                        <a:gd name="connsiteX6" fmla="*/ 0 w 1937374"/>
                        <a:gd name="connsiteY6" fmla="*/ 102556 h 1068650"/>
                        <a:gd name="connsiteX0" fmla="*/ 0 w 1939279"/>
                        <a:gd name="connsiteY0" fmla="*/ 102556 h 1068650"/>
                        <a:gd name="connsiteX1" fmla="*/ 945535 w 1939279"/>
                        <a:gd name="connsiteY1" fmla="*/ 552456 h 1068650"/>
                        <a:gd name="connsiteX2" fmla="*/ 1886527 w 1939279"/>
                        <a:gd name="connsiteY2" fmla="*/ 102556 h 1068650"/>
                        <a:gd name="connsiteX3" fmla="*/ 1886527 w 1939279"/>
                        <a:gd name="connsiteY3" fmla="*/ 622101 h 1068650"/>
                        <a:gd name="connsiteX4" fmla="*/ 940619 w 1939279"/>
                        <a:gd name="connsiteY4" fmla="*/ 1068650 h 1068650"/>
                        <a:gd name="connsiteX5" fmla="*/ 0 w 1939279"/>
                        <a:gd name="connsiteY5" fmla="*/ 622101 h 1068650"/>
                        <a:gd name="connsiteX6" fmla="*/ 0 w 1939279"/>
                        <a:gd name="connsiteY6" fmla="*/ 102556 h 1068650"/>
                        <a:gd name="connsiteX0" fmla="*/ 0 w 2023099"/>
                        <a:gd name="connsiteY0" fmla="*/ 102556 h 1068650"/>
                        <a:gd name="connsiteX1" fmla="*/ 945535 w 2023099"/>
                        <a:gd name="connsiteY1" fmla="*/ 552456 h 1068650"/>
                        <a:gd name="connsiteX2" fmla="*/ 1886527 w 2023099"/>
                        <a:gd name="connsiteY2" fmla="*/ 102556 h 1068650"/>
                        <a:gd name="connsiteX3" fmla="*/ 1886527 w 2023099"/>
                        <a:gd name="connsiteY3" fmla="*/ 622101 h 1068650"/>
                        <a:gd name="connsiteX4" fmla="*/ 940619 w 2023099"/>
                        <a:gd name="connsiteY4" fmla="*/ 1068650 h 1068650"/>
                        <a:gd name="connsiteX5" fmla="*/ 0 w 2023099"/>
                        <a:gd name="connsiteY5" fmla="*/ 622101 h 1068650"/>
                        <a:gd name="connsiteX6" fmla="*/ 0 w 2023099"/>
                        <a:gd name="connsiteY6" fmla="*/ 102556 h 1068650"/>
                        <a:gd name="connsiteX0" fmla="*/ 0 w 2023099"/>
                        <a:gd name="connsiteY0" fmla="*/ 87316 h 1053410"/>
                        <a:gd name="connsiteX1" fmla="*/ 945535 w 2023099"/>
                        <a:gd name="connsiteY1" fmla="*/ 537216 h 1053410"/>
                        <a:gd name="connsiteX2" fmla="*/ 1886527 w 2023099"/>
                        <a:gd name="connsiteY2" fmla="*/ 87316 h 1053410"/>
                        <a:gd name="connsiteX3" fmla="*/ 1886527 w 2023099"/>
                        <a:gd name="connsiteY3" fmla="*/ 606861 h 1053410"/>
                        <a:gd name="connsiteX4" fmla="*/ 940619 w 2023099"/>
                        <a:gd name="connsiteY4" fmla="*/ 1053410 h 1053410"/>
                        <a:gd name="connsiteX5" fmla="*/ 0 w 2023099"/>
                        <a:gd name="connsiteY5" fmla="*/ 606861 h 1053410"/>
                        <a:gd name="connsiteX6" fmla="*/ 0 w 2023099"/>
                        <a:gd name="connsiteY6" fmla="*/ 87316 h 1053410"/>
                        <a:gd name="connsiteX0" fmla="*/ 0 w 2023099"/>
                        <a:gd name="connsiteY0" fmla="*/ 26985 h 993079"/>
                        <a:gd name="connsiteX1" fmla="*/ 945535 w 2023099"/>
                        <a:gd name="connsiteY1" fmla="*/ 476885 h 993079"/>
                        <a:gd name="connsiteX2" fmla="*/ 1886527 w 2023099"/>
                        <a:gd name="connsiteY2" fmla="*/ 26985 h 993079"/>
                        <a:gd name="connsiteX3" fmla="*/ 1886527 w 2023099"/>
                        <a:gd name="connsiteY3" fmla="*/ 546530 h 993079"/>
                        <a:gd name="connsiteX4" fmla="*/ 940619 w 2023099"/>
                        <a:gd name="connsiteY4" fmla="*/ 993079 h 993079"/>
                        <a:gd name="connsiteX5" fmla="*/ 0 w 2023099"/>
                        <a:gd name="connsiteY5" fmla="*/ 546530 h 993079"/>
                        <a:gd name="connsiteX6" fmla="*/ 0 w 2023099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8734"/>
                        <a:gd name="connsiteY0" fmla="*/ 26985 h 993079"/>
                        <a:gd name="connsiteX1" fmla="*/ 945535 w 1888734"/>
                        <a:gd name="connsiteY1" fmla="*/ 476885 h 993079"/>
                        <a:gd name="connsiteX2" fmla="*/ 1888734 w 1888734"/>
                        <a:gd name="connsiteY2" fmla="*/ 505 h 993079"/>
                        <a:gd name="connsiteX3" fmla="*/ 1886527 w 1888734"/>
                        <a:gd name="connsiteY3" fmla="*/ 546530 h 993079"/>
                        <a:gd name="connsiteX4" fmla="*/ 940619 w 1888734"/>
                        <a:gd name="connsiteY4" fmla="*/ 993079 h 993079"/>
                        <a:gd name="connsiteX5" fmla="*/ 0 w 1888734"/>
                        <a:gd name="connsiteY5" fmla="*/ 546530 h 993079"/>
                        <a:gd name="connsiteX6" fmla="*/ 0 w 1888734"/>
                        <a:gd name="connsiteY6" fmla="*/ 26985 h 993079"/>
                        <a:gd name="connsiteX0" fmla="*/ 0 w 1890941"/>
                        <a:gd name="connsiteY0" fmla="*/ 26985 h 1026179"/>
                        <a:gd name="connsiteX1" fmla="*/ 947742 w 1890941"/>
                        <a:gd name="connsiteY1" fmla="*/ 509985 h 1026179"/>
                        <a:gd name="connsiteX2" fmla="*/ 1890941 w 1890941"/>
                        <a:gd name="connsiteY2" fmla="*/ 33605 h 1026179"/>
                        <a:gd name="connsiteX3" fmla="*/ 1888734 w 1890941"/>
                        <a:gd name="connsiteY3" fmla="*/ 579630 h 1026179"/>
                        <a:gd name="connsiteX4" fmla="*/ 942826 w 1890941"/>
                        <a:gd name="connsiteY4" fmla="*/ 1026179 h 1026179"/>
                        <a:gd name="connsiteX5" fmla="*/ 2207 w 1890941"/>
                        <a:gd name="connsiteY5" fmla="*/ 579630 h 1026179"/>
                        <a:gd name="connsiteX6" fmla="*/ 0 w 1890941"/>
                        <a:gd name="connsiteY6" fmla="*/ 26985 h 1026179"/>
                        <a:gd name="connsiteX0" fmla="*/ 0 w 1890941"/>
                        <a:gd name="connsiteY0" fmla="*/ 26985 h 1026179"/>
                        <a:gd name="connsiteX1" fmla="*/ 947742 w 1890941"/>
                        <a:gd name="connsiteY1" fmla="*/ 509985 h 1026179"/>
                        <a:gd name="connsiteX2" fmla="*/ 1890941 w 1890941"/>
                        <a:gd name="connsiteY2" fmla="*/ 24779 h 1026179"/>
                        <a:gd name="connsiteX3" fmla="*/ 1888734 w 1890941"/>
                        <a:gd name="connsiteY3" fmla="*/ 579630 h 1026179"/>
                        <a:gd name="connsiteX4" fmla="*/ 942826 w 1890941"/>
                        <a:gd name="connsiteY4" fmla="*/ 1026179 h 1026179"/>
                        <a:gd name="connsiteX5" fmla="*/ 2207 w 1890941"/>
                        <a:gd name="connsiteY5" fmla="*/ 579630 h 1026179"/>
                        <a:gd name="connsiteX6" fmla="*/ 0 w 1890941"/>
                        <a:gd name="connsiteY6" fmla="*/ 26985 h 1026179"/>
                        <a:gd name="connsiteX0" fmla="*/ 0 w 1890941"/>
                        <a:gd name="connsiteY0" fmla="*/ 26985 h 1026179"/>
                        <a:gd name="connsiteX1" fmla="*/ 947742 w 1890941"/>
                        <a:gd name="connsiteY1" fmla="*/ 509985 h 1026179"/>
                        <a:gd name="connsiteX2" fmla="*/ 1890941 w 1890941"/>
                        <a:gd name="connsiteY2" fmla="*/ 24779 h 1026179"/>
                        <a:gd name="connsiteX3" fmla="*/ 1888734 w 1890941"/>
                        <a:gd name="connsiteY3" fmla="*/ 579630 h 1026179"/>
                        <a:gd name="connsiteX4" fmla="*/ 942826 w 1890941"/>
                        <a:gd name="connsiteY4" fmla="*/ 1026179 h 1026179"/>
                        <a:gd name="connsiteX5" fmla="*/ 2207 w 1890941"/>
                        <a:gd name="connsiteY5" fmla="*/ 579630 h 1026179"/>
                        <a:gd name="connsiteX6" fmla="*/ 0 w 1890941"/>
                        <a:gd name="connsiteY6" fmla="*/ 26985 h 1026179"/>
                        <a:gd name="connsiteX0" fmla="*/ 0 w 1892350"/>
                        <a:gd name="connsiteY0" fmla="*/ 26985 h 1026179"/>
                        <a:gd name="connsiteX1" fmla="*/ 947742 w 1892350"/>
                        <a:gd name="connsiteY1" fmla="*/ 509985 h 1026179"/>
                        <a:gd name="connsiteX2" fmla="*/ 1890941 w 1892350"/>
                        <a:gd name="connsiteY2" fmla="*/ 24779 h 1026179"/>
                        <a:gd name="connsiteX3" fmla="*/ 1888734 w 1892350"/>
                        <a:gd name="connsiteY3" fmla="*/ 579630 h 1026179"/>
                        <a:gd name="connsiteX4" fmla="*/ 942826 w 1892350"/>
                        <a:gd name="connsiteY4" fmla="*/ 1026179 h 1026179"/>
                        <a:gd name="connsiteX5" fmla="*/ 2207 w 1892350"/>
                        <a:gd name="connsiteY5" fmla="*/ 579630 h 1026179"/>
                        <a:gd name="connsiteX6" fmla="*/ 0 w 1892350"/>
                        <a:gd name="connsiteY6" fmla="*/ 26985 h 1026179"/>
                        <a:gd name="connsiteX0" fmla="*/ 0 w 1892350"/>
                        <a:gd name="connsiteY0" fmla="*/ 26985 h 1026179"/>
                        <a:gd name="connsiteX1" fmla="*/ 947742 w 1892350"/>
                        <a:gd name="connsiteY1" fmla="*/ 509985 h 1026179"/>
                        <a:gd name="connsiteX2" fmla="*/ 1890941 w 1892350"/>
                        <a:gd name="connsiteY2" fmla="*/ 24779 h 1026179"/>
                        <a:gd name="connsiteX3" fmla="*/ 1888734 w 1892350"/>
                        <a:gd name="connsiteY3" fmla="*/ 579630 h 1026179"/>
                        <a:gd name="connsiteX4" fmla="*/ 942826 w 1892350"/>
                        <a:gd name="connsiteY4" fmla="*/ 1026179 h 1026179"/>
                        <a:gd name="connsiteX5" fmla="*/ 2207 w 1892350"/>
                        <a:gd name="connsiteY5" fmla="*/ 579630 h 1026179"/>
                        <a:gd name="connsiteX6" fmla="*/ 0 w 1892350"/>
                        <a:gd name="connsiteY6" fmla="*/ 26985 h 1026179"/>
                        <a:gd name="connsiteX0" fmla="*/ 0 w 1892350"/>
                        <a:gd name="connsiteY0" fmla="*/ 7125 h 1006319"/>
                        <a:gd name="connsiteX1" fmla="*/ 947742 w 1892350"/>
                        <a:gd name="connsiteY1" fmla="*/ 490125 h 1006319"/>
                        <a:gd name="connsiteX2" fmla="*/ 1890941 w 1892350"/>
                        <a:gd name="connsiteY2" fmla="*/ 4919 h 1006319"/>
                        <a:gd name="connsiteX3" fmla="*/ 1888734 w 1892350"/>
                        <a:gd name="connsiteY3" fmla="*/ 559770 h 1006319"/>
                        <a:gd name="connsiteX4" fmla="*/ 942826 w 1892350"/>
                        <a:gd name="connsiteY4" fmla="*/ 1006319 h 1006319"/>
                        <a:gd name="connsiteX5" fmla="*/ 2207 w 1892350"/>
                        <a:gd name="connsiteY5" fmla="*/ 559770 h 1006319"/>
                        <a:gd name="connsiteX6" fmla="*/ 0 w 1892350"/>
                        <a:gd name="connsiteY6" fmla="*/ 7125 h 1006319"/>
                        <a:gd name="connsiteX0" fmla="*/ 0 w 1892350"/>
                        <a:gd name="connsiteY0" fmla="*/ 7125 h 1006319"/>
                        <a:gd name="connsiteX1" fmla="*/ 947742 w 1892350"/>
                        <a:gd name="connsiteY1" fmla="*/ 490125 h 1006319"/>
                        <a:gd name="connsiteX2" fmla="*/ 1890941 w 1892350"/>
                        <a:gd name="connsiteY2" fmla="*/ 4919 h 1006319"/>
                        <a:gd name="connsiteX3" fmla="*/ 1888734 w 1892350"/>
                        <a:gd name="connsiteY3" fmla="*/ 559770 h 1006319"/>
                        <a:gd name="connsiteX4" fmla="*/ 942826 w 1892350"/>
                        <a:gd name="connsiteY4" fmla="*/ 1006319 h 1006319"/>
                        <a:gd name="connsiteX5" fmla="*/ 2207 w 1892350"/>
                        <a:gd name="connsiteY5" fmla="*/ 559770 h 1006319"/>
                        <a:gd name="connsiteX6" fmla="*/ 0 w 1892350"/>
                        <a:gd name="connsiteY6" fmla="*/ 7125 h 1006319"/>
                        <a:gd name="connsiteX0" fmla="*/ 736 w 1890879"/>
                        <a:gd name="connsiteY0" fmla="*/ 7125 h 1015146"/>
                        <a:gd name="connsiteX1" fmla="*/ 946271 w 1890879"/>
                        <a:gd name="connsiteY1" fmla="*/ 498952 h 1015146"/>
                        <a:gd name="connsiteX2" fmla="*/ 1889470 w 1890879"/>
                        <a:gd name="connsiteY2" fmla="*/ 13746 h 1015146"/>
                        <a:gd name="connsiteX3" fmla="*/ 1887263 w 1890879"/>
                        <a:gd name="connsiteY3" fmla="*/ 568597 h 1015146"/>
                        <a:gd name="connsiteX4" fmla="*/ 941355 w 1890879"/>
                        <a:gd name="connsiteY4" fmla="*/ 1015146 h 1015146"/>
                        <a:gd name="connsiteX5" fmla="*/ 736 w 1890879"/>
                        <a:gd name="connsiteY5" fmla="*/ 568597 h 1015146"/>
                        <a:gd name="connsiteX6" fmla="*/ 736 w 1890879"/>
                        <a:gd name="connsiteY6" fmla="*/ 7125 h 1015146"/>
                        <a:gd name="connsiteX0" fmla="*/ 736 w 1890879"/>
                        <a:gd name="connsiteY0" fmla="*/ 7125 h 1015146"/>
                        <a:gd name="connsiteX1" fmla="*/ 946271 w 1890879"/>
                        <a:gd name="connsiteY1" fmla="*/ 498952 h 1015146"/>
                        <a:gd name="connsiteX2" fmla="*/ 1889470 w 1890879"/>
                        <a:gd name="connsiteY2" fmla="*/ 13746 h 1015146"/>
                        <a:gd name="connsiteX3" fmla="*/ 1887263 w 1890879"/>
                        <a:gd name="connsiteY3" fmla="*/ 568597 h 1015146"/>
                        <a:gd name="connsiteX4" fmla="*/ 941355 w 1890879"/>
                        <a:gd name="connsiteY4" fmla="*/ 1015146 h 1015146"/>
                        <a:gd name="connsiteX5" fmla="*/ 736 w 1890879"/>
                        <a:gd name="connsiteY5" fmla="*/ 568597 h 1015146"/>
                        <a:gd name="connsiteX6" fmla="*/ 736 w 1890879"/>
                        <a:gd name="connsiteY6" fmla="*/ 7125 h 1015146"/>
                        <a:gd name="connsiteX0" fmla="*/ 736 w 1890879"/>
                        <a:gd name="connsiteY0" fmla="*/ 7125 h 1015146"/>
                        <a:gd name="connsiteX1" fmla="*/ 946271 w 1890879"/>
                        <a:gd name="connsiteY1" fmla="*/ 498952 h 1015146"/>
                        <a:gd name="connsiteX2" fmla="*/ 1889470 w 1890879"/>
                        <a:gd name="connsiteY2" fmla="*/ 13746 h 1015146"/>
                        <a:gd name="connsiteX3" fmla="*/ 1887263 w 1890879"/>
                        <a:gd name="connsiteY3" fmla="*/ 568597 h 1015146"/>
                        <a:gd name="connsiteX4" fmla="*/ 941355 w 1890879"/>
                        <a:gd name="connsiteY4" fmla="*/ 1015146 h 1015146"/>
                        <a:gd name="connsiteX5" fmla="*/ 736 w 1890879"/>
                        <a:gd name="connsiteY5" fmla="*/ 568597 h 1015146"/>
                        <a:gd name="connsiteX6" fmla="*/ 736 w 1890879"/>
                        <a:gd name="connsiteY6" fmla="*/ 7125 h 1015146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5292"/>
                        <a:gd name="connsiteY0" fmla="*/ 0 h 1008021"/>
                        <a:gd name="connsiteX1" fmla="*/ 946271 w 1895292"/>
                        <a:gd name="connsiteY1" fmla="*/ 491827 h 1008021"/>
                        <a:gd name="connsiteX2" fmla="*/ 1889470 w 1895292"/>
                        <a:gd name="connsiteY2" fmla="*/ 6621 h 1008021"/>
                        <a:gd name="connsiteX3" fmla="*/ 1887263 w 1895292"/>
                        <a:gd name="connsiteY3" fmla="*/ 561472 h 1008021"/>
                        <a:gd name="connsiteX4" fmla="*/ 941355 w 1895292"/>
                        <a:gd name="connsiteY4" fmla="*/ 1008021 h 1008021"/>
                        <a:gd name="connsiteX5" fmla="*/ 736 w 1895292"/>
                        <a:gd name="connsiteY5" fmla="*/ 561472 h 1008021"/>
                        <a:gd name="connsiteX6" fmla="*/ 736 w 1895292"/>
                        <a:gd name="connsiteY6" fmla="*/ 0 h 10080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95292" h="1008021">
                          <a:moveTo>
                            <a:pt x="736" y="0"/>
                          </a:moveTo>
                          <a:cubicBezTo>
                            <a:pt x="3781" y="116450"/>
                            <a:pt x="187361" y="475883"/>
                            <a:pt x="946271" y="491827"/>
                          </a:cubicBezTo>
                          <a:cubicBezTo>
                            <a:pt x="1813190" y="475935"/>
                            <a:pt x="1895292" y="22081"/>
                            <a:pt x="1889470" y="6621"/>
                          </a:cubicBezTo>
                          <a:cubicBezTo>
                            <a:pt x="1888734" y="188629"/>
                            <a:pt x="1887999" y="379464"/>
                            <a:pt x="1887263" y="561472"/>
                          </a:cubicBezTo>
                          <a:cubicBezTo>
                            <a:pt x="1869892" y="657065"/>
                            <a:pt x="1683478" y="988357"/>
                            <a:pt x="941355" y="1008021"/>
                          </a:cubicBezTo>
                          <a:cubicBezTo>
                            <a:pt x="191857" y="985899"/>
                            <a:pt x="11629" y="644208"/>
                            <a:pt x="736" y="561472"/>
                          </a:cubicBezTo>
                          <a:cubicBezTo>
                            <a:pt x="0" y="377257"/>
                            <a:pt x="1472" y="184215"/>
                            <a:pt x="736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952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2075" tIns="46038" rIns="92075" bIns="46038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19037" indent="-119037" algn="ctr" fontAlgn="auto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FD0000"/>
                        </a:buClr>
                        <a:defRPr/>
                      </a:pPr>
                      <a:endParaRPr lang="en-CA" sz="20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7" name="Group 310"/>
                  <p:cNvGrpSpPr/>
                  <p:nvPr/>
                </p:nvGrpSpPr>
                <p:grpSpPr>
                  <a:xfrm>
                    <a:off x="6491695" y="2092364"/>
                    <a:ext cx="1640541" cy="1372017"/>
                    <a:chOff x="6480809" y="1719124"/>
                    <a:chExt cx="1640541" cy="1372017"/>
                  </a:xfrm>
                </p:grpSpPr>
                <p:sp>
                  <p:nvSpPr>
                    <p:cNvPr id="288" name="Oval 287"/>
                    <p:cNvSpPr/>
                    <p:nvPr/>
                  </p:nvSpPr>
                  <p:spPr bwMode="auto">
                    <a:xfrm>
                      <a:off x="6480809" y="1719124"/>
                      <a:ext cx="1640497" cy="927906"/>
                    </a:xfrm>
                    <a:prstGeom prst="ellipse">
                      <a:avLst/>
                    </a:prstGeom>
                    <a:solidFill>
                      <a:srgbClr val="FFFFFF">
                        <a:lumMod val="95000"/>
                      </a:srgbClr>
                    </a:solidFill>
                    <a:ln w="952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2075" tIns="46038" rIns="92075" bIns="46038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19037" indent="-119037" algn="ctr" fontAlgn="auto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FD0000"/>
                        </a:buClr>
                        <a:defRPr/>
                      </a:pPr>
                      <a:endParaRPr lang="en-CA" sz="20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89" name="Oval 288"/>
                    <p:cNvSpPr/>
                    <p:nvPr/>
                  </p:nvSpPr>
                  <p:spPr bwMode="auto">
                    <a:xfrm>
                      <a:off x="6483495" y="2233362"/>
                      <a:ext cx="1631902" cy="855799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2075" tIns="46038" rIns="92075" bIns="46038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19037" indent="-119037" algn="ctr" fontAlgn="auto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FD0000"/>
                        </a:buClr>
                        <a:defRPr/>
                      </a:pPr>
                      <a:endParaRPr lang="en-CA" sz="20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90" name="Freeform 289"/>
                    <p:cNvSpPr/>
                    <p:nvPr/>
                  </p:nvSpPr>
                  <p:spPr bwMode="auto">
                    <a:xfrm>
                      <a:off x="6485180" y="2220936"/>
                      <a:ext cx="1636170" cy="870205"/>
                    </a:xfrm>
                    <a:custGeom>
                      <a:avLst/>
                      <a:gdLst>
                        <a:gd name="connsiteX0" fmla="*/ 0 w 1886527"/>
                        <a:gd name="connsiteY0" fmla="*/ 0 h 519545"/>
                        <a:gd name="connsiteX1" fmla="*/ 1886527 w 1886527"/>
                        <a:gd name="connsiteY1" fmla="*/ 0 h 519545"/>
                        <a:gd name="connsiteX2" fmla="*/ 1886527 w 1886527"/>
                        <a:gd name="connsiteY2" fmla="*/ 519545 h 519545"/>
                        <a:gd name="connsiteX3" fmla="*/ 0 w 1886527"/>
                        <a:gd name="connsiteY3" fmla="*/ 519545 h 519545"/>
                        <a:gd name="connsiteX4" fmla="*/ 0 w 1886527"/>
                        <a:gd name="connsiteY4" fmla="*/ 0 h 519545"/>
                        <a:gd name="connsiteX0" fmla="*/ 0 w 1886527"/>
                        <a:gd name="connsiteY0" fmla="*/ 0 h 606136"/>
                        <a:gd name="connsiteX1" fmla="*/ 1886527 w 1886527"/>
                        <a:gd name="connsiteY1" fmla="*/ 0 h 606136"/>
                        <a:gd name="connsiteX2" fmla="*/ 1886527 w 1886527"/>
                        <a:gd name="connsiteY2" fmla="*/ 519545 h 606136"/>
                        <a:gd name="connsiteX3" fmla="*/ 0 w 1886527"/>
                        <a:gd name="connsiteY3" fmla="*/ 519545 h 606136"/>
                        <a:gd name="connsiteX4" fmla="*/ 0 w 1886527"/>
                        <a:gd name="connsiteY4" fmla="*/ 0 h 606136"/>
                        <a:gd name="connsiteX0" fmla="*/ 0 w 1886527"/>
                        <a:gd name="connsiteY0" fmla="*/ 0 h 616651"/>
                        <a:gd name="connsiteX1" fmla="*/ 1886527 w 1886527"/>
                        <a:gd name="connsiteY1" fmla="*/ 0 h 616651"/>
                        <a:gd name="connsiteX2" fmla="*/ 1886527 w 1886527"/>
                        <a:gd name="connsiteY2" fmla="*/ 519545 h 616651"/>
                        <a:gd name="connsiteX3" fmla="*/ 943077 w 1886527"/>
                        <a:gd name="connsiteY3" fmla="*/ 582635 h 616651"/>
                        <a:gd name="connsiteX4" fmla="*/ 0 w 1886527"/>
                        <a:gd name="connsiteY4" fmla="*/ 519545 h 616651"/>
                        <a:gd name="connsiteX5" fmla="*/ 0 w 1886527"/>
                        <a:gd name="connsiteY5" fmla="*/ 0 h 616651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93131"/>
                        <a:gd name="connsiteX1" fmla="*/ 1886527 w 1886527"/>
                        <a:gd name="connsiteY1" fmla="*/ 0 h 993131"/>
                        <a:gd name="connsiteX2" fmla="*/ 1886527 w 1886527"/>
                        <a:gd name="connsiteY2" fmla="*/ 519545 h 993131"/>
                        <a:gd name="connsiteX3" fmla="*/ 943077 w 1886527"/>
                        <a:gd name="connsiteY3" fmla="*/ 966093 h 993131"/>
                        <a:gd name="connsiteX4" fmla="*/ 0 w 1886527"/>
                        <a:gd name="connsiteY4" fmla="*/ 519545 h 993131"/>
                        <a:gd name="connsiteX5" fmla="*/ 0 w 1886527"/>
                        <a:gd name="connsiteY5" fmla="*/ 0 h 993131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0 h 966093"/>
                        <a:gd name="connsiteX1" fmla="*/ 1886527 w 1886527"/>
                        <a:gd name="connsiteY1" fmla="*/ 0 h 966093"/>
                        <a:gd name="connsiteX2" fmla="*/ 1886527 w 1886527"/>
                        <a:gd name="connsiteY2" fmla="*/ 519545 h 966093"/>
                        <a:gd name="connsiteX3" fmla="*/ 943077 w 1886527"/>
                        <a:gd name="connsiteY3" fmla="*/ 966093 h 966093"/>
                        <a:gd name="connsiteX4" fmla="*/ 0 w 1886527"/>
                        <a:gd name="connsiteY4" fmla="*/ 519545 h 966093"/>
                        <a:gd name="connsiteX5" fmla="*/ 0 w 1886527"/>
                        <a:gd name="connsiteY5" fmla="*/ 0 h 966093"/>
                        <a:gd name="connsiteX0" fmla="*/ 0 w 1886527"/>
                        <a:gd name="connsiteY0" fmla="*/ 86591 h 1052684"/>
                        <a:gd name="connsiteX1" fmla="*/ 1886527 w 1886527"/>
                        <a:gd name="connsiteY1" fmla="*/ 86591 h 1052684"/>
                        <a:gd name="connsiteX2" fmla="*/ 1886527 w 1886527"/>
                        <a:gd name="connsiteY2" fmla="*/ 606136 h 1052684"/>
                        <a:gd name="connsiteX3" fmla="*/ 943077 w 1886527"/>
                        <a:gd name="connsiteY3" fmla="*/ 1052684 h 1052684"/>
                        <a:gd name="connsiteX4" fmla="*/ 0 w 1886527"/>
                        <a:gd name="connsiteY4" fmla="*/ 606136 h 1052684"/>
                        <a:gd name="connsiteX5" fmla="*/ 0 w 1886527"/>
                        <a:gd name="connsiteY5" fmla="*/ 86591 h 1052684"/>
                        <a:gd name="connsiteX0" fmla="*/ 0 w 1886527"/>
                        <a:gd name="connsiteY0" fmla="*/ 97640 h 1063733"/>
                        <a:gd name="connsiteX1" fmla="*/ 940619 w 1886527"/>
                        <a:gd name="connsiteY1" fmla="*/ 31346 h 1063733"/>
                        <a:gd name="connsiteX2" fmla="*/ 1886527 w 1886527"/>
                        <a:gd name="connsiteY2" fmla="*/ 97640 h 1063733"/>
                        <a:gd name="connsiteX3" fmla="*/ 1886527 w 1886527"/>
                        <a:gd name="connsiteY3" fmla="*/ 617185 h 1063733"/>
                        <a:gd name="connsiteX4" fmla="*/ 943077 w 1886527"/>
                        <a:gd name="connsiteY4" fmla="*/ 1063733 h 1063733"/>
                        <a:gd name="connsiteX5" fmla="*/ 0 w 1886527"/>
                        <a:gd name="connsiteY5" fmla="*/ 617185 h 1063733"/>
                        <a:gd name="connsiteX6" fmla="*/ 0 w 1886527"/>
                        <a:gd name="connsiteY6" fmla="*/ 97640 h 1063733"/>
                        <a:gd name="connsiteX0" fmla="*/ 0 w 1886527"/>
                        <a:gd name="connsiteY0" fmla="*/ 97640 h 1063733"/>
                        <a:gd name="connsiteX1" fmla="*/ 945535 w 1886527"/>
                        <a:gd name="connsiteY1" fmla="*/ 547540 h 1063733"/>
                        <a:gd name="connsiteX2" fmla="*/ 1886527 w 1886527"/>
                        <a:gd name="connsiteY2" fmla="*/ 97640 h 1063733"/>
                        <a:gd name="connsiteX3" fmla="*/ 1886527 w 1886527"/>
                        <a:gd name="connsiteY3" fmla="*/ 617185 h 1063733"/>
                        <a:gd name="connsiteX4" fmla="*/ 943077 w 1886527"/>
                        <a:gd name="connsiteY4" fmla="*/ 1063733 h 1063733"/>
                        <a:gd name="connsiteX5" fmla="*/ 0 w 1886527"/>
                        <a:gd name="connsiteY5" fmla="*/ 617185 h 1063733"/>
                        <a:gd name="connsiteX6" fmla="*/ 0 w 1886527"/>
                        <a:gd name="connsiteY6" fmla="*/ 97640 h 1063733"/>
                        <a:gd name="connsiteX0" fmla="*/ 0 w 1886527"/>
                        <a:gd name="connsiteY0" fmla="*/ 97640 h 1110436"/>
                        <a:gd name="connsiteX1" fmla="*/ 945535 w 1886527"/>
                        <a:gd name="connsiteY1" fmla="*/ 547540 h 1110436"/>
                        <a:gd name="connsiteX2" fmla="*/ 1886527 w 1886527"/>
                        <a:gd name="connsiteY2" fmla="*/ 97640 h 1110436"/>
                        <a:gd name="connsiteX3" fmla="*/ 1886527 w 1886527"/>
                        <a:gd name="connsiteY3" fmla="*/ 617185 h 1110436"/>
                        <a:gd name="connsiteX4" fmla="*/ 943077 w 1886527"/>
                        <a:gd name="connsiteY4" fmla="*/ 1063733 h 1110436"/>
                        <a:gd name="connsiteX5" fmla="*/ 0 w 1886527"/>
                        <a:gd name="connsiteY5" fmla="*/ 617185 h 1110436"/>
                        <a:gd name="connsiteX6" fmla="*/ 0 w 1886527"/>
                        <a:gd name="connsiteY6" fmla="*/ 97640 h 1110436"/>
                        <a:gd name="connsiteX0" fmla="*/ 0 w 1886527"/>
                        <a:gd name="connsiteY0" fmla="*/ 97640 h 1068649"/>
                        <a:gd name="connsiteX1" fmla="*/ 945535 w 1886527"/>
                        <a:gd name="connsiteY1" fmla="*/ 547540 h 1068649"/>
                        <a:gd name="connsiteX2" fmla="*/ 1886527 w 1886527"/>
                        <a:gd name="connsiteY2" fmla="*/ 97640 h 1068649"/>
                        <a:gd name="connsiteX3" fmla="*/ 1886527 w 1886527"/>
                        <a:gd name="connsiteY3" fmla="*/ 617185 h 1068649"/>
                        <a:gd name="connsiteX4" fmla="*/ 943077 w 1886527"/>
                        <a:gd name="connsiteY4" fmla="*/ 1063733 h 1068649"/>
                        <a:gd name="connsiteX5" fmla="*/ 0 w 1886527"/>
                        <a:gd name="connsiteY5" fmla="*/ 617185 h 1068649"/>
                        <a:gd name="connsiteX6" fmla="*/ 0 w 1886527"/>
                        <a:gd name="connsiteY6" fmla="*/ 97640 h 1068649"/>
                        <a:gd name="connsiteX0" fmla="*/ 0 w 1886527"/>
                        <a:gd name="connsiteY0" fmla="*/ 97640 h 1063733"/>
                        <a:gd name="connsiteX1" fmla="*/ 945535 w 1886527"/>
                        <a:gd name="connsiteY1" fmla="*/ 547540 h 1063733"/>
                        <a:gd name="connsiteX2" fmla="*/ 1886527 w 1886527"/>
                        <a:gd name="connsiteY2" fmla="*/ 97640 h 1063733"/>
                        <a:gd name="connsiteX3" fmla="*/ 1886527 w 1886527"/>
                        <a:gd name="connsiteY3" fmla="*/ 617185 h 1063733"/>
                        <a:gd name="connsiteX4" fmla="*/ 943077 w 1886527"/>
                        <a:gd name="connsiteY4" fmla="*/ 1063733 h 1063733"/>
                        <a:gd name="connsiteX5" fmla="*/ 0 w 1886527"/>
                        <a:gd name="connsiteY5" fmla="*/ 617185 h 1063733"/>
                        <a:gd name="connsiteX6" fmla="*/ 0 w 1886527"/>
                        <a:gd name="connsiteY6" fmla="*/ 97640 h 1063733"/>
                        <a:gd name="connsiteX0" fmla="*/ 0 w 1886527"/>
                        <a:gd name="connsiteY0" fmla="*/ 97640 h 1063733"/>
                        <a:gd name="connsiteX1" fmla="*/ 945535 w 1886527"/>
                        <a:gd name="connsiteY1" fmla="*/ 547540 h 1063733"/>
                        <a:gd name="connsiteX2" fmla="*/ 1886527 w 1886527"/>
                        <a:gd name="connsiteY2" fmla="*/ 97640 h 1063733"/>
                        <a:gd name="connsiteX3" fmla="*/ 1886527 w 1886527"/>
                        <a:gd name="connsiteY3" fmla="*/ 617185 h 1063733"/>
                        <a:gd name="connsiteX4" fmla="*/ 943077 w 1886527"/>
                        <a:gd name="connsiteY4" fmla="*/ 1063733 h 1063733"/>
                        <a:gd name="connsiteX5" fmla="*/ 0 w 1886527"/>
                        <a:gd name="connsiteY5" fmla="*/ 617185 h 1063733"/>
                        <a:gd name="connsiteX6" fmla="*/ 0 w 1886527"/>
                        <a:gd name="connsiteY6" fmla="*/ 97640 h 1063733"/>
                        <a:gd name="connsiteX0" fmla="*/ 0 w 1886527"/>
                        <a:gd name="connsiteY0" fmla="*/ 97640 h 703776"/>
                        <a:gd name="connsiteX1" fmla="*/ 945535 w 1886527"/>
                        <a:gd name="connsiteY1" fmla="*/ 547540 h 703776"/>
                        <a:gd name="connsiteX2" fmla="*/ 1886527 w 1886527"/>
                        <a:gd name="connsiteY2" fmla="*/ 97640 h 703776"/>
                        <a:gd name="connsiteX3" fmla="*/ 1886527 w 1886527"/>
                        <a:gd name="connsiteY3" fmla="*/ 617185 h 703776"/>
                        <a:gd name="connsiteX4" fmla="*/ 0 w 1886527"/>
                        <a:gd name="connsiteY4" fmla="*/ 617185 h 703776"/>
                        <a:gd name="connsiteX5" fmla="*/ 0 w 1886527"/>
                        <a:gd name="connsiteY5" fmla="*/ 97640 h 703776"/>
                        <a:gd name="connsiteX0" fmla="*/ 0 w 1913801"/>
                        <a:gd name="connsiteY0" fmla="*/ 97640 h 703776"/>
                        <a:gd name="connsiteX1" fmla="*/ 945535 w 1913801"/>
                        <a:gd name="connsiteY1" fmla="*/ 547540 h 703776"/>
                        <a:gd name="connsiteX2" fmla="*/ 1886527 w 1913801"/>
                        <a:gd name="connsiteY2" fmla="*/ 97640 h 703776"/>
                        <a:gd name="connsiteX3" fmla="*/ 1886527 w 1913801"/>
                        <a:gd name="connsiteY3" fmla="*/ 617185 h 703776"/>
                        <a:gd name="connsiteX4" fmla="*/ 0 w 1913801"/>
                        <a:gd name="connsiteY4" fmla="*/ 617185 h 703776"/>
                        <a:gd name="connsiteX5" fmla="*/ 0 w 1913801"/>
                        <a:gd name="connsiteY5" fmla="*/ 97640 h 703776"/>
                        <a:gd name="connsiteX0" fmla="*/ 22731 w 1936532"/>
                        <a:gd name="connsiteY0" fmla="*/ 97640 h 703776"/>
                        <a:gd name="connsiteX1" fmla="*/ 968266 w 1936532"/>
                        <a:gd name="connsiteY1" fmla="*/ 547540 h 703776"/>
                        <a:gd name="connsiteX2" fmla="*/ 1909258 w 1936532"/>
                        <a:gd name="connsiteY2" fmla="*/ 97640 h 703776"/>
                        <a:gd name="connsiteX3" fmla="*/ 1909258 w 1936532"/>
                        <a:gd name="connsiteY3" fmla="*/ 617185 h 703776"/>
                        <a:gd name="connsiteX4" fmla="*/ 22731 w 1936532"/>
                        <a:gd name="connsiteY4" fmla="*/ 617185 h 703776"/>
                        <a:gd name="connsiteX5" fmla="*/ 22731 w 1936532"/>
                        <a:gd name="connsiteY5" fmla="*/ 97640 h 703776"/>
                        <a:gd name="connsiteX0" fmla="*/ 22731 w 1936532"/>
                        <a:gd name="connsiteY0" fmla="*/ 102556 h 708692"/>
                        <a:gd name="connsiteX1" fmla="*/ 968266 w 1936532"/>
                        <a:gd name="connsiteY1" fmla="*/ 552456 h 708692"/>
                        <a:gd name="connsiteX2" fmla="*/ 1909258 w 1936532"/>
                        <a:gd name="connsiteY2" fmla="*/ 102556 h 708692"/>
                        <a:gd name="connsiteX3" fmla="*/ 1909258 w 1936532"/>
                        <a:gd name="connsiteY3" fmla="*/ 622101 h 708692"/>
                        <a:gd name="connsiteX4" fmla="*/ 22731 w 1936532"/>
                        <a:gd name="connsiteY4" fmla="*/ 622101 h 708692"/>
                        <a:gd name="connsiteX5" fmla="*/ 22731 w 1936532"/>
                        <a:gd name="connsiteY5" fmla="*/ 102556 h 708692"/>
                        <a:gd name="connsiteX0" fmla="*/ 22731 w 1936532"/>
                        <a:gd name="connsiteY0" fmla="*/ 102556 h 708692"/>
                        <a:gd name="connsiteX1" fmla="*/ 968266 w 1936532"/>
                        <a:gd name="connsiteY1" fmla="*/ 552456 h 708692"/>
                        <a:gd name="connsiteX2" fmla="*/ 1909258 w 1936532"/>
                        <a:gd name="connsiteY2" fmla="*/ 102556 h 708692"/>
                        <a:gd name="connsiteX3" fmla="*/ 1909258 w 1936532"/>
                        <a:gd name="connsiteY3" fmla="*/ 622101 h 708692"/>
                        <a:gd name="connsiteX4" fmla="*/ 22731 w 1936532"/>
                        <a:gd name="connsiteY4" fmla="*/ 622101 h 708692"/>
                        <a:gd name="connsiteX5" fmla="*/ 22731 w 1936532"/>
                        <a:gd name="connsiteY5" fmla="*/ 102556 h 708692"/>
                        <a:gd name="connsiteX0" fmla="*/ 0 w 1913801"/>
                        <a:gd name="connsiteY0" fmla="*/ 102556 h 708692"/>
                        <a:gd name="connsiteX1" fmla="*/ 945535 w 1913801"/>
                        <a:gd name="connsiteY1" fmla="*/ 552456 h 708692"/>
                        <a:gd name="connsiteX2" fmla="*/ 1886527 w 1913801"/>
                        <a:gd name="connsiteY2" fmla="*/ 102556 h 708692"/>
                        <a:gd name="connsiteX3" fmla="*/ 1886527 w 1913801"/>
                        <a:gd name="connsiteY3" fmla="*/ 622101 h 708692"/>
                        <a:gd name="connsiteX4" fmla="*/ 0 w 1913801"/>
                        <a:gd name="connsiteY4" fmla="*/ 622101 h 708692"/>
                        <a:gd name="connsiteX5" fmla="*/ 0 w 1913801"/>
                        <a:gd name="connsiteY5" fmla="*/ 102556 h 708692"/>
                        <a:gd name="connsiteX0" fmla="*/ 0 w 1913801"/>
                        <a:gd name="connsiteY0" fmla="*/ 102556 h 708692"/>
                        <a:gd name="connsiteX1" fmla="*/ 945535 w 1913801"/>
                        <a:gd name="connsiteY1" fmla="*/ 552456 h 708692"/>
                        <a:gd name="connsiteX2" fmla="*/ 1886527 w 1913801"/>
                        <a:gd name="connsiteY2" fmla="*/ 102556 h 708692"/>
                        <a:gd name="connsiteX3" fmla="*/ 1886527 w 1913801"/>
                        <a:gd name="connsiteY3" fmla="*/ 622101 h 708692"/>
                        <a:gd name="connsiteX4" fmla="*/ 0 w 1913801"/>
                        <a:gd name="connsiteY4" fmla="*/ 622101 h 708692"/>
                        <a:gd name="connsiteX5" fmla="*/ 0 w 1913801"/>
                        <a:gd name="connsiteY5" fmla="*/ 102556 h 708692"/>
                        <a:gd name="connsiteX0" fmla="*/ 0 w 1913801"/>
                        <a:gd name="connsiteY0" fmla="*/ 102556 h 708692"/>
                        <a:gd name="connsiteX1" fmla="*/ 945535 w 1913801"/>
                        <a:gd name="connsiteY1" fmla="*/ 552456 h 708692"/>
                        <a:gd name="connsiteX2" fmla="*/ 1886527 w 1913801"/>
                        <a:gd name="connsiteY2" fmla="*/ 102556 h 708692"/>
                        <a:gd name="connsiteX3" fmla="*/ 1886527 w 1913801"/>
                        <a:gd name="connsiteY3" fmla="*/ 622101 h 708692"/>
                        <a:gd name="connsiteX4" fmla="*/ 0 w 1913801"/>
                        <a:gd name="connsiteY4" fmla="*/ 622101 h 708692"/>
                        <a:gd name="connsiteX5" fmla="*/ 0 w 1913801"/>
                        <a:gd name="connsiteY5" fmla="*/ 102556 h 708692"/>
                        <a:gd name="connsiteX0" fmla="*/ 0 w 1889220"/>
                        <a:gd name="connsiteY0" fmla="*/ 102556 h 708692"/>
                        <a:gd name="connsiteX1" fmla="*/ 945535 w 1889220"/>
                        <a:gd name="connsiteY1" fmla="*/ 552456 h 708692"/>
                        <a:gd name="connsiteX2" fmla="*/ 1886527 w 1889220"/>
                        <a:gd name="connsiteY2" fmla="*/ 102556 h 708692"/>
                        <a:gd name="connsiteX3" fmla="*/ 1886527 w 1889220"/>
                        <a:gd name="connsiteY3" fmla="*/ 622101 h 708692"/>
                        <a:gd name="connsiteX4" fmla="*/ 0 w 1889220"/>
                        <a:gd name="connsiteY4" fmla="*/ 622101 h 708692"/>
                        <a:gd name="connsiteX5" fmla="*/ 0 w 1889220"/>
                        <a:gd name="connsiteY5" fmla="*/ 102556 h 708692"/>
                        <a:gd name="connsiteX0" fmla="*/ 0 w 1933466"/>
                        <a:gd name="connsiteY0" fmla="*/ 102556 h 708692"/>
                        <a:gd name="connsiteX1" fmla="*/ 945535 w 1933466"/>
                        <a:gd name="connsiteY1" fmla="*/ 552456 h 708692"/>
                        <a:gd name="connsiteX2" fmla="*/ 1886527 w 1933466"/>
                        <a:gd name="connsiteY2" fmla="*/ 102556 h 708692"/>
                        <a:gd name="connsiteX3" fmla="*/ 1886527 w 1933466"/>
                        <a:gd name="connsiteY3" fmla="*/ 622101 h 708692"/>
                        <a:gd name="connsiteX4" fmla="*/ 0 w 1933466"/>
                        <a:gd name="connsiteY4" fmla="*/ 622101 h 708692"/>
                        <a:gd name="connsiteX5" fmla="*/ 0 w 1933466"/>
                        <a:gd name="connsiteY5" fmla="*/ 102556 h 708692"/>
                        <a:gd name="connsiteX0" fmla="*/ 0 w 1933466"/>
                        <a:gd name="connsiteY0" fmla="*/ 102556 h 719207"/>
                        <a:gd name="connsiteX1" fmla="*/ 945535 w 1933466"/>
                        <a:gd name="connsiteY1" fmla="*/ 552456 h 719207"/>
                        <a:gd name="connsiteX2" fmla="*/ 1886527 w 1933466"/>
                        <a:gd name="connsiteY2" fmla="*/ 102556 h 719207"/>
                        <a:gd name="connsiteX3" fmla="*/ 1886527 w 1933466"/>
                        <a:gd name="connsiteY3" fmla="*/ 622101 h 719207"/>
                        <a:gd name="connsiteX4" fmla="*/ 943077 w 1933466"/>
                        <a:gd name="connsiteY4" fmla="*/ 685192 h 719207"/>
                        <a:gd name="connsiteX5" fmla="*/ 0 w 1933466"/>
                        <a:gd name="connsiteY5" fmla="*/ 622101 h 719207"/>
                        <a:gd name="connsiteX6" fmla="*/ 0 w 1933466"/>
                        <a:gd name="connsiteY6" fmla="*/ 102556 h 719207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33466"/>
                        <a:gd name="connsiteY0" fmla="*/ 102556 h 1068650"/>
                        <a:gd name="connsiteX1" fmla="*/ 945535 w 1933466"/>
                        <a:gd name="connsiteY1" fmla="*/ 552456 h 1068650"/>
                        <a:gd name="connsiteX2" fmla="*/ 1886527 w 1933466"/>
                        <a:gd name="connsiteY2" fmla="*/ 102556 h 1068650"/>
                        <a:gd name="connsiteX3" fmla="*/ 1886527 w 1933466"/>
                        <a:gd name="connsiteY3" fmla="*/ 622101 h 1068650"/>
                        <a:gd name="connsiteX4" fmla="*/ 940619 w 1933466"/>
                        <a:gd name="connsiteY4" fmla="*/ 1068650 h 1068650"/>
                        <a:gd name="connsiteX5" fmla="*/ 0 w 1933466"/>
                        <a:gd name="connsiteY5" fmla="*/ 622101 h 1068650"/>
                        <a:gd name="connsiteX6" fmla="*/ 0 w 1933466"/>
                        <a:gd name="connsiteY6" fmla="*/ 102556 h 1068650"/>
                        <a:gd name="connsiteX0" fmla="*/ 0 w 1929559"/>
                        <a:gd name="connsiteY0" fmla="*/ 102556 h 1068650"/>
                        <a:gd name="connsiteX1" fmla="*/ 945535 w 1929559"/>
                        <a:gd name="connsiteY1" fmla="*/ 552456 h 1068650"/>
                        <a:gd name="connsiteX2" fmla="*/ 1886527 w 1929559"/>
                        <a:gd name="connsiteY2" fmla="*/ 102556 h 1068650"/>
                        <a:gd name="connsiteX3" fmla="*/ 1886527 w 1929559"/>
                        <a:gd name="connsiteY3" fmla="*/ 622101 h 1068650"/>
                        <a:gd name="connsiteX4" fmla="*/ 940619 w 1929559"/>
                        <a:gd name="connsiteY4" fmla="*/ 1068650 h 1068650"/>
                        <a:gd name="connsiteX5" fmla="*/ 0 w 1929559"/>
                        <a:gd name="connsiteY5" fmla="*/ 622101 h 1068650"/>
                        <a:gd name="connsiteX6" fmla="*/ 0 w 1929559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5420"/>
                        <a:gd name="connsiteY0" fmla="*/ 102556 h 1068650"/>
                        <a:gd name="connsiteX1" fmla="*/ 945535 w 1935420"/>
                        <a:gd name="connsiteY1" fmla="*/ 552456 h 1068650"/>
                        <a:gd name="connsiteX2" fmla="*/ 1886527 w 1935420"/>
                        <a:gd name="connsiteY2" fmla="*/ 102556 h 1068650"/>
                        <a:gd name="connsiteX3" fmla="*/ 1886527 w 1935420"/>
                        <a:gd name="connsiteY3" fmla="*/ 622101 h 1068650"/>
                        <a:gd name="connsiteX4" fmla="*/ 940619 w 1935420"/>
                        <a:gd name="connsiteY4" fmla="*/ 1068650 h 1068650"/>
                        <a:gd name="connsiteX5" fmla="*/ 0 w 1935420"/>
                        <a:gd name="connsiteY5" fmla="*/ 622101 h 1068650"/>
                        <a:gd name="connsiteX6" fmla="*/ 0 w 1935420"/>
                        <a:gd name="connsiteY6" fmla="*/ 102556 h 1068650"/>
                        <a:gd name="connsiteX0" fmla="*/ 0 w 1937374"/>
                        <a:gd name="connsiteY0" fmla="*/ 102556 h 1068650"/>
                        <a:gd name="connsiteX1" fmla="*/ 945535 w 1937374"/>
                        <a:gd name="connsiteY1" fmla="*/ 552456 h 1068650"/>
                        <a:gd name="connsiteX2" fmla="*/ 1886527 w 1937374"/>
                        <a:gd name="connsiteY2" fmla="*/ 102556 h 1068650"/>
                        <a:gd name="connsiteX3" fmla="*/ 1886527 w 1937374"/>
                        <a:gd name="connsiteY3" fmla="*/ 622101 h 1068650"/>
                        <a:gd name="connsiteX4" fmla="*/ 940619 w 1937374"/>
                        <a:gd name="connsiteY4" fmla="*/ 1068650 h 1068650"/>
                        <a:gd name="connsiteX5" fmla="*/ 0 w 1937374"/>
                        <a:gd name="connsiteY5" fmla="*/ 622101 h 1068650"/>
                        <a:gd name="connsiteX6" fmla="*/ 0 w 1937374"/>
                        <a:gd name="connsiteY6" fmla="*/ 102556 h 1068650"/>
                        <a:gd name="connsiteX0" fmla="*/ 0 w 1939279"/>
                        <a:gd name="connsiteY0" fmla="*/ 102556 h 1068650"/>
                        <a:gd name="connsiteX1" fmla="*/ 945535 w 1939279"/>
                        <a:gd name="connsiteY1" fmla="*/ 552456 h 1068650"/>
                        <a:gd name="connsiteX2" fmla="*/ 1886527 w 1939279"/>
                        <a:gd name="connsiteY2" fmla="*/ 102556 h 1068650"/>
                        <a:gd name="connsiteX3" fmla="*/ 1886527 w 1939279"/>
                        <a:gd name="connsiteY3" fmla="*/ 622101 h 1068650"/>
                        <a:gd name="connsiteX4" fmla="*/ 940619 w 1939279"/>
                        <a:gd name="connsiteY4" fmla="*/ 1068650 h 1068650"/>
                        <a:gd name="connsiteX5" fmla="*/ 0 w 1939279"/>
                        <a:gd name="connsiteY5" fmla="*/ 622101 h 1068650"/>
                        <a:gd name="connsiteX6" fmla="*/ 0 w 1939279"/>
                        <a:gd name="connsiteY6" fmla="*/ 102556 h 1068650"/>
                        <a:gd name="connsiteX0" fmla="*/ 0 w 2023099"/>
                        <a:gd name="connsiteY0" fmla="*/ 102556 h 1068650"/>
                        <a:gd name="connsiteX1" fmla="*/ 945535 w 2023099"/>
                        <a:gd name="connsiteY1" fmla="*/ 552456 h 1068650"/>
                        <a:gd name="connsiteX2" fmla="*/ 1886527 w 2023099"/>
                        <a:gd name="connsiteY2" fmla="*/ 102556 h 1068650"/>
                        <a:gd name="connsiteX3" fmla="*/ 1886527 w 2023099"/>
                        <a:gd name="connsiteY3" fmla="*/ 622101 h 1068650"/>
                        <a:gd name="connsiteX4" fmla="*/ 940619 w 2023099"/>
                        <a:gd name="connsiteY4" fmla="*/ 1068650 h 1068650"/>
                        <a:gd name="connsiteX5" fmla="*/ 0 w 2023099"/>
                        <a:gd name="connsiteY5" fmla="*/ 622101 h 1068650"/>
                        <a:gd name="connsiteX6" fmla="*/ 0 w 2023099"/>
                        <a:gd name="connsiteY6" fmla="*/ 102556 h 1068650"/>
                        <a:gd name="connsiteX0" fmla="*/ 0 w 2023099"/>
                        <a:gd name="connsiteY0" fmla="*/ 87316 h 1053410"/>
                        <a:gd name="connsiteX1" fmla="*/ 945535 w 2023099"/>
                        <a:gd name="connsiteY1" fmla="*/ 537216 h 1053410"/>
                        <a:gd name="connsiteX2" fmla="*/ 1886527 w 2023099"/>
                        <a:gd name="connsiteY2" fmla="*/ 87316 h 1053410"/>
                        <a:gd name="connsiteX3" fmla="*/ 1886527 w 2023099"/>
                        <a:gd name="connsiteY3" fmla="*/ 606861 h 1053410"/>
                        <a:gd name="connsiteX4" fmla="*/ 940619 w 2023099"/>
                        <a:gd name="connsiteY4" fmla="*/ 1053410 h 1053410"/>
                        <a:gd name="connsiteX5" fmla="*/ 0 w 2023099"/>
                        <a:gd name="connsiteY5" fmla="*/ 606861 h 1053410"/>
                        <a:gd name="connsiteX6" fmla="*/ 0 w 2023099"/>
                        <a:gd name="connsiteY6" fmla="*/ 87316 h 1053410"/>
                        <a:gd name="connsiteX0" fmla="*/ 0 w 2023099"/>
                        <a:gd name="connsiteY0" fmla="*/ 26985 h 993079"/>
                        <a:gd name="connsiteX1" fmla="*/ 945535 w 2023099"/>
                        <a:gd name="connsiteY1" fmla="*/ 476885 h 993079"/>
                        <a:gd name="connsiteX2" fmla="*/ 1886527 w 2023099"/>
                        <a:gd name="connsiteY2" fmla="*/ 26985 h 993079"/>
                        <a:gd name="connsiteX3" fmla="*/ 1886527 w 2023099"/>
                        <a:gd name="connsiteY3" fmla="*/ 546530 h 993079"/>
                        <a:gd name="connsiteX4" fmla="*/ 940619 w 2023099"/>
                        <a:gd name="connsiteY4" fmla="*/ 993079 h 993079"/>
                        <a:gd name="connsiteX5" fmla="*/ 0 w 2023099"/>
                        <a:gd name="connsiteY5" fmla="*/ 546530 h 993079"/>
                        <a:gd name="connsiteX6" fmla="*/ 0 w 2023099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6527"/>
                        <a:gd name="connsiteY0" fmla="*/ 26985 h 993079"/>
                        <a:gd name="connsiteX1" fmla="*/ 945535 w 1886527"/>
                        <a:gd name="connsiteY1" fmla="*/ 476885 h 993079"/>
                        <a:gd name="connsiteX2" fmla="*/ 1886527 w 1886527"/>
                        <a:gd name="connsiteY2" fmla="*/ 26985 h 993079"/>
                        <a:gd name="connsiteX3" fmla="*/ 1886527 w 1886527"/>
                        <a:gd name="connsiteY3" fmla="*/ 546530 h 993079"/>
                        <a:gd name="connsiteX4" fmla="*/ 940619 w 1886527"/>
                        <a:gd name="connsiteY4" fmla="*/ 993079 h 993079"/>
                        <a:gd name="connsiteX5" fmla="*/ 0 w 1886527"/>
                        <a:gd name="connsiteY5" fmla="*/ 546530 h 993079"/>
                        <a:gd name="connsiteX6" fmla="*/ 0 w 1886527"/>
                        <a:gd name="connsiteY6" fmla="*/ 26985 h 993079"/>
                        <a:gd name="connsiteX0" fmla="*/ 0 w 1888734"/>
                        <a:gd name="connsiteY0" fmla="*/ 26985 h 993079"/>
                        <a:gd name="connsiteX1" fmla="*/ 945535 w 1888734"/>
                        <a:gd name="connsiteY1" fmla="*/ 476885 h 993079"/>
                        <a:gd name="connsiteX2" fmla="*/ 1888734 w 1888734"/>
                        <a:gd name="connsiteY2" fmla="*/ 505 h 993079"/>
                        <a:gd name="connsiteX3" fmla="*/ 1886527 w 1888734"/>
                        <a:gd name="connsiteY3" fmla="*/ 546530 h 993079"/>
                        <a:gd name="connsiteX4" fmla="*/ 940619 w 1888734"/>
                        <a:gd name="connsiteY4" fmla="*/ 993079 h 993079"/>
                        <a:gd name="connsiteX5" fmla="*/ 0 w 1888734"/>
                        <a:gd name="connsiteY5" fmla="*/ 546530 h 993079"/>
                        <a:gd name="connsiteX6" fmla="*/ 0 w 1888734"/>
                        <a:gd name="connsiteY6" fmla="*/ 26985 h 993079"/>
                        <a:gd name="connsiteX0" fmla="*/ 0 w 1890941"/>
                        <a:gd name="connsiteY0" fmla="*/ 26985 h 1026179"/>
                        <a:gd name="connsiteX1" fmla="*/ 947742 w 1890941"/>
                        <a:gd name="connsiteY1" fmla="*/ 509985 h 1026179"/>
                        <a:gd name="connsiteX2" fmla="*/ 1890941 w 1890941"/>
                        <a:gd name="connsiteY2" fmla="*/ 33605 h 1026179"/>
                        <a:gd name="connsiteX3" fmla="*/ 1888734 w 1890941"/>
                        <a:gd name="connsiteY3" fmla="*/ 579630 h 1026179"/>
                        <a:gd name="connsiteX4" fmla="*/ 942826 w 1890941"/>
                        <a:gd name="connsiteY4" fmla="*/ 1026179 h 1026179"/>
                        <a:gd name="connsiteX5" fmla="*/ 2207 w 1890941"/>
                        <a:gd name="connsiteY5" fmla="*/ 579630 h 1026179"/>
                        <a:gd name="connsiteX6" fmla="*/ 0 w 1890941"/>
                        <a:gd name="connsiteY6" fmla="*/ 26985 h 1026179"/>
                        <a:gd name="connsiteX0" fmla="*/ 0 w 1890941"/>
                        <a:gd name="connsiteY0" fmla="*/ 26985 h 1026179"/>
                        <a:gd name="connsiteX1" fmla="*/ 947742 w 1890941"/>
                        <a:gd name="connsiteY1" fmla="*/ 509985 h 1026179"/>
                        <a:gd name="connsiteX2" fmla="*/ 1890941 w 1890941"/>
                        <a:gd name="connsiteY2" fmla="*/ 24779 h 1026179"/>
                        <a:gd name="connsiteX3" fmla="*/ 1888734 w 1890941"/>
                        <a:gd name="connsiteY3" fmla="*/ 579630 h 1026179"/>
                        <a:gd name="connsiteX4" fmla="*/ 942826 w 1890941"/>
                        <a:gd name="connsiteY4" fmla="*/ 1026179 h 1026179"/>
                        <a:gd name="connsiteX5" fmla="*/ 2207 w 1890941"/>
                        <a:gd name="connsiteY5" fmla="*/ 579630 h 1026179"/>
                        <a:gd name="connsiteX6" fmla="*/ 0 w 1890941"/>
                        <a:gd name="connsiteY6" fmla="*/ 26985 h 1026179"/>
                        <a:gd name="connsiteX0" fmla="*/ 0 w 1890941"/>
                        <a:gd name="connsiteY0" fmla="*/ 26985 h 1026179"/>
                        <a:gd name="connsiteX1" fmla="*/ 947742 w 1890941"/>
                        <a:gd name="connsiteY1" fmla="*/ 509985 h 1026179"/>
                        <a:gd name="connsiteX2" fmla="*/ 1890941 w 1890941"/>
                        <a:gd name="connsiteY2" fmla="*/ 24779 h 1026179"/>
                        <a:gd name="connsiteX3" fmla="*/ 1888734 w 1890941"/>
                        <a:gd name="connsiteY3" fmla="*/ 579630 h 1026179"/>
                        <a:gd name="connsiteX4" fmla="*/ 942826 w 1890941"/>
                        <a:gd name="connsiteY4" fmla="*/ 1026179 h 1026179"/>
                        <a:gd name="connsiteX5" fmla="*/ 2207 w 1890941"/>
                        <a:gd name="connsiteY5" fmla="*/ 579630 h 1026179"/>
                        <a:gd name="connsiteX6" fmla="*/ 0 w 1890941"/>
                        <a:gd name="connsiteY6" fmla="*/ 26985 h 1026179"/>
                        <a:gd name="connsiteX0" fmla="*/ 0 w 1892350"/>
                        <a:gd name="connsiteY0" fmla="*/ 26985 h 1026179"/>
                        <a:gd name="connsiteX1" fmla="*/ 947742 w 1892350"/>
                        <a:gd name="connsiteY1" fmla="*/ 509985 h 1026179"/>
                        <a:gd name="connsiteX2" fmla="*/ 1890941 w 1892350"/>
                        <a:gd name="connsiteY2" fmla="*/ 24779 h 1026179"/>
                        <a:gd name="connsiteX3" fmla="*/ 1888734 w 1892350"/>
                        <a:gd name="connsiteY3" fmla="*/ 579630 h 1026179"/>
                        <a:gd name="connsiteX4" fmla="*/ 942826 w 1892350"/>
                        <a:gd name="connsiteY4" fmla="*/ 1026179 h 1026179"/>
                        <a:gd name="connsiteX5" fmla="*/ 2207 w 1892350"/>
                        <a:gd name="connsiteY5" fmla="*/ 579630 h 1026179"/>
                        <a:gd name="connsiteX6" fmla="*/ 0 w 1892350"/>
                        <a:gd name="connsiteY6" fmla="*/ 26985 h 1026179"/>
                        <a:gd name="connsiteX0" fmla="*/ 0 w 1892350"/>
                        <a:gd name="connsiteY0" fmla="*/ 26985 h 1026179"/>
                        <a:gd name="connsiteX1" fmla="*/ 947742 w 1892350"/>
                        <a:gd name="connsiteY1" fmla="*/ 509985 h 1026179"/>
                        <a:gd name="connsiteX2" fmla="*/ 1890941 w 1892350"/>
                        <a:gd name="connsiteY2" fmla="*/ 24779 h 1026179"/>
                        <a:gd name="connsiteX3" fmla="*/ 1888734 w 1892350"/>
                        <a:gd name="connsiteY3" fmla="*/ 579630 h 1026179"/>
                        <a:gd name="connsiteX4" fmla="*/ 942826 w 1892350"/>
                        <a:gd name="connsiteY4" fmla="*/ 1026179 h 1026179"/>
                        <a:gd name="connsiteX5" fmla="*/ 2207 w 1892350"/>
                        <a:gd name="connsiteY5" fmla="*/ 579630 h 1026179"/>
                        <a:gd name="connsiteX6" fmla="*/ 0 w 1892350"/>
                        <a:gd name="connsiteY6" fmla="*/ 26985 h 1026179"/>
                        <a:gd name="connsiteX0" fmla="*/ 0 w 1892350"/>
                        <a:gd name="connsiteY0" fmla="*/ 7125 h 1006319"/>
                        <a:gd name="connsiteX1" fmla="*/ 947742 w 1892350"/>
                        <a:gd name="connsiteY1" fmla="*/ 490125 h 1006319"/>
                        <a:gd name="connsiteX2" fmla="*/ 1890941 w 1892350"/>
                        <a:gd name="connsiteY2" fmla="*/ 4919 h 1006319"/>
                        <a:gd name="connsiteX3" fmla="*/ 1888734 w 1892350"/>
                        <a:gd name="connsiteY3" fmla="*/ 559770 h 1006319"/>
                        <a:gd name="connsiteX4" fmla="*/ 942826 w 1892350"/>
                        <a:gd name="connsiteY4" fmla="*/ 1006319 h 1006319"/>
                        <a:gd name="connsiteX5" fmla="*/ 2207 w 1892350"/>
                        <a:gd name="connsiteY5" fmla="*/ 559770 h 1006319"/>
                        <a:gd name="connsiteX6" fmla="*/ 0 w 1892350"/>
                        <a:gd name="connsiteY6" fmla="*/ 7125 h 1006319"/>
                        <a:gd name="connsiteX0" fmla="*/ 0 w 1892350"/>
                        <a:gd name="connsiteY0" fmla="*/ 7125 h 1006319"/>
                        <a:gd name="connsiteX1" fmla="*/ 947742 w 1892350"/>
                        <a:gd name="connsiteY1" fmla="*/ 490125 h 1006319"/>
                        <a:gd name="connsiteX2" fmla="*/ 1890941 w 1892350"/>
                        <a:gd name="connsiteY2" fmla="*/ 4919 h 1006319"/>
                        <a:gd name="connsiteX3" fmla="*/ 1888734 w 1892350"/>
                        <a:gd name="connsiteY3" fmla="*/ 559770 h 1006319"/>
                        <a:gd name="connsiteX4" fmla="*/ 942826 w 1892350"/>
                        <a:gd name="connsiteY4" fmla="*/ 1006319 h 1006319"/>
                        <a:gd name="connsiteX5" fmla="*/ 2207 w 1892350"/>
                        <a:gd name="connsiteY5" fmla="*/ 559770 h 1006319"/>
                        <a:gd name="connsiteX6" fmla="*/ 0 w 1892350"/>
                        <a:gd name="connsiteY6" fmla="*/ 7125 h 1006319"/>
                        <a:gd name="connsiteX0" fmla="*/ 736 w 1890879"/>
                        <a:gd name="connsiteY0" fmla="*/ 7125 h 1015146"/>
                        <a:gd name="connsiteX1" fmla="*/ 946271 w 1890879"/>
                        <a:gd name="connsiteY1" fmla="*/ 498952 h 1015146"/>
                        <a:gd name="connsiteX2" fmla="*/ 1889470 w 1890879"/>
                        <a:gd name="connsiteY2" fmla="*/ 13746 h 1015146"/>
                        <a:gd name="connsiteX3" fmla="*/ 1887263 w 1890879"/>
                        <a:gd name="connsiteY3" fmla="*/ 568597 h 1015146"/>
                        <a:gd name="connsiteX4" fmla="*/ 941355 w 1890879"/>
                        <a:gd name="connsiteY4" fmla="*/ 1015146 h 1015146"/>
                        <a:gd name="connsiteX5" fmla="*/ 736 w 1890879"/>
                        <a:gd name="connsiteY5" fmla="*/ 568597 h 1015146"/>
                        <a:gd name="connsiteX6" fmla="*/ 736 w 1890879"/>
                        <a:gd name="connsiteY6" fmla="*/ 7125 h 1015146"/>
                        <a:gd name="connsiteX0" fmla="*/ 736 w 1890879"/>
                        <a:gd name="connsiteY0" fmla="*/ 7125 h 1015146"/>
                        <a:gd name="connsiteX1" fmla="*/ 946271 w 1890879"/>
                        <a:gd name="connsiteY1" fmla="*/ 498952 h 1015146"/>
                        <a:gd name="connsiteX2" fmla="*/ 1889470 w 1890879"/>
                        <a:gd name="connsiteY2" fmla="*/ 13746 h 1015146"/>
                        <a:gd name="connsiteX3" fmla="*/ 1887263 w 1890879"/>
                        <a:gd name="connsiteY3" fmla="*/ 568597 h 1015146"/>
                        <a:gd name="connsiteX4" fmla="*/ 941355 w 1890879"/>
                        <a:gd name="connsiteY4" fmla="*/ 1015146 h 1015146"/>
                        <a:gd name="connsiteX5" fmla="*/ 736 w 1890879"/>
                        <a:gd name="connsiteY5" fmla="*/ 568597 h 1015146"/>
                        <a:gd name="connsiteX6" fmla="*/ 736 w 1890879"/>
                        <a:gd name="connsiteY6" fmla="*/ 7125 h 1015146"/>
                        <a:gd name="connsiteX0" fmla="*/ 736 w 1890879"/>
                        <a:gd name="connsiteY0" fmla="*/ 7125 h 1015146"/>
                        <a:gd name="connsiteX1" fmla="*/ 946271 w 1890879"/>
                        <a:gd name="connsiteY1" fmla="*/ 498952 h 1015146"/>
                        <a:gd name="connsiteX2" fmla="*/ 1889470 w 1890879"/>
                        <a:gd name="connsiteY2" fmla="*/ 13746 h 1015146"/>
                        <a:gd name="connsiteX3" fmla="*/ 1887263 w 1890879"/>
                        <a:gd name="connsiteY3" fmla="*/ 568597 h 1015146"/>
                        <a:gd name="connsiteX4" fmla="*/ 941355 w 1890879"/>
                        <a:gd name="connsiteY4" fmla="*/ 1015146 h 1015146"/>
                        <a:gd name="connsiteX5" fmla="*/ 736 w 1890879"/>
                        <a:gd name="connsiteY5" fmla="*/ 568597 h 1015146"/>
                        <a:gd name="connsiteX6" fmla="*/ 736 w 1890879"/>
                        <a:gd name="connsiteY6" fmla="*/ 7125 h 1015146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0879"/>
                        <a:gd name="connsiteY0" fmla="*/ 0 h 1008021"/>
                        <a:gd name="connsiteX1" fmla="*/ 946271 w 1890879"/>
                        <a:gd name="connsiteY1" fmla="*/ 491827 h 1008021"/>
                        <a:gd name="connsiteX2" fmla="*/ 1889470 w 1890879"/>
                        <a:gd name="connsiteY2" fmla="*/ 6621 h 1008021"/>
                        <a:gd name="connsiteX3" fmla="*/ 1887263 w 1890879"/>
                        <a:gd name="connsiteY3" fmla="*/ 561472 h 1008021"/>
                        <a:gd name="connsiteX4" fmla="*/ 941355 w 1890879"/>
                        <a:gd name="connsiteY4" fmla="*/ 1008021 h 1008021"/>
                        <a:gd name="connsiteX5" fmla="*/ 736 w 1890879"/>
                        <a:gd name="connsiteY5" fmla="*/ 561472 h 1008021"/>
                        <a:gd name="connsiteX6" fmla="*/ 736 w 1890879"/>
                        <a:gd name="connsiteY6" fmla="*/ 0 h 1008021"/>
                        <a:gd name="connsiteX0" fmla="*/ 736 w 1895292"/>
                        <a:gd name="connsiteY0" fmla="*/ 0 h 1008021"/>
                        <a:gd name="connsiteX1" fmla="*/ 946271 w 1895292"/>
                        <a:gd name="connsiteY1" fmla="*/ 491827 h 1008021"/>
                        <a:gd name="connsiteX2" fmla="*/ 1889470 w 1895292"/>
                        <a:gd name="connsiteY2" fmla="*/ 6621 h 1008021"/>
                        <a:gd name="connsiteX3" fmla="*/ 1887263 w 1895292"/>
                        <a:gd name="connsiteY3" fmla="*/ 561472 h 1008021"/>
                        <a:gd name="connsiteX4" fmla="*/ 941355 w 1895292"/>
                        <a:gd name="connsiteY4" fmla="*/ 1008021 h 1008021"/>
                        <a:gd name="connsiteX5" fmla="*/ 736 w 1895292"/>
                        <a:gd name="connsiteY5" fmla="*/ 561472 h 1008021"/>
                        <a:gd name="connsiteX6" fmla="*/ 736 w 1895292"/>
                        <a:gd name="connsiteY6" fmla="*/ 0 h 10080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95292" h="1008021">
                          <a:moveTo>
                            <a:pt x="736" y="0"/>
                          </a:moveTo>
                          <a:cubicBezTo>
                            <a:pt x="3781" y="116450"/>
                            <a:pt x="187361" y="475883"/>
                            <a:pt x="946271" y="491827"/>
                          </a:cubicBezTo>
                          <a:cubicBezTo>
                            <a:pt x="1813190" y="475935"/>
                            <a:pt x="1895292" y="22081"/>
                            <a:pt x="1889470" y="6621"/>
                          </a:cubicBezTo>
                          <a:cubicBezTo>
                            <a:pt x="1888734" y="188629"/>
                            <a:pt x="1887999" y="379464"/>
                            <a:pt x="1887263" y="561472"/>
                          </a:cubicBezTo>
                          <a:cubicBezTo>
                            <a:pt x="1869892" y="657065"/>
                            <a:pt x="1683478" y="988357"/>
                            <a:pt x="941355" y="1008021"/>
                          </a:cubicBezTo>
                          <a:cubicBezTo>
                            <a:pt x="191857" y="985899"/>
                            <a:pt x="11629" y="644208"/>
                            <a:pt x="736" y="561472"/>
                          </a:cubicBezTo>
                          <a:cubicBezTo>
                            <a:pt x="0" y="377257"/>
                            <a:pt x="1472" y="184215"/>
                            <a:pt x="736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rgbClr val="FFFFFF">
                            <a:lumMod val="95000"/>
                          </a:srgbClr>
                        </a:gs>
                        <a:gs pos="50000">
                          <a:srgbClr val="FFFFFF">
                            <a:lumMod val="50000"/>
                            <a:tint val="44500"/>
                            <a:satMod val="160000"/>
                          </a:srgbClr>
                        </a:gs>
                        <a:gs pos="0">
                          <a:srgbClr val="FFFFFF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2075" tIns="46038" rIns="92075" bIns="46038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19037" indent="-119037" algn="ctr" fontAlgn="auto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FD0000"/>
                        </a:buClr>
                        <a:defRPr/>
                      </a:pPr>
                      <a:endParaRPr lang="en-CA" sz="2000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8" name="Group 309"/>
                <p:cNvGrpSpPr/>
                <p:nvPr/>
              </p:nvGrpSpPr>
              <p:grpSpPr>
                <a:xfrm>
                  <a:off x="6869801" y="352227"/>
                  <a:ext cx="667243" cy="558029"/>
                  <a:chOff x="6502579" y="2533997"/>
                  <a:chExt cx="1640542" cy="1372017"/>
                </a:xfrm>
                <a:effectLst/>
              </p:grpSpPr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6506951" y="3035809"/>
                    <a:ext cx="1636170" cy="870205"/>
                  </a:xfrm>
                  <a:custGeom>
                    <a:avLst/>
                    <a:gdLst>
                      <a:gd name="connsiteX0" fmla="*/ 0 w 1886527"/>
                      <a:gd name="connsiteY0" fmla="*/ 0 h 519545"/>
                      <a:gd name="connsiteX1" fmla="*/ 1886527 w 1886527"/>
                      <a:gd name="connsiteY1" fmla="*/ 0 h 519545"/>
                      <a:gd name="connsiteX2" fmla="*/ 1886527 w 1886527"/>
                      <a:gd name="connsiteY2" fmla="*/ 519545 h 519545"/>
                      <a:gd name="connsiteX3" fmla="*/ 0 w 1886527"/>
                      <a:gd name="connsiteY3" fmla="*/ 519545 h 519545"/>
                      <a:gd name="connsiteX4" fmla="*/ 0 w 1886527"/>
                      <a:gd name="connsiteY4" fmla="*/ 0 h 519545"/>
                      <a:gd name="connsiteX0" fmla="*/ 0 w 1886527"/>
                      <a:gd name="connsiteY0" fmla="*/ 0 h 606136"/>
                      <a:gd name="connsiteX1" fmla="*/ 1886527 w 1886527"/>
                      <a:gd name="connsiteY1" fmla="*/ 0 h 606136"/>
                      <a:gd name="connsiteX2" fmla="*/ 1886527 w 1886527"/>
                      <a:gd name="connsiteY2" fmla="*/ 519545 h 606136"/>
                      <a:gd name="connsiteX3" fmla="*/ 0 w 1886527"/>
                      <a:gd name="connsiteY3" fmla="*/ 519545 h 606136"/>
                      <a:gd name="connsiteX4" fmla="*/ 0 w 1886527"/>
                      <a:gd name="connsiteY4" fmla="*/ 0 h 606136"/>
                      <a:gd name="connsiteX0" fmla="*/ 0 w 1886527"/>
                      <a:gd name="connsiteY0" fmla="*/ 0 h 616651"/>
                      <a:gd name="connsiteX1" fmla="*/ 1886527 w 1886527"/>
                      <a:gd name="connsiteY1" fmla="*/ 0 h 616651"/>
                      <a:gd name="connsiteX2" fmla="*/ 1886527 w 1886527"/>
                      <a:gd name="connsiteY2" fmla="*/ 519545 h 616651"/>
                      <a:gd name="connsiteX3" fmla="*/ 943077 w 1886527"/>
                      <a:gd name="connsiteY3" fmla="*/ 582635 h 616651"/>
                      <a:gd name="connsiteX4" fmla="*/ 0 w 1886527"/>
                      <a:gd name="connsiteY4" fmla="*/ 519545 h 616651"/>
                      <a:gd name="connsiteX5" fmla="*/ 0 w 1886527"/>
                      <a:gd name="connsiteY5" fmla="*/ 0 h 616651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93131"/>
                      <a:gd name="connsiteX1" fmla="*/ 1886527 w 1886527"/>
                      <a:gd name="connsiteY1" fmla="*/ 0 h 993131"/>
                      <a:gd name="connsiteX2" fmla="*/ 1886527 w 1886527"/>
                      <a:gd name="connsiteY2" fmla="*/ 519545 h 993131"/>
                      <a:gd name="connsiteX3" fmla="*/ 943077 w 1886527"/>
                      <a:gd name="connsiteY3" fmla="*/ 966093 h 993131"/>
                      <a:gd name="connsiteX4" fmla="*/ 0 w 1886527"/>
                      <a:gd name="connsiteY4" fmla="*/ 519545 h 993131"/>
                      <a:gd name="connsiteX5" fmla="*/ 0 w 1886527"/>
                      <a:gd name="connsiteY5" fmla="*/ 0 h 993131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86591 h 1052684"/>
                      <a:gd name="connsiteX1" fmla="*/ 1886527 w 1886527"/>
                      <a:gd name="connsiteY1" fmla="*/ 86591 h 1052684"/>
                      <a:gd name="connsiteX2" fmla="*/ 1886527 w 1886527"/>
                      <a:gd name="connsiteY2" fmla="*/ 606136 h 1052684"/>
                      <a:gd name="connsiteX3" fmla="*/ 943077 w 1886527"/>
                      <a:gd name="connsiteY3" fmla="*/ 1052684 h 1052684"/>
                      <a:gd name="connsiteX4" fmla="*/ 0 w 1886527"/>
                      <a:gd name="connsiteY4" fmla="*/ 606136 h 1052684"/>
                      <a:gd name="connsiteX5" fmla="*/ 0 w 1886527"/>
                      <a:gd name="connsiteY5" fmla="*/ 86591 h 1052684"/>
                      <a:gd name="connsiteX0" fmla="*/ 0 w 1886527"/>
                      <a:gd name="connsiteY0" fmla="*/ 97640 h 1063733"/>
                      <a:gd name="connsiteX1" fmla="*/ 940619 w 1886527"/>
                      <a:gd name="connsiteY1" fmla="*/ 31346 h 1063733"/>
                      <a:gd name="connsiteX2" fmla="*/ 1886527 w 1886527"/>
                      <a:gd name="connsiteY2" fmla="*/ 97640 h 1063733"/>
                      <a:gd name="connsiteX3" fmla="*/ 1886527 w 1886527"/>
                      <a:gd name="connsiteY3" fmla="*/ 617185 h 1063733"/>
                      <a:gd name="connsiteX4" fmla="*/ 943077 w 1886527"/>
                      <a:gd name="connsiteY4" fmla="*/ 1063733 h 1063733"/>
                      <a:gd name="connsiteX5" fmla="*/ 0 w 1886527"/>
                      <a:gd name="connsiteY5" fmla="*/ 617185 h 1063733"/>
                      <a:gd name="connsiteX6" fmla="*/ 0 w 1886527"/>
                      <a:gd name="connsiteY6" fmla="*/ 97640 h 1063733"/>
                      <a:gd name="connsiteX0" fmla="*/ 0 w 1886527"/>
                      <a:gd name="connsiteY0" fmla="*/ 97640 h 1063733"/>
                      <a:gd name="connsiteX1" fmla="*/ 945535 w 1886527"/>
                      <a:gd name="connsiteY1" fmla="*/ 547540 h 1063733"/>
                      <a:gd name="connsiteX2" fmla="*/ 1886527 w 1886527"/>
                      <a:gd name="connsiteY2" fmla="*/ 97640 h 1063733"/>
                      <a:gd name="connsiteX3" fmla="*/ 1886527 w 1886527"/>
                      <a:gd name="connsiteY3" fmla="*/ 617185 h 1063733"/>
                      <a:gd name="connsiteX4" fmla="*/ 943077 w 1886527"/>
                      <a:gd name="connsiteY4" fmla="*/ 1063733 h 1063733"/>
                      <a:gd name="connsiteX5" fmla="*/ 0 w 1886527"/>
                      <a:gd name="connsiteY5" fmla="*/ 617185 h 1063733"/>
                      <a:gd name="connsiteX6" fmla="*/ 0 w 1886527"/>
                      <a:gd name="connsiteY6" fmla="*/ 97640 h 1063733"/>
                      <a:gd name="connsiteX0" fmla="*/ 0 w 1886527"/>
                      <a:gd name="connsiteY0" fmla="*/ 97640 h 1110436"/>
                      <a:gd name="connsiteX1" fmla="*/ 945535 w 1886527"/>
                      <a:gd name="connsiteY1" fmla="*/ 547540 h 1110436"/>
                      <a:gd name="connsiteX2" fmla="*/ 1886527 w 1886527"/>
                      <a:gd name="connsiteY2" fmla="*/ 97640 h 1110436"/>
                      <a:gd name="connsiteX3" fmla="*/ 1886527 w 1886527"/>
                      <a:gd name="connsiteY3" fmla="*/ 617185 h 1110436"/>
                      <a:gd name="connsiteX4" fmla="*/ 943077 w 1886527"/>
                      <a:gd name="connsiteY4" fmla="*/ 1063733 h 1110436"/>
                      <a:gd name="connsiteX5" fmla="*/ 0 w 1886527"/>
                      <a:gd name="connsiteY5" fmla="*/ 617185 h 1110436"/>
                      <a:gd name="connsiteX6" fmla="*/ 0 w 1886527"/>
                      <a:gd name="connsiteY6" fmla="*/ 97640 h 1110436"/>
                      <a:gd name="connsiteX0" fmla="*/ 0 w 1886527"/>
                      <a:gd name="connsiteY0" fmla="*/ 97640 h 1068649"/>
                      <a:gd name="connsiteX1" fmla="*/ 945535 w 1886527"/>
                      <a:gd name="connsiteY1" fmla="*/ 547540 h 1068649"/>
                      <a:gd name="connsiteX2" fmla="*/ 1886527 w 1886527"/>
                      <a:gd name="connsiteY2" fmla="*/ 97640 h 1068649"/>
                      <a:gd name="connsiteX3" fmla="*/ 1886527 w 1886527"/>
                      <a:gd name="connsiteY3" fmla="*/ 617185 h 1068649"/>
                      <a:gd name="connsiteX4" fmla="*/ 943077 w 1886527"/>
                      <a:gd name="connsiteY4" fmla="*/ 1063733 h 1068649"/>
                      <a:gd name="connsiteX5" fmla="*/ 0 w 1886527"/>
                      <a:gd name="connsiteY5" fmla="*/ 617185 h 1068649"/>
                      <a:gd name="connsiteX6" fmla="*/ 0 w 1886527"/>
                      <a:gd name="connsiteY6" fmla="*/ 97640 h 1068649"/>
                      <a:gd name="connsiteX0" fmla="*/ 0 w 1886527"/>
                      <a:gd name="connsiteY0" fmla="*/ 97640 h 1063733"/>
                      <a:gd name="connsiteX1" fmla="*/ 945535 w 1886527"/>
                      <a:gd name="connsiteY1" fmla="*/ 547540 h 1063733"/>
                      <a:gd name="connsiteX2" fmla="*/ 1886527 w 1886527"/>
                      <a:gd name="connsiteY2" fmla="*/ 97640 h 1063733"/>
                      <a:gd name="connsiteX3" fmla="*/ 1886527 w 1886527"/>
                      <a:gd name="connsiteY3" fmla="*/ 617185 h 1063733"/>
                      <a:gd name="connsiteX4" fmla="*/ 943077 w 1886527"/>
                      <a:gd name="connsiteY4" fmla="*/ 1063733 h 1063733"/>
                      <a:gd name="connsiteX5" fmla="*/ 0 w 1886527"/>
                      <a:gd name="connsiteY5" fmla="*/ 617185 h 1063733"/>
                      <a:gd name="connsiteX6" fmla="*/ 0 w 1886527"/>
                      <a:gd name="connsiteY6" fmla="*/ 97640 h 1063733"/>
                      <a:gd name="connsiteX0" fmla="*/ 0 w 1886527"/>
                      <a:gd name="connsiteY0" fmla="*/ 97640 h 1063733"/>
                      <a:gd name="connsiteX1" fmla="*/ 945535 w 1886527"/>
                      <a:gd name="connsiteY1" fmla="*/ 547540 h 1063733"/>
                      <a:gd name="connsiteX2" fmla="*/ 1886527 w 1886527"/>
                      <a:gd name="connsiteY2" fmla="*/ 97640 h 1063733"/>
                      <a:gd name="connsiteX3" fmla="*/ 1886527 w 1886527"/>
                      <a:gd name="connsiteY3" fmla="*/ 617185 h 1063733"/>
                      <a:gd name="connsiteX4" fmla="*/ 943077 w 1886527"/>
                      <a:gd name="connsiteY4" fmla="*/ 1063733 h 1063733"/>
                      <a:gd name="connsiteX5" fmla="*/ 0 w 1886527"/>
                      <a:gd name="connsiteY5" fmla="*/ 617185 h 1063733"/>
                      <a:gd name="connsiteX6" fmla="*/ 0 w 1886527"/>
                      <a:gd name="connsiteY6" fmla="*/ 97640 h 1063733"/>
                      <a:gd name="connsiteX0" fmla="*/ 0 w 1886527"/>
                      <a:gd name="connsiteY0" fmla="*/ 97640 h 703776"/>
                      <a:gd name="connsiteX1" fmla="*/ 945535 w 1886527"/>
                      <a:gd name="connsiteY1" fmla="*/ 547540 h 703776"/>
                      <a:gd name="connsiteX2" fmla="*/ 1886527 w 1886527"/>
                      <a:gd name="connsiteY2" fmla="*/ 97640 h 703776"/>
                      <a:gd name="connsiteX3" fmla="*/ 1886527 w 1886527"/>
                      <a:gd name="connsiteY3" fmla="*/ 617185 h 703776"/>
                      <a:gd name="connsiteX4" fmla="*/ 0 w 1886527"/>
                      <a:gd name="connsiteY4" fmla="*/ 617185 h 703776"/>
                      <a:gd name="connsiteX5" fmla="*/ 0 w 1886527"/>
                      <a:gd name="connsiteY5" fmla="*/ 97640 h 703776"/>
                      <a:gd name="connsiteX0" fmla="*/ 0 w 1913801"/>
                      <a:gd name="connsiteY0" fmla="*/ 97640 h 703776"/>
                      <a:gd name="connsiteX1" fmla="*/ 945535 w 1913801"/>
                      <a:gd name="connsiteY1" fmla="*/ 547540 h 703776"/>
                      <a:gd name="connsiteX2" fmla="*/ 1886527 w 1913801"/>
                      <a:gd name="connsiteY2" fmla="*/ 97640 h 703776"/>
                      <a:gd name="connsiteX3" fmla="*/ 1886527 w 1913801"/>
                      <a:gd name="connsiteY3" fmla="*/ 617185 h 703776"/>
                      <a:gd name="connsiteX4" fmla="*/ 0 w 1913801"/>
                      <a:gd name="connsiteY4" fmla="*/ 617185 h 703776"/>
                      <a:gd name="connsiteX5" fmla="*/ 0 w 1913801"/>
                      <a:gd name="connsiteY5" fmla="*/ 97640 h 703776"/>
                      <a:gd name="connsiteX0" fmla="*/ 22731 w 1936532"/>
                      <a:gd name="connsiteY0" fmla="*/ 97640 h 703776"/>
                      <a:gd name="connsiteX1" fmla="*/ 968266 w 1936532"/>
                      <a:gd name="connsiteY1" fmla="*/ 547540 h 703776"/>
                      <a:gd name="connsiteX2" fmla="*/ 1909258 w 1936532"/>
                      <a:gd name="connsiteY2" fmla="*/ 97640 h 703776"/>
                      <a:gd name="connsiteX3" fmla="*/ 1909258 w 1936532"/>
                      <a:gd name="connsiteY3" fmla="*/ 617185 h 703776"/>
                      <a:gd name="connsiteX4" fmla="*/ 22731 w 1936532"/>
                      <a:gd name="connsiteY4" fmla="*/ 617185 h 703776"/>
                      <a:gd name="connsiteX5" fmla="*/ 22731 w 1936532"/>
                      <a:gd name="connsiteY5" fmla="*/ 97640 h 703776"/>
                      <a:gd name="connsiteX0" fmla="*/ 22731 w 1936532"/>
                      <a:gd name="connsiteY0" fmla="*/ 102556 h 708692"/>
                      <a:gd name="connsiteX1" fmla="*/ 968266 w 1936532"/>
                      <a:gd name="connsiteY1" fmla="*/ 552456 h 708692"/>
                      <a:gd name="connsiteX2" fmla="*/ 1909258 w 1936532"/>
                      <a:gd name="connsiteY2" fmla="*/ 102556 h 708692"/>
                      <a:gd name="connsiteX3" fmla="*/ 1909258 w 1936532"/>
                      <a:gd name="connsiteY3" fmla="*/ 622101 h 708692"/>
                      <a:gd name="connsiteX4" fmla="*/ 22731 w 1936532"/>
                      <a:gd name="connsiteY4" fmla="*/ 622101 h 708692"/>
                      <a:gd name="connsiteX5" fmla="*/ 22731 w 1936532"/>
                      <a:gd name="connsiteY5" fmla="*/ 102556 h 708692"/>
                      <a:gd name="connsiteX0" fmla="*/ 22731 w 1936532"/>
                      <a:gd name="connsiteY0" fmla="*/ 102556 h 708692"/>
                      <a:gd name="connsiteX1" fmla="*/ 968266 w 1936532"/>
                      <a:gd name="connsiteY1" fmla="*/ 552456 h 708692"/>
                      <a:gd name="connsiteX2" fmla="*/ 1909258 w 1936532"/>
                      <a:gd name="connsiteY2" fmla="*/ 102556 h 708692"/>
                      <a:gd name="connsiteX3" fmla="*/ 1909258 w 1936532"/>
                      <a:gd name="connsiteY3" fmla="*/ 622101 h 708692"/>
                      <a:gd name="connsiteX4" fmla="*/ 22731 w 1936532"/>
                      <a:gd name="connsiteY4" fmla="*/ 622101 h 708692"/>
                      <a:gd name="connsiteX5" fmla="*/ 22731 w 1936532"/>
                      <a:gd name="connsiteY5" fmla="*/ 102556 h 708692"/>
                      <a:gd name="connsiteX0" fmla="*/ 0 w 1913801"/>
                      <a:gd name="connsiteY0" fmla="*/ 102556 h 708692"/>
                      <a:gd name="connsiteX1" fmla="*/ 945535 w 1913801"/>
                      <a:gd name="connsiteY1" fmla="*/ 552456 h 708692"/>
                      <a:gd name="connsiteX2" fmla="*/ 1886527 w 1913801"/>
                      <a:gd name="connsiteY2" fmla="*/ 102556 h 708692"/>
                      <a:gd name="connsiteX3" fmla="*/ 1886527 w 1913801"/>
                      <a:gd name="connsiteY3" fmla="*/ 622101 h 708692"/>
                      <a:gd name="connsiteX4" fmla="*/ 0 w 1913801"/>
                      <a:gd name="connsiteY4" fmla="*/ 622101 h 708692"/>
                      <a:gd name="connsiteX5" fmla="*/ 0 w 1913801"/>
                      <a:gd name="connsiteY5" fmla="*/ 102556 h 708692"/>
                      <a:gd name="connsiteX0" fmla="*/ 0 w 1913801"/>
                      <a:gd name="connsiteY0" fmla="*/ 102556 h 708692"/>
                      <a:gd name="connsiteX1" fmla="*/ 945535 w 1913801"/>
                      <a:gd name="connsiteY1" fmla="*/ 552456 h 708692"/>
                      <a:gd name="connsiteX2" fmla="*/ 1886527 w 1913801"/>
                      <a:gd name="connsiteY2" fmla="*/ 102556 h 708692"/>
                      <a:gd name="connsiteX3" fmla="*/ 1886527 w 1913801"/>
                      <a:gd name="connsiteY3" fmla="*/ 622101 h 708692"/>
                      <a:gd name="connsiteX4" fmla="*/ 0 w 1913801"/>
                      <a:gd name="connsiteY4" fmla="*/ 622101 h 708692"/>
                      <a:gd name="connsiteX5" fmla="*/ 0 w 1913801"/>
                      <a:gd name="connsiteY5" fmla="*/ 102556 h 708692"/>
                      <a:gd name="connsiteX0" fmla="*/ 0 w 1913801"/>
                      <a:gd name="connsiteY0" fmla="*/ 102556 h 708692"/>
                      <a:gd name="connsiteX1" fmla="*/ 945535 w 1913801"/>
                      <a:gd name="connsiteY1" fmla="*/ 552456 h 708692"/>
                      <a:gd name="connsiteX2" fmla="*/ 1886527 w 1913801"/>
                      <a:gd name="connsiteY2" fmla="*/ 102556 h 708692"/>
                      <a:gd name="connsiteX3" fmla="*/ 1886527 w 1913801"/>
                      <a:gd name="connsiteY3" fmla="*/ 622101 h 708692"/>
                      <a:gd name="connsiteX4" fmla="*/ 0 w 1913801"/>
                      <a:gd name="connsiteY4" fmla="*/ 622101 h 708692"/>
                      <a:gd name="connsiteX5" fmla="*/ 0 w 1913801"/>
                      <a:gd name="connsiteY5" fmla="*/ 102556 h 708692"/>
                      <a:gd name="connsiteX0" fmla="*/ 0 w 1889220"/>
                      <a:gd name="connsiteY0" fmla="*/ 102556 h 708692"/>
                      <a:gd name="connsiteX1" fmla="*/ 945535 w 1889220"/>
                      <a:gd name="connsiteY1" fmla="*/ 552456 h 708692"/>
                      <a:gd name="connsiteX2" fmla="*/ 1886527 w 1889220"/>
                      <a:gd name="connsiteY2" fmla="*/ 102556 h 708692"/>
                      <a:gd name="connsiteX3" fmla="*/ 1886527 w 1889220"/>
                      <a:gd name="connsiteY3" fmla="*/ 622101 h 708692"/>
                      <a:gd name="connsiteX4" fmla="*/ 0 w 1889220"/>
                      <a:gd name="connsiteY4" fmla="*/ 622101 h 708692"/>
                      <a:gd name="connsiteX5" fmla="*/ 0 w 1889220"/>
                      <a:gd name="connsiteY5" fmla="*/ 102556 h 708692"/>
                      <a:gd name="connsiteX0" fmla="*/ 0 w 1933466"/>
                      <a:gd name="connsiteY0" fmla="*/ 102556 h 708692"/>
                      <a:gd name="connsiteX1" fmla="*/ 945535 w 1933466"/>
                      <a:gd name="connsiteY1" fmla="*/ 552456 h 708692"/>
                      <a:gd name="connsiteX2" fmla="*/ 1886527 w 1933466"/>
                      <a:gd name="connsiteY2" fmla="*/ 102556 h 708692"/>
                      <a:gd name="connsiteX3" fmla="*/ 1886527 w 1933466"/>
                      <a:gd name="connsiteY3" fmla="*/ 622101 h 708692"/>
                      <a:gd name="connsiteX4" fmla="*/ 0 w 1933466"/>
                      <a:gd name="connsiteY4" fmla="*/ 622101 h 708692"/>
                      <a:gd name="connsiteX5" fmla="*/ 0 w 1933466"/>
                      <a:gd name="connsiteY5" fmla="*/ 102556 h 708692"/>
                      <a:gd name="connsiteX0" fmla="*/ 0 w 1933466"/>
                      <a:gd name="connsiteY0" fmla="*/ 102556 h 719207"/>
                      <a:gd name="connsiteX1" fmla="*/ 945535 w 1933466"/>
                      <a:gd name="connsiteY1" fmla="*/ 552456 h 719207"/>
                      <a:gd name="connsiteX2" fmla="*/ 1886527 w 1933466"/>
                      <a:gd name="connsiteY2" fmla="*/ 102556 h 719207"/>
                      <a:gd name="connsiteX3" fmla="*/ 1886527 w 1933466"/>
                      <a:gd name="connsiteY3" fmla="*/ 622101 h 719207"/>
                      <a:gd name="connsiteX4" fmla="*/ 943077 w 1933466"/>
                      <a:gd name="connsiteY4" fmla="*/ 685192 h 719207"/>
                      <a:gd name="connsiteX5" fmla="*/ 0 w 1933466"/>
                      <a:gd name="connsiteY5" fmla="*/ 622101 h 719207"/>
                      <a:gd name="connsiteX6" fmla="*/ 0 w 1933466"/>
                      <a:gd name="connsiteY6" fmla="*/ 102556 h 719207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29559"/>
                      <a:gd name="connsiteY0" fmla="*/ 102556 h 1068650"/>
                      <a:gd name="connsiteX1" fmla="*/ 945535 w 1929559"/>
                      <a:gd name="connsiteY1" fmla="*/ 552456 h 1068650"/>
                      <a:gd name="connsiteX2" fmla="*/ 1886527 w 1929559"/>
                      <a:gd name="connsiteY2" fmla="*/ 102556 h 1068650"/>
                      <a:gd name="connsiteX3" fmla="*/ 1886527 w 1929559"/>
                      <a:gd name="connsiteY3" fmla="*/ 622101 h 1068650"/>
                      <a:gd name="connsiteX4" fmla="*/ 940619 w 1929559"/>
                      <a:gd name="connsiteY4" fmla="*/ 1068650 h 1068650"/>
                      <a:gd name="connsiteX5" fmla="*/ 0 w 1929559"/>
                      <a:gd name="connsiteY5" fmla="*/ 622101 h 1068650"/>
                      <a:gd name="connsiteX6" fmla="*/ 0 w 1929559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7374"/>
                      <a:gd name="connsiteY0" fmla="*/ 102556 h 1068650"/>
                      <a:gd name="connsiteX1" fmla="*/ 945535 w 1937374"/>
                      <a:gd name="connsiteY1" fmla="*/ 552456 h 1068650"/>
                      <a:gd name="connsiteX2" fmla="*/ 1886527 w 1937374"/>
                      <a:gd name="connsiteY2" fmla="*/ 102556 h 1068650"/>
                      <a:gd name="connsiteX3" fmla="*/ 1886527 w 1937374"/>
                      <a:gd name="connsiteY3" fmla="*/ 622101 h 1068650"/>
                      <a:gd name="connsiteX4" fmla="*/ 940619 w 1937374"/>
                      <a:gd name="connsiteY4" fmla="*/ 1068650 h 1068650"/>
                      <a:gd name="connsiteX5" fmla="*/ 0 w 1937374"/>
                      <a:gd name="connsiteY5" fmla="*/ 622101 h 1068650"/>
                      <a:gd name="connsiteX6" fmla="*/ 0 w 1937374"/>
                      <a:gd name="connsiteY6" fmla="*/ 102556 h 1068650"/>
                      <a:gd name="connsiteX0" fmla="*/ 0 w 1939279"/>
                      <a:gd name="connsiteY0" fmla="*/ 102556 h 1068650"/>
                      <a:gd name="connsiteX1" fmla="*/ 945535 w 1939279"/>
                      <a:gd name="connsiteY1" fmla="*/ 552456 h 1068650"/>
                      <a:gd name="connsiteX2" fmla="*/ 1886527 w 1939279"/>
                      <a:gd name="connsiteY2" fmla="*/ 102556 h 1068650"/>
                      <a:gd name="connsiteX3" fmla="*/ 1886527 w 1939279"/>
                      <a:gd name="connsiteY3" fmla="*/ 622101 h 1068650"/>
                      <a:gd name="connsiteX4" fmla="*/ 940619 w 1939279"/>
                      <a:gd name="connsiteY4" fmla="*/ 1068650 h 1068650"/>
                      <a:gd name="connsiteX5" fmla="*/ 0 w 1939279"/>
                      <a:gd name="connsiteY5" fmla="*/ 622101 h 1068650"/>
                      <a:gd name="connsiteX6" fmla="*/ 0 w 1939279"/>
                      <a:gd name="connsiteY6" fmla="*/ 102556 h 1068650"/>
                      <a:gd name="connsiteX0" fmla="*/ 0 w 2023099"/>
                      <a:gd name="connsiteY0" fmla="*/ 102556 h 1068650"/>
                      <a:gd name="connsiteX1" fmla="*/ 945535 w 2023099"/>
                      <a:gd name="connsiteY1" fmla="*/ 552456 h 1068650"/>
                      <a:gd name="connsiteX2" fmla="*/ 1886527 w 2023099"/>
                      <a:gd name="connsiteY2" fmla="*/ 102556 h 1068650"/>
                      <a:gd name="connsiteX3" fmla="*/ 1886527 w 2023099"/>
                      <a:gd name="connsiteY3" fmla="*/ 622101 h 1068650"/>
                      <a:gd name="connsiteX4" fmla="*/ 940619 w 2023099"/>
                      <a:gd name="connsiteY4" fmla="*/ 1068650 h 1068650"/>
                      <a:gd name="connsiteX5" fmla="*/ 0 w 2023099"/>
                      <a:gd name="connsiteY5" fmla="*/ 622101 h 1068650"/>
                      <a:gd name="connsiteX6" fmla="*/ 0 w 2023099"/>
                      <a:gd name="connsiteY6" fmla="*/ 102556 h 1068650"/>
                      <a:gd name="connsiteX0" fmla="*/ 0 w 2023099"/>
                      <a:gd name="connsiteY0" fmla="*/ 87316 h 1053410"/>
                      <a:gd name="connsiteX1" fmla="*/ 945535 w 2023099"/>
                      <a:gd name="connsiteY1" fmla="*/ 537216 h 1053410"/>
                      <a:gd name="connsiteX2" fmla="*/ 1886527 w 2023099"/>
                      <a:gd name="connsiteY2" fmla="*/ 87316 h 1053410"/>
                      <a:gd name="connsiteX3" fmla="*/ 1886527 w 2023099"/>
                      <a:gd name="connsiteY3" fmla="*/ 606861 h 1053410"/>
                      <a:gd name="connsiteX4" fmla="*/ 940619 w 2023099"/>
                      <a:gd name="connsiteY4" fmla="*/ 1053410 h 1053410"/>
                      <a:gd name="connsiteX5" fmla="*/ 0 w 2023099"/>
                      <a:gd name="connsiteY5" fmla="*/ 606861 h 1053410"/>
                      <a:gd name="connsiteX6" fmla="*/ 0 w 2023099"/>
                      <a:gd name="connsiteY6" fmla="*/ 87316 h 1053410"/>
                      <a:gd name="connsiteX0" fmla="*/ 0 w 2023099"/>
                      <a:gd name="connsiteY0" fmla="*/ 26985 h 993079"/>
                      <a:gd name="connsiteX1" fmla="*/ 945535 w 2023099"/>
                      <a:gd name="connsiteY1" fmla="*/ 476885 h 993079"/>
                      <a:gd name="connsiteX2" fmla="*/ 1886527 w 2023099"/>
                      <a:gd name="connsiteY2" fmla="*/ 26985 h 993079"/>
                      <a:gd name="connsiteX3" fmla="*/ 1886527 w 2023099"/>
                      <a:gd name="connsiteY3" fmla="*/ 546530 h 993079"/>
                      <a:gd name="connsiteX4" fmla="*/ 940619 w 2023099"/>
                      <a:gd name="connsiteY4" fmla="*/ 993079 h 993079"/>
                      <a:gd name="connsiteX5" fmla="*/ 0 w 2023099"/>
                      <a:gd name="connsiteY5" fmla="*/ 546530 h 993079"/>
                      <a:gd name="connsiteX6" fmla="*/ 0 w 2023099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8734"/>
                      <a:gd name="connsiteY0" fmla="*/ 26985 h 993079"/>
                      <a:gd name="connsiteX1" fmla="*/ 945535 w 1888734"/>
                      <a:gd name="connsiteY1" fmla="*/ 476885 h 993079"/>
                      <a:gd name="connsiteX2" fmla="*/ 1888734 w 1888734"/>
                      <a:gd name="connsiteY2" fmla="*/ 505 h 993079"/>
                      <a:gd name="connsiteX3" fmla="*/ 1886527 w 1888734"/>
                      <a:gd name="connsiteY3" fmla="*/ 546530 h 993079"/>
                      <a:gd name="connsiteX4" fmla="*/ 940619 w 1888734"/>
                      <a:gd name="connsiteY4" fmla="*/ 993079 h 993079"/>
                      <a:gd name="connsiteX5" fmla="*/ 0 w 1888734"/>
                      <a:gd name="connsiteY5" fmla="*/ 546530 h 993079"/>
                      <a:gd name="connsiteX6" fmla="*/ 0 w 1888734"/>
                      <a:gd name="connsiteY6" fmla="*/ 26985 h 993079"/>
                      <a:gd name="connsiteX0" fmla="*/ 0 w 1890941"/>
                      <a:gd name="connsiteY0" fmla="*/ 26985 h 1026179"/>
                      <a:gd name="connsiteX1" fmla="*/ 947742 w 1890941"/>
                      <a:gd name="connsiteY1" fmla="*/ 509985 h 1026179"/>
                      <a:gd name="connsiteX2" fmla="*/ 1890941 w 1890941"/>
                      <a:gd name="connsiteY2" fmla="*/ 33605 h 1026179"/>
                      <a:gd name="connsiteX3" fmla="*/ 1888734 w 1890941"/>
                      <a:gd name="connsiteY3" fmla="*/ 579630 h 1026179"/>
                      <a:gd name="connsiteX4" fmla="*/ 942826 w 1890941"/>
                      <a:gd name="connsiteY4" fmla="*/ 1026179 h 1026179"/>
                      <a:gd name="connsiteX5" fmla="*/ 2207 w 1890941"/>
                      <a:gd name="connsiteY5" fmla="*/ 579630 h 1026179"/>
                      <a:gd name="connsiteX6" fmla="*/ 0 w 1890941"/>
                      <a:gd name="connsiteY6" fmla="*/ 26985 h 1026179"/>
                      <a:gd name="connsiteX0" fmla="*/ 0 w 1890941"/>
                      <a:gd name="connsiteY0" fmla="*/ 26985 h 1026179"/>
                      <a:gd name="connsiteX1" fmla="*/ 947742 w 1890941"/>
                      <a:gd name="connsiteY1" fmla="*/ 509985 h 1026179"/>
                      <a:gd name="connsiteX2" fmla="*/ 1890941 w 1890941"/>
                      <a:gd name="connsiteY2" fmla="*/ 24779 h 1026179"/>
                      <a:gd name="connsiteX3" fmla="*/ 1888734 w 1890941"/>
                      <a:gd name="connsiteY3" fmla="*/ 579630 h 1026179"/>
                      <a:gd name="connsiteX4" fmla="*/ 942826 w 1890941"/>
                      <a:gd name="connsiteY4" fmla="*/ 1026179 h 1026179"/>
                      <a:gd name="connsiteX5" fmla="*/ 2207 w 1890941"/>
                      <a:gd name="connsiteY5" fmla="*/ 579630 h 1026179"/>
                      <a:gd name="connsiteX6" fmla="*/ 0 w 1890941"/>
                      <a:gd name="connsiteY6" fmla="*/ 26985 h 1026179"/>
                      <a:gd name="connsiteX0" fmla="*/ 0 w 1890941"/>
                      <a:gd name="connsiteY0" fmla="*/ 26985 h 1026179"/>
                      <a:gd name="connsiteX1" fmla="*/ 947742 w 1890941"/>
                      <a:gd name="connsiteY1" fmla="*/ 509985 h 1026179"/>
                      <a:gd name="connsiteX2" fmla="*/ 1890941 w 1890941"/>
                      <a:gd name="connsiteY2" fmla="*/ 24779 h 1026179"/>
                      <a:gd name="connsiteX3" fmla="*/ 1888734 w 1890941"/>
                      <a:gd name="connsiteY3" fmla="*/ 579630 h 1026179"/>
                      <a:gd name="connsiteX4" fmla="*/ 942826 w 1890941"/>
                      <a:gd name="connsiteY4" fmla="*/ 1026179 h 1026179"/>
                      <a:gd name="connsiteX5" fmla="*/ 2207 w 1890941"/>
                      <a:gd name="connsiteY5" fmla="*/ 579630 h 1026179"/>
                      <a:gd name="connsiteX6" fmla="*/ 0 w 1890941"/>
                      <a:gd name="connsiteY6" fmla="*/ 26985 h 1026179"/>
                      <a:gd name="connsiteX0" fmla="*/ 0 w 1892350"/>
                      <a:gd name="connsiteY0" fmla="*/ 26985 h 1026179"/>
                      <a:gd name="connsiteX1" fmla="*/ 947742 w 1892350"/>
                      <a:gd name="connsiteY1" fmla="*/ 509985 h 1026179"/>
                      <a:gd name="connsiteX2" fmla="*/ 1890941 w 1892350"/>
                      <a:gd name="connsiteY2" fmla="*/ 24779 h 1026179"/>
                      <a:gd name="connsiteX3" fmla="*/ 1888734 w 1892350"/>
                      <a:gd name="connsiteY3" fmla="*/ 579630 h 1026179"/>
                      <a:gd name="connsiteX4" fmla="*/ 942826 w 1892350"/>
                      <a:gd name="connsiteY4" fmla="*/ 1026179 h 1026179"/>
                      <a:gd name="connsiteX5" fmla="*/ 2207 w 1892350"/>
                      <a:gd name="connsiteY5" fmla="*/ 579630 h 1026179"/>
                      <a:gd name="connsiteX6" fmla="*/ 0 w 1892350"/>
                      <a:gd name="connsiteY6" fmla="*/ 26985 h 1026179"/>
                      <a:gd name="connsiteX0" fmla="*/ 0 w 1892350"/>
                      <a:gd name="connsiteY0" fmla="*/ 26985 h 1026179"/>
                      <a:gd name="connsiteX1" fmla="*/ 947742 w 1892350"/>
                      <a:gd name="connsiteY1" fmla="*/ 509985 h 1026179"/>
                      <a:gd name="connsiteX2" fmla="*/ 1890941 w 1892350"/>
                      <a:gd name="connsiteY2" fmla="*/ 24779 h 1026179"/>
                      <a:gd name="connsiteX3" fmla="*/ 1888734 w 1892350"/>
                      <a:gd name="connsiteY3" fmla="*/ 579630 h 1026179"/>
                      <a:gd name="connsiteX4" fmla="*/ 942826 w 1892350"/>
                      <a:gd name="connsiteY4" fmla="*/ 1026179 h 1026179"/>
                      <a:gd name="connsiteX5" fmla="*/ 2207 w 1892350"/>
                      <a:gd name="connsiteY5" fmla="*/ 579630 h 1026179"/>
                      <a:gd name="connsiteX6" fmla="*/ 0 w 1892350"/>
                      <a:gd name="connsiteY6" fmla="*/ 26985 h 1026179"/>
                      <a:gd name="connsiteX0" fmla="*/ 0 w 1892350"/>
                      <a:gd name="connsiteY0" fmla="*/ 7125 h 1006319"/>
                      <a:gd name="connsiteX1" fmla="*/ 947742 w 1892350"/>
                      <a:gd name="connsiteY1" fmla="*/ 490125 h 1006319"/>
                      <a:gd name="connsiteX2" fmla="*/ 1890941 w 1892350"/>
                      <a:gd name="connsiteY2" fmla="*/ 4919 h 1006319"/>
                      <a:gd name="connsiteX3" fmla="*/ 1888734 w 1892350"/>
                      <a:gd name="connsiteY3" fmla="*/ 559770 h 1006319"/>
                      <a:gd name="connsiteX4" fmla="*/ 942826 w 1892350"/>
                      <a:gd name="connsiteY4" fmla="*/ 1006319 h 1006319"/>
                      <a:gd name="connsiteX5" fmla="*/ 2207 w 1892350"/>
                      <a:gd name="connsiteY5" fmla="*/ 559770 h 1006319"/>
                      <a:gd name="connsiteX6" fmla="*/ 0 w 1892350"/>
                      <a:gd name="connsiteY6" fmla="*/ 7125 h 1006319"/>
                      <a:gd name="connsiteX0" fmla="*/ 0 w 1892350"/>
                      <a:gd name="connsiteY0" fmla="*/ 7125 h 1006319"/>
                      <a:gd name="connsiteX1" fmla="*/ 947742 w 1892350"/>
                      <a:gd name="connsiteY1" fmla="*/ 490125 h 1006319"/>
                      <a:gd name="connsiteX2" fmla="*/ 1890941 w 1892350"/>
                      <a:gd name="connsiteY2" fmla="*/ 4919 h 1006319"/>
                      <a:gd name="connsiteX3" fmla="*/ 1888734 w 1892350"/>
                      <a:gd name="connsiteY3" fmla="*/ 559770 h 1006319"/>
                      <a:gd name="connsiteX4" fmla="*/ 942826 w 1892350"/>
                      <a:gd name="connsiteY4" fmla="*/ 1006319 h 1006319"/>
                      <a:gd name="connsiteX5" fmla="*/ 2207 w 1892350"/>
                      <a:gd name="connsiteY5" fmla="*/ 559770 h 1006319"/>
                      <a:gd name="connsiteX6" fmla="*/ 0 w 1892350"/>
                      <a:gd name="connsiteY6" fmla="*/ 7125 h 1006319"/>
                      <a:gd name="connsiteX0" fmla="*/ 736 w 1890879"/>
                      <a:gd name="connsiteY0" fmla="*/ 7125 h 1015146"/>
                      <a:gd name="connsiteX1" fmla="*/ 946271 w 1890879"/>
                      <a:gd name="connsiteY1" fmla="*/ 498952 h 1015146"/>
                      <a:gd name="connsiteX2" fmla="*/ 1889470 w 1890879"/>
                      <a:gd name="connsiteY2" fmla="*/ 13746 h 1015146"/>
                      <a:gd name="connsiteX3" fmla="*/ 1887263 w 1890879"/>
                      <a:gd name="connsiteY3" fmla="*/ 568597 h 1015146"/>
                      <a:gd name="connsiteX4" fmla="*/ 941355 w 1890879"/>
                      <a:gd name="connsiteY4" fmla="*/ 1015146 h 1015146"/>
                      <a:gd name="connsiteX5" fmla="*/ 736 w 1890879"/>
                      <a:gd name="connsiteY5" fmla="*/ 568597 h 1015146"/>
                      <a:gd name="connsiteX6" fmla="*/ 736 w 1890879"/>
                      <a:gd name="connsiteY6" fmla="*/ 7125 h 1015146"/>
                      <a:gd name="connsiteX0" fmla="*/ 736 w 1890879"/>
                      <a:gd name="connsiteY0" fmla="*/ 7125 h 1015146"/>
                      <a:gd name="connsiteX1" fmla="*/ 946271 w 1890879"/>
                      <a:gd name="connsiteY1" fmla="*/ 498952 h 1015146"/>
                      <a:gd name="connsiteX2" fmla="*/ 1889470 w 1890879"/>
                      <a:gd name="connsiteY2" fmla="*/ 13746 h 1015146"/>
                      <a:gd name="connsiteX3" fmla="*/ 1887263 w 1890879"/>
                      <a:gd name="connsiteY3" fmla="*/ 568597 h 1015146"/>
                      <a:gd name="connsiteX4" fmla="*/ 941355 w 1890879"/>
                      <a:gd name="connsiteY4" fmla="*/ 1015146 h 1015146"/>
                      <a:gd name="connsiteX5" fmla="*/ 736 w 1890879"/>
                      <a:gd name="connsiteY5" fmla="*/ 568597 h 1015146"/>
                      <a:gd name="connsiteX6" fmla="*/ 736 w 1890879"/>
                      <a:gd name="connsiteY6" fmla="*/ 7125 h 1015146"/>
                      <a:gd name="connsiteX0" fmla="*/ 736 w 1890879"/>
                      <a:gd name="connsiteY0" fmla="*/ 7125 h 1015146"/>
                      <a:gd name="connsiteX1" fmla="*/ 946271 w 1890879"/>
                      <a:gd name="connsiteY1" fmla="*/ 498952 h 1015146"/>
                      <a:gd name="connsiteX2" fmla="*/ 1889470 w 1890879"/>
                      <a:gd name="connsiteY2" fmla="*/ 13746 h 1015146"/>
                      <a:gd name="connsiteX3" fmla="*/ 1887263 w 1890879"/>
                      <a:gd name="connsiteY3" fmla="*/ 568597 h 1015146"/>
                      <a:gd name="connsiteX4" fmla="*/ 941355 w 1890879"/>
                      <a:gd name="connsiteY4" fmla="*/ 1015146 h 1015146"/>
                      <a:gd name="connsiteX5" fmla="*/ 736 w 1890879"/>
                      <a:gd name="connsiteY5" fmla="*/ 568597 h 1015146"/>
                      <a:gd name="connsiteX6" fmla="*/ 736 w 1890879"/>
                      <a:gd name="connsiteY6" fmla="*/ 7125 h 1015146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5292"/>
                      <a:gd name="connsiteY0" fmla="*/ 0 h 1008021"/>
                      <a:gd name="connsiteX1" fmla="*/ 946271 w 1895292"/>
                      <a:gd name="connsiteY1" fmla="*/ 491827 h 1008021"/>
                      <a:gd name="connsiteX2" fmla="*/ 1889470 w 1895292"/>
                      <a:gd name="connsiteY2" fmla="*/ 6621 h 1008021"/>
                      <a:gd name="connsiteX3" fmla="*/ 1887263 w 1895292"/>
                      <a:gd name="connsiteY3" fmla="*/ 561472 h 1008021"/>
                      <a:gd name="connsiteX4" fmla="*/ 941355 w 1895292"/>
                      <a:gd name="connsiteY4" fmla="*/ 1008021 h 1008021"/>
                      <a:gd name="connsiteX5" fmla="*/ 736 w 1895292"/>
                      <a:gd name="connsiteY5" fmla="*/ 561472 h 1008021"/>
                      <a:gd name="connsiteX6" fmla="*/ 736 w 1895292"/>
                      <a:gd name="connsiteY6" fmla="*/ 0 h 1008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95292" h="1008021">
                        <a:moveTo>
                          <a:pt x="736" y="0"/>
                        </a:moveTo>
                        <a:cubicBezTo>
                          <a:pt x="3781" y="116450"/>
                          <a:pt x="187361" y="475883"/>
                          <a:pt x="946271" y="491827"/>
                        </a:cubicBezTo>
                        <a:cubicBezTo>
                          <a:pt x="1813190" y="475935"/>
                          <a:pt x="1895292" y="22081"/>
                          <a:pt x="1889470" y="6621"/>
                        </a:cubicBezTo>
                        <a:cubicBezTo>
                          <a:pt x="1888734" y="188629"/>
                          <a:pt x="1887999" y="379464"/>
                          <a:pt x="1887263" y="561472"/>
                        </a:cubicBezTo>
                        <a:cubicBezTo>
                          <a:pt x="1869892" y="657065"/>
                          <a:pt x="1683478" y="988357"/>
                          <a:pt x="941355" y="1008021"/>
                        </a:cubicBezTo>
                        <a:cubicBezTo>
                          <a:pt x="191857" y="985899"/>
                          <a:pt x="11629" y="644208"/>
                          <a:pt x="736" y="561472"/>
                        </a:cubicBezTo>
                        <a:cubicBezTo>
                          <a:pt x="0" y="377257"/>
                          <a:pt x="1472" y="184215"/>
                          <a:pt x="736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D0000"/>
                      </a:gs>
                      <a:gs pos="50000">
                        <a:srgbClr val="FD0000">
                          <a:lumMod val="40000"/>
                          <a:lumOff val="60000"/>
                        </a:srgbClr>
                      </a:gs>
                      <a:gs pos="100000">
                        <a:srgbClr val="FD0000">
                          <a:lumMod val="20000"/>
                          <a:lumOff val="80000"/>
                        </a:srgbClr>
                      </a:gs>
                    </a:gsLst>
                    <a:lin ang="0" scaled="1"/>
                    <a:tileRect/>
                  </a:gradFill>
                  <a:ln w="9525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2075" tIns="46038" rIns="92075" bIns="46038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19037" indent="-119037" algn="ctr" fontAlgn="auto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>
                        <a:srgbClr val="FD0000"/>
                      </a:buClr>
                      <a:defRPr/>
                    </a:pPr>
                    <a:endParaRPr lang="en-CA" sz="2000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4" name="Oval 283"/>
                  <p:cNvSpPr/>
                  <p:nvPr/>
                </p:nvSpPr>
                <p:spPr bwMode="auto">
                  <a:xfrm>
                    <a:off x="6502579" y="2533997"/>
                    <a:ext cx="1640497" cy="927906"/>
                  </a:xfrm>
                  <a:prstGeom prst="ellipse">
                    <a:avLst/>
                  </a:prstGeom>
                  <a:solidFill>
                    <a:srgbClr val="FFFFFF">
                      <a:lumMod val="95000"/>
                    </a:srgbClr>
                  </a:solidFill>
                  <a:ln w="9525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2075" tIns="46038" rIns="92075" bIns="46038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19037" indent="-119037" algn="ctr" fontAlgn="auto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>
                        <a:srgbClr val="FD0000"/>
                      </a:buClr>
                      <a:defRPr/>
                    </a:pPr>
                    <a:endParaRPr lang="en-CA" sz="2000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5" name="Oval 284"/>
                  <p:cNvSpPr/>
                  <p:nvPr/>
                </p:nvSpPr>
                <p:spPr bwMode="auto">
                  <a:xfrm>
                    <a:off x="6505266" y="3048235"/>
                    <a:ext cx="1631902" cy="855799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2075" tIns="46038" rIns="92075" bIns="46038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19037" indent="-119037" algn="ctr" fontAlgn="auto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>
                        <a:srgbClr val="FD0000"/>
                      </a:buClr>
                      <a:defRPr/>
                    </a:pPr>
                    <a:endParaRPr lang="en-CA" sz="2000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9" name="Group 310"/>
                <p:cNvGrpSpPr/>
                <p:nvPr/>
              </p:nvGrpSpPr>
              <p:grpSpPr>
                <a:xfrm>
                  <a:off x="7166182" y="172606"/>
                  <a:ext cx="667243" cy="558029"/>
                  <a:chOff x="6480809" y="1719124"/>
                  <a:chExt cx="1640541" cy="1372017"/>
                </a:xfrm>
              </p:grpSpPr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6485180" y="2220936"/>
                    <a:ext cx="1636170" cy="870205"/>
                  </a:xfrm>
                  <a:custGeom>
                    <a:avLst/>
                    <a:gdLst>
                      <a:gd name="connsiteX0" fmla="*/ 0 w 1886527"/>
                      <a:gd name="connsiteY0" fmla="*/ 0 h 519545"/>
                      <a:gd name="connsiteX1" fmla="*/ 1886527 w 1886527"/>
                      <a:gd name="connsiteY1" fmla="*/ 0 h 519545"/>
                      <a:gd name="connsiteX2" fmla="*/ 1886527 w 1886527"/>
                      <a:gd name="connsiteY2" fmla="*/ 519545 h 519545"/>
                      <a:gd name="connsiteX3" fmla="*/ 0 w 1886527"/>
                      <a:gd name="connsiteY3" fmla="*/ 519545 h 519545"/>
                      <a:gd name="connsiteX4" fmla="*/ 0 w 1886527"/>
                      <a:gd name="connsiteY4" fmla="*/ 0 h 519545"/>
                      <a:gd name="connsiteX0" fmla="*/ 0 w 1886527"/>
                      <a:gd name="connsiteY0" fmla="*/ 0 h 606136"/>
                      <a:gd name="connsiteX1" fmla="*/ 1886527 w 1886527"/>
                      <a:gd name="connsiteY1" fmla="*/ 0 h 606136"/>
                      <a:gd name="connsiteX2" fmla="*/ 1886527 w 1886527"/>
                      <a:gd name="connsiteY2" fmla="*/ 519545 h 606136"/>
                      <a:gd name="connsiteX3" fmla="*/ 0 w 1886527"/>
                      <a:gd name="connsiteY3" fmla="*/ 519545 h 606136"/>
                      <a:gd name="connsiteX4" fmla="*/ 0 w 1886527"/>
                      <a:gd name="connsiteY4" fmla="*/ 0 h 606136"/>
                      <a:gd name="connsiteX0" fmla="*/ 0 w 1886527"/>
                      <a:gd name="connsiteY0" fmla="*/ 0 h 616651"/>
                      <a:gd name="connsiteX1" fmla="*/ 1886527 w 1886527"/>
                      <a:gd name="connsiteY1" fmla="*/ 0 h 616651"/>
                      <a:gd name="connsiteX2" fmla="*/ 1886527 w 1886527"/>
                      <a:gd name="connsiteY2" fmla="*/ 519545 h 616651"/>
                      <a:gd name="connsiteX3" fmla="*/ 943077 w 1886527"/>
                      <a:gd name="connsiteY3" fmla="*/ 582635 h 616651"/>
                      <a:gd name="connsiteX4" fmla="*/ 0 w 1886527"/>
                      <a:gd name="connsiteY4" fmla="*/ 519545 h 616651"/>
                      <a:gd name="connsiteX5" fmla="*/ 0 w 1886527"/>
                      <a:gd name="connsiteY5" fmla="*/ 0 h 616651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93131"/>
                      <a:gd name="connsiteX1" fmla="*/ 1886527 w 1886527"/>
                      <a:gd name="connsiteY1" fmla="*/ 0 h 993131"/>
                      <a:gd name="connsiteX2" fmla="*/ 1886527 w 1886527"/>
                      <a:gd name="connsiteY2" fmla="*/ 519545 h 993131"/>
                      <a:gd name="connsiteX3" fmla="*/ 943077 w 1886527"/>
                      <a:gd name="connsiteY3" fmla="*/ 966093 h 993131"/>
                      <a:gd name="connsiteX4" fmla="*/ 0 w 1886527"/>
                      <a:gd name="connsiteY4" fmla="*/ 519545 h 993131"/>
                      <a:gd name="connsiteX5" fmla="*/ 0 w 1886527"/>
                      <a:gd name="connsiteY5" fmla="*/ 0 h 993131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0 h 966093"/>
                      <a:gd name="connsiteX1" fmla="*/ 1886527 w 1886527"/>
                      <a:gd name="connsiteY1" fmla="*/ 0 h 966093"/>
                      <a:gd name="connsiteX2" fmla="*/ 1886527 w 1886527"/>
                      <a:gd name="connsiteY2" fmla="*/ 519545 h 966093"/>
                      <a:gd name="connsiteX3" fmla="*/ 943077 w 1886527"/>
                      <a:gd name="connsiteY3" fmla="*/ 966093 h 966093"/>
                      <a:gd name="connsiteX4" fmla="*/ 0 w 1886527"/>
                      <a:gd name="connsiteY4" fmla="*/ 519545 h 966093"/>
                      <a:gd name="connsiteX5" fmla="*/ 0 w 1886527"/>
                      <a:gd name="connsiteY5" fmla="*/ 0 h 966093"/>
                      <a:gd name="connsiteX0" fmla="*/ 0 w 1886527"/>
                      <a:gd name="connsiteY0" fmla="*/ 86591 h 1052684"/>
                      <a:gd name="connsiteX1" fmla="*/ 1886527 w 1886527"/>
                      <a:gd name="connsiteY1" fmla="*/ 86591 h 1052684"/>
                      <a:gd name="connsiteX2" fmla="*/ 1886527 w 1886527"/>
                      <a:gd name="connsiteY2" fmla="*/ 606136 h 1052684"/>
                      <a:gd name="connsiteX3" fmla="*/ 943077 w 1886527"/>
                      <a:gd name="connsiteY3" fmla="*/ 1052684 h 1052684"/>
                      <a:gd name="connsiteX4" fmla="*/ 0 w 1886527"/>
                      <a:gd name="connsiteY4" fmla="*/ 606136 h 1052684"/>
                      <a:gd name="connsiteX5" fmla="*/ 0 w 1886527"/>
                      <a:gd name="connsiteY5" fmla="*/ 86591 h 1052684"/>
                      <a:gd name="connsiteX0" fmla="*/ 0 w 1886527"/>
                      <a:gd name="connsiteY0" fmla="*/ 97640 h 1063733"/>
                      <a:gd name="connsiteX1" fmla="*/ 940619 w 1886527"/>
                      <a:gd name="connsiteY1" fmla="*/ 31346 h 1063733"/>
                      <a:gd name="connsiteX2" fmla="*/ 1886527 w 1886527"/>
                      <a:gd name="connsiteY2" fmla="*/ 97640 h 1063733"/>
                      <a:gd name="connsiteX3" fmla="*/ 1886527 w 1886527"/>
                      <a:gd name="connsiteY3" fmla="*/ 617185 h 1063733"/>
                      <a:gd name="connsiteX4" fmla="*/ 943077 w 1886527"/>
                      <a:gd name="connsiteY4" fmla="*/ 1063733 h 1063733"/>
                      <a:gd name="connsiteX5" fmla="*/ 0 w 1886527"/>
                      <a:gd name="connsiteY5" fmla="*/ 617185 h 1063733"/>
                      <a:gd name="connsiteX6" fmla="*/ 0 w 1886527"/>
                      <a:gd name="connsiteY6" fmla="*/ 97640 h 1063733"/>
                      <a:gd name="connsiteX0" fmla="*/ 0 w 1886527"/>
                      <a:gd name="connsiteY0" fmla="*/ 97640 h 1063733"/>
                      <a:gd name="connsiteX1" fmla="*/ 945535 w 1886527"/>
                      <a:gd name="connsiteY1" fmla="*/ 547540 h 1063733"/>
                      <a:gd name="connsiteX2" fmla="*/ 1886527 w 1886527"/>
                      <a:gd name="connsiteY2" fmla="*/ 97640 h 1063733"/>
                      <a:gd name="connsiteX3" fmla="*/ 1886527 w 1886527"/>
                      <a:gd name="connsiteY3" fmla="*/ 617185 h 1063733"/>
                      <a:gd name="connsiteX4" fmla="*/ 943077 w 1886527"/>
                      <a:gd name="connsiteY4" fmla="*/ 1063733 h 1063733"/>
                      <a:gd name="connsiteX5" fmla="*/ 0 w 1886527"/>
                      <a:gd name="connsiteY5" fmla="*/ 617185 h 1063733"/>
                      <a:gd name="connsiteX6" fmla="*/ 0 w 1886527"/>
                      <a:gd name="connsiteY6" fmla="*/ 97640 h 1063733"/>
                      <a:gd name="connsiteX0" fmla="*/ 0 w 1886527"/>
                      <a:gd name="connsiteY0" fmla="*/ 97640 h 1110436"/>
                      <a:gd name="connsiteX1" fmla="*/ 945535 w 1886527"/>
                      <a:gd name="connsiteY1" fmla="*/ 547540 h 1110436"/>
                      <a:gd name="connsiteX2" fmla="*/ 1886527 w 1886527"/>
                      <a:gd name="connsiteY2" fmla="*/ 97640 h 1110436"/>
                      <a:gd name="connsiteX3" fmla="*/ 1886527 w 1886527"/>
                      <a:gd name="connsiteY3" fmla="*/ 617185 h 1110436"/>
                      <a:gd name="connsiteX4" fmla="*/ 943077 w 1886527"/>
                      <a:gd name="connsiteY4" fmla="*/ 1063733 h 1110436"/>
                      <a:gd name="connsiteX5" fmla="*/ 0 w 1886527"/>
                      <a:gd name="connsiteY5" fmla="*/ 617185 h 1110436"/>
                      <a:gd name="connsiteX6" fmla="*/ 0 w 1886527"/>
                      <a:gd name="connsiteY6" fmla="*/ 97640 h 1110436"/>
                      <a:gd name="connsiteX0" fmla="*/ 0 w 1886527"/>
                      <a:gd name="connsiteY0" fmla="*/ 97640 h 1068649"/>
                      <a:gd name="connsiteX1" fmla="*/ 945535 w 1886527"/>
                      <a:gd name="connsiteY1" fmla="*/ 547540 h 1068649"/>
                      <a:gd name="connsiteX2" fmla="*/ 1886527 w 1886527"/>
                      <a:gd name="connsiteY2" fmla="*/ 97640 h 1068649"/>
                      <a:gd name="connsiteX3" fmla="*/ 1886527 w 1886527"/>
                      <a:gd name="connsiteY3" fmla="*/ 617185 h 1068649"/>
                      <a:gd name="connsiteX4" fmla="*/ 943077 w 1886527"/>
                      <a:gd name="connsiteY4" fmla="*/ 1063733 h 1068649"/>
                      <a:gd name="connsiteX5" fmla="*/ 0 w 1886527"/>
                      <a:gd name="connsiteY5" fmla="*/ 617185 h 1068649"/>
                      <a:gd name="connsiteX6" fmla="*/ 0 w 1886527"/>
                      <a:gd name="connsiteY6" fmla="*/ 97640 h 1068649"/>
                      <a:gd name="connsiteX0" fmla="*/ 0 w 1886527"/>
                      <a:gd name="connsiteY0" fmla="*/ 97640 h 1063733"/>
                      <a:gd name="connsiteX1" fmla="*/ 945535 w 1886527"/>
                      <a:gd name="connsiteY1" fmla="*/ 547540 h 1063733"/>
                      <a:gd name="connsiteX2" fmla="*/ 1886527 w 1886527"/>
                      <a:gd name="connsiteY2" fmla="*/ 97640 h 1063733"/>
                      <a:gd name="connsiteX3" fmla="*/ 1886527 w 1886527"/>
                      <a:gd name="connsiteY3" fmla="*/ 617185 h 1063733"/>
                      <a:gd name="connsiteX4" fmla="*/ 943077 w 1886527"/>
                      <a:gd name="connsiteY4" fmla="*/ 1063733 h 1063733"/>
                      <a:gd name="connsiteX5" fmla="*/ 0 w 1886527"/>
                      <a:gd name="connsiteY5" fmla="*/ 617185 h 1063733"/>
                      <a:gd name="connsiteX6" fmla="*/ 0 w 1886527"/>
                      <a:gd name="connsiteY6" fmla="*/ 97640 h 1063733"/>
                      <a:gd name="connsiteX0" fmla="*/ 0 w 1886527"/>
                      <a:gd name="connsiteY0" fmla="*/ 97640 h 1063733"/>
                      <a:gd name="connsiteX1" fmla="*/ 945535 w 1886527"/>
                      <a:gd name="connsiteY1" fmla="*/ 547540 h 1063733"/>
                      <a:gd name="connsiteX2" fmla="*/ 1886527 w 1886527"/>
                      <a:gd name="connsiteY2" fmla="*/ 97640 h 1063733"/>
                      <a:gd name="connsiteX3" fmla="*/ 1886527 w 1886527"/>
                      <a:gd name="connsiteY3" fmla="*/ 617185 h 1063733"/>
                      <a:gd name="connsiteX4" fmla="*/ 943077 w 1886527"/>
                      <a:gd name="connsiteY4" fmla="*/ 1063733 h 1063733"/>
                      <a:gd name="connsiteX5" fmla="*/ 0 w 1886527"/>
                      <a:gd name="connsiteY5" fmla="*/ 617185 h 1063733"/>
                      <a:gd name="connsiteX6" fmla="*/ 0 w 1886527"/>
                      <a:gd name="connsiteY6" fmla="*/ 97640 h 1063733"/>
                      <a:gd name="connsiteX0" fmla="*/ 0 w 1886527"/>
                      <a:gd name="connsiteY0" fmla="*/ 97640 h 703776"/>
                      <a:gd name="connsiteX1" fmla="*/ 945535 w 1886527"/>
                      <a:gd name="connsiteY1" fmla="*/ 547540 h 703776"/>
                      <a:gd name="connsiteX2" fmla="*/ 1886527 w 1886527"/>
                      <a:gd name="connsiteY2" fmla="*/ 97640 h 703776"/>
                      <a:gd name="connsiteX3" fmla="*/ 1886527 w 1886527"/>
                      <a:gd name="connsiteY3" fmla="*/ 617185 h 703776"/>
                      <a:gd name="connsiteX4" fmla="*/ 0 w 1886527"/>
                      <a:gd name="connsiteY4" fmla="*/ 617185 h 703776"/>
                      <a:gd name="connsiteX5" fmla="*/ 0 w 1886527"/>
                      <a:gd name="connsiteY5" fmla="*/ 97640 h 703776"/>
                      <a:gd name="connsiteX0" fmla="*/ 0 w 1913801"/>
                      <a:gd name="connsiteY0" fmla="*/ 97640 h 703776"/>
                      <a:gd name="connsiteX1" fmla="*/ 945535 w 1913801"/>
                      <a:gd name="connsiteY1" fmla="*/ 547540 h 703776"/>
                      <a:gd name="connsiteX2" fmla="*/ 1886527 w 1913801"/>
                      <a:gd name="connsiteY2" fmla="*/ 97640 h 703776"/>
                      <a:gd name="connsiteX3" fmla="*/ 1886527 w 1913801"/>
                      <a:gd name="connsiteY3" fmla="*/ 617185 h 703776"/>
                      <a:gd name="connsiteX4" fmla="*/ 0 w 1913801"/>
                      <a:gd name="connsiteY4" fmla="*/ 617185 h 703776"/>
                      <a:gd name="connsiteX5" fmla="*/ 0 w 1913801"/>
                      <a:gd name="connsiteY5" fmla="*/ 97640 h 703776"/>
                      <a:gd name="connsiteX0" fmla="*/ 22731 w 1936532"/>
                      <a:gd name="connsiteY0" fmla="*/ 97640 h 703776"/>
                      <a:gd name="connsiteX1" fmla="*/ 968266 w 1936532"/>
                      <a:gd name="connsiteY1" fmla="*/ 547540 h 703776"/>
                      <a:gd name="connsiteX2" fmla="*/ 1909258 w 1936532"/>
                      <a:gd name="connsiteY2" fmla="*/ 97640 h 703776"/>
                      <a:gd name="connsiteX3" fmla="*/ 1909258 w 1936532"/>
                      <a:gd name="connsiteY3" fmla="*/ 617185 h 703776"/>
                      <a:gd name="connsiteX4" fmla="*/ 22731 w 1936532"/>
                      <a:gd name="connsiteY4" fmla="*/ 617185 h 703776"/>
                      <a:gd name="connsiteX5" fmla="*/ 22731 w 1936532"/>
                      <a:gd name="connsiteY5" fmla="*/ 97640 h 703776"/>
                      <a:gd name="connsiteX0" fmla="*/ 22731 w 1936532"/>
                      <a:gd name="connsiteY0" fmla="*/ 102556 h 708692"/>
                      <a:gd name="connsiteX1" fmla="*/ 968266 w 1936532"/>
                      <a:gd name="connsiteY1" fmla="*/ 552456 h 708692"/>
                      <a:gd name="connsiteX2" fmla="*/ 1909258 w 1936532"/>
                      <a:gd name="connsiteY2" fmla="*/ 102556 h 708692"/>
                      <a:gd name="connsiteX3" fmla="*/ 1909258 w 1936532"/>
                      <a:gd name="connsiteY3" fmla="*/ 622101 h 708692"/>
                      <a:gd name="connsiteX4" fmla="*/ 22731 w 1936532"/>
                      <a:gd name="connsiteY4" fmla="*/ 622101 h 708692"/>
                      <a:gd name="connsiteX5" fmla="*/ 22731 w 1936532"/>
                      <a:gd name="connsiteY5" fmla="*/ 102556 h 708692"/>
                      <a:gd name="connsiteX0" fmla="*/ 22731 w 1936532"/>
                      <a:gd name="connsiteY0" fmla="*/ 102556 h 708692"/>
                      <a:gd name="connsiteX1" fmla="*/ 968266 w 1936532"/>
                      <a:gd name="connsiteY1" fmla="*/ 552456 h 708692"/>
                      <a:gd name="connsiteX2" fmla="*/ 1909258 w 1936532"/>
                      <a:gd name="connsiteY2" fmla="*/ 102556 h 708692"/>
                      <a:gd name="connsiteX3" fmla="*/ 1909258 w 1936532"/>
                      <a:gd name="connsiteY3" fmla="*/ 622101 h 708692"/>
                      <a:gd name="connsiteX4" fmla="*/ 22731 w 1936532"/>
                      <a:gd name="connsiteY4" fmla="*/ 622101 h 708692"/>
                      <a:gd name="connsiteX5" fmla="*/ 22731 w 1936532"/>
                      <a:gd name="connsiteY5" fmla="*/ 102556 h 708692"/>
                      <a:gd name="connsiteX0" fmla="*/ 0 w 1913801"/>
                      <a:gd name="connsiteY0" fmla="*/ 102556 h 708692"/>
                      <a:gd name="connsiteX1" fmla="*/ 945535 w 1913801"/>
                      <a:gd name="connsiteY1" fmla="*/ 552456 h 708692"/>
                      <a:gd name="connsiteX2" fmla="*/ 1886527 w 1913801"/>
                      <a:gd name="connsiteY2" fmla="*/ 102556 h 708692"/>
                      <a:gd name="connsiteX3" fmla="*/ 1886527 w 1913801"/>
                      <a:gd name="connsiteY3" fmla="*/ 622101 h 708692"/>
                      <a:gd name="connsiteX4" fmla="*/ 0 w 1913801"/>
                      <a:gd name="connsiteY4" fmla="*/ 622101 h 708692"/>
                      <a:gd name="connsiteX5" fmla="*/ 0 w 1913801"/>
                      <a:gd name="connsiteY5" fmla="*/ 102556 h 708692"/>
                      <a:gd name="connsiteX0" fmla="*/ 0 w 1913801"/>
                      <a:gd name="connsiteY0" fmla="*/ 102556 h 708692"/>
                      <a:gd name="connsiteX1" fmla="*/ 945535 w 1913801"/>
                      <a:gd name="connsiteY1" fmla="*/ 552456 h 708692"/>
                      <a:gd name="connsiteX2" fmla="*/ 1886527 w 1913801"/>
                      <a:gd name="connsiteY2" fmla="*/ 102556 h 708692"/>
                      <a:gd name="connsiteX3" fmla="*/ 1886527 w 1913801"/>
                      <a:gd name="connsiteY3" fmla="*/ 622101 h 708692"/>
                      <a:gd name="connsiteX4" fmla="*/ 0 w 1913801"/>
                      <a:gd name="connsiteY4" fmla="*/ 622101 h 708692"/>
                      <a:gd name="connsiteX5" fmla="*/ 0 w 1913801"/>
                      <a:gd name="connsiteY5" fmla="*/ 102556 h 708692"/>
                      <a:gd name="connsiteX0" fmla="*/ 0 w 1913801"/>
                      <a:gd name="connsiteY0" fmla="*/ 102556 h 708692"/>
                      <a:gd name="connsiteX1" fmla="*/ 945535 w 1913801"/>
                      <a:gd name="connsiteY1" fmla="*/ 552456 h 708692"/>
                      <a:gd name="connsiteX2" fmla="*/ 1886527 w 1913801"/>
                      <a:gd name="connsiteY2" fmla="*/ 102556 h 708692"/>
                      <a:gd name="connsiteX3" fmla="*/ 1886527 w 1913801"/>
                      <a:gd name="connsiteY3" fmla="*/ 622101 h 708692"/>
                      <a:gd name="connsiteX4" fmla="*/ 0 w 1913801"/>
                      <a:gd name="connsiteY4" fmla="*/ 622101 h 708692"/>
                      <a:gd name="connsiteX5" fmla="*/ 0 w 1913801"/>
                      <a:gd name="connsiteY5" fmla="*/ 102556 h 708692"/>
                      <a:gd name="connsiteX0" fmla="*/ 0 w 1889220"/>
                      <a:gd name="connsiteY0" fmla="*/ 102556 h 708692"/>
                      <a:gd name="connsiteX1" fmla="*/ 945535 w 1889220"/>
                      <a:gd name="connsiteY1" fmla="*/ 552456 h 708692"/>
                      <a:gd name="connsiteX2" fmla="*/ 1886527 w 1889220"/>
                      <a:gd name="connsiteY2" fmla="*/ 102556 h 708692"/>
                      <a:gd name="connsiteX3" fmla="*/ 1886527 w 1889220"/>
                      <a:gd name="connsiteY3" fmla="*/ 622101 h 708692"/>
                      <a:gd name="connsiteX4" fmla="*/ 0 w 1889220"/>
                      <a:gd name="connsiteY4" fmla="*/ 622101 h 708692"/>
                      <a:gd name="connsiteX5" fmla="*/ 0 w 1889220"/>
                      <a:gd name="connsiteY5" fmla="*/ 102556 h 708692"/>
                      <a:gd name="connsiteX0" fmla="*/ 0 w 1933466"/>
                      <a:gd name="connsiteY0" fmla="*/ 102556 h 708692"/>
                      <a:gd name="connsiteX1" fmla="*/ 945535 w 1933466"/>
                      <a:gd name="connsiteY1" fmla="*/ 552456 h 708692"/>
                      <a:gd name="connsiteX2" fmla="*/ 1886527 w 1933466"/>
                      <a:gd name="connsiteY2" fmla="*/ 102556 h 708692"/>
                      <a:gd name="connsiteX3" fmla="*/ 1886527 w 1933466"/>
                      <a:gd name="connsiteY3" fmla="*/ 622101 h 708692"/>
                      <a:gd name="connsiteX4" fmla="*/ 0 w 1933466"/>
                      <a:gd name="connsiteY4" fmla="*/ 622101 h 708692"/>
                      <a:gd name="connsiteX5" fmla="*/ 0 w 1933466"/>
                      <a:gd name="connsiteY5" fmla="*/ 102556 h 708692"/>
                      <a:gd name="connsiteX0" fmla="*/ 0 w 1933466"/>
                      <a:gd name="connsiteY0" fmla="*/ 102556 h 719207"/>
                      <a:gd name="connsiteX1" fmla="*/ 945535 w 1933466"/>
                      <a:gd name="connsiteY1" fmla="*/ 552456 h 719207"/>
                      <a:gd name="connsiteX2" fmla="*/ 1886527 w 1933466"/>
                      <a:gd name="connsiteY2" fmla="*/ 102556 h 719207"/>
                      <a:gd name="connsiteX3" fmla="*/ 1886527 w 1933466"/>
                      <a:gd name="connsiteY3" fmla="*/ 622101 h 719207"/>
                      <a:gd name="connsiteX4" fmla="*/ 943077 w 1933466"/>
                      <a:gd name="connsiteY4" fmla="*/ 685192 h 719207"/>
                      <a:gd name="connsiteX5" fmla="*/ 0 w 1933466"/>
                      <a:gd name="connsiteY5" fmla="*/ 622101 h 719207"/>
                      <a:gd name="connsiteX6" fmla="*/ 0 w 1933466"/>
                      <a:gd name="connsiteY6" fmla="*/ 102556 h 719207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33466"/>
                      <a:gd name="connsiteY0" fmla="*/ 102556 h 1068650"/>
                      <a:gd name="connsiteX1" fmla="*/ 945535 w 1933466"/>
                      <a:gd name="connsiteY1" fmla="*/ 552456 h 1068650"/>
                      <a:gd name="connsiteX2" fmla="*/ 1886527 w 1933466"/>
                      <a:gd name="connsiteY2" fmla="*/ 102556 h 1068650"/>
                      <a:gd name="connsiteX3" fmla="*/ 1886527 w 1933466"/>
                      <a:gd name="connsiteY3" fmla="*/ 622101 h 1068650"/>
                      <a:gd name="connsiteX4" fmla="*/ 940619 w 1933466"/>
                      <a:gd name="connsiteY4" fmla="*/ 1068650 h 1068650"/>
                      <a:gd name="connsiteX5" fmla="*/ 0 w 1933466"/>
                      <a:gd name="connsiteY5" fmla="*/ 622101 h 1068650"/>
                      <a:gd name="connsiteX6" fmla="*/ 0 w 1933466"/>
                      <a:gd name="connsiteY6" fmla="*/ 102556 h 1068650"/>
                      <a:gd name="connsiteX0" fmla="*/ 0 w 1929559"/>
                      <a:gd name="connsiteY0" fmla="*/ 102556 h 1068650"/>
                      <a:gd name="connsiteX1" fmla="*/ 945535 w 1929559"/>
                      <a:gd name="connsiteY1" fmla="*/ 552456 h 1068650"/>
                      <a:gd name="connsiteX2" fmla="*/ 1886527 w 1929559"/>
                      <a:gd name="connsiteY2" fmla="*/ 102556 h 1068650"/>
                      <a:gd name="connsiteX3" fmla="*/ 1886527 w 1929559"/>
                      <a:gd name="connsiteY3" fmla="*/ 622101 h 1068650"/>
                      <a:gd name="connsiteX4" fmla="*/ 940619 w 1929559"/>
                      <a:gd name="connsiteY4" fmla="*/ 1068650 h 1068650"/>
                      <a:gd name="connsiteX5" fmla="*/ 0 w 1929559"/>
                      <a:gd name="connsiteY5" fmla="*/ 622101 h 1068650"/>
                      <a:gd name="connsiteX6" fmla="*/ 0 w 1929559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5420"/>
                      <a:gd name="connsiteY0" fmla="*/ 102556 h 1068650"/>
                      <a:gd name="connsiteX1" fmla="*/ 945535 w 1935420"/>
                      <a:gd name="connsiteY1" fmla="*/ 552456 h 1068650"/>
                      <a:gd name="connsiteX2" fmla="*/ 1886527 w 1935420"/>
                      <a:gd name="connsiteY2" fmla="*/ 102556 h 1068650"/>
                      <a:gd name="connsiteX3" fmla="*/ 1886527 w 1935420"/>
                      <a:gd name="connsiteY3" fmla="*/ 622101 h 1068650"/>
                      <a:gd name="connsiteX4" fmla="*/ 940619 w 1935420"/>
                      <a:gd name="connsiteY4" fmla="*/ 1068650 h 1068650"/>
                      <a:gd name="connsiteX5" fmla="*/ 0 w 1935420"/>
                      <a:gd name="connsiteY5" fmla="*/ 622101 h 1068650"/>
                      <a:gd name="connsiteX6" fmla="*/ 0 w 1935420"/>
                      <a:gd name="connsiteY6" fmla="*/ 102556 h 1068650"/>
                      <a:gd name="connsiteX0" fmla="*/ 0 w 1937374"/>
                      <a:gd name="connsiteY0" fmla="*/ 102556 h 1068650"/>
                      <a:gd name="connsiteX1" fmla="*/ 945535 w 1937374"/>
                      <a:gd name="connsiteY1" fmla="*/ 552456 h 1068650"/>
                      <a:gd name="connsiteX2" fmla="*/ 1886527 w 1937374"/>
                      <a:gd name="connsiteY2" fmla="*/ 102556 h 1068650"/>
                      <a:gd name="connsiteX3" fmla="*/ 1886527 w 1937374"/>
                      <a:gd name="connsiteY3" fmla="*/ 622101 h 1068650"/>
                      <a:gd name="connsiteX4" fmla="*/ 940619 w 1937374"/>
                      <a:gd name="connsiteY4" fmla="*/ 1068650 h 1068650"/>
                      <a:gd name="connsiteX5" fmla="*/ 0 w 1937374"/>
                      <a:gd name="connsiteY5" fmla="*/ 622101 h 1068650"/>
                      <a:gd name="connsiteX6" fmla="*/ 0 w 1937374"/>
                      <a:gd name="connsiteY6" fmla="*/ 102556 h 1068650"/>
                      <a:gd name="connsiteX0" fmla="*/ 0 w 1939279"/>
                      <a:gd name="connsiteY0" fmla="*/ 102556 h 1068650"/>
                      <a:gd name="connsiteX1" fmla="*/ 945535 w 1939279"/>
                      <a:gd name="connsiteY1" fmla="*/ 552456 h 1068650"/>
                      <a:gd name="connsiteX2" fmla="*/ 1886527 w 1939279"/>
                      <a:gd name="connsiteY2" fmla="*/ 102556 h 1068650"/>
                      <a:gd name="connsiteX3" fmla="*/ 1886527 w 1939279"/>
                      <a:gd name="connsiteY3" fmla="*/ 622101 h 1068650"/>
                      <a:gd name="connsiteX4" fmla="*/ 940619 w 1939279"/>
                      <a:gd name="connsiteY4" fmla="*/ 1068650 h 1068650"/>
                      <a:gd name="connsiteX5" fmla="*/ 0 w 1939279"/>
                      <a:gd name="connsiteY5" fmla="*/ 622101 h 1068650"/>
                      <a:gd name="connsiteX6" fmla="*/ 0 w 1939279"/>
                      <a:gd name="connsiteY6" fmla="*/ 102556 h 1068650"/>
                      <a:gd name="connsiteX0" fmla="*/ 0 w 2023099"/>
                      <a:gd name="connsiteY0" fmla="*/ 102556 h 1068650"/>
                      <a:gd name="connsiteX1" fmla="*/ 945535 w 2023099"/>
                      <a:gd name="connsiteY1" fmla="*/ 552456 h 1068650"/>
                      <a:gd name="connsiteX2" fmla="*/ 1886527 w 2023099"/>
                      <a:gd name="connsiteY2" fmla="*/ 102556 h 1068650"/>
                      <a:gd name="connsiteX3" fmla="*/ 1886527 w 2023099"/>
                      <a:gd name="connsiteY3" fmla="*/ 622101 h 1068650"/>
                      <a:gd name="connsiteX4" fmla="*/ 940619 w 2023099"/>
                      <a:gd name="connsiteY4" fmla="*/ 1068650 h 1068650"/>
                      <a:gd name="connsiteX5" fmla="*/ 0 w 2023099"/>
                      <a:gd name="connsiteY5" fmla="*/ 622101 h 1068650"/>
                      <a:gd name="connsiteX6" fmla="*/ 0 w 2023099"/>
                      <a:gd name="connsiteY6" fmla="*/ 102556 h 1068650"/>
                      <a:gd name="connsiteX0" fmla="*/ 0 w 2023099"/>
                      <a:gd name="connsiteY0" fmla="*/ 87316 h 1053410"/>
                      <a:gd name="connsiteX1" fmla="*/ 945535 w 2023099"/>
                      <a:gd name="connsiteY1" fmla="*/ 537216 h 1053410"/>
                      <a:gd name="connsiteX2" fmla="*/ 1886527 w 2023099"/>
                      <a:gd name="connsiteY2" fmla="*/ 87316 h 1053410"/>
                      <a:gd name="connsiteX3" fmla="*/ 1886527 w 2023099"/>
                      <a:gd name="connsiteY3" fmla="*/ 606861 h 1053410"/>
                      <a:gd name="connsiteX4" fmla="*/ 940619 w 2023099"/>
                      <a:gd name="connsiteY4" fmla="*/ 1053410 h 1053410"/>
                      <a:gd name="connsiteX5" fmla="*/ 0 w 2023099"/>
                      <a:gd name="connsiteY5" fmla="*/ 606861 h 1053410"/>
                      <a:gd name="connsiteX6" fmla="*/ 0 w 2023099"/>
                      <a:gd name="connsiteY6" fmla="*/ 87316 h 1053410"/>
                      <a:gd name="connsiteX0" fmla="*/ 0 w 2023099"/>
                      <a:gd name="connsiteY0" fmla="*/ 26985 h 993079"/>
                      <a:gd name="connsiteX1" fmla="*/ 945535 w 2023099"/>
                      <a:gd name="connsiteY1" fmla="*/ 476885 h 993079"/>
                      <a:gd name="connsiteX2" fmla="*/ 1886527 w 2023099"/>
                      <a:gd name="connsiteY2" fmla="*/ 26985 h 993079"/>
                      <a:gd name="connsiteX3" fmla="*/ 1886527 w 2023099"/>
                      <a:gd name="connsiteY3" fmla="*/ 546530 h 993079"/>
                      <a:gd name="connsiteX4" fmla="*/ 940619 w 2023099"/>
                      <a:gd name="connsiteY4" fmla="*/ 993079 h 993079"/>
                      <a:gd name="connsiteX5" fmla="*/ 0 w 2023099"/>
                      <a:gd name="connsiteY5" fmla="*/ 546530 h 993079"/>
                      <a:gd name="connsiteX6" fmla="*/ 0 w 2023099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6527"/>
                      <a:gd name="connsiteY0" fmla="*/ 26985 h 993079"/>
                      <a:gd name="connsiteX1" fmla="*/ 945535 w 1886527"/>
                      <a:gd name="connsiteY1" fmla="*/ 476885 h 993079"/>
                      <a:gd name="connsiteX2" fmla="*/ 1886527 w 1886527"/>
                      <a:gd name="connsiteY2" fmla="*/ 26985 h 993079"/>
                      <a:gd name="connsiteX3" fmla="*/ 1886527 w 1886527"/>
                      <a:gd name="connsiteY3" fmla="*/ 546530 h 993079"/>
                      <a:gd name="connsiteX4" fmla="*/ 940619 w 1886527"/>
                      <a:gd name="connsiteY4" fmla="*/ 993079 h 993079"/>
                      <a:gd name="connsiteX5" fmla="*/ 0 w 1886527"/>
                      <a:gd name="connsiteY5" fmla="*/ 546530 h 993079"/>
                      <a:gd name="connsiteX6" fmla="*/ 0 w 1886527"/>
                      <a:gd name="connsiteY6" fmla="*/ 26985 h 993079"/>
                      <a:gd name="connsiteX0" fmla="*/ 0 w 1888734"/>
                      <a:gd name="connsiteY0" fmla="*/ 26985 h 993079"/>
                      <a:gd name="connsiteX1" fmla="*/ 945535 w 1888734"/>
                      <a:gd name="connsiteY1" fmla="*/ 476885 h 993079"/>
                      <a:gd name="connsiteX2" fmla="*/ 1888734 w 1888734"/>
                      <a:gd name="connsiteY2" fmla="*/ 505 h 993079"/>
                      <a:gd name="connsiteX3" fmla="*/ 1886527 w 1888734"/>
                      <a:gd name="connsiteY3" fmla="*/ 546530 h 993079"/>
                      <a:gd name="connsiteX4" fmla="*/ 940619 w 1888734"/>
                      <a:gd name="connsiteY4" fmla="*/ 993079 h 993079"/>
                      <a:gd name="connsiteX5" fmla="*/ 0 w 1888734"/>
                      <a:gd name="connsiteY5" fmla="*/ 546530 h 993079"/>
                      <a:gd name="connsiteX6" fmla="*/ 0 w 1888734"/>
                      <a:gd name="connsiteY6" fmla="*/ 26985 h 993079"/>
                      <a:gd name="connsiteX0" fmla="*/ 0 w 1890941"/>
                      <a:gd name="connsiteY0" fmla="*/ 26985 h 1026179"/>
                      <a:gd name="connsiteX1" fmla="*/ 947742 w 1890941"/>
                      <a:gd name="connsiteY1" fmla="*/ 509985 h 1026179"/>
                      <a:gd name="connsiteX2" fmla="*/ 1890941 w 1890941"/>
                      <a:gd name="connsiteY2" fmla="*/ 33605 h 1026179"/>
                      <a:gd name="connsiteX3" fmla="*/ 1888734 w 1890941"/>
                      <a:gd name="connsiteY3" fmla="*/ 579630 h 1026179"/>
                      <a:gd name="connsiteX4" fmla="*/ 942826 w 1890941"/>
                      <a:gd name="connsiteY4" fmla="*/ 1026179 h 1026179"/>
                      <a:gd name="connsiteX5" fmla="*/ 2207 w 1890941"/>
                      <a:gd name="connsiteY5" fmla="*/ 579630 h 1026179"/>
                      <a:gd name="connsiteX6" fmla="*/ 0 w 1890941"/>
                      <a:gd name="connsiteY6" fmla="*/ 26985 h 1026179"/>
                      <a:gd name="connsiteX0" fmla="*/ 0 w 1890941"/>
                      <a:gd name="connsiteY0" fmla="*/ 26985 h 1026179"/>
                      <a:gd name="connsiteX1" fmla="*/ 947742 w 1890941"/>
                      <a:gd name="connsiteY1" fmla="*/ 509985 h 1026179"/>
                      <a:gd name="connsiteX2" fmla="*/ 1890941 w 1890941"/>
                      <a:gd name="connsiteY2" fmla="*/ 24779 h 1026179"/>
                      <a:gd name="connsiteX3" fmla="*/ 1888734 w 1890941"/>
                      <a:gd name="connsiteY3" fmla="*/ 579630 h 1026179"/>
                      <a:gd name="connsiteX4" fmla="*/ 942826 w 1890941"/>
                      <a:gd name="connsiteY4" fmla="*/ 1026179 h 1026179"/>
                      <a:gd name="connsiteX5" fmla="*/ 2207 w 1890941"/>
                      <a:gd name="connsiteY5" fmla="*/ 579630 h 1026179"/>
                      <a:gd name="connsiteX6" fmla="*/ 0 w 1890941"/>
                      <a:gd name="connsiteY6" fmla="*/ 26985 h 1026179"/>
                      <a:gd name="connsiteX0" fmla="*/ 0 w 1890941"/>
                      <a:gd name="connsiteY0" fmla="*/ 26985 h 1026179"/>
                      <a:gd name="connsiteX1" fmla="*/ 947742 w 1890941"/>
                      <a:gd name="connsiteY1" fmla="*/ 509985 h 1026179"/>
                      <a:gd name="connsiteX2" fmla="*/ 1890941 w 1890941"/>
                      <a:gd name="connsiteY2" fmla="*/ 24779 h 1026179"/>
                      <a:gd name="connsiteX3" fmla="*/ 1888734 w 1890941"/>
                      <a:gd name="connsiteY3" fmla="*/ 579630 h 1026179"/>
                      <a:gd name="connsiteX4" fmla="*/ 942826 w 1890941"/>
                      <a:gd name="connsiteY4" fmla="*/ 1026179 h 1026179"/>
                      <a:gd name="connsiteX5" fmla="*/ 2207 w 1890941"/>
                      <a:gd name="connsiteY5" fmla="*/ 579630 h 1026179"/>
                      <a:gd name="connsiteX6" fmla="*/ 0 w 1890941"/>
                      <a:gd name="connsiteY6" fmla="*/ 26985 h 1026179"/>
                      <a:gd name="connsiteX0" fmla="*/ 0 w 1892350"/>
                      <a:gd name="connsiteY0" fmla="*/ 26985 h 1026179"/>
                      <a:gd name="connsiteX1" fmla="*/ 947742 w 1892350"/>
                      <a:gd name="connsiteY1" fmla="*/ 509985 h 1026179"/>
                      <a:gd name="connsiteX2" fmla="*/ 1890941 w 1892350"/>
                      <a:gd name="connsiteY2" fmla="*/ 24779 h 1026179"/>
                      <a:gd name="connsiteX3" fmla="*/ 1888734 w 1892350"/>
                      <a:gd name="connsiteY3" fmla="*/ 579630 h 1026179"/>
                      <a:gd name="connsiteX4" fmla="*/ 942826 w 1892350"/>
                      <a:gd name="connsiteY4" fmla="*/ 1026179 h 1026179"/>
                      <a:gd name="connsiteX5" fmla="*/ 2207 w 1892350"/>
                      <a:gd name="connsiteY5" fmla="*/ 579630 h 1026179"/>
                      <a:gd name="connsiteX6" fmla="*/ 0 w 1892350"/>
                      <a:gd name="connsiteY6" fmla="*/ 26985 h 1026179"/>
                      <a:gd name="connsiteX0" fmla="*/ 0 w 1892350"/>
                      <a:gd name="connsiteY0" fmla="*/ 26985 h 1026179"/>
                      <a:gd name="connsiteX1" fmla="*/ 947742 w 1892350"/>
                      <a:gd name="connsiteY1" fmla="*/ 509985 h 1026179"/>
                      <a:gd name="connsiteX2" fmla="*/ 1890941 w 1892350"/>
                      <a:gd name="connsiteY2" fmla="*/ 24779 h 1026179"/>
                      <a:gd name="connsiteX3" fmla="*/ 1888734 w 1892350"/>
                      <a:gd name="connsiteY3" fmla="*/ 579630 h 1026179"/>
                      <a:gd name="connsiteX4" fmla="*/ 942826 w 1892350"/>
                      <a:gd name="connsiteY4" fmla="*/ 1026179 h 1026179"/>
                      <a:gd name="connsiteX5" fmla="*/ 2207 w 1892350"/>
                      <a:gd name="connsiteY5" fmla="*/ 579630 h 1026179"/>
                      <a:gd name="connsiteX6" fmla="*/ 0 w 1892350"/>
                      <a:gd name="connsiteY6" fmla="*/ 26985 h 1026179"/>
                      <a:gd name="connsiteX0" fmla="*/ 0 w 1892350"/>
                      <a:gd name="connsiteY0" fmla="*/ 7125 h 1006319"/>
                      <a:gd name="connsiteX1" fmla="*/ 947742 w 1892350"/>
                      <a:gd name="connsiteY1" fmla="*/ 490125 h 1006319"/>
                      <a:gd name="connsiteX2" fmla="*/ 1890941 w 1892350"/>
                      <a:gd name="connsiteY2" fmla="*/ 4919 h 1006319"/>
                      <a:gd name="connsiteX3" fmla="*/ 1888734 w 1892350"/>
                      <a:gd name="connsiteY3" fmla="*/ 559770 h 1006319"/>
                      <a:gd name="connsiteX4" fmla="*/ 942826 w 1892350"/>
                      <a:gd name="connsiteY4" fmla="*/ 1006319 h 1006319"/>
                      <a:gd name="connsiteX5" fmla="*/ 2207 w 1892350"/>
                      <a:gd name="connsiteY5" fmla="*/ 559770 h 1006319"/>
                      <a:gd name="connsiteX6" fmla="*/ 0 w 1892350"/>
                      <a:gd name="connsiteY6" fmla="*/ 7125 h 1006319"/>
                      <a:gd name="connsiteX0" fmla="*/ 0 w 1892350"/>
                      <a:gd name="connsiteY0" fmla="*/ 7125 h 1006319"/>
                      <a:gd name="connsiteX1" fmla="*/ 947742 w 1892350"/>
                      <a:gd name="connsiteY1" fmla="*/ 490125 h 1006319"/>
                      <a:gd name="connsiteX2" fmla="*/ 1890941 w 1892350"/>
                      <a:gd name="connsiteY2" fmla="*/ 4919 h 1006319"/>
                      <a:gd name="connsiteX3" fmla="*/ 1888734 w 1892350"/>
                      <a:gd name="connsiteY3" fmla="*/ 559770 h 1006319"/>
                      <a:gd name="connsiteX4" fmla="*/ 942826 w 1892350"/>
                      <a:gd name="connsiteY4" fmla="*/ 1006319 h 1006319"/>
                      <a:gd name="connsiteX5" fmla="*/ 2207 w 1892350"/>
                      <a:gd name="connsiteY5" fmla="*/ 559770 h 1006319"/>
                      <a:gd name="connsiteX6" fmla="*/ 0 w 1892350"/>
                      <a:gd name="connsiteY6" fmla="*/ 7125 h 1006319"/>
                      <a:gd name="connsiteX0" fmla="*/ 736 w 1890879"/>
                      <a:gd name="connsiteY0" fmla="*/ 7125 h 1015146"/>
                      <a:gd name="connsiteX1" fmla="*/ 946271 w 1890879"/>
                      <a:gd name="connsiteY1" fmla="*/ 498952 h 1015146"/>
                      <a:gd name="connsiteX2" fmla="*/ 1889470 w 1890879"/>
                      <a:gd name="connsiteY2" fmla="*/ 13746 h 1015146"/>
                      <a:gd name="connsiteX3" fmla="*/ 1887263 w 1890879"/>
                      <a:gd name="connsiteY3" fmla="*/ 568597 h 1015146"/>
                      <a:gd name="connsiteX4" fmla="*/ 941355 w 1890879"/>
                      <a:gd name="connsiteY4" fmla="*/ 1015146 h 1015146"/>
                      <a:gd name="connsiteX5" fmla="*/ 736 w 1890879"/>
                      <a:gd name="connsiteY5" fmla="*/ 568597 h 1015146"/>
                      <a:gd name="connsiteX6" fmla="*/ 736 w 1890879"/>
                      <a:gd name="connsiteY6" fmla="*/ 7125 h 1015146"/>
                      <a:gd name="connsiteX0" fmla="*/ 736 w 1890879"/>
                      <a:gd name="connsiteY0" fmla="*/ 7125 h 1015146"/>
                      <a:gd name="connsiteX1" fmla="*/ 946271 w 1890879"/>
                      <a:gd name="connsiteY1" fmla="*/ 498952 h 1015146"/>
                      <a:gd name="connsiteX2" fmla="*/ 1889470 w 1890879"/>
                      <a:gd name="connsiteY2" fmla="*/ 13746 h 1015146"/>
                      <a:gd name="connsiteX3" fmla="*/ 1887263 w 1890879"/>
                      <a:gd name="connsiteY3" fmla="*/ 568597 h 1015146"/>
                      <a:gd name="connsiteX4" fmla="*/ 941355 w 1890879"/>
                      <a:gd name="connsiteY4" fmla="*/ 1015146 h 1015146"/>
                      <a:gd name="connsiteX5" fmla="*/ 736 w 1890879"/>
                      <a:gd name="connsiteY5" fmla="*/ 568597 h 1015146"/>
                      <a:gd name="connsiteX6" fmla="*/ 736 w 1890879"/>
                      <a:gd name="connsiteY6" fmla="*/ 7125 h 1015146"/>
                      <a:gd name="connsiteX0" fmla="*/ 736 w 1890879"/>
                      <a:gd name="connsiteY0" fmla="*/ 7125 h 1015146"/>
                      <a:gd name="connsiteX1" fmla="*/ 946271 w 1890879"/>
                      <a:gd name="connsiteY1" fmla="*/ 498952 h 1015146"/>
                      <a:gd name="connsiteX2" fmla="*/ 1889470 w 1890879"/>
                      <a:gd name="connsiteY2" fmla="*/ 13746 h 1015146"/>
                      <a:gd name="connsiteX3" fmla="*/ 1887263 w 1890879"/>
                      <a:gd name="connsiteY3" fmla="*/ 568597 h 1015146"/>
                      <a:gd name="connsiteX4" fmla="*/ 941355 w 1890879"/>
                      <a:gd name="connsiteY4" fmla="*/ 1015146 h 1015146"/>
                      <a:gd name="connsiteX5" fmla="*/ 736 w 1890879"/>
                      <a:gd name="connsiteY5" fmla="*/ 568597 h 1015146"/>
                      <a:gd name="connsiteX6" fmla="*/ 736 w 1890879"/>
                      <a:gd name="connsiteY6" fmla="*/ 7125 h 1015146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0879"/>
                      <a:gd name="connsiteY0" fmla="*/ 0 h 1008021"/>
                      <a:gd name="connsiteX1" fmla="*/ 946271 w 1890879"/>
                      <a:gd name="connsiteY1" fmla="*/ 491827 h 1008021"/>
                      <a:gd name="connsiteX2" fmla="*/ 1889470 w 1890879"/>
                      <a:gd name="connsiteY2" fmla="*/ 6621 h 1008021"/>
                      <a:gd name="connsiteX3" fmla="*/ 1887263 w 1890879"/>
                      <a:gd name="connsiteY3" fmla="*/ 561472 h 1008021"/>
                      <a:gd name="connsiteX4" fmla="*/ 941355 w 1890879"/>
                      <a:gd name="connsiteY4" fmla="*/ 1008021 h 1008021"/>
                      <a:gd name="connsiteX5" fmla="*/ 736 w 1890879"/>
                      <a:gd name="connsiteY5" fmla="*/ 561472 h 1008021"/>
                      <a:gd name="connsiteX6" fmla="*/ 736 w 1890879"/>
                      <a:gd name="connsiteY6" fmla="*/ 0 h 1008021"/>
                      <a:gd name="connsiteX0" fmla="*/ 736 w 1895292"/>
                      <a:gd name="connsiteY0" fmla="*/ 0 h 1008021"/>
                      <a:gd name="connsiteX1" fmla="*/ 946271 w 1895292"/>
                      <a:gd name="connsiteY1" fmla="*/ 491827 h 1008021"/>
                      <a:gd name="connsiteX2" fmla="*/ 1889470 w 1895292"/>
                      <a:gd name="connsiteY2" fmla="*/ 6621 h 1008021"/>
                      <a:gd name="connsiteX3" fmla="*/ 1887263 w 1895292"/>
                      <a:gd name="connsiteY3" fmla="*/ 561472 h 1008021"/>
                      <a:gd name="connsiteX4" fmla="*/ 941355 w 1895292"/>
                      <a:gd name="connsiteY4" fmla="*/ 1008021 h 1008021"/>
                      <a:gd name="connsiteX5" fmla="*/ 736 w 1895292"/>
                      <a:gd name="connsiteY5" fmla="*/ 561472 h 1008021"/>
                      <a:gd name="connsiteX6" fmla="*/ 736 w 1895292"/>
                      <a:gd name="connsiteY6" fmla="*/ 0 h 1008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95292" h="1008021">
                        <a:moveTo>
                          <a:pt x="736" y="0"/>
                        </a:moveTo>
                        <a:cubicBezTo>
                          <a:pt x="3781" y="116450"/>
                          <a:pt x="187361" y="475883"/>
                          <a:pt x="946271" y="491827"/>
                        </a:cubicBezTo>
                        <a:cubicBezTo>
                          <a:pt x="1813190" y="475935"/>
                          <a:pt x="1895292" y="22081"/>
                          <a:pt x="1889470" y="6621"/>
                        </a:cubicBezTo>
                        <a:cubicBezTo>
                          <a:pt x="1888734" y="188629"/>
                          <a:pt x="1887999" y="379464"/>
                          <a:pt x="1887263" y="561472"/>
                        </a:cubicBezTo>
                        <a:cubicBezTo>
                          <a:pt x="1869892" y="657065"/>
                          <a:pt x="1683478" y="988357"/>
                          <a:pt x="941355" y="1008021"/>
                        </a:cubicBezTo>
                        <a:cubicBezTo>
                          <a:pt x="191857" y="985899"/>
                          <a:pt x="11629" y="644208"/>
                          <a:pt x="736" y="561472"/>
                        </a:cubicBezTo>
                        <a:cubicBezTo>
                          <a:pt x="0" y="377257"/>
                          <a:pt x="1472" y="184215"/>
                          <a:pt x="736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lumMod val="50000"/>
                          <a:tint val="66000"/>
                          <a:satMod val="160000"/>
                        </a:srgbClr>
                      </a:gs>
                      <a:gs pos="50000">
                        <a:srgbClr val="FFFFFF">
                          <a:lumMod val="50000"/>
                          <a:tint val="44500"/>
                          <a:satMod val="160000"/>
                        </a:srgbClr>
                      </a:gs>
                      <a:gs pos="100000">
                        <a:srgbClr val="FFFFFF">
                          <a:lumMod val="50000"/>
                          <a:tint val="23500"/>
                          <a:satMod val="160000"/>
                        </a:srgbClr>
                      </a:gs>
                    </a:gsLst>
                    <a:lin ang="0" scaled="1"/>
                    <a:tileRect/>
                  </a:gradFill>
                  <a:ln w="9525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2075" tIns="46038" rIns="92075" bIns="46038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19037" indent="-119037" algn="ctr" fontAlgn="auto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>
                        <a:srgbClr val="FD0000"/>
                      </a:buClr>
                      <a:defRPr/>
                    </a:pPr>
                    <a:endParaRPr lang="en-CA" sz="2000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 bwMode="auto">
                  <a:xfrm>
                    <a:off x="6480809" y="1719124"/>
                    <a:ext cx="1640497" cy="927906"/>
                  </a:xfrm>
                  <a:prstGeom prst="ellipse">
                    <a:avLst/>
                  </a:prstGeom>
                  <a:solidFill>
                    <a:srgbClr val="FFFFFF">
                      <a:lumMod val="95000"/>
                    </a:srgbClr>
                  </a:solidFill>
                  <a:ln w="9525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2075" tIns="46038" rIns="92075" bIns="46038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19037" indent="-119037" algn="ctr" fontAlgn="auto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>
                        <a:srgbClr val="FD0000"/>
                      </a:buClr>
                      <a:defRPr/>
                    </a:pPr>
                    <a:endParaRPr lang="en-CA" sz="2000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 bwMode="auto">
                  <a:xfrm>
                    <a:off x="6483495" y="2233362"/>
                    <a:ext cx="1631902" cy="855799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2075" tIns="46038" rIns="92075" bIns="46038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19037" indent="-119037" algn="ctr" fontAlgn="auto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>
                        <a:srgbClr val="FD0000"/>
                      </a:buClr>
                      <a:defRPr/>
                    </a:pPr>
                    <a:endParaRPr lang="en-CA" sz="2000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51" name="Group 150"/>
          <p:cNvGrpSpPr/>
          <p:nvPr/>
        </p:nvGrpSpPr>
        <p:grpSpPr>
          <a:xfrm>
            <a:off x="4832337" y="1548376"/>
            <a:ext cx="1728000" cy="1678241"/>
            <a:chOff x="4832337" y="1548376"/>
            <a:chExt cx="1728000" cy="1678241"/>
          </a:xfrm>
        </p:grpSpPr>
        <p:sp>
          <p:nvSpPr>
            <p:cNvPr id="126" name="TextBox 125"/>
            <p:cNvSpPr txBox="1">
              <a:spLocks noChangeArrowheads="1"/>
            </p:cNvSpPr>
            <p:nvPr/>
          </p:nvSpPr>
          <p:spPr bwMode="auto">
            <a:xfrm>
              <a:off x="4832337" y="2945797"/>
              <a:ext cx="1728000" cy="280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67" tIns="17132" rIns="34267" bIns="17132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ea typeface="MS PGothic" pitchFamily="34" charset="-128"/>
                </a:rPr>
                <a:t>PERFORMANCE</a:t>
              </a:r>
              <a:endParaRPr lang="en-US" sz="16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111" name="Group 135"/>
            <p:cNvGrpSpPr/>
            <p:nvPr/>
          </p:nvGrpSpPr>
          <p:grpSpPr>
            <a:xfrm>
              <a:off x="4914751" y="1548376"/>
              <a:ext cx="1563173" cy="1162361"/>
              <a:chOff x="353027" y="1599278"/>
              <a:chExt cx="1563173" cy="1162360"/>
            </a:xfrm>
          </p:grpSpPr>
          <p:sp>
            <p:nvSpPr>
              <p:cNvPr id="486" name="Red_Box"/>
              <p:cNvSpPr>
                <a:spLocks noChangeArrowheads="1"/>
              </p:cNvSpPr>
              <p:nvPr/>
            </p:nvSpPr>
            <p:spPr bwMode="auto">
              <a:xfrm>
                <a:off x="353654" y="1599278"/>
                <a:ext cx="1561919" cy="1162360"/>
              </a:xfrm>
              <a:prstGeom prst="roundRect">
                <a:avLst>
                  <a:gd name="adj" fmla="val 693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61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12700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square" lIns="72000" tIns="36000" rIns="72000" bIns="36000" anchor="ctr" anchorCtr="0">
                <a:noAutofit/>
              </a:bodyPr>
              <a:lstStyle/>
              <a:p>
                <a:pPr marL="179961" indent="-179961" fontAlgn="auto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FD0000"/>
                  </a:buClr>
                  <a:defRPr/>
                </a:pPr>
                <a:endParaRPr lang="en-CA" sz="1600" kern="0" dirty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87" name="Chart 1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2229592896"/>
                  </p:ext>
                </p:extLst>
              </p:nvPr>
            </p:nvGraphicFramePr>
            <p:xfrm>
              <a:off x="353027" y="1599278"/>
              <a:ext cx="1563173" cy="11623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</p:grpSp>
      <p:sp>
        <p:nvSpPr>
          <p:cNvPr id="137" name="Title 3"/>
          <p:cNvSpPr>
            <a:spLocks noGrp="1"/>
          </p:cNvSpPr>
          <p:nvPr>
            <p:ph type="title"/>
          </p:nvPr>
        </p:nvSpPr>
        <p:spPr bwMode="auto">
          <a:xfrm>
            <a:off x="92111" y="351585"/>
            <a:ext cx="6857329" cy="38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292929"/>
                </a:solidFill>
              </a:rPr>
              <a:t>MANAGING DATABASES IN PRIVATE CLOUDS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444747" y="1507004"/>
            <a:ext cx="1440000" cy="1965834"/>
            <a:chOff x="522237" y="1507004"/>
            <a:chExt cx="1440000" cy="1965834"/>
          </a:xfrm>
        </p:grpSpPr>
        <p:sp>
          <p:nvSpPr>
            <p:cNvPr id="208" name="TextBox 207"/>
            <p:cNvSpPr txBox="1">
              <a:spLocks noChangeArrowheads="1"/>
            </p:cNvSpPr>
            <p:nvPr/>
          </p:nvSpPr>
          <p:spPr bwMode="auto">
            <a:xfrm>
              <a:off x="522237" y="2945797"/>
              <a:ext cx="1440000" cy="527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67" tIns="17132" rIns="34267" bIns="17132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ea typeface="MS PGothic" pitchFamily="34" charset="-128"/>
                </a:rPr>
                <a:t>ENGINEERED SYSTEMS</a:t>
              </a:r>
            </a:p>
          </p:txBody>
        </p:sp>
        <p:grpSp>
          <p:nvGrpSpPr>
            <p:cNvPr id="16" name="Group 132"/>
            <p:cNvGrpSpPr/>
            <p:nvPr/>
          </p:nvGrpSpPr>
          <p:grpSpPr>
            <a:xfrm>
              <a:off x="530426" y="1507004"/>
              <a:ext cx="1423622" cy="1245102"/>
              <a:chOff x="4928987" y="1507209"/>
              <a:chExt cx="1423622" cy="1245102"/>
            </a:xfrm>
          </p:grpSpPr>
          <p:grpSp>
            <p:nvGrpSpPr>
              <p:cNvPr id="17" name="Group 131"/>
              <p:cNvGrpSpPr/>
              <p:nvPr/>
            </p:nvGrpSpPr>
            <p:grpSpPr>
              <a:xfrm>
                <a:off x="4928987" y="1507209"/>
                <a:ext cx="1423622" cy="1245102"/>
                <a:chOff x="4928987" y="1507209"/>
                <a:chExt cx="1423622" cy="1245102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4928987" y="1507209"/>
                  <a:ext cx="1423622" cy="12451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endParaRPr lang="en-CA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8" name="Group 284"/>
                <p:cNvGrpSpPr/>
                <p:nvPr/>
              </p:nvGrpSpPr>
              <p:grpSpPr>
                <a:xfrm>
                  <a:off x="4985945" y="1613130"/>
                  <a:ext cx="1294467" cy="1109586"/>
                  <a:chOff x="6190359" y="546672"/>
                  <a:chExt cx="1014753" cy="869822"/>
                </a:xfrm>
              </p:grpSpPr>
              <p:grpSp>
                <p:nvGrpSpPr>
                  <p:cNvPr id="19" name="Group 440"/>
                  <p:cNvGrpSpPr/>
                  <p:nvPr/>
                </p:nvGrpSpPr>
                <p:grpSpPr>
                  <a:xfrm>
                    <a:off x="6190359" y="561048"/>
                    <a:ext cx="485665" cy="668540"/>
                    <a:chOff x="3017050" y="443288"/>
                    <a:chExt cx="485665" cy="668540"/>
                  </a:xfrm>
                </p:grpSpPr>
                <p:grpSp>
                  <p:nvGrpSpPr>
                    <p:cNvPr id="20" name="Group 312"/>
                    <p:cNvGrpSpPr/>
                    <p:nvPr/>
                  </p:nvGrpSpPr>
                  <p:grpSpPr>
                    <a:xfrm>
                      <a:off x="3017050" y="574916"/>
                      <a:ext cx="485665" cy="536912"/>
                      <a:chOff x="6491695" y="2092364"/>
                      <a:chExt cx="1640541" cy="1813650"/>
                    </a:xfrm>
                  </p:grpSpPr>
                  <p:grpSp>
                    <p:nvGrpSpPr>
                      <p:cNvPr id="21" name="Group 309"/>
                      <p:cNvGrpSpPr/>
                      <p:nvPr/>
                    </p:nvGrpSpPr>
                    <p:grpSpPr>
                      <a:xfrm>
                        <a:off x="6491695" y="2533997"/>
                        <a:ext cx="1640541" cy="1372017"/>
                        <a:chOff x="6502580" y="2533997"/>
                        <a:chExt cx="1640541" cy="1372017"/>
                      </a:xfrm>
                    </p:grpSpPr>
                    <p:sp>
                      <p:nvSpPr>
                        <p:cNvPr id="268" name="Oval 267"/>
                        <p:cNvSpPr/>
                        <p:nvPr/>
                      </p:nvSpPr>
                      <p:spPr bwMode="auto">
                        <a:xfrm>
                          <a:off x="6502580" y="2533997"/>
                          <a:ext cx="1640497" cy="927906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95000"/>
                          </a:srgbClr>
                        </a:soli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 bwMode="auto">
                        <a:xfrm>
                          <a:off x="6505266" y="3048235"/>
                          <a:ext cx="1631902" cy="855799"/>
                        </a:xfrm>
                        <a:prstGeom prst="ellipse">
                          <a:avLst/>
                        </a:prstGeom>
                        <a:noFill/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0" name="Freeform 269"/>
                        <p:cNvSpPr/>
                        <p:nvPr/>
                      </p:nvSpPr>
                      <p:spPr bwMode="auto">
                        <a:xfrm>
                          <a:off x="6506951" y="3035809"/>
                          <a:ext cx="1636170" cy="870205"/>
                        </a:xfrm>
                        <a:custGeom>
                          <a:avLst/>
                          <a:gdLst>
                            <a:gd name="connsiteX0" fmla="*/ 0 w 1886527"/>
                            <a:gd name="connsiteY0" fmla="*/ 0 h 519545"/>
                            <a:gd name="connsiteX1" fmla="*/ 1886527 w 1886527"/>
                            <a:gd name="connsiteY1" fmla="*/ 0 h 519545"/>
                            <a:gd name="connsiteX2" fmla="*/ 1886527 w 1886527"/>
                            <a:gd name="connsiteY2" fmla="*/ 519545 h 519545"/>
                            <a:gd name="connsiteX3" fmla="*/ 0 w 1886527"/>
                            <a:gd name="connsiteY3" fmla="*/ 519545 h 519545"/>
                            <a:gd name="connsiteX4" fmla="*/ 0 w 1886527"/>
                            <a:gd name="connsiteY4" fmla="*/ 0 h 519545"/>
                            <a:gd name="connsiteX0" fmla="*/ 0 w 1886527"/>
                            <a:gd name="connsiteY0" fmla="*/ 0 h 606136"/>
                            <a:gd name="connsiteX1" fmla="*/ 1886527 w 1886527"/>
                            <a:gd name="connsiteY1" fmla="*/ 0 h 606136"/>
                            <a:gd name="connsiteX2" fmla="*/ 1886527 w 1886527"/>
                            <a:gd name="connsiteY2" fmla="*/ 519545 h 606136"/>
                            <a:gd name="connsiteX3" fmla="*/ 0 w 1886527"/>
                            <a:gd name="connsiteY3" fmla="*/ 519545 h 606136"/>
                            <a:gd name="connsiteX4" fmla="*/ 0 w 1886527"/>
                            <a:gd name="connsiteY4" fmla="*/ 0 h 606136"/>
                            <a:gd name="connsiteX0" fmla="*/ 0 w 1886527"/>
                            <a:gd name="connsiteY0" fmla="*/ 0 h 616651"/>
                            <a:gd name="connsiteX1" fmla="*/ 1886527 w 1886527"/>
                            <a:gd name="connsiteY1" fmla="*/ 0 h 616651"/>
                            <a:gd name="connsiteX2" fmla="*/ 1886527 w 1886527"/>
                            <a:gd name="connsiteY2" fmla="*/ 519545 h 616651"/>
                            <a:gd name="connsiteX3" fmla="*/ 943077 w 1886527"/>
                            <a:gd name="connsiteY3" fmla="*/ 582635 h 616651"/>
                            <a:gd name="connsiteX4" fmla="*/ 0 w 1886527"/>
                            <a:gd name="connsiteY4" fmla="*/ 519545 h 616651"/>
                            <a:gd name="connsiteX5" fmla="*/ 0 w 1886527"/>
                            <a:gd name="connsiteY5" fmla="*/ 0 h 61665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93131"/>
                            <a:gd name="connsiteX1" fmla="*/ 1886527 w 1886527"/>
                            <a:gd name="connsiteY1" fmla="*/ 0 h 993131"/>
                            <a:gd name="connsiteX2" fmla="*/ 1886527 w 1886527"/>
                            <a:gd name="connsiteY2" fmla="*/ 519545 h 993131"/>
                            <a:gd name="connsiteX3" fmla="*/ 943077 w 1886527"/>
                            <a:gd name="connsiteY3" fmla="*/ 966093 h 993131"/>
                            <a:gd name="connsiteX4" fmla="*/ 0 w 1886527"/>
                            <a:gd name="connsiteY4" fmla="*/ 519545 h 993131"/>
                            <a:gd name="connsiteX5" fmla="*/ 0 w 1886527"/>
                            <a:gd name="connsiteY5" fmla="*/ 0 h 99313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86591 h 1052684"/>
                            <a:gd name="connsiteX1" fmla="*/ 1886527 w 1886527"/>
                            <a:gd name="connsiteY1" fmla="*/ 86591 h 1052684"/>
                            <a:gd name="connsiteX2" fmla="*/ 1886527 w 1886527"/>
                            <a:gd name="connsiteY2" fmla="*/ 606136 h 1052684"/>
                            <a:gd name="connsiteX3" fmla="*/ 943077 w 1886527"/>
                            <a:gd name="connsiteY3" fmla="*/ 1052684 h 1052684"/>
                            <a:gd name="connsiteX4" fmla="*/ 0 w 1886527"/>
                            <a:gd name="connsiteY4" fmla="*/ 606136 h 1052684"/>
                            <a:gd name="connsiteX5" fmla="*/ 0 w 1886527"/>
                            <a:gd name="connsiteY5" fmla="*/ 86591 h 1052684"/>
                            <a:gd name="connsiteX0" fmla="*/ 0 w 1886527"/>
                            <a:gd name="connsiteY0" fmla="*/ 97640 h 1063733"/>
                            <a:gd name="connsiteX1" fmla="*/ 940619 w 1886527"/>
                            <a:gd name="connsiteY1" fmla="*/ 31346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110436"/>
                            <a:gd name="connsiteX1" fmla="*/ 945535 w 1886527"/>
                            <a:gd name="connsiteY1" fmla="*/ 547540 h 1110436"/>
                            <a:gd name="connsiteX2" fmla="*/ 1886527 w 1886527"/>
                            <a:gd name="connsiteY2" fmla="*/ 97640 h 1110436"/>
                            <a:gd name="connsiteX3" fmla="*/ 1886527 w 1886527"/>
                            <a:gd name="connsiteY3" fmla="*/ 617185 h 1110436"/>
                            <a:gd name="connsiteX4" fmla="*/ 943077 w 1886527"/>
                            <a:gd name="connsiteY4" fmla="*/ 1063733 h 1110436"/>
                            <a:gd name="connsiteX5" fmla="*/ 0 w 1886527"/>
                            <a:gd name="connsiteY5" fmla="*/ 617185 h 1110436"/>
                            <a:gd name="connsiteX6" fmla="*/ 0 w 1886527"/>
                            <a:gd name="connsiteY6" fmla="*/ 97640 h 1110436"/>
                            <a:gd name="connsiteX0" fmla="*/ 0 w 1886527"/>
                            <a:gd name="connsiteY0" fmla="*/ 97640 h 1068649"/>
                            <a:gd name="connsiteX1" fmla="*/ 945535 w 1886527"/>
                            <a:gd name="connsiteY1" fmla="*/ 547540 h 1068649"/>
                            <a:gd name="connsiteX2" fmla="*/ 1886527 w 1886527"/>
                            <a:gd name="connsiteY2" fmla="*/ 97640 h 1068649"/>
                            <a:gd name="connsiteX3" fmla="*/ 1886527 w 1886527"/>
                            <a:gd name="connsiteY3" fmla="*/ 617185 h 1068649"/>
                            <a:gd name="connsiteX4" fmla="*/ 943077 w 1886527"/>
                            <a:gd name="connsiteY4" fmla="*/ 1063733 h 1068649"/>
                            <a:gd name="connsiteX5" fmla="*/ 0 w 1886527"/>
                            <a:gd name="connsiteY5" fmla="*/ 617185 h 1068649"/>
                            <a:gd name="connsiteX6" fmla="*/ 0 w 1886527"/>
                            <a:gd name="connsiteY6" fmla="*/ 97640 h 1068649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703776"/>
                            <a:gd name="connsiteX1" fmla="*/ 945535 w 1886527"/>
                            <a:gd name="connsiteY1" fmla="*/ 547540 h 703776"/>
                            <a:gd name="connsiteX2" fmla="*/ 1886527 w 1886527"/>
                            <a:gd name="connsiteY2" fmla="*/ 97640 h 703776"/>
                            <a:gd name="connsiteX3" fmla="*/ 1886527 w 1886527"/>
                            <a:gd name="connsiteY3" fmla="*/ 617185 h 703776"/>
                            <a:gd name="connsiteX4" fmla="*/ 0 w 1886527"/>
                            <a:gd name="connsiteY4" fmla="*/ 617185 h 703776"/>
                            <a:gd name="connsiteX5" fmla="*/ 0 w 1886527"/>
                            <a:gd name="connsiteY5" fmla="*/ 97640 h 703776"/>
                            <a:gd name="connsiteX0" fmla="*/ 0 w 1913801"/>
                            <a:gd name="connsiteY0" fmla="*/ 97640 h 703776"/>
                            <a:gd name="connsiteX1" fmla="*/ 945535 w 1913801"/>
                            <a:gd name="connsiteY1" fmla="*/ 547540 h 703776"/>
                            <a:gd name="connsiteX2" fmla="*/ 1886527 w 1913801"/>
                            <a:gd name="connsiteY2" fmla="*/ 97640 h 703776"/>
                            <a:gd name="connsiteX3" fmla="*/ 1886527 w 1913801"/>
                            <a:gd name="connsiteY3" fmla="*/ 617185 h 703776"/>
                            <a:gd name="connsiteX4" fmla="*/ 0 w 1913801"/>
                            <a:gd name="connsiteY4" fmla="*/ 617185 h 703776"/>
                            <a:gd name="connsiteX5" fmla="*/ 0 w 1913801"/>
                            <a:gd name="connsiteY5" fmla="*/ 97640 h 703776"/>
                            <a:gd name="connsiteX0" fmla="*/ 22731 w 1936532"/>
                            <a:gd name="connsiteY0" fmla="*/ 97640 h 703776"/>
                            <a:gd name="connsiteX1" fmla="*/ 968266 w 1936532"/>
                            <a:gd name="connsiteY1" fmla="*/ 547540 h 703776"/>
                            <a:gd name="connsiteX2" fmla="*/ 1909258 w 1936532"/>
                            <a:gd name="connsiteY2" fmla="*/ 97640 h 703776"/>
                            <a:gd name="connsiteX3" fmla="*/ 1909258 w 1936532"/>
                            <a:gd name="connsiteY3" fmla="*/ 617185 h 703776"/>
                            <a:gd name="connsiteX4" fmla="*/ 22731 w 1936532"/>
                            <a:gd name="connsiteY4" fmla="*/ 617185 h 703776"/>
                            <a:gd name="connsiteX5" fmla="*/ 22731 w 1936532"/>
                            <a:gd name="connsiteY5" fmla="*/ 97640 h 703776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889220"/>
                            <a:gd name="connsiteY0" fmla="*/ 102556 h 708692"/>
                            <a:gd name="connsiteX1" fmla="*/ 945535 w 1889220"/>
                            <a:gd name="connsiteY1" fmla="*/ 552456 h 708692"/>
                            <a:gd name="connsiteX2" fmla="*/ 1886527 w 1889220"/>
                            <a:gd name="connsiteY2" fmla="*/ 102556 h 708692"/>
                            <a:gd name="connsiteX3" fmla="*/ 1886527 w 1889220"/>
                            <a:gd name="connsiteY3" fmla="*/ 622101 h 708692"/>
                            <a:gd name="connsiteX4" fmla="*/ 0 w 1889220"/>
                            <a:gd name="connsiteY4" fmla="*/ 622101 h 708692"/>
                            <a:gd name="connsiteX5" fmla="*/ 0 w 1889220"/>
                            <a:gd name="connsiteY5" fmla="*/ 102556 h 708692"/>
                            <a:gd name="connsiteX0" fmla="*/ 0 w 1933466"/>
                            <a:gd name="connsiteY0" fmla="*/ 102556 h 708692"/>
                            <a:gd name="connsiteX1" fmla="*/ 945535 w 1933466"/>
                            <a:gd name="connsiteY1" fmla="*/ 552456 h 708692"/>
                            <a:gd name="connsiteX2" fmla="*/ 1886527 w 1933466"/>
                            <a:gd name="connsiteY2" fmla="*/ 102556 h 708692"/>
                            <a:gd name="connsiteX3" fmla="*/ 1886527 w 1933466"/>
                            <a:gd name="connsiteY3" fmla="*/ 622101 h 708692"/>
                            <a:gd name="connsiteX4" fmla="*/ 0 w 1933466"/>
                            <a:gd name="connsiteY4" fmla="*/ 622101 h 708692"/>
                            <a:gd name="connsiteX5" fmla="*/ 0 w 1933466"/>
                            <a:gd name="connsiteY5" fmla="*/ 102556 h 708692"/>
                            <a:gd name="connsiteX0" fmla="*/ 0 w 1933466"/>
                            <a:gd name="connsiteY0" fmla="*/ 102556 h 719207"/>
                            <a:gd name="connsiteX1" fmla="*/ 945535 w 1933466"/>
                            <a:gd name="connsiteY1" fmla="*/ 552456 h 719207"/>
                            <a:gd name="connsiteX2" fmla="*/ 1886527 w 1933466"/>
                            <a:gd name="connsiteY2" fmla="*/ 102556 h 719207"/>
                            <a:gd name="connsiteX3" fmla="*/ 1886527 w 1933466"/>
                            <a:gd name="connsiteY3" fmla="*/ 622101 h 719207"/>
                            <a:gd name="connsiteX4" fmla="*/ 943077 w 1933466"/>
                            <a:gd name="connsiteY4" fmla="*/ 685192 h 719207"/>
                            <a:gd name="connsiteX5" fmla="*/ 0 w 1933466"/>
                            <a:gd name="connsiteY5" fmla="*/ 622101 h 719207"/>
                            <a:gd name="connsiteX6" fmla="*/ 0 w 1933466"/>
                            <a:gd name="connsiteY6" fmla="*/ 102556 h 719207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29559"/>
                            <a:gd name="connsiteY0" fmla="*/ 102556 h 1068650"/>
                            <a:gd name="connsiteX1" fmla="*/ 945535 w 1929559"/>
                            <a:gd name="connsiteY1" fmla="*/ 552456 h 1068650"/>
                            <a:gd name="connsiteX2" fmla="*/ 1886527 w 1929559"/>
                            <a:gd name="connsiteY2" fmla="*/ 102556 h 1068650"/>
                            <a:gd name="connsiteX3" fmla="*/ 1886527 w 1929559"/>
                            <a:gd name="connsiteY3" fmla="*/ 622101 h 1068650"/>
                            <a:gd name="connsiteX4" fmla="*/ 940619 w 1929559"/>
                            <a:gd name="connsiteY4" fmla="*/ 1068650 h 1068650"/>
                            <a:gd name="connsiteX5" fmla="*/ 0 w 1929559"/>
                            <a:gd name="connsiteY5" fmla="*/ 622101 h 1068650"/>
                            <a:gd name="connsiteX6" fmla="*/ 0 w 1929559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7374"/>
                            <a:gd name="connsiteY0" fmla="*/ 102556 h 1068650"/>
                            <a:gd name="connsiteX1" fmla="*/ 945535 w 1937374"/>
                            <a:gd name="connsiteY1" fmla="*/ 552456 h 1068650"/>
                            <a:gd name="connsiteX2" fmla="*/ 1886527 w 1937374"/>
                            <a:gd name="connsiteY2" fmla="*/ 102556 h 1068650"/>
                            <a:gd name="connsiteX3" fmla="*/ 1886527 w 1937374"/>
                            <a:gd name="connsiteY3" fmla="*/ 622101 h 1068650"/>
                            <a:gd name="connsiteX4" fmla="*/ 940619 w 1937374"/>
                            <a:gd name="connsiteY4" fmla="*/ 1068650 h 1068650"/>
                            <a:gd name="connsiteX5" fmla="*/ 0 w 1937374"/>
                            <a:gd name="connsiteY5" fmla="*/ 622101 h 1068650"/>
                            <a:gd name="connsiteX6" fmla="*/ 0 w 1937374"/>
                            <a:gd name="connsiteY6" fmla="*/ 102556 h 1068650"/>
                            <a:gd name="connsiteX0" fmla="*/ 0 w 1939279"/>
                            <a:gd name="connsiteY0" fmla="*/ 102556 h 1068650"/>
                            <a:gd name="connsiteX1" fmla="*/ 945535 w 1939279"/>
                            <a:gd name="connsiteY1" fmla="*/ 552456 h 1068650"/>
                            <a:gd name="connsiteX2" fmla="*/ 1886527 w 1939279"/>
                            <a:gd name="connsiteY2" fmla="*/ 102556 h 1068650"/>
                            <a:gd name="connsiteX3" fmla="*/ 1886527 w 1939279"/>
                            <a:gd name="connsiteY3" fmla="*/ 622101 h 1068650"/>
                            <a:gd name="connsiteX4" fmla="*/ 940619 w 1939279"/>
                            <a:gd name="connsiteY4" fmla="*/ 1068650 h 1068650"/>
                            <a:gd name="connsiteX5" fmla="*/ 0 w 1939279"/>
                            <a:gd name="connsiteY5" fmla="*/ 622101 h 1068650"/>
                            <a:gd name="connsiteX6" fmla="*/ 0 w 1939279"/>
                            <a:gd name="connsiteY6" fmla="*/ 102556 h 1068650"/>
                            <a:gd name="connsiteX0" fmla="*/ 0 w 2023099"/>
                            <a:gd name="connsiteY0" fmla="*/ 102556 h 1068650"/>
                            <a:gd name="connsiteX1" fmla="*/ 945535 w 2023099"/>
                            <a:gd name="connsiteY1" fmla="*/ 552456 h 1068650"/>
                            <a:gd name="connsiteX2" fmla="*/ 1886527 w 2023099"/>
                            <a:gd name="connsiteY2" fmla="*/ 102556 h 1068650"/>
                            <a:gd name="connsiteX3" fmla="*/ 1886527 w 2023099"/>
                            <a:gd name="connsiteY3" fmla="*/ 622101 h 1068650"/>
                            <a:gd name="connsiteX4" fmla="*/ 940619 w 2023099"/>
                            <a:gd name="connsiteY4" fmla="*/ 1068650 h 1068650"/>
                            <a:gd name="connsiteX5" fmla="*/ 0 w 2023099"/>
                            <a:gd name="connsiteY5" fmla="*/ 622101 h 1068650"/>
                            <a:gd name="connsiteX6" fmla="*/ 0 w 2023099"/>
                            <a:gd name="connsiteY6" fmla="*/ 102556 h 1068650"/>
                            <a:gd name="connsiteX0" fmla="*/ 0 w 2023099"/>
                            <a:gd name="connsiteY0" fmla="*/ 87316 h 1053410"/>
                            <a:gd name="connsiteX1" fmla="*/ 945535 w 2023099"/>
                            <a:gd name="connsiteY1" fmla="*/ 537216 h 1053410"/>
                            <a:gd name="connsiteX2" fmla="*/ 1886527 w 2023099"/>
                            <a:gd name="connsiteY2" fmla="*/ 87316 h 1053410"/>
                            <a:gd name="connsiteX3" fmla="*/ 1886527 w 2023099"/>
                            <a:gd name="connsiteY3" fmla="*/ 606861 h 1053410"/>
                            <a:gd name="connsiteX4" fmla="*/ 940619 w 2023099"/>
                            <a:gd name="connsiteY4" fmla="*/ 1053410 h 1053410"/>
                            <a:gd name="connsiteX5" fmla="*/ 0 w 2023099"/>
                            <a:gd name="connsiteY5" fmla="*/ 606861 h 1053410"/>
                            <a:gd name="connsiteX6" fmla="*/ 0 w 2023099"/>
                            <a:gd name="connsiteY6" fmla="*/ 87316 h 1053410"/>
                            <a:gd name="connsiteX0" fmla="*/ 0 w 2023099"/>
                            <a:gd name="connsiteY0" fmla="*/ 26985 h 993079"/>
                            <a:gd name="connsiteX1" fmla="*/ 945535 w 2023099"/>
                            <a:gd name="connsiteY1" fmla="*/ 476885 h 993079"/>
                            <a:gd name="connsiteX2" fmla="*/ 1886527 w 2023099"/>
                            <a:gd name="connsiteY2" fmla="*/ 26985 h 993079"/>
                            <a:gd name="connsiteX3" fmla="*/ 1886527 w 2023099"/>
                            <a:gd name="connsiteY3" fmla="*/ 546530 h 993079"/>
                            <a:gd name="connsiteX4" fmla="*/ 940619 w 2023099"/>
                            <a:gd name="connsiteY4" fmla="*/ 993079 h 993079"/>
                            <a:gd name="connsiteX5" fmla="*/ 0 w 2023099"/>
                            <a:gd name="connsiteY5" fmla="*/ 546530 h 993079"/>
                            <a:gd name="connsiteX6" fmla="*/ 0 w 2023099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8734"/>
                            <a:gd name="connsiteY0" fmla="*/ 26985 h 993079"/>
                            <a:gd name="connsiteX1" fmla="*/ 945535 w 1888734"/>
                            <a:gd name="connsiteY1" fmla="*/ 476885 h 993079"/>
                            <a:gd name="connsiteX2" fmla="*/ 1888734 w 1888734"/>
                            <a:gd name="connsiteY2" fmla="*/ 505 h 993079"/>
                            <a:gd name="connsiteX3" fmla="*/ 1886527 w 1888734"/>
                            <a:gd name="connsiteY3" fmla="*/ 546530 h 993079"/>
                            <a:gd name="connsiteX4" fmla="*/ 940619 w 1888734"/>
                            <a:gd name="connsiteY4" fmla="*/ 993079 h 993079"/>
                            <a:gd name="connsiteX5" fmla="*/ 0 w 1888734"/>
                            <a:gd name="connsiteY5" fmla="*/ 546530 h 993079"/>
                            <a:gd name="connsiteX6" fmla="*/ 0 w 1888734"/>
                            <a:gd name="connsiteY6" fmla="*/ 26985 h 9930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33605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5292"/>
                            <a:gd name="connsiteY0" fmla="*/ 0 h 1008021"/>
                            <a:gd name="connsiteX1" fmla="*/ 946271 w 1895292"/>
                            <a:gd name="connsiteY1" fmla="*/ 491827 h 1008021"/>
                            <a:gd name="connsiteX2" fmla="*/ 1889470 w 1895292"/>
                            <a:gd name="connsiteY2" fmla="*/ 6621 h 1008021"/>
                            <a:gd name="connsiteX3" fmla="*/ 1887263 w 1895292"/>
                            <a:gd name="connsiteY3" fmla="*/ 561472 h 1008021"/>
                            <a:gd name="connsiteX4" fmla="*/ 941355 w 1895292"/>
                            <a:gd name="connsiteY4" fmla="*/ 1008021 h 1008021"/>
                            <a:gd name="connsiteX5" fmla="*/ 736 w 1895292"/>
                            <a:gd name="connsiteY5" fmla="*/ 561472 h 1008021"/>
                            <a:gd name="connsiteX6" fmla="*/ 736 w 1895292"/>
                            <a:gd name="connsiteY6" fmla="*/ 0 h 10080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5292" h="1008021">
                              <a:moveTo>
                                <a:pt x="736" y="0"/>
                              </a:moveTo>
                              <a:cubicBezTo>
                                <a:pt x="3781" y="116450"/>
                                <a:pt x="187361" y="475883"/>
                                <a:pt x="946271" y="491827"/>
                              </a:cubicBezTo>
                              <a:cubicBezTo>
                                <a:pt x="1813190" y="475935"/>
                                <a:pt x="1895292" y="22081"/>
                                <a:pt x="1889470" y="6621"/>
                              </a:cubicBezTo>
                              <a:cubicBezTo>
                                <a:pt x="1888734" y="188629"/>
                                <a:pt x="1887999" y="379464"/>
                                <a:pt x="1887263" y="561472"/>
                              </a:cubicBezTo>
                              <a:cubicBezTo>
                                <a:pt x="1869892" y="657065"/>
                                <a:pt x="1683478" y="988357"/>
                                <a:pt x="941355" y="1008021"/>
                              </a:cubicBezTo>
                              <a:cubicBezTo>
                                <a:pt x="191857" y="985899"/>
                                <a:pt x="11629" y="644208"/>
                                <a:pt x="736" y="561472"/>
                              </a:cubicBezTo>
                              <a:cubicBezTo>
                                <a:pt x="0" y="377257"/>
                                <a:pt x="1472" y="184215"/>
                                <a:pt x="736" y="0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2">
                                <a:lumMod val="60000"/>
                                <a:lumOff val="4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bg2">
                                <a:lumMod val="60000"/>
                                <a:lumOff val="4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bg2">
                                <a:lumMod val="60000"/>
                                <a:lumOff val="40000"/>
                                <a:shade val="100000"/>
                                <a:satMod val="115000"/>
                              </a:schemeClr>
                            </a:gs>
                          </a:gsLst>
                          <a:lin ang="0" scaled="1"/>
                          <a:tileRect/>
                        </a:gra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2" name="Group 310"/>
                      <p:cNvGrpSpPr/>
                      <p:nvPr/>
                    </p:nvGrpSpPr>
                    <p:grpSpPr>
                      <a:xfrm>
                        <a:off x="6491695" y="2092364"/>
                        <a:ext cx="1640541" cy="1372017"/>
                        <a:chOff x="6480809" y="1719124"/>
                        <a:chExt cx="1640541" cy="1372017"/>
                      </a:xfrm>
                    </p:grpSpPr>
                    <p:sp>
                      <p:nvSpPr>
                        <p:cNvPr id="265" name="Oval 264"/>
                        <p:cNvSpPr/>
                        <p:nvPr/>
                      </p:nvSpPr>
                      <p:spPr bwMode="auto">
                        <a:xfrm>
                          <a:off x="6480809" y="1719124"/>
                          <a:ext cx="1640497" cy="927906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95000"/>
                          </a:srgbClr>
                        </a:soli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6" name="Oval 265"/>
                        <p:cNvSpPr/>
                        <p:nvPr/>
                      </p:nvSpPr>
                      <p:spPr bwMode="auto">
                        <a:xfrm>
                          <a:off x="6483495" y="2233362"/>
                          <a:ext cx="1631902" cy="855799"/>
                        </a:xfrm>
                        <a:prstGeom prst="ellipse">
                          <a:avLst/>
                        </a:prstGeom>
                        <a:noFill/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7" name="Freeform 266"/>
                        <p:cNvSpPr/>
                        <p:nvPr/>
                      </p:nvSpPr>
                      <p:spPr bwMode="auto">
                        <a:xfrm>
                          <a:off x="6485180" y="2220936"/>
                          <a:ext cx="1636170" cy="870205"/>
                        </a:xfrm>
                        <a:custGeom>
                          <a:avLst/>
                          <a:gdLst>
                            <a:gd name="connsiteX0" fmla="*/ 0 w 1886527"/>
                            <a:gd name="connsiteY0" fmla="*/ 0 h 519545"/>
                            <a:gd name="connsiteX1" fmla="*/ 1886527 w 1886527"/>
                            <a:gd name="connsiteY1" fmla="*/ 0 h 519545"/>
                            <a:gd name="connsiteX2" fmla="*/ 1886527 w 1886527"/>
                            <a:gd name="connsiteY2" fmla="*/ 519545 h 519545"/>
                            <a:gd name="connsiteX3" fmla="*/ 0 w 1886527"/>
                            <a:gd name="connsiteY3" fmla="*/ 519545 h 519545"/>
                            <a:gd name="connsiteX4" fmla="*/ 0 w 1886527"/>
                            <a:gd name="connsiteY4" fmla="*/ 0 h 519545"/>
                            <a:gd name="connsiteX0" fmla="*/ 0 w 1886527"/>
                            <a:gd name="connsiteY0" fmla="*/ 0 h 606136"/>
                            <a:gd name="connsiteX1" fmla="*/ 1886527 w 1886527"/>
                            <a:gd name="connsiteY1" fmla="*/ 0 h 606136"/>
                            <a:gd name="connsiteX2" fmla="*/ 1886527 w 1886527"/>
                            <a:gd name="connsiteY2" fmla="*/ 519545 h 606136"/>
                            <a:gd name="connsiteX3" fmla="*/ 0 w 1886527"/>
                            <a:gd name="connsiteY3" fmla="*/ 519545 h 606136"/>
                            <a:gd name="connsiteX4" fmla="*/ 0 w 1886527"/>
                            <a:gd name="connsiteY4" fmla="*/ 0 h 606136"/>
                            <a:gd name="connsiteX0" fmla="*/ 0 w 1886527"/>
                            <a:gd name="connsiteY0" fmla="*/ 0 h 616651"/>
                            <a:gd name="connsiteX1" fmla="*/ 1886527 w 1886527"/>
                            <a:gd name="connsiteY1" fmla="*/ 0 h 616651"/>
                            <a:gd name="connsiteX2" fmla="*/ 1886527 w 1886527"/>
                            <a:gd name="connsiteY2" fmla="*/ 519545 h 616651"/>
                            <a:gd name="connsiteX3" fmla="*/ 943077 w 1886527"/>
                            <a:gd name="connsiteY3" fmla="*/ 582635 h 616651"/>
                            <a:gd name="connsiteX4" fmla="*/ 0 w 1886527"/>
                            <a:gd name="connsiteY4" fmla="*/ 519545 h 616651"/>
                            <a:gd name="connsiteX5" fmla="*/ 0 w 1886527"/>
                            <a:gd name="connsiteY5" fmla="*/ 0 h 61665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93131"/>
                            <a:gd name="connsiteX1" fmla="*/ 1886527 w 1886527"/>
                            <a:gd name="connsiteY1" fmla="*/ 0 h 993131"/>
                            <a:gd name="connsiteX2" fmla="*/ 1886527 w 1886527"/>
                            <a:gd name="connsiteY2" fmla="*/ 519545 h 993131"/>
                            <a:gd name="connsiteX3" fmla="*/ 943077 w 1886527"/>
                            <a:gd name="connsiteY3" fmla="*/ 966093 h 993131"/>
                            <a:gd name="connsiteX4" fmla="*/ 0 w 1886527"/>
                            <a:gd name="connsiteY4" fmla="*/ 519545 h 993131"/>
                            <a:gd name="connsiteX5" fmla="*/ 0 w 1886527"/>
                            <a:gd name="connsiteY5" fmla="*/ 0 h 99313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86591 h 1052684"/>
                            <a:gd name="connsiteX1" fmla="*/ 1886527 w 1886527"/>
                            <a:gd name="connsiteY1" fmla="*/ 86591 h 1052684"/>
                            <a:gd name="connsiteX2" fmla="*/ 1886527 w 1886527"/>
                            <a:gd name="connsiteY2" fmla="*/ 606136 h 1052684"/>
                            <a:gd name="connsiteX3" fmla="*/ 943077 w 1886527"/>
                            <a:gd name="connsiteY3" fmla="*/ 1052684 h 1052684"/>
                            <a:gd name="connsiteX4" fmla="*/ 0 w 1886527"/>
                            <a:gd name="connsiteY4" fmla="*/ 606136 h 1052684"/>
                            <a:gd name="connsiteX5" fmla="*/ 0 w 1886527"/>
                            <a:gd name="connsiteY5" fmla="*/ 86591 h 1052684"/>
                            <a:gd name="connsiteX0" fmla="*/ 0 w 1886527"/>
                            <a:gd name="connsiteY0" fmla="*/ 97640 h 1063733"/>
                            <a:gd name="connsiteX1" fmla="*/ 940619 w 1886527"/>
                            <a:gd name="connsiteY1" fmla="*/ 31346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110436"/>
                            <a:gd name="connsiteX1" fmla="*/ 945535 w 1886527"/>
                            <a:gd name="connsiteY1" fmla="*/ 547540 h 1110436"/>
                            <a:gd name="connsiteX2" fmla="*/ 1886527 w 1886527"/>
                            <a:gd name="connsiteY2" fmla="*/ 97640 h 1110436"/>
                            <a:gd name="connsiteX3" fmla="*/ 1886527 w 1886527"/>
                            <a:gd name="connsiteY3" fmla="*/ 617185 h 1110436"/>
                            <a:gd name="connsiteX4" fmla="*/ 943077 w 1886527"/>
                            <a:gd name="connsiteY4" fmla="*/ 1063733 h 1110436"/>
                            <a:gd name="connsiteX5" fmla="*/ 0 w 1886527"/>
                            <a:gd name="connsiteY5" fmla="*/ 617185 h 1110436"/>
                            <a:gd name="connsiteX6" fmla="*/ 0 w 1886527"/>
                            <a:gd name="connsiteY6" fmla="*/ 97640 h 1110436"/>
                            <a:gd name="connsiteX0" fmla="*/ 0 w 1886527"/>
                            <a:gd name="connsiteY0" fmla="*/ 97640 h 1068649"/>
                            <a:gd name="connsiteX1" fmla="*/ 945535 w 1886527"/>
                            <a:gd name="connsiteY1" fmla="*/ 547540 h 1068649"/>
                            <a:gd name="connsiteX2" fmla="*/ 1886527 w 1886527"/>
                            <a:gd name="connsiteY2" fmla="*/ 97640 h 1068649"/>
                            <a:gd name="connsiteX3" fmla="*/ 1886527 w 1886527"/>
                            <a:gd name="connsiteY3" fmla="*/ 617185 h 1068649"/>
                            <a:gd name="connsiteX4" fmla="*/ 943077 w 1886527"/>
                            <a:gd name="connsiteY4" fmla="*/ 1063733 h 1068649"/>
                            <a:gd name="connsiteX5" fmla="*/ 0 w 1886527"/>
                            <a:gd name="connsiteY5" fmla="*/ 617185 h 1068649"/>
                            <a:gd name="connsiteX6" fmla="*/ 0 w 1886527"/>
                            <a:gd name="connsiteY6" fmla="*/ 97640 h 1068649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703776"/>
                            <a:gd name="connsiteX1" fmla="*/ 945535 w 1886527"/>
                            <a:gd name="connsiteY1" fmla="*/ 547540 h 703776"/>
                            <a:gd name="connsiteX2" fmla="*/ 1886527 w 1886527"/>
                            <a:gd name="connsiteY2" fmla="*/ 97640 h 703776"/>
                            <a:gd name="connsiteX3" fmla="*/ 1886527 w 1886527"/>
                            <a:gd name="connsiteY3" fmla="*/ 617185 h 703776"/>
                            <a:gd name="connsiteX4" fmla="*/ 0 w 1886527"/>
                            <a:gd name="connsiteY4" fmla="*/ 617185 h 703776"/>
                            <a:gd name="connsiteX5" fmla="*/ 0 w 1886527"/>
                            <a:gd name="connsiteY5" fmla="*/ 97640 h 703776"/>
                            <a:gd name="connsiteX0" fmla="*/ 0 w 1913801"/>
                            <a:gd name="connsiteY0" fmla="*/ 97640 h 703776"/>
                            <a:gd name="connsiteX1" fmla="*/ 945535 w 1913801"/>
                            <a:gd name="connsiteY1" fmla="*/ 547540 h 703776"/>
                            <a:gd name="connsiteX2" fmla="*/ 1886527 w 1913801"/>
                            <a:gd name="connsiteY2" fmla="*/ 97640 h 703776"/>
                            <a:gd name="connsiteX3" fmla="*/ 1886527 w 1913801"/>
                            <a:gd name="connsiteY3" fmla="*/ 617185 h 703776"/>
                            <a:gd name="connsiteX4" fmla="*/ 0 w 1913801"/>
                            <a:gd name="connsiteY4" fmla="*/ 617185 h 703776"/>
                            <a:gd name="connsiteX5" fmla="*/ 0 w 1913801"/>
                            <a:gd name="connsiteY5" fmla="*/ 97640 h 703776"/>
                            <a:gd name="connsiteX0" fmla="*/ 22731 w 1936532"/>
                            <a:gd name="connsiteY0" fmla="*/ 97640 h 703776"/>
                            <a:gd name="connsiteX1" fmla="*/ 968266 w 1936532"/>
                            <a:gd name="connsiteY1" fmla="*/ 547540 h 703776"/>
                            <a:gd name="connsiteX2" fmla="*/ 1909258 w 1936532"/>
                            <a:gd name="connsiteY2" fmla="*/ 97640 h 703776"/>
                            <a:gd name="connsiteX3" fmla="*/ 1909258 w 1936532"/>
                            <a:gd name="connsiteY3" fmla="*/ 617185 h 703776"/>
                            <a:gd name="connsiteX4" fmla="*/ 22731 w 1936532"/>
                            <a:gd name="connsiteY4" fmla="*/ 617185 h 703776"/>
                            <a:gd name="connsiteX5" fmla="*/ 22731 w 1936532"/>
                            <a:gd name="connsiteY5" fmla="*/ 97640 h 703776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889220"/>
                            <a:gd name="connsiteY0" fmla="*/ 102556 h 708692"/>
                            <a:gd name="connsiteX1" fmla="*/ 945535 w 1889220"/>
                            <a:gd name="connsiteY1" fmla="*/ 552456 h 708692"/>
                            <a:gd name="connsiteX2" fmla="*/ 1886527 w 1889220"/>
                            <a:gd name="connsiteY2" fmla="*/ 102556 h 708692"/>
                            <a:gd name="connsiteX3" fmla="*/ 1886527 w 1889220"/>
                            <a:gd name="connsiteY3" fmla="*/ 622101 h 708692"/>
                            <a:gd name="connsiteX4" fmla="*/ 0 w 1889220"/>
                            <a:gd name="connsiteY4" fmla="*/ 622101 h 708692"/>
                            <a:gd name="connsiteX5" fmla="*/ 0 w 1889220"/>
                            <a:gd name="connsiteY5" fmla="*/ 102556 h 708692"/>
                            <a:gd name="connsiteX0" fmla="*/ 0 w 1933466"/>
                            <a:gd name="connsiteY0" fmla="*/ 102556 h 708692"/>
                            <a:gd name="connsiteX1" fmla="*/ 945535 w 1933466"/>
                            <a:gd name="connsiteY1" fmla="*/ 552456 h 708692"/>
                            <a:gd name="connsiteX2" fmla="*/ 1886527 w 1933466"/>
                            <a:gd name="connsiteY2" fmla="*/ 102556 h 708692"/>
                            <a:gd name="connsiteX3" fmla="*/ 1886527 w 1933466"/>
                            <a:gd name="connsiteY3" fmla="*/ 622101 h 708692"/>
                            <a:gd name="connsiteX4" fmla="*/ 0 w 1933466"/>
                            <a:gd name="connsiteY4" fmla="*/ 622101 h 708692"/>
                            <a:gd name="connsiteX5" fmla="*/ 0 w 1933466"/>
                            <a:gd name="connsiteY5" fmla="*/ 102556 h 708692"/>
                            <a:gd name="connsiteX0" fmla="*/ 0 w 1933466"/>
                            <a:gd name="connsiteY0" fmla="*/ 102556 h 719207"/>
                            <a:gd name="connsiteX1" fmla="*/ 945535 w 1933466"/>
                            <a:gd name="connsiteY1" fmla="*/ 552456 h 719207"/>
                            <a:gd name="connsiteX2" fmla="*/ 1886527 w 1933466"/>
                            <a:gd name="connsiteY2" fmla="*/ 102556 h 719207"/>
                            <a:gd name="connsiteX3" fmla="*/ 1886527 w 1933466"/>
                            <a:gd name="connsiteY3" fmla="*/ 622101 h 719207"/>
                            <a:gd name="connsiteX4" fmla="*/ 943077 w 1933466"/>
                            <a:gd name="connsiteY4" fmla="*/ 685192 h 719207"/>
                            <a:gd name="connsiteX5" fmla="*/ 0 w 1933466"/>
                            <a:gd name="connsiteY5" fmla="*/ 622101 h 719207"/>
                            <a:gd name="connsiteX6" fmla="*/ 0 w 1933466"/>
                            <a:gd name="connsiteY6" fmla="*/ 102556 h 719207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29559"/>
                            <a:gd name="connsiteY0" fmla="*/ 102556 h 1068650"/>
                            <a:gd name="connsiteX1" fmla="*/ 945535 w 1929559"/>
                            <a:gd name="connsiteY1" fmla="*/ 552456 h 1068650"/>
                            <a:gd name="connsiteX2" fmla="*/ 1886527 w 1929559"/>
                            <a:gd name="connsiteY2" fmla="*/ 102556 h 1068650"/>
                            <a:gd name="connsiteX3" fmla="*/ 1886527 w 1929559"/>
                            <a:gd name="connsiteY3" fmla="*/ 622101 h 1068650"/>
                            <a:gd name="connsiteX4" fmla="*/ 940619 w 1929559"/>
                            <a:gd name="connsiteY4" fmla="*/ 1068650 h 1068650"/>
                            <a:gd name="connsiteX5" fmla="*/ 0 w 1929559"/>
                            <a:gd name="connsiteY5" fmla="*/ 622101 h 1068650"/>
                            <a:gd name="connsiteX6" fmla="*/ 0 w 1929559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7374"/>
                            <a:gd name="connsiteY0" fmla="*/ 102556 h 1068650"/>
                            <a:gd name="connsiteX1" fmla="*/ 945535 w 1937374"/>
                            <a:gd name="connsiteY1" fmla="*/ 552456 h 1068650"/>
                            <a:gd name="connsiteX2" fmla="*/ 1886527 w 1937374"/>
                            <a:gd name="connsiteY2" fmla="*/ 102556 h 1068650"/>
                            <a:gd name="connsiteX3" fmla="*/ 1886527 w 1937374"/>
                            <a:gd name="connsiteY3" fmla="*/ 622101 h 1068650"/>
                            <a:gd name="connsiteX4" fmla="*/ 940619 w 1937374"/>
                            <a:gd name="connsiteY4" fmla="*/ 1068650 h 1068650"/>
                            <a:gd name="connsiteX5" fmla="*/ 0 w 1937374"/>
                            <a:gd name="connsiteY5" fmla="*/ 622101 h 1068650"/>
                            <a:gd name="connsiteX6" fmla="*/ 0 w 1937374"/>
                            <a:gd name="connsiteY6" fmla="*/ 102556 h 1068650"/>
                            <a:gd name="connsiteX0" fmla="*/ 0 w 1939279"/>
                            <a:gd name="connsiteY0" fmla="*/ 102556 h 1068650"/>
                            <a:gd name="connsiteX1" fmla="*/ 945535 w 1939279"/>
                            <a:gd name="connsiteY1" fmla="*/ 552456 h 1068650"/>
                            <a:gd name="connsiteX2" fmla="*/ 1886527 w 1939279"/>
                            <a:gd name="connsiteY2" fmla="*/ 102556 h 1068650"/>
                            <a:gd name="connsiteX3" fmla="*/ 1886527 w 1939279"/>
                            <a:gd name="connsiteY3" fmla="*/ 622101 h 1068650"/>
                            <a:gd name="connsiteX4" fmla="*/ 940619 w 1939279"/>
                            <a:gd name="connsiteY4" fmla="*/ 1068650 h 1068650"/>
                            <a:gd name="connsiteX5" fmla="*/ 0 w 1939279"/>
                            <a:gd name="connsiteY5" fmla="*/ 622101 h 1068650"/>
                            <a:gd name="connsiteX6" fmla="*/ 0 w 1939279"/>
                            <a:gd name="connsiteY6" fmla="*/ 102556 h 1068650"/>
                            <a:gd name="connsiteX0" fmla="*/ 0 w 2023099"/>
                            <a:gd name="connsiteY0" fmla="*/ 102556 h 1068650"/>
                            <a:gd name="connsiteX1" fmla="*/ 945535 w 2023099"/>
                            <a:gd name="connsiteY1" fmla="*/ 552456 h 1068650"/>
                            <a:gd name="connsiteX2" fmla="*/ 1886527 w 2023099"/>
                            <a:gd name="connsiteY2" fmla="*/ 102556 h 1068650"/>
                            <a:gd name="connsiteX3" fmla="*/ 1886527 w 2023099"/>
                            <a:gd name="connsiteY3" fmla="*/ 622101 h 1068650"/>
                            <a:gd name="connsiteX4" fmla="*/ 940619 w 2023099"/>
                            <a:gd name="connsiteY4" fmla="*/ 1068650 h 1068650"/>
                            <a:gd name="connsiteX5" fmla="*/ 0 w 2023099"/>
                            <a:gd name="connsiteY5" fmla="*/ 622101 h 1068650"/>
                            <a:gd name="connsiteX6" fmla="*/ 0 w 2023099"/>
                            <a:gd name="connsiteY6" fmla="*/ 102556 h 1068650"/>
                            <a:gd name="connsiteX0" fmla="*/ 0 w 2023099"/>
                            <a:gd name="connsiteY0" fmla="*/ 87316 h 1053410"/>
                            <a:gd name="connsiteX1" fmla="*/ 945535 w 2023099"/>
                            <a:gd name="connsiteY1" fmla="*/ 537216 h 1053410"/>
                            <a:gd name="connsiteX2" fmla="*/ 1886527 w 2023099"/>
                            <a:gd name="connsiteY2" fmla="*/ 87316 h 1053410"/>
                            <a:gd name="connsiteX3" fmla="*/ 1886527 w 2023099"/>
                            <a:gd name="connsiteY3" fmla="*/ 606861 h 1053410"/>
                            <a:gd name="connsiteX4" fmla="*/ 940619 w 2023099"/>
                            <a:gd name="connsiteY4" fmla="*/ 1053410 h 1053410"/>
                            <a:gd name="connsiteX5" fmla="*/ 0 w 2023099"/>
                            <a:gd name="connsiteY5" fmla="*/ 606861 h 1053410"/>
                            <a:gd name="connsiteX6" fmla="*/ 0 w 2023099"/>
                            <a:gd name="connsiteY6" fmla="*/ 87316 h 1053410"/>
                            <a:gd name="connsiteX0" fmla="*/ 0 w 2023099"/>
                            <a:gd name="connsiteY0" fmla="*/ 26985 h 993079"/>
                            <a:gd name="connsiteX1" fmla="*/ 945535 w 2023099"/>
                            <a:gd name="connsiteY1" fmla="*/ 476885 h 993079"/>
                            <a:gd name="connsiteX2" fmla="*/ 1886527 w 2023099"/>
                            <a:gd name="connsiteY2" fmla="*/ 26985 h 993079"/>
                            <a:gd name="connsiteX3" fmla="*/ 1886527 w 2023099"/>
                            <a:gd name="connsiteY3" fmla="*/ 546530 h 993079"/>
                            <a:gd name="connsiteX4" fmla="*/ 940619 w 2023099"/>
                            <a:gd name="connsiteY4" fmla="*/ 993079 h 993079"/>
                            <a:gd name="connsiteX5" fmla="*/ 0 w 2023099"/>
                            <a:gd name="connsiteY5" fmla="*/ 546530 h 993079"/>
                            <a:gd name="connsiteX6" fmla="*/ 0 w 2023099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8734"/>
                            <a:gd name="connsiteY0" fmla="*/ 26985 h 993079"/>
                            <a:gd name="connsiteX1" fmla="*/ 945535 w 1888734"/>
                            <a:gd name="connsiteY1" fmla="*/ 476885 h 993079"/>
                            <a:gd name="connsiteX2" fmla="*/ 1888734 w 1888734"/>
                            <a:gd name="connsiteY2" fmla="*/ 505 h 993079"/>
                            <a:gd name="connsiteX3" fmla="*/ 1886527 w 1888734"/>
                            <a:gd name="connsiteY3" fmla="*/ 546530 h 993079"/>
                            <a:gd name="connsiteX4" fmla="*/ 940619 w 1888734"/>
                            <a:gd name="connsiteY4" fmla="*/ 993079 h 993079"/>
                            <a:gd name="connsiteX5" fmla="*/ 0 w 1888734"/>
                            <a:gd name="connsiteY5" fmla="*/ 546530 h 993079"/>
                            <a:gd name="connsiteX6" fmla="*/ 0 w 1888734"/>
                            <a:gd name="connsiteY6" fmla="*/ 26985 h 9930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33605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5292"/>
                            <a:gd name="connsiteY0" fmla="*/ 0 h 1008021"/>
                            <a:gd name="connsiteX1" fmla="*/ 946271 w 1895292"/>
                            <a:gd name="connsiteY1" fmla="*/ 491827 h 1008021"/>
                            <a:gd name="connsiteX2" fmla="*/ 1889470 w 1895292"/>
                            <a:gd name="connsiteY2" fmla="*/ 6621 h 1008021"/>
                            <a:gd name="connsiteX3" fmla="*/ 1887263 w 1895292"/>
                            <a:gd name="connsiteY3" fmla="*/ 561472 h 1008021"/>
                            <a:gd name="connsiteX4" fmla="*/ 941355 w 1895292"/>
                            <a:gd name="connsiteY4" fmla="*/ 1008021 h 1008021"/>
                            <a:gd name="connsiteX5" fmla="*/ 736 w 1895292"/>
                            <a:gd name="connsiteY5" fmla="*/ 561472 h 1008021"/>
                            <a:gd name="connsiteX6" fmla="*/ 736 w 1895292"/>
                            <a:gd name="connsiteY6" fmla="*/ 0 h 10080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5292" h="1008021">
                              <a:moveTo>
                                <a:pt x="736" y="0"/>
                              </a:moveTo>
                              <a:cubicBezTo>
                                <a:pt x="3781" y="116450"/>
                                <a:pt x="187361" y="475883"/>
                                <a:pt x="946271" y="491827"/>
                              </a:cubicBezTo>
                              <a:cubicBezTo>
                                <a:pt x="1813190" y="475935"/>
                                <a:pt x="1895292" y="22081"/>
                                <a:pt x="1889470" y="6621"/>
                              </a:cubicBezTo>
                              <a:cubicBezTo>
                                <a:pt x="1888734" y="188629"/>
                                <a:pt x="1887999" y="379464"/>
                                <a:pt x="1887263" y="561472"/>
                              </a:cubicBezTo>
                              <a:cubicBezTo>
                                <a:pt x="1869892" y="657065"/>
                                <a:pt x="1683478" y="988357"/>
                                <a:pt x="941355" y="1008021"/>
                              </a:cubicBezTo>
                              <a:cubicBezTo>
                                <a:pt x="191857" y="985899"/>
                                <a:pt x="11629" y="644208"/>
                                <a:pt x="736" y="561472"/>
                              </a:cubicBezTo>
                              <a:cubicBezTo>
                                <a:pt x="0" y="377257"/>
                                <a:pt x="1472" y="184215"/>
                                <a:pt x="736" y="0"/>
                              </a:cubicBez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75000"/>
                              </a:schemeClr>
                            </a:gs>
                            <a:gs pos="5000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0" scaled="1"/>
                        </a:gra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" name="Group 310"/>
                    <p:cNvGrpSpPr/>
                    <p:nvPr/>
                  </p:nvGrpSpPr>
                  <p:grpSpPr>
                    <a:xfrm>
                      <a:off x="3017050" y="443288"/>
                      <a:ext cx="485665" cy="406171"/>
                      <a:chOff x="6480808" y="1719124"/>
                      <a:chExt cx="1640542" cy="1372017"/>
                    </a:xfrm>
                  </p:grpSpPr>
                  <p:sp>
                    <p:nvSpPr>
                      <p:cNvPr id="260" name="Freeform 259"/>
                      <p:cNvSpPr/>
                      <p:nvPr/>
                    </p:nvSpPr>
                    <p:spPr bwMode="auto">
                      <a:xfrm>
                        <a:off x="6485180" y="2220936"/>
                        <a:ext cx="1636170" cy="870205"/>
                      </a:xfrm>
                      <a:custGeom>
                        <a:avLst/>
                        <a:gdLst>
                          <a:gd name="connsiteX0" fmla="*/ 0 w 1886527"/>
                          <a:gd name="connsiteY0" fmla="*/ 0 h 519545"/>
                          <a:gd name="connsiteX1" fmla="*/ 1886527 w 1886527"/>
                          <a:gd name="connsiteY1" fmla="*/ 0 h 519545"/>
                          <a:gd name="connsiteX2" fmla="*/ 1886527 w 1886527"/>
                          <a:gd name="connsiteY2" fmla="*/ 519545 h 519545"/>
                          <a:gd name="connsiteX3" fmla="*/ 0 w 1886527"/>
                          <a:gd name="connsiteY3" fmla="*/ 519545 h 519545"/>
                          <a:gd name="connsiteX4" fmla="*/ 0 w 1886527"/>
                          <a:gd name="connsiteY4" fmla="*/ 0 h 519545"/>
                          <a:gd name="connsiteX0" fmla="*/ 0 w 1886527"/>
                          <a:gd name="connsiteY0" fmla="*/ 0 h 606136"/>
                          <a:gd name="connsiteX1" fmla="*/ 1886527 w 1886527"/>
                          <a:gd name="connsiteY1" fmla="*/ 0 h 606136"/>
                          <a:gd name="connsiteX2" fmla="*/ 1886527 w 1886527"/>
                          <a:gd name="connsiteY2" fmla="*/ 519545 h 606136"/>
                          <a:gd name="connsiteX3" fmla="*/ 0 w 1886527"/>
                          <a:gd name="connsiteY3" fmla="*/ 519545 h 606136"/>
                          <a:gd name="connsiteX4" fmla="*/ 0 w 1886527"/>
                          <a:gd name="connsiteY4" fmla="*/ 0 h 606136"/>
                          <a:gd name="connsiteX0" fmla="*/ 0 w 1886527"/>
                          <a:gd name="connsiteY0" fmla="*/ 0 h 616651"/>
                          <a:gd name="connsiteX1" fmla="*/ 1886527 w 1886527"/>
                          <a:gd name="connsiteY1" fmla="*/ 0 h 616651"/>
                          <a:gd name="connsiteX2" fmla="*/ 1886527 w 1886527"/>
                          <a:gd name="connsiteY2" fmla="*/ 519545 h 616651"/>
                          <a:gd name="connsiteX3" fmla="*/ 943077 w 1886527"/>
                          <a:gd name="connsiteY3" fmla="*/ 582635 h 616651"/>
                          <a:gd name="connsiteX4" fmla="*/ 0 w 1886527"/>
                          <a:gd name="connsiteY4" fmla="*/ 519545 h 616651"/>
                          <a:gd name="connsiteX5" fmla="*/ 0 w 1886527"/>
                          <a:gd name="connsiteY5" fmla="*/ 0 h 616651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93131"/>
                          <a:gd name="connsiteX1" fmla="*/ 1886527 w 1886527"/>
                          <a:gd name="connsiteY1" fmla="*/ 0 h 993131"/>
                          <a:gd name="connsiteX2" fmla="*/ 1886527 w 1886527"/>
                          <a:gd name="connsiteY2" fmla="*/ 519545 h 993131"/>
                          <a:gd name="connsiteX3" fmla="*/ 943077 w 1886527"/>
                          <a:gd name="connsiteY3" fmla="*/ 966093 h 993131"/>
                          <a:gd name="connsiteX4" fmla="*/ 0 w 1886527"/>
                          <a:gd name="connsiteY4" fmla="*/ 519545 h 993131"/>
                          <a:gd name="connsiteX5" fmla="*/ 0 w 1886527"/>
                          <a:gd name="connsiteY5" fmla="*/ 0 h 993131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86591 h 1052684"/>
                          <a:gd name="connsiteX1" fmla="*/ 1886527 w 1886527"/>
                          <a:gd name="connsiteY1" fmla="*/ 86591 h 1052684"/>
                          <a:gd name="connsiteX2" fmla="*/ 1886527 w 1886527"/>
                          <a:gd name="connsiteY2" fmla="*/ 606136 h 1052684"/>
                          <a:gd name="connsiteX3" fmla="*/ 943077 w 1886527"/>
                          <a:gd name="connsiteY3" fmla="*/ 1052684 h 1052684"/>
                          <a:gd name="connsiteX4" fmla="*/ 0 w 1886527"/>
                          <a:gd name="connsiteY4" fmla="*/ 606136 h 1052684"/>
                          <a:gd name="connsiteX5" fmla="*/ 0 w 1886527"/>
                          <a:gd name="connsiteY5" fmla="*/ 86591 h 1052684"/>
                          <a:gd name="connsiteX0" fmla="*/ 0 w 1886527"/>
                          <a:gd name="connsiteY0" fmla="*/ 97640 h 1063733"/>
                          <a:gd name="connsiteX1" fmla="*/ 940619 w 1886527"/>
                          <a:gd name="connsiteY1" fmla="*/ 31346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1063733"/>
                          <a:gd name="connsiteX1" fmla="*/ 945535 w 1886527"/>
                          <a:gd name="connsiteY1" fmla="*/ 547540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1110436"/>
                          <a:gd name="connsiteX1" fmla="*/ 945535 w 1886527"/>
                          <a:gd name="connsiteY1" fmla="*/ 547540 h 1110436"/>
                          <a:gd name="connsiteX2" fmla="*/ 1886527 w 1886527"/>
                          <a:gd name="connsiteY2" fmla="*/ 97640 h 1110436"/>
                          <a:gd name="connsiteX3" fmla="*/ 1886527 w 1886527"/>
                          <a:gd name="connsiteY3" fmla="*/ 617185 h 1110436"/>
                          <a:gd name="connsiteX4" fmla="*/ 943077 w 1886527"/>
                          <a:gd name="connsiteY4" fmla="*/ 1063733 h 1110436"/>
                          <a:gd name="connsiteX5" fmla="*/ 0 w 1886527"/>
                          <a:gd name="connsiteY5" fmla="*/ 617185 h 1110436"/>
                          <a:gd name="connsiteX6" fmla="*/ 0 w 1886527"/>
                          <a:gd name="connsiteY6" fmla="*/ 97640 h 1110436"/>
                          <a:gd name="connsiteX0" fmla="*/ 0 w 1886527"/>
                          <a:gd name="connsiteY0" fmla="*/ 97640 h 1068649"/>
                          <a:gd name="connsiteX1" fmla="*/ 945535 w 1886527"/>
                          <a:gd name="connsiteY1" fmla="*/ 547540 h 1068649"/>
                          <a:gd name="connsiteX2" fmla="*/ 1886527 w 1886527"/>
                          <a:gd name="connsiteY2" fmla="*/ 97640 h 1068649"/>
                          <a:gd name="connsiteX3" fmla="*/ 1886527 w 1886527"/>
                          <a:gd name="connsiteY3" fmla="*/ 617185 h 1068649"/>
                          <a:gd name="connsiteX4" fmla="*/ 943077 w 1886527"/>
                          <a:gd name="connsiteY4" fmla="*/ 1063733 h 1068649"/>
                          <a:gd name="connsiteX5" fmla="*/ 0 w 1886527"/>
                          <a:gd name="connsiteY5" fmla="*/ 617185 h 1068649"/>
                          <a:gd name="connsiteX6" fmla="*/ 0 w 1886527"/>
                          <a:gd name="connsiteY6" fmla="*/ 97640 h 1068649"/>
                          <a:gd name="connsiteX0" fmla="*/ 0 w 1886527"/>
                          <a:gd name="connsiteY0" fmla="*/ 97640 h 1063733"/>
                          <a:gd name="connsiteX1" fmla="*/ 945535 w 1886527"/>
                          <a:gd name="connsiteY1" fmla="*/ 547540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1063733"/>
                          <a:gd name="connsiteX1" fmla="*/ 945535 w 1886527"/>
                          <a:gd name="connsiteY1" fmla="*/ 547540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703776"/>
                          <a:gd name="connsiteX1" fmla="*/ 945535 w 1886527"/>
                          <a:gd name="connsiteY1" fmla="*/ 547540 h 703776"/>
                          <a:gd name="connsiteX2" fmla="*/ 1886527 w 1886527"/>
                          <a:gd name="connsiteY2" fmla="*/ 97640 h 703776"/>
                          <a:gd name="connsiteX3" fmla="*/ 1886527 w 1886527"/>
                          <a:gd name="connsiteY3" fmla="*/ 617185 h 703776"/>
                          <a:gd name="connsiteX4" fmla="*/ 0 w 1886527"/>
                          <a:gd name="connsiteY4" fmla="*/ 617185 h 703776"/>
                          <a:gd name="connsiteX5" fmla="*/ 0 w 1886527"/>
                          <a:gd name="connsiteY5" fmla="*/ 97640 h 703776"/>
                          <a:gd name="connsiteX0" fmla="*/ 0 w 1913801"/>
                          <a:gd name="connsiteY0" fmla="*/ 97640 h 703776"/>
                          <a:gd name="connsiteX1" fmla="*/ 945535 w 1913801"/>
                          <a:gd name="connsiteY1" fmla="*/ 547540 h 703776"/>
                          <a:gd name="connsiteX2" fmla="*/ 1886527 w 1913801"/>
                          <a:gd name="connsiteY2" fmla="*/ 97640 h 703776"/>
                          <a:gd name="connsiteX3" fmla="*/ 1886527 w 1913801"/>
                          <a:gd name="connsiteY3" fmla="*/ 617185 h 703776"/>
                          <a:gd name="connsiteX4" fmla="*/ 0 w 1913801"/>
                          <a:gd name="connsiteY4" fmla="*/ 617185 h 703776"/>
                          <a:gd name="connsiteX5" fmla="*/ 0 w 1913801"/>
                          <a:gd name="connsiteY5" fmla="*/ 97640 h 703776"/>
                          <a:gd name="connsiteX0" fmla="*/ 22731 w 1936532"/>
                          <a:gd name="connsiteY0" fmla="*/ 97640 h 703776"/>
                          <a:gd name="connsiteX1" fmla="*/ 968266 w 1936532"/>
                          <a:gd name="connsiteY1" fmla="*/ 547540 h 703776"/>
                          <a:gd name="connsiteX2" fmla="*/ 1909258 w 1936532"/>
                          <a:gd name="connsiteY2" fmla="*/ 97640 h 703776"/>
                          <a:gd name="connsiteX3" fmla="*/ 1909258 w 1936532"/>
                          <a:gd name="connsiteY3" fmla="*/ 617185 h 703776"/>
                          <a:gd name="connsiteX4" fmla="*/ 22731 w 1936532"/>
                          <a:gd name="connsiteY4" fmla="*/ 617185 h 703776"/>
                          <a:gd name="connsiteX5" fmla="*/ 22731 w 1936532"/>
                          <a:gd name="connsiteY5" fmla="*/ 97640 h 703776"/>
                          <a:gd name="connsiteX0" fmla="*/ 22731 w 1936532"/>
                          <a:gd name="connsiteY0" fmla="*/ 102556 h 708692"/>
                          <a:gd name="connsiteX1" fmla="*/ 968266 w 1936532"/>
                          <a:gd name="connsiteY1" fmla="*/ 552456 h 708692"/>
                          <a:gd name="connsiteX2" fmla="*/ 1909258 w 1936532"/>
                          <a:gd name="connsiteY2" fmla="*/ 102556 h 708692"/>
                          <a:gd name="connsiteX3" fmla="*/ 1909258 w 1936532"/>
                          <a:gd name="connsiteY3" fmla="*/ 622101 h 708692"/>
                          <a:gd name="connsiteX4" fmla="*/ 22731 w 1936532"/>
                          <a:gd name="connsiteY4" fmla="*/ 622101 h 708692"/>
                          <a:gd name="connsiteX5" fmla="*/ 22731 w 1936532"/>
                          <a:gd name="connsiteY5" fmla="*/ 102556 h 708692"/>
                          <a:gd name="connsiteX0" fmla="*/ 22731 w 1936532"/>
                          <a:gd name="connsiteY0" fmla="*/ 102556 h 708692"/>
                          <a:gd name="connsiteX1" fmla="*/ 968266 w 1936532"/>
                          <a:gd name="connsiteY1" fmla="*/ 552456 h 708692"/>
                          <a:gd name="connsiteX2" fmla="*/ 1909258 w 1936532"/>
                          <a:gd name="connsiteY2" fmla="*/ 102556 h 708692"/>
                          <a:gd name="connsiteX3" fmla="*/ 1909258 w 1936532"/>
                          <a:gd name="connsiteY3" fmla="*/ 622101 h 708692"/>
                          <a:gd name="connsiteX4" fmla="*/ 22731 w 1936532"/>
                          <a:gd name="connsiteY4" fmla="*/ 622101 h 708692"/>
                          <a:gd name="connsiteX5" fmla="*/ 22731 w 1936532"/>
                          <a:gd name="connsiteY5" fmla="*/ 102556 h 708692"/>
                          <a:gd name="connsiteX0" fmla="*/ 0 w 1913801"/>
                          <a:gd name="connsiteY0" fmla="*/ 102556 h 708692"/>
                          <a:gd name="connsiteX1" fmla="*/ 945535 w 1913801"/>
                          <a:gd name="connsiteY1" fmla="*/ 552456 h 708692"/>
                          <a:gd name="connsiteX2" fmla="*/ 1886527 w 1913801"/>
                          <a:gd name="connsiteY2" fmla="*/ 102556 h 708692"/>
                          <a:gd name="connsiteX3" fmla="*/ 1886527 w 1913801"/>
                          <a:gd name="connsiteY3" fmla="*/ 622101 h 708692"/>
                          <a:gd name="connsiteX4" fmla="*/ 0 w 1913801"/>
                          <a:gd name="connsiteY4" fmla="*/ 622101 h 708692"/>
                          <a:gd name="connsiteX5" fmla="*/ 0 w 1913801"/>
                          <a:gd name="connsiteY5" fmla="*/ 102556 h 708692"/>
                          <a:gd name="connsiteX0" fmla="*/ 0 w 1913801"/>
                          <a:gd name="connsiteY0" fmla="*/ 102556 h 708692"/>
                          <a:gd name="connsiteX1" fmla="*/ 945535 w 1913801"/>
                          <a:gd name="connsiteY1" fmla="*/ 552456 h 708692"/>
                          <a:gd name="connsiteX2" fmla="*/ 1886527 w 1913801"/>
                          <a:gd name="connsiteY2" fmla="*/ 102556 h 708692"/>
                          <a:gd name="connsiteX3" fmla="*/ 1886527 w 1913801"/>
                          <a:gd name="connsiteY3" fmla="*/ 622101 h 708692"/>
                          <a:gd name="connsiteX4" fmla="*/ 0 w 1913801"/>
                          <a:gd name="connsiteY4" fmla="*/ 622101 h 708692"/>
                          <a:gd name="connsiteX5" fmla="*/ 0 w 1913801"/>
                          <a:gd name="connsiteY5" fmla="*/ 102556 h 708692"/>
                          <a:gd name="connsiteX0" fmla="*/ 0 w 1913801"/>
                          <a:gd name="connsiteY0" fmla="*/ 102556 h 708692"/>
                          <a:gd name="connsiteX1" fmla="*/ 945535 w 1913801"/>
                          <a:gd name="connsiteY1" fmla="*/ 552456 h 708692"/>
                          <a:gd name="connsiteX2" fmla="*/ 1886527 w 1913801"/>
                          <a:gd name="connsiteY2" fmla="*/ 102556 h 708692"/>
                          <a:gd name="connsiteX3" fmla="*/ 1886527 w 1913801"/>
                          <a:gd name="connsiteY3" fmla="*/ 622101 h 708692"/>
                          <a:gd name="connsiteX4" fmla="*/ 0 w 1913801"/>
                          <a:gd name="connsiteY4" fmla="*/ 622101 h 708692"/>
                          <a:gd name="connsiteX5" fmla="*/ 0 w 1913801"/>
                          <a:gd name="connsiteY5" fmla="*/ 102556 h 708692"/>
                          <a:gd name="connsiteX0" fmla="*/ 0 w 1889220"/>
                          <a:gd name="connsiteY0" fmla="*/ 102556 h 708692"/>
                          <a:gd name="connsiteX1" fmla="*/ 945535 w 1889220"/>
                          <a:gd name="connsiteY1" fmla="*/ 552456 h 708692"/>
                          <a:gd name="connsiteX2" fmla="*/ 1886527 w 1889220"/>
                          <a:gd name="connsiteY2" fmla="*/ 102556 h 708692"/>
                          <a:gd name="connsiteX3" fmla="*/ 1886527 w 1889220"/>
                          <a:gd name="connsiteY3" fmla="*/ 622101 h 708692"/>
                          <a:gd name="connsiteX4" fmla="*/ 0 w 1889220"/>
                          <a:gd name="connsiteY4" fmla="*/ 622101 h 708692"/>
                          <a:gd name="connsiteX5" fmla="*/ 0 w 1889220"/>
                          <a:gd name="connsiteY5" fmla="*/ 102556 h 708692"/>
                          <a:gd name="connsiteX0" fmla="*/ 0 w 1933466"/>
                          <a:gd name="connsiteY0" fmla="*/ 102556 h 708692"/>
                          <a:gd name="connsiteX1" fmla="*/ 945535 w 1933466"/>
                          <a:gd name="connsiteY1" fmla="*/ 552456 h 708692"/>
                          <a:gd name="connsiteX2" fmla="*/ 1886527 w 1933466"/>
                          <a:gd name="connsiteY2" fmla="*/ 102556 h 708692"/>
                          <a:gd name="connsiteX3" fmla="*/ 1886527 w 1933466"/>
                          <a:gd name="connsiteY3" fmla="*/ 622101 h 708692"/>
                          <a:gd name="connsiteX4" fmla="*/ 0 w 1933466"/>
                          <a:gd name="connsiteY4" fmla="*/ 622101 h 708692"/>
                          <a:gd name="connsiteX5" fmla="*/ 0 w 1933466"/>
                          <a:gd name="connsiteY5" fmla="*/ 102556 h 708692"/>
                          <a:gd name="connsiteX0" fmla="*/ 0 w 1933466"/>
                          <a:gd name="connsiteY0" fmla="*/ 102556 h 719207"/>
                          <a:gd name="connsiteX1" fmla="*/ 945535 w 1933466"/>
                          <a:gd name="connsiteY1" fmla="*/ 552456 h 719207"/>
                          <a:gd name="connsiteX2" fmla="*/ 1886527 w 1933466"/>
                          <a:gd name="connsiteY2" fmla="*/ 102556 h 719207"/>
                          <a:gd name="connsiteX3" fmla="*/ 1886527 w 1933466"/>
                          <a:gd name="connsiteY3" fmla="*/ 622101 h 719207"/>
                          <a:gd name="connsiteX4" fmla="*/ 943077 w 1933466"/>
                          <a:gd name="connsiteY4" fmla="*/ 685192 h 719207"/>
                          <a:gd name="connsiteX5" fmla="*/ 0 w 1933466"/>
                          <a:gd name="connsiteY5" fmla="*/ 622101 h 719207"/>
                          <a:gd name="connsiteX6" fmla="*/ 0 w 1933466"/>
                          <a:gd name="connsiteY6" fmla="*/ 102556 h 719207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29559"/>
                          <a:gd name="connsiteY0" fmla="*/ 102556 h 1068650"/>
                          <a:gd name="connsiteX1" fmla="*/ 945535 w 1929559"/>
                          <a:gd name="connsiteY1" fmla="*/ 552456 h 1068650"/>
                          <a:gd name="connsiteX2" fmla="*/ 1886527 w 1929559"/>
                          <a:gd name="connsiteY2" fmla="*/ 102556 h 1068650"/>
                          <a:gd name="connsiteX3" fmla="*/ 1886527 w 1929559"/>
                          <a:gd name="connsiteY3" fmla="*/ 622101 h 1068650"/>
                          <a:gd name="connsiteX4" fmla="*/ 940619 w 1929559"/>
                          <a:gd name="connsiteY4" fmla="*/ 1068650 h 1068650"/>
                          <a:gd name="connsiteX5" fmla="*/ 0 w 1929559"/>
                          <a:gd name="connsiteY5" fmla="*/ 622101 h 1068650"/>
                          <a:gd name="connsiteX6" fmla="*/ 0 w 1929559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7374"/>
                          <a:gd name="connsiteY0" fmla="*/ 102556 h 1068650"/>
                          <a:gd name="connsiteX1" fmla="*/ 945535 w 1937374"/>
                          <a:gd name="connsiteY1" fmla="*/ 552456 h 1068650"/>
                          <a:gd name="connsiteX2" fmla="*/ 1886527 w 1937374"/>
                          <a:gd name="connsiteY2" fmla="*/ 102556 h 1068650"/>
                          <a:gd name="connsiteX3" fmla="*/ 1886527 w 1937374"/>
                          <a:gd name="connsiteY3" fmla="*/ 622101 h 1068650"/>
                          <a:gd name="connsiteX4" fmla="*/ 940619 w 1937374"/>
                          <a:gd name="connsiteY4" fmla="*/ 1068650 h 1068650"/>
                          <a:gd name="connsiteX5" fmla="*/ 0 w 1937374"/>
                          <a:gd name="connsiteY5" fmla="*/ 622101 h 1068650"/>
                          <a:gd name="connsiteX6" fmla="*/ 0 w 1937374"/>
                          <a:gd name="connsiteY6" fmla="*/ 102556 h 1068650"/>
                          <a:gd name="connsiteX0" fmla="*/ 0 w 1939279"/>
                          <a:gd name="connsiteY0" fmla="*/ 102556 h 1068650"/>
                          <a:gd name="connsiteX1" fmla="*/ 945535 w 1939279"/>
                          <a:gd name="connsiteY1" fmla="*/ 552456 h 1068650"/>
                          <a:gd name="connsiteX2" fmla="*/ 1886527 w 1939279"/>
                          <a:gd name="connsiteY2" fmla="*/ 102556 h 1068650"/>
                          <a:gd name="connsiteX3" fmla="*/ 1886527 w 1939279"/>
                          <a:gd name="connsiteY3" fmla="*/ 622101 h 1068650"/>
                          <a:gd name="connsiteX4" fmla="*/ 940619 w 1939279"/>
                          <a:gd name="connsiteY4" fmla="*/ 1068650 h 1068650"/>
                          <a:gd name="connsiteX5" fmla="*/ 0 w 1939279"/>
                          <a:gd name="connsiteY5" fmla="*/ 622101 h 1068650"/>
                          <a:gd name="connsiteX6" fmla="*/ 0 w 1939279"/>
                          <a:gd name="connsiteY6" fmla="*/ 102556 h 1068650"/>
                          <a:gd name="connsiteX0" fmla="*/ 0 w 2023099"/>
                          <a:gd name="connsiteY0" fmla="*/ 102556 h 1068650"/>
                          <a:gd name="connsiteX1" fmla="*/ 945535 w 2023099"/>
                          <a:gd name="connsiteY1" fmla="*/ 552456 h 1068650"/>
                          <a:gd name="connsiteX2" fmla="*/ 1886527 w 2023099"/>
                          <a:gd name="connsiteY2" fmla="*/ 102556 h 1068650"/>
                          <a:gd name="connsiteX3" fmla="*/ 1886527 w 2023099"/>
                          <a:gd name="connsiteY3" fmla="*/ 622101 h 1068650"/>
                          <a:gd name="connsiteX4" fmla="*/ 940619 w 2023099"/>
                          <a:gd name="connsiteY4" fmla="*/ 1068650 h 1068650"/>
                          <a:gd name="connsiteX5" fmla="*/ 0 w 2023099"/>
                          <a:gd name="connsiteY5" fmla="*/ 622101 h 1068650"/>
                          <a:gd name="connsiteX6" fmla="*/ 0 w 2023099"/>
                          <a:gd name="connsiteY6" fmla="*/ 102556 h 1068650"/>
                          <a:gd name="connsiteX0" fmla="*/ 0 w 2023099"/>
                          <a:gd name="connsiteY0" fmla="*/ 87316 h 1053410"/>
                          <a:gd name="connsiteX1" fmla="*/ 945535 w 2023099"/>
                          <a:gd name="connsiteY1" fmla="*/ 537216 h 1053410"/>
                          <a:gd name="connsiteX2" fmla="*/ 1886527 w 2023099"/>
                          <a:gd name="connsiteY2" fmla="*/ 87316 h 1053410"/>
                          <a:gd name="connsiteX3" fmla="*/ 1886527 w 2023099"/>
                          <a:gd name="connsiteY3" fmla="*/ 606861 h 1053410"/>
                          <a:gd name="connsiteX4" fmla="*/ 940619 w 2023099"/>
                          <a:gd name="connsiteY4" fmla="*/ 1053410 h 1053410"/>
                          <a:gd name="connsiteX5" fmla="*/ 0 w 2023099"/>
                          <a:gd name="connsiteY5" fmla="*/ 606861 h 1053410"/>
                          <a:gd name="connsiteX6" fmla="*/ 0 w 2023099"/>
                          <a:gd name="connsiteY6" fmla="*/ 87316 h 1053410"/>
                          <a:gd name="connsiteX0" fmla="*/ 0 w 2023099"/>
                          <a:gd name="connsiteY0" fmla="*/ 26985 h 993079"/>
                          <a:gd name="connsiteX1" fmla="*/ 945535 w 2023099"/>
                          <a:gd name="connsiteY1" fmla="*/ 476885 h 993079"/>
                          <a:gd name="connsiteX2" fmla="*/ 1886527 w 2023099"/>
                          <a:gd name="connsiteY2" fmla="*/ 26985 h 993079"/>
                          <a:gd name="connsiteX3" fmla="*/ 1886527 w 2023099"/>
                          <a:gd name="connsiteY3" fmla="*/ 546530 h 993079"/>
                          <a:gd name="connsiteX4" fmla="*/ 940619 w 2023099"/>
                          <a:gd name="connsiteY4" fmla="*/ 993079 h 993079"/>
                          <a:gd name="connsiteX5" fmla="*/ 0 w 2023099"/>
                          <a:gd name="connsiteY5" fmla="*/ 546530 h 993079"/>
                          <a:gd name="connsiteX6" fmla="*/ 0 w 2023099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8734"/>
                          <a:gd name="connsiteY0" fmla="*/ 26985 h 993079"/>
                          <a:gd name="connsiteX1" fmla="*/ 945535 w 1888734"/>
                          <a:gd name="connsiteY1" fmla="*/ 476885 h 993079"/>
                          <a:gd name="connsiteX2" fmla="*/ 1888734 w 1888734"/>
                          <a:gd name="connsiteY2" fmla="*/ 505 h 993079"/>
                          <a:gd name="connsiteX3" fmla="*/ 1886527 w 1888734"/>
                          <a:gd name="connsiteY3" fmla="*/ 546530 h 993079"/>
                          <a:gd name="connsiteX4" fmla="*/ 940619 w 1888734"/>
                          <a:gd name="connsiteY4" fmla="*/ 993079 h 993079"/>
                          <a:gd name="connsiteX5" fmla="*/ 0 w 1888734"/>
                          <a:gd name="connsiteY5" fmla="*/ 546530 h 993079"/>
                          <a:gd name="connsiteX6" fmla="*/ 0 w 1888734"/>
                          <a:gd name="connsiteY6" fmla="*/ 26985 h 993079"/>
                          <a:gd name="connsiteX0" fmla="*/ 0 w 1890941"/>
                          <a:gd name="connsiteY0" fmla="*/ 26985 h 1026179"/>
                          <a:gd name="connsiteX1" fmla="*/ 947742 w 1890941"/>
                          <a:gd name="connsiteY1" fmla="*/ 509985 h 1026179"/>
                          <a:gd name="connsiteX2" fmla="*/ 1890941 w 1890941"/>
                          <a:gd name="connsiteY2" fmla="*/ 33605 h 1026179"/>
                          <a:gd name="connsiteX3" fmla="*/ 1888734 w 1890941"/>
                          <a:gd name="connsiteY3" fmla="*/ 579630 h 1026179"/>
                          <a:gd name="connsiteX4" fmla="*/ 942826 w 1890941"/>
                          <a:gd name="connsiteY4" fmla="*/ 1026179 h 1026179"/>
                          <a:gd name="connsiteX5" fmla="*/ 2207 w 1890941"/>
                          <a:gd name="connsiteY5" fmla="*/ 579630 h 1026179"/>
                          <a:gd name="connsiteX6" fmla="*/ 0 w 1890941"/>
                          <a:gd name="connsiteY6" fmla="*/ 26985 h 1026179"/>
                          <a:gd name="connsiteX0" fmla="*/ 0 w 1890941"/>
                          <a:gd name="connsiteY0" fmla="*/ 26985 h 1026179"/>
                          <a:gd name="connsiteX1" fmla="*/ 947742 w 1890941"/>
                          <a:gd name="connsiteY1" fmla="*/ 509985 h 1026179"/>
                          <a:gd name="connsiteX2" fmla="*/ 1890941 w 1890941"/>
                          <a:gd name="connsiteY2" fmla="*/ 24779 h 1026179"/>
                          <a:gd name="connsiteX3" fmla="*/ 1888734 w 1890941"/>
                          <a:gd name="connsiteY3" fmla="*/ 579630 h 1026179"/>
                          <a:gd name="connsiteX4" fmla="*/ 942826 w 1890941"/>
                          <a:gd name="connsiteY4" fmla="*/ 1026179 h 1026179"/>
                          <a:gd name="connsiteX5" fmla="*/ 2207 w 1890941"/>
                          <a:gd name="connsiteY5" fmla="*/ 579630 h 1026179"/>
                          <a:gd name="connsiteX6" fmla="*/ 0 w 1890941"/>
                          <a:gd name="connsiteY6" fmla="*/ 26985 h 1026179"/>
                          <a:gd name="connsiteX0" fmla="*/ 0 w 1890941"/>
                          <a:gd name="connsiteY0" fmla="*/ 26985 h 1026179"/>
                          <a:gd name="connsiteX1" fmla="*/ 947742 w 1890941"/>
                          <a:gd name="connsiteY1" fmla="*/ 509985 h 1026179"/>
                          <a:gd name="connsiteX2" fmla="*/ 1890941 w 1890941"/>
                          <a:gd name="connsiteY2" fmla="*/ 24779 h 1026179"/>
                          <a:gd name="connsiteX3" fmla="*/ 1888734 w 1890941"/>
                          <a:gd name="connsiteY3" fmla="*/ 579630 h 1026179"/>
                          <a:gd name="connsiteX4" fmla="*/ 942826 w 1890941"/>
                          <a:gd name="connsiteY4" fmla="*/ 1026179 h 1026179"/>
                          <a:gd name="connsiteX5" fmla="*/ 2207 w 1890941"/>
                          <a:gd name="connsiteY5" fmla="*/ 579630 h 1026179"/>
                          <a:gd name="connsiteX6" fmla="*/ 0 w 1890941"/>
                          <a:gd name="connsiteY6" fmla="*/ 26985 h 1026179"/>
                          <a:gd name="connsiteX0" fmla="*/ 0 w 1892350"/>
                          <a:gd name="connsiteY0" fmla="*/ 26985 h 1026179"/>
                          <a:gd name="connsiteX1" fmla="*/ 947742 w 1892350"/>
                          <a:gd name="connsiteY1" fmla="*/ 509985 h 1026179"/>
                          <a:gd name="connsiteX2" fmla="*/ 1890941 w 1892350"/>
                          <a:gd name="connsiteY2" fmla="*/ 24779 h 1026179"/>
                          <a:gd name="connsiteX3" fmla="*/ 1888734 w 1892350"/>
                          <a:gd name="connsiteY3" fmla="*/ 579630 h 1026179"/>
                          <a:gd name="connsiteX4" fmla="*/ 942826 w 1892350"/>
                          <a:gd name="connsiteY4" fmla="*/ 1026179 h 1026179"/>
                          <a:gd name="connsiteX5" fmla="*/ 2207 w 1892350"/>
                          <a:gd name="connsiteY5" fmla="*/ 579630 h 1026179"/>
                          <a:gd name="connsiteX6" fmla="*/ 0 w 1892350"/>
                          <a:gd name="connsiteY6" fmla="*/ 26985 h 1026179"/>
                          <a:gd name="connsiteX0" fmla="*/ 0 w 1892350"/>
                          <a:gd name="connsiteY0" fmla="*/ 26985 h 1026179"/>
                          <a:gd name="connsiteX1" fmla="*/ 947742 w 1892350"/>
                          <a:gd name="connsiteY1" fmla="*/ 509985 h 1026179"/>
                          <a:gd name="connsiteX2" fmla="*/ 1890941 w 1892350"/>
                          <a:gd name="connsiteY2" fmla="*/ 24779 h 1026179"/>
                          <a:gd name="connsiteX3" fmla="*/ 1888734 w 1892350"/>
                          <a:gd name="connsiteY3" fmla="*/ 579630 h 1026179"/>
                          <a:gd name="connsiteX4" fmla="*/ 942826 w 1892350"/>
                          <a:gd name="connsiteY4" fmla="*/ 1026179 h 1026179"/>
                          <a:gd name="connsiteX5" fmla="*/ 2207 w 1892350"/>
                          <a:gd name="connsiteY5" fmla="*/ 579630 h 1026179"/>
                          <a:gd name="connsiteX6" fmla="*/ 0 w 1892350"/>
                          <a:gd name="connsiteY6" fmla="*/ 26985 h 1026179"/>
                          <a:gd name="connsiteX0" fmla="*/ 0 w 1892350"/>
                          <a:gd name="connsiteY0" fmla="*/ 7125 h 1006319"/>
                          <a:gd name="connsiteX1" fmla="*/ 947742 w 1892350"/>
                          <a:gd name="connsiteY1" fmla="*/ 490125 h 1006319"/>
                          <a:gd name="connsiteX2" fmla="*/ 1890941 w 1892350"/>
                          <a:gd name="connsiteY2" fmla="*/ 4919 h 1006319"/>
                          <a:gd name="connsiteX3" fmla="*/ 1888734 w 1892350"/>
                          <a:gd name="connsiteY3" fmla="*/ 559770 h 1006319"/>
                          <a:gd name="connsiteX4" fmla="*/ 942826 w 1892350"/>
                          <a:gd name="connsiteY4" fmla="*/ 1006319 h 1006319"/>
                          <a:gd name="connsiteX5" fmla="*/ 2207 w 1892350"/>
                          <a:gd name="connsiteY5" fmla="*/ 559770 h 1006319"/>
                          <a:gd name="connsiteX6" fmla="*/ 0 w 1892350"/>
                          <a:gd name="connsiteY6" fmla="*/ 7125 h 1006319"/>
                          <a:gd name="connsiteX0" fmla="*/ 0 w 1892350"/>
                          <a:gd name="connsiteY0" fmla="*/ 7125 h 1006319"/>
                          <a:gd name="connsiteX1" fmla="*/ 947742 w 1892350"/>
                          <a:gd name="connsiteY1" fmla="*/ 490125 h 1006319"/>
                          <a:gd name="connsiteX2" fmla="*/ 1890941 w 1892350"/>
                          <a:gd name="connsiteY2" fmla="*/ 4919 h 1006319"/>
                          <a:gd name="connsiteX3" fmla="*/ 1888734 w 1892350"/>
                          <a:gd name="connsiteY3" fmla="*/ 559770 h 1006319"/>
                          <a:gd name="connsiteX4" fmla="*/ 942826 w 1892350"/>
                          <a:gd name="connsiteY4" fmla="*/ 1006319 h 1006319"/>
                          <a:gd name="connsiteX5" fmla="*/ 2207 w 1892350"/>
                          <a:gd name="connsiteY5" fmla="*/ 559770 h 1006319"/>
                          <a:gd name="connsiteX6" fmla="*/ 0 w 1892350"/>
                          <a:gd name="connsiteY6" fmla="*/ 7125 h 1006319"/>
                          <a:gd name="connsiteX0" fmla="*/ 736 w 1890879"/>
                          <a:gd name="connsiteY0" fmla="*/ 7125 h 1015146"/>
                          <a:gd name="connsiteX1" fmla="*/ 946271 w 1890879"/>
                          <a:gd name="connsiteY1" fmla="*/ 498952 h 1015146"/>
                          <a:gd name="connsiteX2" fmla="*/ 1889470 w 1890879"/>
                          <a:gd name="connsiteY2" fmla="*/ 13746 h 1015146"/>
                          <a:gd name="connsiteX3" fmla="*/ 1887263 w 1890879"/>
                          <a:gd name="connsiteY3" fmla="*/ 568597 h 1015146"/>
                          <a:gd name="connsiteX4" fmla="*/ 941355 w 1890879"/>
                          <a:gd name="connsiteY4" fmla="*/ 1015146 h 1015146"/>
                          <a:gd name="connsiteX5" fmla="*/ 736 w 1890879"/>
                          <a:gd name="connsiteY5" fmla="*/ 568597 h 1015146"/>
                          <a:gd name="connsiteX6" fmla="*/ 736 w 1890879"/>
                          <a:gd name="connsiteY6" fmla="*/ 7125 h 1015146"/>
                          <a:gd name="connsiteX0" fmla="*/ 736 w 1890879"/>
                          <a:gd name="connsiteY0" fmla="*/ 7125 h 1015146"/>
                          <a:gd name="connsiteX1" fmla="*/ 946271 w 1890879"/>
                          <a:gd name="connsiteY1" fmla="*/ 498952 h 1015146"/>
                          <a:gd name="connsiteX2" fmla="*/ 1889470 w 1890879"/>
                          <a:gd name="connsiteY2" fmla="*/ 13746 h 1015146"/>
                          <a:gd name="connsiteX3" fmla="*/ 1887263 w 1890879"/>
                          <a:gd name="connsiteY3" fmla="*/ 568597 h 1015146"/>
                          <a:gd name="connsiteX4" fmla="*/ 941355 w 1890879"/>
                          <a:gd name="connsiteY4" fmla="*/ 1015146 h 1015146"/>
                          <a:gd name="connsiteX5" fmla="*/ 736 w 1890879"/>
                          <a:gd name="connsiteY5" fmla="*/ 568597 h 1015146"/>
                          <a:gd name="connsiteX6" fmla="*/ 736 w 1890879"/>
                          <a:gd name="connsiteY6" fmla="*/ 7125 h 1015146"/>
                          <a:gd name="connsiteX0" fmla="*/ 736 w 1890879"/>
                          <a:gd name="connsiteY0" fmla="*/ 7125 h 1015146"/>
                          <a:gd name="connsiteX1" fmla="*/ 946271 w 1890879"/>
                          <a:gd name="connsiteY1" fmla="*/ 498952 h 1015146"/>
                          <a:gd name="connsiteX2" fmla="*/ 1889470 w 1890879"/>
                          <a:gd name="connsiteY2" fmla="*/ 13746 h 1015146"/>
                          <a:gd name="connsiteX3" fmla="*/ 1887263 w 1890879"/>
                          <a:gd name="connsiteY3" fmla="*/ 568597 h 1015146"/>
                          <a:gd name="connsiteX4" fmla="*/ 941355 w 1890879"/>
                          <a:gd name="connsiteY4" fmla="*/ 1015146 h 1015146"/>
                          <a:gd name="connsiteX5" fmla="*/ 736 w 1890879"/>
                          <a:gd name="connsiteY5" fmla="*/ 568597 h 1015146"/>
                          <a:gd name="connsiteX6" fmla="*/ 736 w 1890879"/>
                          <a:gd name="connsiteY6" fmla="*/ 7125 h 1015146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5292"/>
                          <a:gd name="connsiteY0" fmla="*/ 0 h 1008021"/>
                          <a:gd name="connsiteX1" fmla="*/ 946271 w 1895292"/>
                          <a:gd name="connsiteY1" fmla="*/ 491827 h 1008021"/>
                          <a:gd name="connsiteX2" fmla="*/ 1889470 w 1895292"/>
                          <a:gd name="connsiteY2" fmla="*/ 6621 h 1008021"/>
                          <a:gd name="connsiteX3" fmla="*/ 1887263 w 1895292"/>
                          <a:gd name="connsiteY3" fmla="*/ 561472 h 1008021"/>
                          <a:gd name="connsiteX4" fmla="*/ 941355 w 1895292"/>
                          <a:gd name="connsiteY4" fmla="*/ 1008021 h 1008021"/>
                          <a:gd name="connsiteX5" fmla="*/ 736 w 1895292"/>
                          <a:gd name="connsiteY5" fmla="*/ 561472 h 1008021"/>
                          <a:gd name="connsiteX6" fmla="*/ 736 w 1895292"/>
                          <a:gd name="connsiteY6" fmla="*/ 0 h 10080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895292" h="1008021">
                            <a:moveTo>
                              <a:pt x="736" y="0"/>
                            </a:moveTo>
                            <a:cubicBezTo>
                              <a:pt x="3781" y="116450"/>
                              <a:pt x="187361" y="475883"/>
                              <a:pt x="946271" y="491827"/>
                            </a:cubicBezTo>
                            <a:cubicBezTo>
                              <a:pt x="1813190" y="475935"/>
                              <a:pt x="1895292" y="22081"/>
                              <a:pt x="1889470" y="6621"/>
                            </a:cubicBezTo>
                            <a:cubicBezTo>
                              <a:pt x="1888734" y="188629"/>
                              <a:pt x="1887999" y="379464"/>
                              <a:pt x="1887263" y="561472"/>
                            </a:cubicBezTo>
                            <a:cubicBezTo>
                              <a:pt x="1869892" y="657065"/>
                              <a:pt x="1683478" y="988357"/>
                              <a:pt x="941355" y="1008021"/>
                            </a:cubicBezTo>
                            <a:cubicBezTo>
                              <a:pt x="191857" y="985899"/>
                              <a:pt x="11629" y="644208"/>
                              <a:pt x="736" y="561472"/>
                            </a:cubicBezTo>
                            <a:cubicBezTo>
                              <a:pt x="0" y="377257"/>
                              <a:pt x="1472" y="184215"/>
                              <a:pt x="736" y="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85000"/>
                            </a:schemeClr>
                          </a:gs>
                          <a:gs pos="5000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0" scaled="1"/>
                        <a:tileRect/>
                      </a:gradFill>
                      <a:ln w="9525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2075" tIns="46038" rIns="92075" bIns="46038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119037" indent="-119037" algn="ctr" fontAlgn="auto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>
                            <a:srgbClr val="FD0000"/>
                          </a:buClr>
                          <a:defRPr/>
                        </a:pPr>
                        <a:endParaRPr lang="en-CA" sz="20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1" name="Oval 260"/>
                      <p:cNvSpPr/>
                      <p:nvPr/>
                    </p:nvSpPr>
                    <p:spPr bwMode="auto">
                      <a:xfrm>
                        <a:off x="6480809" y="1719124"/>
                        <a:ext cx="1640497" cy="927906"/>
                      </a:xfrm>
                      <a:prstGeom prst="ellipse">
                        <a:avLst/>
                      </a:prstGeom>
                      <a:solidFill>
                        <a:srgbClr val="FFFFFF">
                          <a:lumMod val="95000"/>
                        </a:srgbClr>
                      </a:solidFill>
                      <a:ln w="9525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2075" tIns="46038" rIns="92075" bIns="46038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119037" indent="-119037" algn="ctr" fontAlgn="auto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>
                            <a:srgbClr val="FD0000"/>
                          </a:buClr>
                          <a:defRPr/>
                        </a:pPr>
                        <a:endParaRPr lang="en-CA" sz="20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2" name="Oval 261"/>
                      <p:cNvSpPr/>
                      <p:nvPr/>
                    </p:nvSpPr>
                    <p:spPr bwMode="auto">
                      <a:xfrm>
                        <a:off x="6483495" y="2233362"/>
                        <a:ext cx="1631902" cy="855799"/>
                      </a:xfrm>
                      <a:prstGeom prst="ellipse">
                        <a:avLst/>
                      </a:prstGeom>
                      <a:noFill/>
                      <a:ln w="9525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2075" tIns="46038" rIns="92075" bIns="46038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119037" indent="-119037" algn="ctr" fontAlgn="auto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>
                            <a:srgbClr val="FD0000"/>
                          </a:buClr>
                          <a:defRPr/>
                        </a:pPr>
                        <a:endParaRPr lang="en-CA" sz="20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4" name="Group 440"/>
                  <p:cNvGrpSpPr/>
                  <p:nvPr/>
                </p:nvGrpSpPr>
                <p:grpSpPr>
                  <a:xfrm>
                    <a:off x="6719447" y="546672"/>
                    <a:ext cx="485665" cy="668540"/>
                    <a:chOff x="3017050" y="443288"/>
                    <a:chExt cx="485665" cy="668540"/>
                  </a:xfrm>
                </p:grpSpPr>
                <p:grpSp>
                  <p:nvGrpSpPr>
                    <p:cNvPr id="25" name="Group 312"/>
                    <p:cNvGrpSpPr/>
                    <p:nvPr/>
                  </p:nvGrpSpPr>
                  <p:grpSpPr>
                    <a:xfrm>
                      <a:off x="3017050" y="574916"/>
                      <a:ext cx="485665" cy="536912"/>
                      <a:chOff x="6491695" y="2092364"/>
                      <a:chExt cx="1640541" cy="1813650"/>
                    </a:xfrm>
                  </p:grpSpPr>
                  <p:grpSp>
                    <p:nvGrpSpPr>
                      <p:cNvPr id="26" name="Group 309"/>
                      <p:cNvGrpSpPr/>
                      <p:nvPr/>
                    </p:nvGrpSpPr>
                    <p:grpSpPr>
                      <a:xfrm>
                        <a:off x="6491695" y="2533997"/>
                        <a:ext cx="1640541" cy="1372017"/>
                        <a:chOff x="6502580" y="2533997"/>
                        <a:chExt cx="1640541" cy="1372017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 bwMode="auto">
                        <a:xfrm>
                          <a:off x="6502580" y="2533997"/>
                          <a:ext cx="1640497" cy="927906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95000"/>
                          </a:srgbClr>
                        </a:soli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 bwMode="auto">
                        <a:xfrm>
                          <a:off x="6505266" y="3048235"/>
                          <a:ext cx="1631902" cy="855799"/>
                        </a:xfrm>
                        <a:prstGeom prst="ellipse">
                          <a:avLst/>
                        </a:prstGeom>
                        <a:noFill/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7" name="Freeform 256"/>
                        <p:cNvSpPr/>
                        <p:nvPr/>
                      </p:nvSpPr>
                      <p:spPr bwMode="auto">
                        <a:xfrm>
                          <a:off x="6506951" y="3035809"/>
                          <a:ext cx="1636170" cy="870205"/>
                        </a:xfrm>
                        <a:custGeom>
                          <a:avLst/>
                          <a:gdLst>
                            <a:gd name="connsiteX0" fmla="*/ 0 w 1886527"/>
                            <a:gd name="connsiteY0" fmla="*/ 0 h 519545"/>
                            <a:gd name="connsiteX1" fmla="*/ 1886527 w 1886527"/>
                            <a:gd name="connsiteY1" fmla="*/ 0 h 519545"/>
                            <a:gd name="connsiteX2" fmla="*/ 1886527 w 1886527"/>
                            <a:gd name="connsiteY2" fmla="*/ 519545 h 519545"/>
                            <a:gd name="connsiteX3" fmla="*/ 0 w 1886527"/>
                            <a:gd name="connsiteY3" fmla="*/ 519545 h 519545"/>
                            <a:gd name="connsiteX4" fmla="*/ 0 w 1886527"/>
                            <a:gd name="connsiteY4" fmla="*/ 0 h 519545"/>
                            <a:gd name="connsiteX0" fmla="*/ 0 w 1886527"/>
                            <a:gd name="connsiteY0" fmla="*/ 0 h 606136"/>
                            <a:gd name="connsiteX1" fmla="*/ 1886527 w 1886527"/>
                            <a:gd name="connsiteY1" fmla="*/ 0 h 606136"/>
                            <a:gd name="connsiteX2" fmla="*/ 1886527 w 1886527"/>
                            <a:gd name="connsiteY2" fmla="*/ 519545 h 606136"/>
                            <a:gd name="connsiteX3" fmla="*/ 0 w 1886527"/>
                            <a:gd name="connsiteY3" fmla="*/ 519545 h 606136"/>
                            <a:gd name="connsiteX4" fmla="*/ 0 w 1886527"/>
                            <a:gd name="connsiteY4" fmla="*/ 0 h 606136"/>
                            <a:gd name="connsiteX0" fmla="*/ 0 w 1886527"/>
                            <a:gd name="connsiteY0" fmla="*/ 0 h 616651"/>
                            <a:gd name="connsiteX1" fmla="*/ 1886527 w 1886527"/>
                            <a:gd name="connsiteY1" fmla="*/ 0 h 616651"/>
                            <a:gd name="connsiteX2" fmla="*/ 1886527 w 1886527"/>
                            <a:gd name="connsiteY2" fmla="*/ 519545 h 616651"/>
                            <a:gd name="connsiteX3" fmla="*/ 943077 w 1886527"/>
                            <a:gd name="connsiteY3" fmla="*/ 582635 h 616651"/>
                            <a:gd name="connsiteX4" fmla="*/ 0 w 1886527"/>
                            <a:gd name="connsiteY4" fmla="*/ 519545 h 616651"/>
                            <a:gd name="connsiteX5" fmla="*/ 0 w 1886527"/>
                            <a:gd name="connsiteY5" fmla="*/ 0 h 61665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93131"/>
                            <a:gd name="connsiteX1" fmla="*/ 1886527 w 1886527"/>
                            <a:gd name="connsiteY1" fmla="*/ 0 h 993131"/>
                            <a:gd name="connsiteX2" fmla="*/ 1886527 w 1886527"/>
                            <a:gd name="connsiteY2" fmla="*/ 519545 h 993131"/>
                            <a:gd name="connsiteX3" fmla="*/ 943077 w 1886527"/>
                            <a:gd name="connsiteY3" fmla="*/ 966093 h 993131"/>
                            <a:gd name="connsiteX4" fmla="*/ 0 w 1886527"/>
                            <a:gd name="connsiteY4" fmla="*/ 519545 h 993131"/>
                            <a:gd name="connsiteX5" fmla="*/ 0 w 1886527"/>
                            <a:gd name="connsiteY5" fmla="*/ 0 h 99313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86591 h 1052684"/>
                            <a:gd name="connsiteX1" fmla="*/ 1886527 w 1886527"/>
                            <a:gd name="connsiteY1" fmla="*/ 86591 h 1052684"/>
                            <a:gd name="connsiteX2" fmla="*/ 1886527 w 1886527"/>
                            <a:gd name="connsiteY2" fmla="*/ 606136 h 1052684"/>
                            <a:gd name="connsiteX3" fmla="*/ 943077 w 1886527"/>
                            <a:gd name="connsiteY3" fmla="*/ 1052684 h 1052684"/>
                            <a:gd name="connsiteX4" fmla="*/ 0 w 1886527"/>
                            <a:gd name="connsiteY4" fmla="*/ 606136 h 1052684"/>
                            <a:gd name="connsiteX5" fmla="*/ 0 w 1886527"/>
                            <a:gd name="connsiteY5" fmla="*/ 86591 h 1052684"/>
                            <a:gd name="connsiteX0" fmla="*/ 0 w 1886527"/>
                            <a:gd name="connsiteY0" fmla="*/ 97640 h 1063733"/>
                            <a:gd name="connsiteX1" fmla="*/ 940619 w 1886527"/>
                            <a:gd name="connsiteY1" fmla="*/ 31346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110436"/>
                            <a:gd name="connsiteX1" fmla="*/ 945535 w 1886527"/>
                            <a:gd name="connsiteY1" fmla="*/ 547540 h 1110436"/>
                            <a:gd name="connsiteX2" fmla="*/ 1886527 w 1886527"/>
                            <a:gd name="connsiteY2" fmla="*/ 97640 h 1110436"/>
                            <a:gd name="connsiteX3" fmla="*/ 1886527 w 1886527"/>
                            <a:gd name="connsiteY3" fmla="*/ 617185 h 1110436"/>
                            <a:gd name="connsiteX4" fmla="*/ 943077 w 1886527"/>
                            <a:gd name="connsiteY4" fmla="*/ 1063733 h 1110436"/>
                            <a:gd name="connsiteX5" fmla="*/ 0 w 1886527"/>
                            <a:gd name="connsiteY5" fmla="*/ 617185 h 1110436"/>
                            <a:gd name="connsiteX6" fmla="*/ 0 w 1886527"/>
                            <a:gd name="connsiteY6" fmla="*/ 97640 h 1110436"/>
                            <a:gd name="connsiteX0" fmla="*/ 0 w 1886527"/>
                            <a:gd name="connsiteY0" fmla="*/ 97640 h 1068649"/>
                            <a:gd name="connsiteX1" fmla="*/ 945535 w 1886527"/>
                            <a:gd name="connsiteY1" fmla="*/ 547540 h 1068649"/>
                            <a:gd name="connsiteX2" fmla="*/ 1886527 w 1886527"/>
                            <a:gd name="connsiteY2" fmla="*/ 97640 h 1068649"/>
                            <a:gd name="connsiteX3" fmla="*/ 1886527 w 1886527"/>
                            <a:gd name="connsiteY3" fmla="*/ 617185 h 1068649"/>
                            <a:gd name="connsiteX4" fmla="*/ 943077 w 1886527"/>
                            <a:gd name="connsiteY4" fmla="*/ 1063733 h 1068649"/>
                            <a:gd name="connsiteX5" fmla="*/ 0 w 1886527"/>
                            <a:gd name="connsiteY5" fmla="*/ 617185 h 1068649"/>
                            <a:gd name="connsiteX6" fmla="*/ 0 w 1886527"/>
                            <a:gd name="connsiteY6" fmla="*/ 97640 h 1068649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703776"/>
                            <a:gd name="connsiteX1" fmla="*/ 945535 w 1886527"/>
                            <a:gd name="connsiteY1" fmla="*/ 547540 h 703776"/>
                            <a:gd name="connsiteX2" fmla="*/ 1886527 w 1886527"/>
                            <a:gd name="connsiteY2" fmla="*/ 97640 h 703776"/>
                            <a:gd name="connsiteX3" fmla="*/ 1886527 w 1886527"/>
                            <a:gd name="connsiteY3" fmla="*/ 617185 h 703776"/>
                            <a:gd name="connsiteX4" fmla="*/ 0 w 1886527"/>
                            <a:gd name="connsiteY4" fmla="*/ 617185 h 703776"/>
                            <a:gd name="connsiteX5" fmla="*/ 0 w 1886527"/>
                            <a:gd name="connsiteY5" fmla="*/ 97640 h 703776"/>
                            <a:gd name="connsiteX0" fmla="*/ 0 w 1913801"/>
                            <a:gd name="connsiteY0" fmla="*/ 97640 h 703776"/>
                            <a:gd name="connsiteX1" fmla="*/ 945535 w 1913801"/>
                            <a:gd name="connsiteY1" fmla="*/ 547540 h 703776"/>
                            <a:gd name="connsiteX2" fmla="*/ 1886527 w 1913801"/>
                            <a:gd name="connsiteY2" fmla="*/ 97640 h 703776"/>
                            <a:gd name="connsiteX3" fmla="*/ 1886527 w 1913801"/>
                            <a:gd name="connsiteY3" fmla="*/ 617185 h 703776"/>
                            <a:gd name="connsiteX4" fmla="*/ 0 w 1913801"/>
                            <a:gd name="connsiteY4" fmla="*/ 617185 h 703776"/>
                            <a:gd name="connsiteX5" fmla="*/ 0 w 1913801"/>
                            <a:gd name="connsiteY5" fmla="*/ 97640 h 703776"/>
                            <a:gd name="connsiteX0" fmla="*/ 22731 w 1936532"/>
                            <a:gd name="connsiteY0" fmla="*/ 97640 h 703776"/>
                            <a:gd name="connsiteX1" fmla="*/ 968266 w 1936532"/>
                            <a:gd name="connsiteY1" fmla="*/ 547540 h 703776"/>
                            <a:gd name="connsiteX2" fmla="*/ 1909258 w 1936532"/>
                            <a:gd name="connsiteY2" fmla="*/ 97640 h 703776"/>
                            <a:gd name="connsiteX3" fmla="*/ 1909258 w 1936532"/>
                            <a:gd name="connsiteY3" fmla="*/ 617185 h 703776"/>
                            <a:gd name="connsiteX4" fmla="*/ 22731 w 1936532"/>
                            <a:gd name="connsiteY4" fmla="*/ 617185 h 703776"/>
                            <a:gd name="connsiteX5" fmla="*/ 22731 w 1936532"/>
                            <a:gd name="connsiteY5" fmla="*/ 97640 h 703776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889220"/>
                            <a:gd name="connsiteY0" fmla="*/ 102556 h 708692"/>
                            <a:gd name="connsiteX1" fmla="*/ 945535 w 1889220"/>
                            <a:gd name="connsiteY1" fmla="*/ 552456 h 708692"/>
                            <a:gd name="connsiteX2" fmla="*/ 1886527 w 1889220"/>
                            <a:gd name="connsiteY2" fmla="*/ 102556 h 708692"/>
                            <a:gd name="connsiteX3" fmla="*/ 1886527 w 1889220"/>
                            <a:gd name="connsiteY3" fmla="*/ 622101 h 708692"/>
                            <a:gd name="connsiteX4" fmla="*/ 0 w 1889220"/>
                            <a:gd name="connsiteY4" fmla="*/ 622101 h 708692"/>
                            <a:gd name="connsiteX5" fmla="*/ 0 w 1889220"/>
                            <a:gd name="connsiteY5" fmla="*/ 102556 h 708692"/>
                            <a:gd name="connsiteX0" fmla="*/ 0 w 1933466"/>
                            <a:gd name="connsiteY0" fmla="*/ 102556 h 708692"/>
                            <a:gd name="connsiteX1" fmla="*/ 945535 w 1933466"/>
                            <a:gd name="connsiteY1" fmla="*/ 552456 h 708692"/>
                            <a:gd name="connsiteX2" fmla="*/ 1886527 w 1933466"/>
                            <a:gd name="connsiteY2" fmla="*/ 102556 h 708692"/>
                            <a:gd name="connsiteX3" fmla="*/ 1886527 w 1933466"/>
                            <a:gd name="connsiteY3" fmla="*/ 622101 h 708692"/>
                            <a:gd name="connsiteX4" fmla="*/ 0 w 1933466"/>
                            <a:gd name="connsiteY4" fmla="*/ 622101 h 708692"/>
                            <a:gd name="connsiteX5" fmla="*/ 0 w 1933466"/>
                            <a:gd name="connsiteY5" fmla="*/ 102556 h 708692"/>
                            <a:gd name="connsiteX0" fmla="*/ 0 w 1933466"/>
                            <a:gd name="connsiteY0" fmla="*/ 102556 h 719207"/>
                            <a:gd name="connsiteX1" fmla="*/ 945535 w 1933466"/>
                            <a:gd name="connsiteY1" fmla="*/ 552456 h 719207"/>
                            <a:gd name="connsiteX2" fmla="*/ 1886527 w 1933466"/>
                            <a:gd name="connsiteY2" fmla="*/ 102556 h 719207"/>
                            <a:gd name="connsiteX3" fmla="*/ 1886527 w 1933466"/>
                            <a:gd name="connsiteY3" fmla="*/ 622101 h 719207"/>
                            <a:gd name="connsiteX4" fmla="*/ 943077 w 1933466"/>
                            <a:gd name="connsiteY4" fmla="*/ 685192 h 719207"/>
                            <a:gd name="connsiteX5" fmla="*/ 0 w 1933466"/>
                            <a:gd name="connsiteY5" fmla="*/ 622101 h 719207"/>
                            <a:gd name="connsiteX6" fmla="*/ 0 w 1933466"/>
                            <a:gd name="connsiteY6" fmla="*/ 102556 h 719207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29559"/>
                            <a:gd name="connsiteY0" fmla="*/ 102556 h 1068650"/>
                            <a:gd name="connsiteX1" fmla="*/ 945535 w 1929559"/>
                            <a:gd name="connsiteY1" fmla="*/ 552456 h 1068650"/>
                            <a:gd name="connsiteX2" fmla="*/ 1886527 w 1929559"/>
                            <a:gd name="connsiteY2" fmla="*/ 102556 h 1068650"/>
                            <a:gd name="connsiteX3" fmla="*/ 1886527 w 1929559"/>
                            <a:gd name="connsiteY3" fmla="*/ 622101 h 1068650"/>
                            <a:gd name="connsiteX4" fmla="*/ 940619 w 1929559"/>
                            <a:gd name="connsiteY4" fmla="*/ 1068650 h 1068650"/>
                            <a:gd name="connsiteX5" fmla="*/ 0 w 1929559"/>
                            <a:gd name="connsiteY5" fmla="*/ 622101 h 1068650"/>
                            <a:gd name="connsiteX6" fmla="*/ 0 w 1929559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7374"/>
                            <a:gd name="connsiteY0" fmla="*/ 102556 h 1068650"/>
                            <a:gd name="connsiteX1" fmla="*/ 945535 w 1937374"/>
                            <a:gd name="connsiteY1" fmla="*/ 552456 h 1068650"/>
                            <a:gd name="connsiteX2" fmla="*/ 1886527 w 1937374"/>
                            <a:gd name="connsiteY2" fmla="*/ 102556 h 1068650"/>
                            <a:gd name="connsiteX3" fmla="*/ 1886527 w 1937374"/>
                            <a:gd name="connsiteY3" fmla="*/ 622101 h 1068650"/>
                            <a:gd name="connsiteX4" fmla="*/ 940619 w 1937374"/>
                            <a:gd name="connsiteY4" fmla="*/ 1068650 h 1068650"/>
                            <a:gd name="connsiteX5" fmla="*/ 0 w 1937374"/>
                            <a:gd name="connsiteY5" fmla="*/ 622101 h 1068650"/>
                            <a:gd name="connsiteX6" fmla="*/ 0 w 1937374"/>
                            <a:gd name="connsiteY6" fmla="*/ 102556 h 1068650"/>
                            <a:gd name="connsiteX0" fmla="*/ 0 w 1939279"/>
                            <a:gd name="connsiteY0" fmla="*/ 102556 h 1068650"/>
                            <a:gd name="connsiteX1" fmla="*/ 945535 w 1939279"/>
                            <a:gd name="connsiteY1" fmla="*/ 552456 h 1068650"/>
                            <a:gd name="connsiteX2" fmla="*/ 1886527 w 1939279"/>
                            <a:gd name="connsiteY2" fmla="*/ 102556 h 1068650"/>
                            <a:gd name="connsiteX3" fmla="*/ 1886527 w 1939279"/>
                            <a:gd name="connsiteY3" fmla="*/ 622101 h 1068650"/>
                            <a:gd name="connsiteX4" fmla="*/ 940619 w 1939279"/>
                            <a:gd name="connsiteY4" fmla="*/ 1068650 h 1068650"/>
                            <a:gd name="connsiteX5" fmla="*/ 0 w 1939279"/>
                            <a:gd name="connsiteY5" fmla="*/ 622101 h 1068650"/>
                            <a:gd name="connsiteX6" fmla="*/ 0 w 1939279"/>
                            <a:gd name="connsiteY6" fmla="*/ 102556 h 1068650"/>
                            <a:gd name="connsiteX0" fmla="*/ 0 w 2023099"/>
                            <a:gd name="connsiteY0" fmla="*/ 102556 h 1068650"/>
                            <a:gd name="connsiteX1" fmla="*/ 945535 w 2023099"/>
                            <a:gd name="connsiteY1" fmla="*/ 552456 h 1068650"/>
                            <a:gd name="connsiteX2" fmla="*/ 1886527 w 2023099"/>
                            <a:gd name="connsiteY2" fmla="*/ 102556 h 1068650"/>
                            <a:gd name="connsiteX3" fmla="*/ 1886527 w 2023099"/>
                            <a:gd name="connsiteY3" fmla="*/ 622101 h 1068650"/>
                            <a:gd name="connsiteX4" fmla="*/ 940619 w 2023099"/>
                            <a:gd name="connsiteY4" fmla="*/ 1068650 h 1068650"/>
                            <a:gd name="connsiteX5" fmla="*/ 0 w 2023099"/>
                            <a:gd name="connsiteY5" fmla="*/ 622101 h 1068650"/>
                            <a:gd name="connsiteX6" fmla="*/ 0 w 2023099"/>
                            <a:gd name="connsiteY6" fmla="*/ 102556 h 1068650"/>
                            <a:gd name="connsiteX0" fmla="*/ 0 w 2023099"/>
                            <a:gd name="connsiteY0" fmla="*/ 87316 h 1053410"/>
                            <a:gd name="connsiteX1" fmla="*/ 945535 w 2023099"/>
                            <a:gd name="connsiteY1" fmla="*/ 537216 h 1053410"/>
                            <a:gd name="connsiteX2" fmla="*/ 1886527 w 2023099"/>
                            <a:gd name="connsiteY2" fmla="*/ 87316 h 1053410"/>
                            <a:gd name="connsiteX3" fmla="*/ 1886527 w 2023099"/>
                            <a:gd name="connsiteY3" fmla="*/ 606861 h 1053410"/>
                            <a:gd name="connsiteX4" fmla="*/ 940619 w 2023099"/>
                            <a:gd name="connsiteY4" fmla="*/ 1053410 h 1053410"/>
                            <a:gd name="connsiteX5" fmla="*/ 0 w 2023099"/>
                            <a:gd name="connsiteY5" fmla="*/ 606861 h 1053410"/>
                            <a:gd name="connsiteX6" fmla="*/ 0 w 2023099"/>
                            <a:gd name="connsiteY6" fmla="*/ 87316 h 1053410"/>
                            <a:gd name="connsiteX0" fmla="*/ 0 w 2023099"/>
                            <a:gd name="connsiteY0" fmla="*/ 26985 h 993079"/>
                            <a:gd name="connsiteX1" fmla="*/ 945535 w 2023099"/>
                            <a:gd name="connsiteY1" fmla="*/ 476885 h 993079"/>
                            <a:gd name="connsiteX2" fmla="*/ 1886527 w 2023099"/>
                            <a:gd name="connsiteY2" fmla="*/ 26985 h 993079"/>
                            <a:gd name="connsiteX3" fmla="*/ 1886527 w 2023099"/>
                            <a:gd name="connsiteY3" fmla="*/ 546530 h 993079"/>
                            <a:gd name="connsiteX4" fmla="*/ 940619 w 2023099"/>
                            <a:gd name="connsiteY4" fmla="*/ 993079 h 993079"/>
                            <a:gd name="connsiteX5" fmla="*/ 0 w 2023099"/>
                            <a:gd name="connsiteY5" fmla="*/ 546530 h 993079"/>
                            <a:gd name="connsiteX6" fmla="*/ 0 w 2023099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8734"/>
                            <a:gd name="connsiteY0" fmla="*/ 26985 h 993079"/>
                            <a:gd name="connsiteX1" fmla="*/ 945535 w 1888734"/>
                            <a:gd name="connsiteY1" fmla="*/ 476885 h 993079"/>
                            <a:gd name="connsiteX2" fmla="*/ 1888734 w 1888734"/>
                            <a:gd name="connsiteY2" fmla="*/ 505 h 993079"/>
                            <a:gd name="connsiteX3" fmla="*/ 1886527 w 1888734"/>
                            <a:gd name="connsiteY3" fmla="*/ 546530 h 993079"/>
                            <a:gd name="connsiteX4" fmla="*/ 940619 w 1888734"/>
                            <a:gd name="connsiteY4" fmla="*/ 993079 h 993079"/>
                            <a:gd name="connsiteX5" fmla="*/ 0 w 1888734"/>
                            <a:gd name="connsiteY5" fmla="*/ 546530 h 993079"/>
                            <a:gd name="connsiteX6" fmla="*/ 0 w 1888734"/>
                            <a:gd name="connsiteY6" fmla="*/ 26985 h 9930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33605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5292"/>
                            <a:gd name="connsiteY0" fmla="*/ 0 h 1008021"/>
                            <a:gd name="connsiteX1" fmla="*/ 946271 w 1895292"/>
                            <a:gd name="connsiteY1" fmla="*/ 491827 h 1008021"/>
                            <a:gd name="connsiteX2" fmla="*/ 1889470 w 1895292"/>
                            <a:gd name="connsiteY2" fmla="*/ 6621 h 1008021"/>
                            <a:gd name="connsiteX3" fmla="*/ 1887263 w 1895292"/>
                            <a:gd name="connsiteY3" fmla="*/ 561472 h 1008021"/>
                            <a:gd name="connsiteX4" fmla="*/ 941355 w 1895292"/>
                            <a:gd name="connsiteY4" fmla="*/ 1008021 h 1008021"/>
                            <a:gd name="connsiteX5" fmla="*/ 736 w 1895292"/>
                            <a:gd name="connsiteY5" fmla="*/ 561472 h 1008021"/>
                            <a:gd name="connsiteX6" fmla="*/ 736 w 1895292"/>
                            <a:gd name="connsiteY6" fmla="*/ 0 h 10080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5292" h="1008021">
                              <a:moveTo>
                                <a:pt x="736" y="0"/>
                              </a:moveTo>
                              <a:cubicBezTo>
                                <a:pt x="3781" y="116450"/>
                                <a:pt x="187361" y="475883"/>
                                <a:pt x="946271" y="491827"/>
                              </a:cubicBezTo>
                              <a:cubicBezTo>
                                <a:pt x="1813190" y="475935"/>
                                <a:pt x="1895292" y="22081"/>
                                <a:pt x="1889470" y="6621"/>
                              </a:cubicBezTo>
                              <a:cubicBezTo>
                                <a:pt x="1888734" y="188629"/>
                                <a:pt x="1887999" y="379464"/>
                                <a:pt x="1887263" y="561472"/>
                              </a:cubicBezTo>
                              <a:cubicBezTo>
                                <a:pt x="1869892" y="657065"/>
                                <a:pt x="1683478" y="988357"/>
                                <a:pt x="941355" y="1008021"/>
                              </a:cubicBezTo>
                              <a:cubicBezTo>
                                <a:pt x="191857" y="985899"/>
                                <a:pt x="11629" y="644208"/>
                                <a:pt x="736" y="561472"/>
                              </a:cubicBezTo>
                              <a:cubicBezTo>
                                <a:pt x="0" y="377257"/>
                                <a:pt x="1472" y="184215"/>
                                <a:pt x="736" y="0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2">
                                <a:lumMod val="60000"/>
                                <a:lumOff val="4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bg2">
                                <a:lumMod val="60000"/>
                                <a:lumOff val="4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bg2">
                                <a:lumMod val="60000"/>
                                <a:lumOff val="40000"/>
                                <a:shade val="100000"/>
                                <a:satMod val="115000"/>
                              </a:schemeClr>
                            </a:gs>
                          </a:gsLst>
                          <a:lin ang="0" scaled="1"/>
                          <a:tileRect/>
                        </a:gra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7" name="Group 310"/>
                      <p:cNvGrpSpPr/>
                      <p:nvPr/>
                    </p:nvGrpSpPr>
                    <p:grpSpPr>
                      <a:xfrm>
                        <a:off x="6491695" y="2092364"/>
                        <a:ext cx="1640541" cy="1372017"/>
                        <a:chOff x="6480809" y="1719124"/>
                        <a:chExt cx="1640541" cy="1372017"/>
                      </a:xfrm>
                    </p:grpSpPr>
                    <p:sp>
                      <p:nvSpPr>
                        <p:cNvPr id="252" name="Oval 251"/>
                        <p:cNvSpPr/>
                        <p:nvPr/>
                      </p:nvSpPr>
                      <p:spPr bwMode="auto">
                        <a:xfrm>
                          <a:off x="6480809" y="1719124"/>
                          <a:ext cx="1640497" cy="927906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95000"/>
                          </a:srgbClr>
                        </a:soli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" name="Oval 252"/>
                        <p:cNvSpPr/>
                        <p:nvPr/>
                      </p:nvSpPr>
                      <p:spPr bwMode="auto">
                        <a:xfrm>
                          <a:off x="6483495" y="2233362"/>
                          <a:ext cx="1631902" cy="855799"/>
                        </a:xfrm>
                        <a:prstGeom prst="ellipse">
                          <a:avLst/>
                        </a:prstGeom>
                        <a:noFill/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" name="Freeform 253"/>
                        <p:cNvSpPr/>
                        <p:nvPr/>
                      </p:nvSpPr>
                      <p:spPr bwMode="auto">
                        <a:xfrm>
                          <a:off x="6485180" y="2220936"/>
                          <a:ext cx="1636170" cy="870205"/>
                        </a:xfrm>
                        <a:custGeom>
                          <a:avLst/>
                          <a:gdLst>
                            <a:gd name="connsiteX0" fmla="*/ 0 w 1886527"/>
                            <a:gd name="connsiteY0" fmla="*/ 0 h 519545"/>
                            <a:gd name="connsiteX1" fmla="*/ 1886527 w 1886527"/>
                            <a:gd name="connsiteY1" fmla="*/ 0 h 519545"/>
                            <a:gd name="connsiteX2" fmla="*/ 1886527 w 1886527"/>
                            <a:gd name="connsiteY2" fmla="*/ 519545 h 519545"/>
                            <a:gd name="connsiteX3" fmla="*/ 0 w 1886527"/>
                            <a:gd name="connsiteY3" fmla="*/ 519545 h 519545"/>
                            <a:gd name="connsiteX4" fmla="*/ 0 w 1886527"/>
                            <a:gd name="connsiteY4" fmla="*/ 0 h 519545"/>
                            <a:gd name="connsiteX0" fmla="*/ 0 w 1886527"/>
                            <a:gd name="connsiteY0" fmla="*/ 0 h 606136"/>
                            <a:gd name="connsiteX1" fmla="*/ 1886527 w 1886527"/>
                            <a:gd name="connsiteY1" fmla="*/ 0 h 606136"/>
                            <a:gd name="connsiteX2" fmla="*/ 1886527 w 1886527"/>
                            <a:gd name="connsiteY2" fmla="*/ 519545 h 606136"/>
                            <a:gd name="connsiteX3" fmla="*/ 0 w 1886527"/>
                            <a:gd name="connsiteY3" fmla="*/ 519545 h 606136"/>
                            <a:gd name="connsiteX4" fmla="*/ 0 w 1886527"/>
                            <a:gd name="connsiteY4" fmla="*/ 0 h 606136"/>
                            <a:gd name="connsiteX0" fmla="*/ 0 w 1886527"/>
                            <a:gd name="connsiteY0" fmla="*/ 0 h 616651"/>
                            <a:gd name="connsiteX1" fmla="*/ 1886527 w 1886527"/>
                            <a:gd name="connsiteY1" fmla="*/ 0 h 616651"/>
                            <a:gd name="connsiteX2" fmla="*/ 1886527 w 1886527"/>
                            <a:gd name="connsiteY2" fmla="*/ 519545 h 616651"/>
                            <a:gd name="connsiteX3" fmla="*/ 943077 w 1886527"/>
                            <a:gd name="connsiteY3" fmla="*/ 582635 h 616651"/>
                            <a:gd name="connsiteX4" fmla="*/ 0 w 1886527"/>
                            <a:gd name="connsiteY4" fmla="*/ 519545 h 616651"/>
                            <a:gd name="connsiteX5" fmla="*/ 0 w 1886527"/>
                            <a:gd name="connsiteY5" fmla="*/ 0 h 61665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93131"/>
                            <a:gd name="connsiteX1" fmla="*/ 1886527 w 1886527"/>
                            <a:gd name="connsiteY1" fmla="*/ 0 h 993131"/>
                            <a:gd name="connsiteX2" fmla="*/ 1886527 w 1886527"/>
                            <a:gd name="connsiteY2" fmla="*/ 519545 h 993131"/>
                            <a:gd name="connsiteX3" fmla="*/ 943077 w 1886527"/>
                            <a:gd name="connsiteY3" fmla="*/ 966093 h 993131"/>
                            <a:gd name="connsiteX4" fmla="*/ 0 w 1886527"/>
                            <a:gd name="connsiteY4" fmla="*/ 519545 h 993131"/>
                            <a:gd name="connsiteX5" fmla="*/ 0 w 1886527"/>
                            <a:gd name="connsiteY5" fmla="*/ 0 h 99313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86591 h 1052684"/>
                            <a:gd name="connsiteX1" fmla="*/ 1886527 w 1886527"/>
                            <a:gd name="connsiteY1" fmla="*/ 86591 h 1052684"/>
                            <a:gd name="connsiteX2" fmla="*/ 1886527 w 1886527"/>
                            <a:gd name="connsiteY2" fmla="*/ 606136 h 1052684"/>
                            <a:gd name="connsiteX3" fmla="*/ 943077 w 1886527"/>
                            <a:gd name="connsiteY3" fmla="*/ 1052684 h 1052684"/>
                            <a:gd name="connsiteX4" fmla="*/ 0 w 1886527"/>
                            <a:gd name="connsiteY4" fmla="*/ 606136 h 1052684"/>
                            <a:gd name="connsiteX5" fmla="*/ 0 w 1886527"/>
                            <a:gd name="connsiteY5" fmla="*/ 86591 h 1052684"/>
                            <a:gd name="connsiteX0" fmla="*/ 0 w 1886527"/>
                            <a:gd name="connsiteY0" fmla="*/ 97640 h 1063733"/>
                            <a:gd name="connsiteX1" fmla="*/ 940619 w 1886527"/>
                            <a:gd name="connsiteY1" fmla="*/ 31346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110436"/>
                            <a:gd name="connsiteX1" fmla="*/ 945535 w 1886527"/>
                            <a:gd name="connsiteY1" fmla="*/ 547540 h 1110436"/>
                            <a:gd name="connsiteX2" fmla="*/ 1886527 w 1886527"/>
                            <a:gd name="connsiteY2" fmla="*/ 97640 h 1110436"/>
                            <a:gd name="connsiteX3" fmla="*/ 1886527 w 1886527"/>
                            <a:gd name="connsiteY3" fmla="*/ 617185 h 1110436"/>
                            <a:gd name="connsiteX4" fmla="*/ 943077 w 1886527"/>
                            <a:gd name="connsiteY4" fmla="*/ 1063733 h 1110436"/>
                            <a:gd name="connsiteX5" fmla="*/ 0 w 1886527"/>
                            <a:gd name="connsiteY5" fmla="*/ 617185 h 1110436"/>
                            <a:gd name="connsiteX6" fmla="*/ 0 w 1886527"/>
                            <a:gd name="connsiteY6" fmla="*/ 97640 h 1110436"/>
                            <a:gd name="connsiteX0" fmla="*/ 0 w 1886527"/>
                            <a:gd name="connsiteY0" fmla="*/ 97640 h 1068649"/>
                            <a:gd name="connsiteX1" fmla="*/ 945535 w 1886527"/>
                            <a:gd name="connsiteY1" fmla="*/ 547540 h 1068649"/>
                            <a:gd name="connsiteX2" fmla="*/ 1886527 w 1886527"/>
                            <a:gd name="connsiteY2" fmla="*/ 97640 h 1068649"/>
                            <a:gd name="connsiteX3" fmla="*/ 1886527 w 1886527"/>
                            <a:gd name="connsiteY3" fmla="*/ 617185 h 1068649"/>
                            <a:gd name="connsiteX4" fmla="*/ 943077 w 1886527"/>
                            <a:gd name="connsiteY4" fmla="*/ 1063733 h 1068649"/>
                            <a:gd name="connsiteX5" fmla="*/ 0 w 1886527"/>
                            <a:gd name="connsiteY5" fmla="*/ 617185 h 1068649"/>
                            <a:gd name="connsiteX6" fmla="*/ 0 w 1886527"/>
                            <a:gd name="connsiteY6" fmla="*/ 97640 h 1068649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703776"/>
                            <a:gd name="connsiteX1" fmla="*/ 945535 w 1886527"/>
                            <a:gd name="connsiteY1" fmla="*/ 547540 h 703776"/>
                            <a:gd name="connsiteX2" fmla="*/ 1886527 w 1886527"/>
                            <a:gd name="connsiteY2" fmla="*/ 97640 h 703776"/>
                            <a:gd name="connsiteX3" fmla="*/ 1886527 w 1886527"/>
                            <a:gd name="connsiteY3" fmla="*/ 617185 h 703776"/>
                            <a:gd name="connsiteX4" fmla="*/ 0 w 1886527"/>
                            <a:gd name="connsiteY4" fmla="*/ 617185 h 703776"/>
                            <a:gd name="connsiteX5" fmla="*/ 0 w 1886527"/>
                            <a:gd name="connsiteY5" fmla="*/ 97640 h 703776"/>
                            <a:gd name="connsiteX0" fmla="*/ 0 w 1913801"/>
                            <a:gd name="connsiteY0" fmla="*/ 97640 h 703776"/>
                            <a:gd name="connsiteX1" fmla="*/ 945535 w 1913801"/>
                            <a:gd name="connsiteY1" fmla="*/ 547540 h 703776"/>
                            <a:gd name="connsiteX2" fmla="*/ 1886527 w 1913801"/>
                            <a:gd name="connsiteY2" fmla="*/ 97640 h 703776"/>
                            <a:gd name="connsiteX3" fmla="*/ 1886527 w 1913801"/>
                            <a:gd name="connsiteY3" fmla="*/ 617185 h 703776"/>
                            <a:gd name="connsiteX4" fmla="*/ 0 w 1913801"/>
                            <a:gd name="connsiteY4" fmla="*/ 617185 h 703776"/>
                            <a:gd name="connsiteX5" fmla="*/ 0 w 1913801"/>
                            <a:gd name="connsiteY5" fmla="*/ 97640 h 703776"/>
                            <a:gd name="connsiteX0" fmla="*/ 22731 w 1936532"/>
                            <a:gd name="connsiteY0" fmla="*/ 97640 h 703776"/>
                            <a:gd name="connsiteX1" fmla="*/ 968266 w 1936532"/>
                            <a:gd name="connsiteY1" fmla="*/ 547540 h 703776"/>
                            <a:gd name="connsiteX2" fmla="*/ 1909258 w 1936532"/>
                            <a:gd name="connsiteY2" fmla="*/ 97640 h 703776"/>
                            <a:gd name="connsiteX3" fmla="*/ 1909258 w 1936532"/>
                            <a:gd name="connsiteY3" fmla="*/ 617185 h 703776"/>
                            <a:gd name="connsiteX4" fmla="*/ 22731 w 1936532"/>
                            <a:gd name="connsiteY4" fmla="*/ 617185 h 703776"/>
                            <a:gd name="connsiteX5" fmla="*/ 22731 w 1936532"/>
                            <a:gd name="connsiteY5" fmla="*/ 97640 h 703776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889220"/>
                            <a:gd name="connsiteY0" fmla="*/ 102556 h 708692"/>
                            <a:gd name="connsiteX1" fmla="*/ 945535 w 1889220"/>
                            <a:gd name="connsiteY1" fmla="*/ 552456 h 708692"/>
                            <a:gd name="connsiteX2" fmla="*/ 1886527 w 1889220"/>
                            <a:gd name="connsiteY2" fmla="*/ 102556 h 708692"/>
                            <a:gd name="connsiteX3" fmla="*/ 1886527 w 1889220"/>
                            <a:gd name="connsiteY3" fmla="*/ 622101 h 708692"/>
                            <a:gd name="connsiteX4" fmla="*/ 0 w 1889220"/>
                            <a:gd name="connsiteY4" fmla="*/ 622101 h 708692"/>
                            <a:gd name="connsiteX5" fmla="*/ 0 w 1889220"/>
                            <a:gd name="connsiteY5" fmla="*/ 102556 h 708692"/>
                            <a:gd name="connsiteX0" fmla="*/ 0 w 1933466"/>
                            <a:gd name="connsiteY0" fmla="*/ 102556 h 708692"/>
                            <a:gd name="connsiteX1" fmla="*/ 945535 w 1933466"/>
                            <a:gd name="connsiteY1" fmla="*/ 552456 h 708692"/>
                            <a:gd name="connsiteX2" fmla="*/ 1886527 w 1933466"/>
                            <a:gd name="connsiteY2" fmla="*/ 102556 h 708692"/>
                            <a:gd name="connsiteX3" fmla="*/ 1886527 w 1933466"/>
                            <a:gd name="connsiteY3" fmla="*/ 622101 h 708692"/>
                            <a:gd name="connsiteX4" fmla="*/ 0 w 1933466"/>
                            <a:gd name="connsiteY4" fmla="*/ 622101 h 708692"/>
                            <a:gd name="connsiteX5" fmla="*/ 0 w 1933466"/>
                            <a:gd name="connsiteY5" fmla="*/ 102556 h 708692"/>
                            <a:gd name="connsiteX0" fmla="*/ 0 w 1933466"/>
                            <a:gd name="connsiteY0" fmla="*/ 102556 h 719207"/>
                            <a:gd name="connsiteX1" fmla="*/ 945535 w 1933466"/>
                            <a:gd name="connsiteY1" fmla="*/ 552456 h 719207"/>
                            <a:gd name="connsiteX2" fmla="*/ 1886527 w 1933466"/>
                            <a:gd name="connsiteY2" fmla="*/ 102556 h 719207"/>
                            <a:gd name="connsiteX3" fmla="*/ 1886527 w 1933466"/>
                            <a:gd name="connsiteY3" fmla="*/ 622101 h 719207"/>
                            <a:gd name="connsiteX4" fmla="*/ 943077 w 1933466"/>
                            <a:gd name="connsiteY4" fmla="*/ 685192 h 719207"/>
                            <a:gd name="connsiteX5" fmla="*/ 0 w 1933466"/>
                            <a:gd name="connsiteY5" fmla="*/ 622101 h 719207"/>
                            <a:gd name="connsiteX6" fmla="*/ 0 w 1933466"/>
                            <a:gd name="connsiteY6" fmla="*/ 102556 h 719207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29559"/>
                            <a:gd name="connsiteY0" fmla="*/ 102556 h 1068650"/>
                            <a:gd name="connsiteX1" fmla="*/ 945535 w 1929559"/>
                            <a:gd name="connsiteY1" fmla="*/ 552456 h 1068650"/>
                            <a:gd name="connsiteX2" fmla="*/ 1886527 w 1929559"/>
                            <a:gd name="connsiteY2" fmla="*/ 102556 h 1068650"/>
                            <a:gd name="connsiteX3" fmla="*/ 1886527 w 1929559"/>
                            <a:gd name="connsiteY3" fmla="*/ 622101 h 1068650"/>
                            <a:gd name="connsiteX4" fmla="*/ 940619 w 1929559"/>
                            <a:gd name="connsiteY4" fmla="*/ 1068650 h 1068650"/>
                            <a:gd name="connsiteX5" fmla="*/ 0 w 1929559"/>
                            <a:gd name="connsiteY5" fmla="*/ 622101 h 1068650"/>
                            <a:gd name="connsiteX6" fmla="*/ 0 w 1929559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7374"/>
                            <a:gd name="connsiteY0" fmla="*/ 102556 h 1068650"/>
                            <a:gd name="connsiteX1" fmla="*/ 945535 w 1937374"/>
                            <a:gd name="connsiteY1" fmla="*/ 552456 h 1068650"/>
                            <a:gd name="connsiteX2" fmla="*/ 1886527 w 1937374"/>
                            <a:gd name="connsiteY2" fmla="*/ 102556 h 1068650"/>
                            <a:gd name="connsiteX3" fmla="*/ 1886527 w 1937374"/>
                            <a:gd name="connsiteY3" fmla="*/ 622101 h 1068650"/>
                            <a:gd name="connsiteX4" fmla="*/ 940619 w 1937374"/>
                            <a:gd name="connsiteY4" fmla="*/ 1068650 h 1068650"/>
                            <a:gd name="connsiteX5" fmla="*/ 0 w 1937374"/>
                            <a:gd name="connsiteY5" fmla="*/ 622101 h 1068650"/>
                            <a:gd name="connsiteX6" fmla="*/ 0 w 1937374"/>
                            <a:gd name="connsiteY6" fmla="*/ 102556 h 1068650"/>
                            <a:gd name="connsiteX0" fmla="*/ 0 w 1939279"/>
                            <a:gd name="connsiteY0" fmla="*/ 102556 h 1068650"/>
                            <a:gd name="connsiteX1" fmla="*/ 945535 w 1939279"/>
                            <a:gd name="connsiteY1" fmla="*/ 552456 h 1068650"/>
                            <a:gd name="connsiteX2" fmla="*/ 1886527 w 1939279"/>
                            <a:gd name="connsiteY2" fmla="*/ 102556 h 1068650"/>
                            <a:gd name="connsiteX3" fmla="*/ 1886527 w 1939279"/>
                            <a:gd name="connsiteY3" fmla="*/ 622101 h 1068650"/>
                            <a:gd name="connsiteX4" fmla="*/ 940619 w 1939279"/>
                            <a:gd name="connsiteY4" fmla="*/ 1068650 h 1068650"/>
                            <a:gd name="connsiteX5" fmla="*/ 0 w 1939279"/>
                            <a:gd name="connsiteY5" fmla="*/ 622101 h 1068650"/>
                            <a:gd name="connsiteX6" fmla="*/ 0 w 1939279"/>
                            <a:gd name="connsiteY6" fmla="*/ 102556 h 1068650"/>
                            <a:gd name="connsiteX0" fmla="*/ 0 w 2023099"/>
                            <a:gd name="connsiteY0" fmla="*/ 102556 h 1068650"/>
                            <a:gd name="connsiteX1" fmla="*/ 945535 w 2023099"/>
                            <a:gd name="connsiteY1" fmla="*/ 552456 h 1068650"/>
                            <a:gd name="connsiteX2" fmla="*/ 1886527 w 2023099"/>
                            <a:gd name="connsiteY2" fmla="*/ 102556 h 1068650"/>
                            <a:gd name="connsiteX3" fmla="*/ 1886527 w 2023099"/>
                            <a:gd name="connsiteY3" fmla="*/ 622101 h 1068650"/>
                            <a:gd name="connsiteX4" fmla="*/ 940619 w 2023099"/>
                            <a:gd name="connsiteY4" fmla="*/ 1068650 h 1068650"/>
                            <a:gd name="connsiteX5" fmla="*/ 0 w 2023099"/>
                            <a:gd name="connsiteY5" fmla="*/ 622101 h 1068650"/>
                            <a:gd name="connsiteX6" fmla="*/ 0 w 2023099"/>
                            <a:gd name="connsiteY6" fmla="*/ 102556 h 1068650"/>
                            <a:gd name="connsiteX0" fmla="*/ 0 w 2023099"/>
                            <a:gd name="connsiteY0" fmla="*/ 87316 h 1053410"/>
                            <a:gd name="connsiteX1" fmla="*/ 945535 w 2023099"/>
                            <a:gd name="connsiteY1" fmla="*/ 537216 h 1053410"/>
                            <a:gd name="connsiteX2" fmla="*/ 1886527 w 2023099"/>
                            <a:gd name="connsiteY2" fmla="*/ 87316 h 1053410"/>
                            <a:gd name="connsiteX3" fmla="*/ 1886527 w 2023099"/>
                            <a:gd name="connsiteY3" fmla="*/ 606861 h 1053410"/>
                            <a:gd name="connsiteX4" fmla="*/ 940619 w 2023099"/>
                            <a:gd name="connsiteY4" fmla="*/ 1053410 h 1053410"/>
                            <a:gd name="connsiteX5" fmla="*/ 0 w 2023099"/>
                            <a:gd name="connsiteY5" fmla="*/ 606861 h 1053410"/>
                            <a:gd name="connsiteX6" fmla="*/ 0 w 2023099"/>
                            <a:gd name="connsiteY6" fmla="*/ 87316 h 1053410"/>
                            <a:gd name="connsiteX0" fmla="*/ 0 w 2023099"/>
                            <a:gd name="connsiteY0" fmla="*/ 26985 h 993079"/>
                            <a:gd name="connsiteX1" fmla="*/ 945535 w 2023099"/>
                            <a:gd name="connsiteY1" fmla="*/ 476885 h 993079"/>
                            <a:gd name="connsiteX2" fmla="*/ 1886527 w 2023099"/>
                            <a:gd name="connsiteY2" fmla="*/ 26985 h 993079"/>
                            <a:gd name="connsiteX3" fmla="*/ 1886527 w 2023099"/>
                            <a:gd name="connsiteY3" fmla="*/ 546530 h 993079"/>
                            <a:gd name="connsiteX4" fmla="*/ 940619 w 2023099"/>
                            <a:gd name="connsiteY4" fmla="*/ 993079 h 993079"/>
                            <a:gd name="connsiteX5" fmla="*/ 0 w 2023099"/>
                            <a:gd name="connsiteY5" fmla="*/ 546530 h 993079"/>
                            <a:gd name="connsiteX6" fmla="*/ 0 w 2023099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8734"/>
                            <a:gd name="connsiteY0" fmla="*/ 26985 h 993079"/>
                            <a:gd name="connsiteX1" fmla="*/ 945535 w 1888734"/>
                            <a:gd name="connsiteY1" fmla="*/ 476885 h 993079"/>
                            <a:gd name="connsiteX2" fmla="*/ 1888734 w 1888734"/>
                            <a:gd name="connsiteY2" fmla="*/ 505 h 993079"/>
                            <a:gd name="connsiteX3" fmla="*/ 1886527 w 1888734"/>
                            <a:gd name="connsiteY3" fmla="*/ 546530 h 993079"/>
                            <a:gd name="connsiteX4" fmla="*/ 940619 w 1888734"/>
                            <a:gd name="connsiteY4" fmla="*/ 993079 h 993079"/>
                            <a:gd name="connsiteX5" fmla="*/ 0 w 1888734"/>
                            <a:gd name="connsiteY5" fmla="*/ 546530 h 993079"/>
                            <a:gd name="connsiteX6" fmla="*/ 0 w 1888734"/>
                            <a:gd name="connsiteY6" fmla="*/ 26985 h 9930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33605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5292"/>
                            <a:gd name="connsiteY0" fmla="*/ 0 h 1008021"/>
                            <a:gd name="connsiteX1" fmla="*/ 946271 w 1895292"/>
                            <a:gd name="connsiteY1" fmla="*/ 491827 h 1008021"/>
                            <a:gd name="connsiteX2" fmla="*/ 1889470 w 1895292"/>
                            <a:gd name="connsiteY2" fmla="*/ 6621 h 1008021"/>
                            <a:gd name="connsiteX3" fmla="*/ 1887263 w 1895292"/>
                            <a:gd name="connsiteY3" fmla="*/ 561472 h 1008021"/>
                            <a:gd name="connsiteX4" fmla="*/ 941355 w 1895292"/>
                            <a:gd name="connsiteY4" fmla="*/ 1008021 h 1008021"/>
                            <a:gd name="connsiteX5" fmla="*/ 736 w 1895292"/>
                            <a:gd name="connsiteY5" fmla="*/ 561472 h 1008021"/>
                            <a:gd name="connsiteX6" fmla="*/ 736 w 1895292"/>
                            <a:gd name="connsiteY6" fmla="*/ 0 h 10080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5292" h="1008021">
                              <a:moveTo>
                                <a:pt x="736" y="0"/>
                              </a:moveTo>
                              <a:cubicBezTo>
                                <a:pt x="3781" y="116450"/>
                                <a:pt x="187361" y="475883"/>
                                <a:pt x="946271" y="491827"/>
                              </a:cubicBezTo>
                              <a:cubicBezTo>
                                <a:pt x="1813190" y="475935"/>
                                <a:pt x="1895292" y="22081"/>
                                <a:pt x="1889470" y="6621"/>
                              </a:cubicBezTo>
                              <a:cubicBezTo>
                                <a:pt x="1888734" y="188629"/>
                                <a:pt x="1887999" y="379464"/>
                                <a:pt x="1887263" y="561472"/>
                              </a:cubicBezTo>
                              <a:cubicBezTo>
                                <a:pt x="1869892" y="657065"/>
                                <a:pt x="1683478" y="988357"/>
                                <a:pt x="941355" y="1008021"/>
                              </a:cubicBezTo>
                              <a:cubicBezTo>
                                <a:pt x="191857" y="985899"/>
                                <a:pt x="11629" y="644208"/>
                                <a:pt x="736" y="561472"/>
                              </a:cubicBezTo>
                              <a:cubicBezTo>
                                <a:pt x="0" y="377257"/>
                                <a:pt x="1472" y="184215"/>
                                <a:pt x="736" y="0"/>
                              </a:cubicBez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75000"/>
                              </a:schemeClr>
                            </a:gs>
                            <a:gs pos="5000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0" scaled="1"/>
                        </a:gra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" name="Group 310"/>
                    <p:cNvGrpSpPr/>
                    <p:nvPr/>
                  </p:nvGrpSpPr>
                  <p:grpSpPr>
                    <a:xfrm>
                      <a:off x="3017050" y="443288"/>
                      <a:ext cx="485665" cy="406171"/>
                      <a:chOff x="6480808" y="1719124"/>
                      <a:chExt cx="1640542" cy="1372017"/>
                    </a:xfrm>
                  </p:grpSpPr>
                  <p:sp>
                    <p:nvSpPr>
                      <p:cNvPr id="247" name="Freeform 246"/>
                      <p:cNvSpPr/>
                      <p:nvPr/>
                    </p:nvSpPr>
                    <p:spPr bwMode="auto">
                      <a:xfrm>
                        <a:off x="6485180" y="2220936"/>
                        <a:ext cx="1636170" cy="870205"/>
                      </a:xfrm>
                      <a:custGeom>
                        <a:avLst/>
                        <a:gdLst>
                          <a:gd name="connsiteX0" fmla="*/ 0 w 1886527"/>
                          <a:gd name="connsiteY0" fmla="*/ 0 h 519545"/>
                          <a:gd name="connsiteX1" fmla="*/ 1886527 w 1886527"/>
                          <a:gd name="connsiteY1" fmla="*/ 0 h 519545"/>
                          <a:gd name="connsiteX2" fmla="*/ 1886527 w 1886527"/>
                          <a:gd name="connsiteY2" fmla="*/ 519545 h 519545"/>
                          <a:gd name="connsiteX3" fmla="*/ 0 w 1886527"/>
                          <a:gd name="connsiteY3" fmla="*/ 519545 h 519545"/>
                          <a:gd name="connsiteX4" fmla="*/ 0 w 1886527"/>
                          <a:gd name="connsiteY4" fmla="*/ 0 h 519545"/>
                          <a:gd name="connsiteX0" fmla="*/ 0 w 1886527"/>
                          <a:gd name="connsiteY0" fmla="*/ 0 h 606136"/>
                          <a:gd name="connsiteX1" fmla="*/ 1886527 w 1886527"/>
                          <a:gd name="connsiteY1" fmla="*/ 0 h 606136"/>
                          <a:gd name="connsiteX2" fmla="*/ 1886527 w 1886527"/>
                          <a:gd name="connsiteY2" fmla="*/ 519545 h 606136"/>
                          <a:gd name="connsiteX3" fmla="*/ 0 w 1886527"/>
                          <a:gd name="connsiteY3" fmla="*/ 519545 h 606136"/>
                          <a:gd name="connsiteX4" fmla="*/ 0 w 1886527"/>
                          <a:gd name="connsiteY4" fmla="*/ 0 h 606136"/>
                          <a:gd name="connsiteX0" fmla="*/ 0 w 1886527"/>
                          <a:gd name="connsiteY0" fmla="*/ 0 h 616651"/>
                          <a:gd name="connsiteX1" fmla="*/ 1886527 w 1886527"/>
                          <a:gd name="connsiteY1" fmla="*/ 0 h 616651"/>
                          <a:gd name="connsiteX2" fmla="*/ 1886527 w 1886527"/>
                          <a:gd name="connsiteY2" fmla="*/ 519545 h 616651"/>
                          <a:gd name="connsiteX3" fmla="*/ 943077 w 1886527"/>
                          <a:gd name="connsiteY3" fmla="*/ 582635 h 616651"/>
                          <a:gd name="connsiteX4" fmla="*/ 0 w 1886527"/>
                          <a:gd name="connsiteY4" fmla="*/ 519545 h 616651"/>
                          <a:gd name="connsiteX5" fmla="*/ 0 w 1886527"/>
                          <a:gd name="connsiteY5" fmla="*/ 0 h 616651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93131"/>
                          <a:gd name="connsiteX1" fmla="*/ 1886527 w 1886527"/>
                          <a:gd name="connsiteY1" fmla="*/ 0 h 993131"/>
                          <a:gd name="connsiteX2" fmla="*/ 1886527 w 1886527"/>
                          <a:gd name="connsiteY2" fmla="*/ 519545 h 993131"/>
                          <a:gd name="connsiteX3" fmla="*/ 943077 w 1886527"/>
                          <a:gd name="connsiteY3" fmla="*/ 966093 h 993131"/>
                          <a:gd name="connsiteX4" fmla="*/ 0 w 1886527"/>
                          <a:gd name="connsiteY4" fmla="*/ 519545 h 993131"/>
                          <a:gd name="connsiteX5" fmla="*/ 0 w 1886527"/>
                          <a:gd name="connsiteY5" fmla="*/ 0 h 993131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86591 h 1052684"/>
                          <a:gd name="connsiteX1" fmla="*/ 1886527 w 1886527"/>
                          <a:gd name="connsiteY1" fmla="*/ 86591 h 1052684"/>
                          <a:gd name="connsiteX2" fmla="*/ 1886527 w 1886527"/>
                          <a:gd name="connsiteY2" fmla="*/ 606136 h 1052684"/>
                          <a:gd name="connsiteX3" fmla="*/ 943077 w 1886527"/>
                          <a:gd name="connsiteY3" fmla="*/ 1052684 h 1052684"/>
                          <a:gd name="connsiteX4" fmla="*/ 0 w 1886527"/>
                          <a:gd name="connsiteY4" fmla="*/ 606136 h 1052684"/>
                          <a:gd name="connsiteX5" fmla="*/ 0 w 1886527"/>
                          <a:gd name="connsiteY5" fmla="*/ 86591 h 1052684"/>
                          <a:gd name="connsiteX0" fmla="*/ 0 w 1886527"/>
                          <a:gd name="connsiteY0" fmla="*/ 97640 h 1063733"/>
                          <a:gd name="connsiteX1" fmla="*/ 940619 w 1886527"/>
                          <a:gd name="connsiteY1" fmla="*/ 31346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1063733"/>
                          <a:gd name="connsiteX1" fmla="*/ 945535 w 1886527"/>
                          <a:gd name="connsiteY1" fmla="*/ 547540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1110436"/>
                          <a:gd name="connsiteX1" fmla="*/ 945535 w 1886527"/>
                          <a:gd name="connsiteY1" fmla="*/ 547540 h 1110436"/>
                          <a:gd name="connsiteX2" fmla="*/ 1886527 w 1886527"/>
                          <a:gd name="connsiteY2" fmla="*/ 97640 h 1110436"/>
                          <a:gd name="connsiteX3" fmla="*/ 1886527 w 1886527"/>
                          <a:gd name="connsiteY3" fmla="*/ 617185 h 1110436"/>
                          <a:gd name="connsiteX4" fmla="*/ 943077 w 1886527"/>
                          <a:gd name="connsiteY4" fmla="*/ 1063733 h 1110436"/>
                          <a:gd name="connsiteX5" fmla="*/ 0 w 1886527"/>
                          <a:gd name="connsiteY5" fmla="*/ 617185 h 1110436"/>
                          <a:gd name="connsiteX6" fmla="*/ 0 w 1886527"/>
                          <a:gd name="connsiteY6" fmla="*/ 97640 h 1110436"/>
                          <a:gd name="connsiteX0" fmla="*/ 0 w 1886527"/>
                          <a:gd name="connsiteY0" fmla="*/ 97640 h 1068649"/>
                          <a:gd name="connsiteX1" fmla="*/ 945535 w 1886527"/>
                          <a:gd name="connsiteY1" fmla="*/ 547540 h 1068649"/>
                          <a:gd name="connsiteX2" fmla="*/ 1886527 w 1886527"/>
                          <a:gd name="connsiteY2" fmla="*/ 97640 h 1068649"/>
                          <a:gd name="connsiteX3" fmla="*/ 1886527 w 1886527"/>
                          <a:gd name="connsiteY3" fmla="*/ 617185 h 1068649"/>
                          <a:gd name="connsiteX4" fmla="*/ 943077 w 1886527"/>
                          <a:gd name="connsiteY4" fmla="*/ 1063733 h 1068649"/>
                          <a:gd name="connsiteX5" fmla="*/ 0 w 1886527"/>
                          <a:gd name="connsiteY5" fmla="*/ 617185 h 1068649"/>
                          <a:gd name="connsiteX6" fmla="*/ 0 w 1886527"/>
                          <a:gd name="connsiteY6" fmla="*/ 97640 h 1068649"/>
                          <a:gd name="connsiteX0" fmla="*/ 0 w 1886527"/>
                          <a:gd name="connsiteY0" fmla="*/ 97640 h 1063733"/>
                          <a:gd name="connsiteX1" fmla="*/ 945535 w 1886527"/>
                          <a:gd name="connsiteY1" fmla="*/ 547540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1063733"/>
                          <a:gd name="connsiteX1" fmla="*/ 945535 w 1886527"/>
                          <a:gd name="connsiteY1" fmla="*/ 547540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703776"/>
                          <a:gd name="connsiteX1" fmla="*/ 945535 w 1886527"/>
                          <a:gd name="connsiteY1" fmla="*/ 547540 h 703776"/>
                          <a:gd name="connsiteX2" fmla="*/ 1886527 w 1886527"/>
                          <a:gd name="connsiteY2" fmla="*/ 97640 h 703776"/>
                          <a:gd name="connsiteX3" fmla="*/ 1886527 w 1886527"/>
                          <a:gd name="connsiteY3" fmla="*/ 617185 h 703776"/>
                          <a:gd name="connsiteX4" fmla="*/ 0 w 1886527"/>
                          <a:gd name="connsiteY4" fmla="*/ 617185 h 703776"/>
                          <a:gd name="connsiteX5" fmla="*/ 0 w 1886527"/>
                          <a:gd name="connsiteY5" fmla="*/ 97640 h 703776"/>
                          <a:gd name="connsiteX0" fmla="*/ 0 w 1913801"/>
                          <a:gd name="connsiteY0" fmla="*/ 97640 h 703776"/>
                          <a:gd name="connsiteX1" fmla="*/ 945535 w 1913801"/>
                          <a:gd name="connsiteY1" fmla="*/ 547540 h 703776"/>
                          <a:gd name="connsiteX2" fmla="*/ 1886527 w 1913801"/>
                          <a:gd name="connsiteY2" fmla="*/ 97640 h 703776"/>
                          <a:gd name="connsiteX3" fmla="*/ 1886527 w 1913801"/>
                          <a:gd name="connsiteY3" fmla="*/ 617185 h 703776"/>
                          <a:gd name="connsiteX4" fmla="*/ 0 w 1913801"/>
                          <a:gd name="connsiteY4" fmla="*/ 617185 h 703776"/>
                          <a:gd name="connsiteX5" fmla="*/ 0 w 1913801"/>
                          <a:gd name="connsiteY5" fmla="*/ 97640 h 703776"/>
                          <a:gd name="connsiteX0" fmla="*/ 22731 w 1936532"/>
                          <a:gd name="connsiteY0" fmla="*/ 97640 h 703776"/>
                          <a:gd name="connsiteX1" fmla="*/ 968266 w 1936532"/>
                          <a:gd name="connsiteY1" fmla="*/ 547540 h 703776"/>
                          <a:gd name="connsiteX2" fmla="*/ 1909258 w 1936532"/>
                          <a:gd name="connsiteY2" fmla="*/ 97640 h 703776"/>
                          <a:gd name="connsiteX3" fmla="*/ 1909258 w 1936532"/>
                          <a:gd name="connsiteY3" fmla="*/ 617185 h 703776"/>
                          <a:gd name="connsiteX4" fmla="*/ 22731 w 1936532"/>
                          <a:gd name="connsiteY4" fmla="*/ 617185 h 703776"/>
                          <a:gd name="connsiteX5" fmla="*/ 22731 w 1936532"/>
                          <a:gd name="connsiteY5" fmla="*/ 97640 h 703776"/>
                          <a:gd name="connsiteX0" fmla="*/ 22731 w 1936532"/>
                          <a:gd name="connsiteY0" fmla="*/ 102556 h 708692"/>
                          <a:gd name="connsiteX1" fmla="*/ 968266 w 1936532"/>
                          <a:gd name="connsiteY1" fmla="*/ 552456 h 708692"/>
                          <a:gd name="connsiteX2" fmla="*/ 1909258 w 1936532"/>
                          <a:gd name="connsiteY2" fmla="*/ 102556 h 708692"/>
                          <a:gd name="connsiteX3" fmla="*/ 1909258 w 1936532"/>
                          <a:gd name="connsiteY3" fmla="*/ 622101 h 708692"/>
                          <a:gd name="connsiteX4" fmla="*/ 22731 w 1936532"/>
                          <a:gd name="connsiteY4" fmla="*/ 622101 h 708692"/>
                          <a:gd name="connsiteX5" fmla="*/ 22731 w 1936532"/>
                          <a:gd name="connsiteY5" fmla="*/ 102556 h 708692"/>
                          <a:gd name="connsiteX0" fmla="*/ 22731 w 1936532"/>
                          <a:gd name="connsiteY0" fmla="*/ 102556 h 708692"/>
                          <a:gd name="connsiteX1" fmla="*/ 968266 w 1936532"/>
                          <a:gd name="connsiteY1" fmla="*/ 552456 h 708692"/>
                          <a:gd name="connsiteX2" fmla="*/ 1909258 w 1936532"/>
                          <a:gd name="connsiteY2" fmla="*/ 102556 h 708692"/>
                          <a:gd name="connsiteX3" fmla="*/ 1909258 w 1936532"/>
                          <a:gd name="connsiteY3" fmla="*/ 622101 h 708692"/>
                          <a:gd name="connsiteX4" fmla="*/ 22731 w 1936532"/>
                          <a:gd name="connsiteY4" fmla="*/ 622101 h 708692"/>
                          <a:gd name="connsiteX5" fmla="*/ 22731 w 1936532"/>
                          <a:gd name="connsiteY5" fmla="*/ 102556 h 708692"/>
                          <a:gd name="connsiteX0" fmla="*/ 0 w 1913801"/>
                          <a:gd name="connsiteY0" fmla="*/ 102556 h 708692"/>
                          <a:gd name="connsiteX1" fmla="*/ 945535 w 1913801"/>
                          <a:gd name="connsiteY1" fmla="*/ 552456 h 708692"/>
                          <a:gd name="connsiteX2" fmla="*/ 1886527 w 1913801"/>
                          <a:gd name="connsiteY2" fmla="*/ 102556 h 708692"/>
                          <a:gd name="connsiteX3" fmla="*/ 1886527 w 1913801"/>
                          <a:gd name="connsiteY3" fmla="*/ 622101 h 708692"/>
                          <a:gd name="connsiteX4" fmla="*/ 0 w 1913801"/>
                          <a:gd name="connsiteY4" fmla="*/ 622101 h 708692"/>
                          <a:gd name="connsiteX5" fmla="*/ 0 w 1913801"/>
                          <a:gd name="connsiteY5" fmla="*/ 102556 h 708692"/>
                          <a:gd name="connsiteX0" fmla="*/ 0 w 1913801"/>
                          <a:gd name="connsiteY0" fmla="*/ 102556 h 708692"/>
                          <a:gd name="connsiteX1" fmla="*/ 945535 w 1913801"/>
                          <a:gd name="connsiteY1" fmla="*/ 552456 h 708692"/>
                          <a:gd name="connsiteX2" fmla="*/ 1886527 w 1913801"/>
                          <a:gd name="connsiteY2" fmla="*/ 102556 h 708692"/>
                          <a:gd name="connsiteX3" fmla="*/ 1886527 w 1913801"/>
                          <a:gd name="connsiteY3" fmla="*/ 622101 h 708692"/>
                          <a:gd name="connsiteX4" fmla="*/ 0 w 1913801"/>
                          <a:gd name="connsiteY4" fmla="*/ 622101 h 708692"/>
                          <a:gd name="connsiteX5" fmla="*/ 0 w 1913801"/>
                          <a:gd name="connsiteY5" fmla="*/ 102556 h 708692"/>
                          <a:gd name="connsiteX0" fmla="*/ 0 w 1913801"/>
                          <a:gd name="connsiteY0" fmla="*/ 102556 h 708692"/>
                          <a:gd name="connsiteX1" fmla="*/ 945535 w 1913801"/>
                          <a:gd name="connsiteY1" fmla="*/ 552456 h 708692"/>
                          <a:gd name="connsiteX2" fmla="*/ 1886527 w 1913801"/>
                          <a:gd name="connsiteY2" fmla="*/ 102556 h 708692"/>
                          <a:gd name="connsiteX3" fmla="*/ 1886527 w 1913801"/>
                          <a:gd name="connsiteY3" fmla="*/ 622101 h 708692"/>
                          <a:gd name="connsiteX4" fmla="*/ 0 w 1913801"/>
                          <a:gd name="connsiteY4" fmla="*/ 622101 h 708692"/>
                          <a:gd name="connsiteX5" fmla="*/ 0 w 1913801"/>
                          <a:gd name="connsiteY5" fmla="*/ 102556 h 708692"/>
                          <a:gd name="connsiteX0" fmla="*/ 0 w 1889220"/>
                          <a:gd name="connsiteY0" fmla="*/ 102556 h 708692"/>
                          <a:gd name="connsiteX1" fmla="*/ 945535 w 1889220"/>
                          <a:gd name="connsiteY1" fmla="*/ 552456 h 708692"/>
                          <a:gd name="connsiteX2" fmla="*/ 1886527 w 1889220"/>
                          <a:gd name="connsiteY2" fmla="*/ 102556 h 708692"/>
                          <a:gd name="connsiteX3" fmla="*/ 1886527 w 1889220"/>
                          <a:gd name="connsiteY3" fmla="*/ 622101 h 708692"/>
                          <a:gd name="connsiteX4" fmla="*/ 0 w 1889220"/>
                          <a:gd name="connsiteY4" fmla="*/ 622101 h 708692"/>
                          <a:gd name="connsiteX5" fmla="*/ 0 w 1889220"/>
                          <a:gd name="connsiteY5" fmla="*/ 102556 h 708692"/>
                          <a:gd name="connsiteX0" fmla="*/ 0 w 1933466"/>
                          <a:gd name="connsiteY0" fmla="*/ 102556 h 708692"/>
                          <a:gd name="connsiteX1" fmla="*/ 945535 w 1933466"/>
                          <a:gd name="connsiteY1" fmla="*/ 552456 h 708692"/>
                          <a:gd name="connsiteX2" fmla="*/ 1886527 w 1933466"/>
                          <a:gd name="connsiteY2" fmla="*/ 102556 h 708692"/>
                          <a:gd name="connsiteX3" fmla="*/ 1886527 w 1933466"/>
                          <a:gd name="connsiteY3" fmla="*/ 622101 h 708692"/>
                          <a:gd name="connsiteX4" fmla="*/ 0 w 1933466"/>
                          <a:gd name="connsiteY4" fmla="*/ 622101 h 708692"/>
                          <a:gd name="connsiteX5" fmla="*/ 0 w 1933466"/>
                          <a:gd name="connsiteY5" fmla="*/ 102556 h 708692"/>
                          <a:gd name="connsiteX0" fmla="*/ 0 w 1933466"/>
                          <a:gd name="connsiteY0" fmla="*/ 102556 h 719207"/>
                          <a:gd name="connsiteX1" fmla="*/ 945535 w 1933466"/>
                          <a:gd name="connsiteY1" fmla="*/ 552456 h 719207"/>
                          <a:gd name="connsiteX2" fmla="*/ 1886527 w 1933466"/>
                          <a:gd name="connsiteY2" fmla="*/ 102556 h 719207"/>
                          <a:gd name="connsiteX3" fmla="*/ 1886527 w 1933466"/>
                          <a:gd name="connsiteY3" fmla="*/ 622101 h 719207"/>
                          <a:gd name="connsiteX4" fmla="*/ 943077 w 1933466"/>
                          <a:gd name="connsiteY4" fmla="*/ 685192 h 719207"/>
                          <a:gd name="connsiteX5" fmla="*/ 0 w 1933466"/>
                          <a:gd name="connsiteY5" fmla="*/ 622101 h 719207"/>
                          <a:gd name="connsiteX6" fmla="*/ 0 w 1933466"/>
                          <a:gd name="connsiteY6" fmla="*/ 102556 h 719207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29559"/>
                          <a:gd name="connsiteY0" fmla="*/ 102556 h 1068650"/>
                          <a:gd name="connsiteX1" fmla="*/ 945535 w 1929559"/>
                          <a:gd name="connsiteY1" fmla="*/ 552456 h 1068650"/>
                          <a:gd name="connsiteX2" fmla="*/ 1886527 w 1929559"/>
                          <a:gd name="connsiteY2" fmla="*/ 102556 h 1068650"/>
                          <a:gd name="connsiteX3" fmla="*/ 1886527 w 1929559"/>
                          <a:gd name="connsiteY3" fmla="*/ 622101 h 1068650"/>
                          <a:gd name="connsiteX4" fmla="*/ 940619 w 1929559"/>
                          <a:gd name="connsiteY4" fmla="*/ 1068650 h 1068650"/>
                          <a:gd name="connsiteX5" fmla="*/ 0 w 1929559"/>
                          <a:gd name="connsiteY5" fmla="*/ 622101 h 1068650"/>
                          <a:gd name="connsiteX6" fmla="*/ 0 w 1929559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7374"/>
                          <a:gd name="connsiteY0" fmla="*/ 102556 h 1068650"/>
                          <a:gd name="connsiteX1" fmla="*/ 945535 w 1937374"/>
                          <a:gd name="connsiteY1" fmla="*/ 552456 h 1068650"/>
                          <a:gd name="connsiteX2" fmla="*/ 1886527 w 1937374"/>
                          <a:gd name="connsiteY2" fmla="*/ 102556 h 1068650"/>
                          <a:gd name="connsiteX3" fmla="*/ 1886527 w 1937374"/>
                          <a:gd name="connsiteY3" fmla="*/ 622101 h 1068650"/>
                          <a:gd name="connsiteX4" fmla="*/ 940619 w 1937374"/>
                          <a:gd name="connsiteY4" fmla="*/ 1068650 h 1068650"/>
                          <a:gd name="connsiteX5" fmla="*/ 0 w 1937374"/>
                          <a:gd name="connsiteY5" fmla="*/ 622101 h 1068650"/>
                          <a:gd name="connsiteX6" fmla="*/ 0 w 1937374"/>
                          <a:gd name="connsiteY6" fmla="*/ 102556 h 1068650"/>
                          <a:gd name="connsiteX0" fmla="*/ 0 w 1939279"/>
                          <a:gd name="connsiteY0" fmla="*/ 102556 h 1068650"/>
                          <a:gd name="connsiteX1" fmla="*/ 945535 w 1939279"/>
                          <a:gd name="connsiteY1" fmla="*/ 552456 h 1068650"/>
                          <a:gd name="connsiteX2" fmla="*/ 1886527 w 1939279"/>
                          <a:gd name="connsiteY2" fmla="*/ 102556 h 1068650"/>
                          <a:gd name="connsiteX3" fmla="*/ 1886527 w 1939279"/>
                          <a:gd name="connsiteY3" fmla="*/ 622101 h 1068650"/>
                          <a:gd name="connsiteX4" fmla="*/ 940619 w 1939279"/>
                          <a:gd name="connsiteY4" fmla="*/ 1068650 h 1068650"/>
                          <a:gd name="connsiteX5" fmla="*/ 0 w 1939279"/>
                          <a:gd name="connsiteY5" fmla="*/ 622101 h 1068650"/>
                          <a:gd name="connsiteX6" fmla="*/ 0 w 1939279"/>
                          <a:gd name="connsiteY6" fmla="*/ 102556 h 1068650"/>
                          <a:gd name="connsiteX0" fmla="*/ 0 w 2023099"/>
                          <a:gd name="connsiteY0" fmla="*/ 102556 h 1068650"/>
                          <a:gd name="connsiteX1" fmla="*/ 945535 w 2023099"/>
                          <a:gd name="connsiteY1" fmla="*/ 552456 h 1068650"/>
                          <a:gd name="connsiteX2" fmla="*/ 1886527 w 2023099"/>
                          <a:gd name="connsiteY2" fmla="*/ 102556 h 1068650"/>
                          <a:gd name="connsiteX3" fmla="*/ 1886527 w 2023099"/>
                          <a:gd name="connsiteY3" fmla="*/ 622101 h 1068650"/>
                          <a:gd name="connsiteX4" fmla="*/ 940619 w 2023099"/>
                          <a:gd name="connsiteY4" fmla="*/ 1068650 h 1068650"/>
                          <a:gd name="connsiteX5" fmla="*/ 0 w 2023099"/>
                          <a:gd name="connsiteY5" fmla="*/ 622101 h 1068650"/>
                          <a:gd name="connsiteX6" fmla="*/ 0 w 2023099"/>
                          <a:gd name="connsiteY6" fmla="*/ 102556 h 1068650"/>
                          <a:gd name="connsiteX0" fmla="*/ 0 w 2023099"/>
                          <a:gd name="connsiteY0" fmla="*/ 87316 h 1053410"/>
                          <a:gd name="connsiteX1" fmla="*/ 945535 w 2023099"/>
                          <a:gd name="connsiteY1" fmla="*/ 537216 h 1053410"/>
                          <a:gd name="connsiteX2" fmla="*/ 1886527 w 2023099"/>
                          <a:gd name="connsiteY2" fmla="*/ 87316 h 1053410"/>
                          <a:gd name="connsiteX3" fmla="*/ 1886527 w 2023099"/>
                          <a:gd name="connsiteY3" fmla="*/ 606861 h 1053410"/>
                          <a:gd name="connsiteX4" fmla="*/ 940619 w 2023099"/>
                          <a:gd name="connsiteY4" fmla="*/ 1053410 h 1053410"/>
                          <a:gd name="connsiteX5" fmla="*/ 0 w 2023099"/>
                          <a:gd name="connsiteY5" fmla="*/ 606861 h 1053410"/>
                          <a:gd name="connsiteX6" fmla="*/ 0 w 2023099"/>
                          <a:gd name="connsiteY6" fmla="*/ 87316 h 1053410"/>
                          <a:gd name="connsiteX0" fmla="*/ 0 w 2023099"/>
                          <a:gd name="connsiteY0" fmla="*/ 26985 h 993079"/>
                          <a:gd name="connsiteX1" fmla="*/ 945535 w 2023099"/>
                          <a:gd name="connsiteY1" fmla="*/ 476885 h 993079"/>
                          <a:gd name="connsiteX2" fmla="*/ 1886527 w 2023099"/>
                          <a:gd name="connsiteY2" fmla="*/ 26985 h 993079"/>
                          <a:gd name="connsiteX3" fmla="*/ 1886527 w 2023099"/>
                          <a:gd name="connsiteY3" fmla="*/ 546530 h 993079"/>
                          <a:gd name="connsiteX4" fmla="*/ 940619 w 2023099"/>
                          <a:gd name="connsiteY4" fmla="*/ 993079 h 993079"/>
                          <a:gd name="connsiteX5" fmla="*/ 0 w 2023099"/>
                          <a:gd name="connsiteY5" fmla="*/ 546530 h 993079"/>
                          <a:gd name="connsiteX6" fmla="*/ 0 w 2023099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8734"/>
                          <a:gd name="connsiteY0" fmla="*/ 26985 h 993079"/>
                          <a:gd name="connsiteX1" fmla="*/ 945535 w 1888734"/>
                          <a:gd name="connsiteY1" fmla="*/ 476885 h 993079"/>
                          <a:gd name="connsiteX2" fmla="*/ 1888734 w 1888734"/>
                          <a:gd name="connsiteY2" fmla="*/ 505 h 993079"/>
                          <a:gd name="connsiteX3" fmla="*/ 1886527 w 1888734"/>
                          <a:gd name="connsiteY3" fmla="*/ 546530 h 993079"/>
                          <a:gd name="connsiteX4" fmla="*/ 940619 w 1888734"/>
                          <a:gd name="connsiteY4" fmla="*/ 993079 h 993079"/>
                          <a:gd name="connsiteX5" fmla="*/ 0 w 1888734"/>
                          <a:gd name="connsiteY5" fmla="*/ 546530 h 993079"/>
                          <a:gd name="connsiteX6" fmla="*/ 0 w 1888734"/>
                          <a:gd name="connsiteY6" fmla="*/ 26985 h 993079"/>
                          <a:gd name="connsiteX0" fmla="*/ 0 w 1890941"/>
                          <a:gd name="connsiteY0" fmla="*/ 26985 h 1026179"/>
                          <a:gd name="connsiteX1" fmla="*/ 947742 w 1890941"/>
                          <a:gd name="connsiteY1" fmla="*/ 509985 h 1026179"/>
                          <a:gd name="connsiteX2" fmla="*/ 1890941 w 1890941"/>
                          <a:gd name="connsiteY2" fmla="*/ 33605 h 1026179"/>
                          <a:gd name="connsiteX3" fmla="*/ 1888734 w 1890941"/>
                          <a:gd name="connsiteY3" fmla="*/ 579630 h 1026179"/>
                          <a:gd name="connsiteX4" fmla="*/ 942826 w 1890941"/>
                          <a:gd name="connsiteY4" fmla="*/ 1026179 h 1026179"/>
                          <a:gd name="connsiteX5" fmla="*/ 2207 w 1890941"/>
                          <a:gd name="connsiteY5" fmla="*/ 579630 h 1026179"/>
                          <a:gd name="connsiteX6" fmla="*/ 0 w 1890941"/>
                          <a:gd name="connsiteY6" fmla="*/ 26985 h 1026179"/>
                          <a:gd name="connsiteX0" fmla="*/ 0 w 1890941"/>
                          <a:gd name="connsiteY0" fmla="*/ 26985 h 1026179"/>
                          <a:gd name="connsiteX1" fmla="*/ 947742 w 1890941"/>
                          <a:gd name="connsiteY1" fmla="*/ 509985 h 1026179"/>
                          <a:gd name="connsiteX2" fmla="*/ 1890941 w 1890941"/>
                          <a:gd name="connsiteY2" fmla="*/ 24779 h 1026179"/>
                          <a:gd name="connsiteX3" fmla="*/ 1888734 w 1890941"/>
                          <a:gd name="connsiteY3" fmla="*/ 579630 h 1026179"/>
                          <a:gd name="connsiteX4" fmla="*/ 942826 w 1890941"/>
                          <a:gd name="connsiteY4" fmla="*/ 1026179 h 1026179"/>
                          <a:gd name="connsiteX5" fmla="*/ 2207 w 1890941"/>
                          <a:gd name="connsiteY5" fmla="*/ 579630 h 1026179"/>
                          <a:gd name="connsiteX6" fmla="*/ 0 w 1890941"/>
                          <a:gd name="connsiteY6" fmla="*/ 26985 h 1026179"/>
                          <a:gd name="connsiteX0" fmla="*/ 0 w 1890941"/>
                          <a:gd name="connsiteY0" fmla="*/ 26985 h 1026179"/>
                          <a:gd name="connsiteX1" fmla="*/ 947742 w 1890941"/>
                          <a:gd name="connsiteY1" fmla="*/ 509985 h 1026179"/>
                          <a:gd name="connsiteX2" fmla="*/ 1890941 w 1890941"/>
                          <a:gd name="connsiteY2" fmla="*/ 24779 h 1026179"/>
                          <a:gd name="connsiteX3" fmla="*/ 1888734 w 1890941"/>
                          <a:gd name="connsiteY3" fmla="*/ 579630 h 1026179"/>
                          <a:gd name="connsiteX4" fmla="*/ 942826 w 1890941"/>
                          <a:gd name="connsiteY4" fmla="*/ 1026179 h 1026179"/>
                          <a:gd name="connsiteX5" fmla="*/ 2207 w 1890941"/>
                          <a:gd name="connsiteY5" fmla="*/ 579630 h 1026179"/>
                          <a:gd name="connsiteX6" fmla="*/ 0 w 1890941"/>
                          <a:gd name="connsiteY6" fmla="*/ 26985 h 1026179"/>
                          <a:gd name="connsiteX0" fmla="*/ 0 w 1892350"/>
                          <a:gd name="connsiteY0" fmla="*/ 26985 h 1026179"/>
                          <a:gd name="connsiteX1" fmla="*/ 947742 w 1892350"/>
                          <a:gd name="connsiteY1" fmla="*/ 509985 h 1026179"/>
                          <a:gd name="connsiteX2" fmla="*/ 1890941 w 1892350"/>
                          <a:gd name="connsiteY2" fmla="*/ 24779 h 1026179"/>
                          <a:gd name="connsiteX3" fmla="*/ 1888734 w 1892350"/>
                          <a:gd name="connsiteY3" fmla="*/ 579630 h 1026179"/>
                          <a:gd name="connsiteX4" fmla="*/ 942826 w 1892350"/>
                          <a:gd name="connsiteY4" fmla="*/ 1026179 h 1026179"/>
                          <a:gd name="connsiteX5" fmla="*/ 2207 w 1892350"/>
                          <a:gd name="connsiteY5" fmla="*/ 579630 h 1026179"/>
                          <a:gd name="connsiteX6" fmla="*/ 0 w 1892350"/>
                          <a:gd name="connsiteY6" fmla="*/ 26985 h 1026179"/>
                          <a:gd name="connsiteX0" fmla="*/ 0 w 1892350"/>
                          <a:gd name="connsiteY0" fmla="*/ 26985 h 1026179"/>
                          <a:gd name="connsiteX1" fmla="*/ 947742 w 1892350"/>
                          <a:gd name="connsiteY1" fmla="*/ 509985 h 1026179"/>
                          <a:gd name="connsiteX2" fmla="*/ 1890941 w 1892350"/>
                          <a:gd name="connsiteY2" fmla="*/ 24779 h 1026179"/>
                          <a:gd name="connsiteX3" fmla="*/ 1888734 w 1892350"/>
                          <a:gd name="connsiteY3" fmla="*/ 579630 h 1026179"/>
                          <a:gd name="connsiteX4" fmla="*/ 942826 w 1892350"/>
                          <a:gd name="connsiteY4" fmla="*/ 1026179 h 1026179"/>
                          <a:gd name="connsiteX5" fmla="*/ 2207 w 1892350"/>
                          <a:gd name="connsiteY5" fmla="*/ 579630 h 1026179"/>
                          <a:gd name="connsiteX6" fmla="*/ 0 w 1892350"/>
                          <a:gd name="connsiteY6" fmla="*/ 26985 h 1026179"/>
                          <a:gd name="connsiteX0" fmla="*/ 0 w 1892350"/>
                          <a:gd name="connsiteY0" fmla="*/ 7125 h 1006319"/>
                          <a:gd name="connsiteX1" fmla="*/ 947742 w 1892350"/>
                          <a:gd name="connsiteY1" fmla="*/ 490125 h 1006319"/>
                          <a:gd name="connsiteX2" fmla="*/ 1890941 w 1892350"/>
                          <a:gd name="connsiteY2" fmla="*/ 4919 h 1006319"/>
                          <a:gd name="connsiteX3" fmla="*/ 1888734 w 1892350"/>
                          <a:gd name="connsiteY3" fmla="*/ 559770 h 1006319"/>
                          <a:gd name="connsiteX4" fmla="*/ 942826 w 1892350"/>
                          <a:gd name="connsiteY4" fmla="*/ 1006319 h 1006319"/>
                          <a:gd name="connsiteX5" fmla="*/ 2207 w 1892350"/>
                          <a:gd name="connsiteY5" fmla="*/ 559770 h 1006319"/>
                          <a:gd name="connsiteX6" fmla="*/ 0 w 1892350"/>
                          <a:gd name="connsiteY6" fmla="*/ 7125 h 1006319"/>
                          <a:gd name="connsiteX0" fmla="*/ 0 w 1892350"/>
                          <a:gd name="connsiteY0" fmla="*/ 7125 h 1006319"/>
                          <a:gd name="connsiteX1" fmla="*/ 947742 w 1892350"/>
                          <a:gd name="connsiteY1" fmla="*/ 490125 h 1006319"/>
                          <a:gd name="connsiteX2" fmla="*/ 1890941 w 1892350"/>
                          <a:gd name="connsiteY2" fmla="*/ 4919 h 1006319"/>
                          <a:gd name="connsiteX3" fmla="*/ 1888734 w 1892350"/>
                          <a:gd name="connsiteY3" fmla="*/ 559770 h 1006319"/>
                          <a:gd name="connsiteX4" fmla="*/ 942826 w 1892350"/>
                          <a:gd name="connsiteY4" fmla="*/ 1006319 h 1006319"/>
                          <a:gd name="connsiteX5" fmla="*/ 2207 w 1892350"/>
                          <a:gd name="connsiteY5" fmla="*/ 559770 h 1006319"/>
                          <a:gd name="connsiteX6" fmla="*/ 0 w 1892350"/>
                          <a:gd name="connsiteY6" fmla="*/ 7125 h 1006319"/>
                          <a:gd name="connsiteX0" fmla="*/ 736 w 1890879"/>
                          <a:gd name="connsiteY0" fmla="*/ 7125 h 1015146"/>
                          <a:gd name="connsiteX1" fmla="*/ 946271 w 1890879"/>
                          <a:gd name="connsiteY1" fmla="*/ 498952 h 1015146"/>
                          <a:gd name="connsiteX2" fmla="*/ 1889470 w 1890879"/>
                          <a:gd name="connsiteY2" fmla="*/ 13746 h 1015146"/>
                          <a:gd name="connsiteX3" fmla="*/ 1887263 w 1890879"/>
                          <a:gd name="connsiteY3" fmla="*/ 568597 h 1015146"/>
                          <a:gd name="connsiteX4" fmla="*/ 941355 w 1890879"/>
                          <a:gd name="connsiteY4" fmla="*/ 1015146 h 1015146"/>
                          <a:gd name="connsiteX5" fmla="*/ 736 w 1890879"/>
                          <a:gd name="connsiteY5" fmla="*/ 568597 h 1015146"/>
                          <a:gd name="connsiteX6" fmla="*/ 736 w 1890879"/>
                          <a:gd name="connsiteY6" fmla="*/ 7125 h 1015146"/>
                          <a:gd name="connsiteX0" fmla="*/ 736 w 1890879"/>
                          <a:gd name="connsiteY0" fmla="*/ 7125 h 1015146"/>
                          <a:gd name="connsiteX1" fmla="*/ 946271 w 1890879"/>
                          <a:gd name="connsiteY1" fmla="*/ 498952 h 1015146"/>
                          <a:gd name="connsiteX2" fmla="*/ 1889470 w 1890879"/>
                          <a:gd name="connsiteY2" fmla="*/ 13746 h 1015146"/>
                          <a:gd name="connsiteX3" fmla="*/ 1887263 w 1890879"/>
                          <a:gd name="connsiteY3" fmla="*/ 568597 h 1015146"/>
                          <a:gd name="connsiteX4" fmla="*/ 941355 w 1890879"/>
                          <a:gd name="connsiteY4" fmla="*/ 1015146 h 1015146"/>
                          <a:gd name="connsiteX5" fmla="*/ 736 w 1890879"/>
                          <a:gd name="connsiteY5" fmla="*/ 568597 h 1015146"/>
                          <a:gd name="connsiteX6" fmla="*/ 736 w 1890879"/>
                          <a:gd name="connsiteY6" fmla="*/ 7125 h 1015146"/>
                          <a:gd name="connsiteX0" fmla="*/ 736 w 1890879"/>
                          <a:gd name="connsiteY0" fmla="*/ 7125 h 1015146"/>
                          <a:gd name="connsiteX1" fmla="*/ 946271 w 1890879"/>
                          <a:gd name="connsiteY1" fmla="*/ 498952 h 1015146"/>
                          <a:gd name="connsiteX2" fmla="*/ 1889470 w 1890879"/>
                          <a:gd name="connsiteY2" fmla="*/ 13746 h 1015146"/>
                          <a:gd name="connsiteX3" fmla="*/ 1887263 w 1890879"/>
                          <a:gd name="connsiteY3" fmla="*/ 568597 h 1015146"/>
                          <a:gd name="connsiteX4" fmla="*/ 941355 w 1890879"/>
                          <a:gd name="connsiteY4" fmla="*/ 1015146 h 1015146"/>
                          <a:gd name="connsiteX5" fmla="*/ 736 w 1890879"/>
                          <a:gd name="connsiteY5" fmla="*/ 568597 h 1015146"/>
                          <a:gd name="connsiteX6" fmla="*/ 736 w 1890879"/>
                          <a:gd name="connsiteY6" fmla="*/ 7125 h 1015146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5292"/>
                          <a:gd name="connsiteY0" fmla="*/ 0 h 1008021"/>
                          <a:gd name="connsiteX1" fmla="*/ 946271 w 1895292"/>
                          <a:gd name="connsiteY1" fmla="*/ 491827 h 1008021"/>
                          <a:gd name="connsiteX2" fmla="*/ 1889470 w 1895292"/>
                          <a:gd name="connsiteY2" fmla="*/ 6621 h 1008021"/>
                          <a:gd name="connsiteX3" fmla="*/ 1887263 w 1895292"/>
                          <a:gd name="connsiteY3" fmla="*/ 561472 h 1008021"/>
                          <a:gd name="connsiteX4" fmla="*/ 941355 w 1895292"/>
                          <a:gd name="connsiteY4" fmla="*/ 1008021 h 1008021"/>
                          <a:gd name="connsiteX5" fmla="*/ 736 w 1895292"/>
                          <a:gd name="connsiteY5" fmla="*/ 561472 h 1008021"/>
                          <a:gd name="connsiteX6" fmla="*/ 736 w 1895292"/>
                          <a:gd name="connsiteY6" fmla="*/ 0 h 10080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895292" h="1008021">
                            <a:moveTo>
                              <a:pt x="736" y="0"/>
                            </a:moveTo>
                            <a:cubicBezTo>
                              <a:pt x="3781" y="116450"/>
                              <a:pt x="187361" y="475883"/>
                              <a:pt x="946271" y="491827"/>
                            </a:cubicBezTo>
                            <a:cubicBezTo>
                              <a:pt x="1813190" y="475935"/>
                              <a:pt x="1895292" y="22081"/>
                              <a:pt x="1889470" y="6621"/>
                            </a:cubicBezTo>
                            <a:cubicBezTo>
                              <a:pt x="1888734" y="188629"/>
                              <a:pt x="1887999" y="379464"/>
                              <a:pt x="1887263" y="561472"/>
                            </a:cubicBezTo>
                            <a:cubicBezTo>
                              <a:pt x="1869892" y="657065"/>
                              <a:pt x="1683478" y="988357"/>
                              <a:pt x="941355" y="1008021"/>
                            </a:cubicBezTo>
                            <a:cubicBezTo>
                              <a:pt x="191857" y="985899"/>
                              <a:pt x="11629" y="644208"/>
                              <a:pt x="736" y="561472"/>
                            </a:cubicBezTo>
                            <a:cubicBezTo>
                              <a:pt x="0" y="377257"/>
                              <a:pt x="1472" y="184215"/>
                              <a:pt x="736" y="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85000"/>
                            </a:schemeClr>
                          </a:gs>
                          <a:gs pos="5000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0" scaled="1"/>
                        <a:tileRect/>
                      </a:gradFill>
                      <a:ln w="9525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2075" tIns="46038" rIns="92075" bIns="46038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119037" indent="-119037" algn="ctr" fontAlgn="auto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>
                            <a:srgbClr val="FD0000"/>
                          </a:buClr>
                          <a:defRPr/>
                        </a:pPr>
                        <a:endParaRPr lang="en-CA" sz="20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48" name="Oval 247"/>
                      <p:cNvSpPr/>
                      <p:nvPr/>
                    </p:nvSpPr>
                    <p:spPr bwMode="auto">
                      <a:xfrm>
                        <a:off x="6480809" y="1719124"/>
                        <a:ext cx="1640497" cy="927906"/>
                      </a:xfrm>
                      <a:prstGeom prst="ellipse">
                        <a:avLst/>
                      </a:prstGeom>
                      <a:solidFill>
                        <a:srgbClr val="FFFFFF">
                          <a:lumMod val="95000"/>
                        </a:srgbClr>
                      </a:solidFill>
                      <a:ln w="9525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2075" tIns="46038" rIns="92075" bIns="46038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119037" indent="-119037" algn="ctr" fontAlgn="auto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>
                            <a:srgbClr val="FD0000"/>
                          </a:buClr>
                          <a:defRPr/>
                        </a:pPr>
                        <a:endParaRPr lang="en-CA" sz="20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49" name="Oval 248"/>
                      <p:cNvSpPr/>
                      <p:nvPr/>
                    </p:nvSpPr>
                    <p:spPr bwMode="auto">
                      <a:xfrm>
                        <a:off x="6483495" y="2233362"/>
                        <a:ext cx="1631902" cy="855799"/>
                      </a:xfrm>
                      <a:prstGeom prst="ellipse">
                        <a:avLst/>
                      </a:prstGeom>
                      <a:noFill/>
                      <a:ln w="9525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2075" tIns="46038" rIns="92075" bIns="46038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119037" indent="-119037" algn="ctr" fontAlgn="auto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>
                            <a:srgbClr val="FD0000"/>
                          </a:buClr>
                          <a:defRPr/>
                        </a:pPr>
                        <a:endParaRPr lang="en-CA" sz="20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9" name="Group 440"/>
                  <p:cNvGrpSpPr/>
                  <p:nvPr/>
                </p:nvGrpSpPr>
                <p:grpSpPr>
                  <a:xfrm>
                    <a:off x="6451304" y="747954"/>
                    <a:ext cx="485667" cy="668540"/>
                    <a:chOff x="2978946" y="443288"/>
                    <a:chExt cx="485667" cy="668540"/>
                  </a:xfrm>
                </p:grpSpPr>
                <p:grpSp>
                  <p:nvGrpSpPr>
                    <p:cNvPr id="30" name="Group 312"/>
                    <p:cNvGrpSpPr/>
                    <p:nvPr/>
                  </p:nvGrpSpPr>
                  <p:grpSpPr>
                    <a:xfrm>
                      <a:off x="2978947" y="574916"/>
                      <a:ext cx="485666" cy="536912"/>
                      <a:chOff x="6362971" y="2092364"/>
                      <a:chExt cx="1640539" cy="1813650"/>
                    </a:xfrm>
                  </p:grpSpPr>
                  <p:grpSp>
                    <p:nvGrpSpPr>
                      <p:cNvPr id="31" name="Group 309"/>
                      <p:cNvGrpSpPr/>
                      <p:nvPr/>
                    </p:nvGrpSpPr>
                    <p:grpSpPr>
                      <a:xfrm>
                        <a:off x="6362973" y="2533997"/>
                        <a:ext cx="1640530" cy="1372017"/>
                        <a:chOff x="6373858" y="2533997"/>
                        <a:chExt cx="1640530" cy="1372017"/>
                      </a:xfrm>
                    </p:grpSpPr>
                    <p:sp>
                      <p:nvSpPr>
                        <p:cNvPr id="242" name="Oval 241"/>
                        <p:cNvSpPr/>
                        <p:nvPr/>
                      </p:nvSpPr>
                      <p:spPr bwMode="auto">
                        <a:xfrm>
                          <a:off x="6373858" y="2533997"/>
                          <a:ext cx="1640491" cy="92790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95000"/>
                          </a:srgbClr>
                        </a:soli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 bwMode="auto">
                        <a:xfrm>
                          <a:off x="6376543" y="3048236"/>
                          <a:ext cx="1631897" cy="855798"/>
                        </a:xfrm>
                        <a:prstGeom prst="ellipse">
                          <a:avLst/>
                        </a:prstGeom>
                        <a:noFill/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4" name="Freeform 243"/>
                        <p:cNvSpPr/>
                        <p:nvPr/>
                      </p:nvSpPr>
                      <p:spPr bwMode="auto">
                        <a:xfrm>
                          <a:off x="6378225" y="3035809"/>
                          <a:ext cx="1636163" cy="870205"/>
                        </a:xfrm>
                        <a:custGeom>
                          <a:avLst/>
                          <a:gdLst>
                            <a:gd name="connsiteX0" fmla="*/ 0 w 1886527"/>
                            <a:gd name="connsiteY0" fmla="*/ 0 h 519545"/>
                            <a:gd name="connsiteX1" fmla="*/ 1886527 w 1886527"/>
                            <a:gd name="connsiteY1" fmla="*/ 0 h 519545"/>
                            <a:gd name="connsiteX2" fmla="*/ 1886527 w 1886527"/>
                            <a:gd name="connsiteY2" fmla="*/ 519545 h 519545"/>
                            <a:gd name="connsiteX3" fmla="*/ 0 w 1886527"/>
                            <a:gd name="connsiteY3" fmla="*/ 519545 h 519545"/>
                            <a:gd name="connsiteX4" fmla="*/ 0 w 1886527"/>
                            <a:gd name="connsiteY4" fmla="*/ 0 h 519545"/>
                            <a:gd name="connsiteX0" fmla="*/ 0 w 1886527"/>
                            <a:gd name="connsiteY0" fmla="*/ 0 h 606136"/>
                            <a:gd name="connsiteX1" fmla="*/ 1886527 w 1886527"/>
                            <a:gd name="connsiteY1" fmla="*/ 0 h 606136"/>
                            <a:gd name="connsiteX2" fmla="*/ 1886527 w 1886527"/>
                            <a:gd name="connsiteY2" fmla="*/ 519545 h 606136"/>
                            <a:gd name="connsiteX3" fmla="*/ 0 w 1886527"/>
                            <a:gd name="connsiteY3" fmla="*/ 519545 h 606136"/>
                            <a:gd name="connsiteX4" fmla="*/ 0 w 1886527"/>
                            <a:gd name="connsiteY4" fmla="*/ 0 h 606136"/>
                            <a:gd name="connsiteX0" fmla="*/ 0 w 1886527"/>
                            <a:gd name="connsiteY0" fmla="*/ 0 h 616651"/>
                            <a:gd name="connsiteX1" fmla="*/ 1886527 w 1886527"/>
                            <a:gd name="connsiteY1" fmla="*/ 0 h 616651"/>
                            <a:gd name="connsiteX2" fmla="*/ 1886527 w 1886527"/>
                            <a:gd name="connsiteY2" fmla="*/ 519545 h 616651"/>
                            <a:gd name="connsiteX3" fmla="*/ 943077 w 1886527"/>
                            <a:gd name="connsiteY3" fmla="*/ 582635 h 616651"/>
                            <a:gd name="connsiteX4" fmla="*/ 0 w 1886527"/>
                            <a:gd name="connsiteY4" fmla="*/ 519545 h 616651"/>
                            <a:gd name="connsiteX5" fmla="*/ 0 w 1886527"/>
                            <a:gd name="connsiteY5" fmla="*/ 0 h 61665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93131"/>
                            <a:gd name="connsiteX1" fmla="*/ 1886527 w 1886527"/>
                            <a:gd name="connsiteY1" fmla="*/ 0 h 993131"/>
                            <a:gd name="connsiteX2" fmla="*/ 1886527 w 1886527"/>
                            <a:gd name="connsiteY2" fmla="*/ 519545 h 993131"/>
                            <a:gd name="connsiteX3" fmla="*/ 943077 w 1886527"/>
                            <a:gd name="connsiteY3" fmla="*/ 966093 h 993131"/>
                            <a:gd name="connsiteX4" fmla="*/ 0 w 1886527"/>
                            <a:gd name="connsiteY4" fmla="*/ 519545 h 993131"/>
                            <a:gd name="connsiteX5" fmla="*/ 0 w 1886527"/>
                            <a:gd name="connsiteY5" fmla="*/ 0 h 99313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86591 h 1052684"/>
                            <a:gd name="connsiteX1" fmla="*/ 1886527 w 1886527"/>
                            <a:gd name="connsiteY1" fmla="*/ 86591 h 1052684"/>
                            <a:gd name="connsiteX2" fmla="*/ 1886527 w 1886527"/>
                            <a:gd name="connsiteY2" fmla="*/ 606136 h 1052684"/>
                            <a:gd name="connsiteX3" fmla="*/ 943077 w 1886527"/>
                            <a:gd name="connsiteY3" fmla="*/ 1052684 h 1052684"/>
                            <a:gd name="connsiteX4" fmla="*/ 0 w 1886527"/>
                            <a:gd name="connsiteY4" fmla="*/ 606136 h 1052684"/>
                            <a:gd name="connsiteX5" fmla="*/ 0 w 1886527"/>
                            <a:gd name="connsiteY5" fmla="*/ 86591 h 1052684"/>
                            <a:gd name="connsiteX0" fmla="*/ 0 w 1886527"/>
                            <a:gd name="connsiteY0" fmla="*/ 97640 h 1063733"/>
                            <a:gd name="connsiteX1" fmla="*/ 940619 w 1886527"/>
                            <a:gd name="connsiteY1" fmla="*/ 31346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110436"/>
                            <a:gd name="connsiteX1" fmla="*/ 945535 w 1886527"/>
                            <a:gd name="connsiteY1" fmla="*/ 547540 h 1110436"/>
                            <a:gd name="connsiteX2" fmla="*/ 1886527 w 1886527"/>
                            <a:gd name="connsiteY2" fmla="*/ 97640 h 1110436"/>
                            <a:gd name="connsiteX3" fmla="*/ 1886527 w 1886527"/>
                            <a:gd name="connsiteY3" fmla="*/ 617185 h 1110436"/>
                            <a:gd name="connsiteX4" fmla="*/ 943077 w 1886527"/>
                            <a:gd name="connsiteY4" fmla="*/ 1063733 h 1110436"/>
                            <a:gd name="connsiteX5" fmla="*/ 0 w 1886527"/>
                            <a:gd name="connsiteY5" fmla="*/ 617185 h 1110436"/>
                            <a:gd name="connsiteX6" fmla="*/ 0 w 1886527"/>
                            <a:gd name="connsiteY6" fmla="*/ 97640 h 1110436"/>
                            <a:gd name="connsiteX0" fmla="*/ 0 w 1886527"/>
                            <a:gd name="connsiteY0" fmla="*/ 97640 h 1068649"/>
                            <a:gd name="connsiteX1" fmla="*/ 945535 w 1886527"/>
                            <a:gd name="connsiteY1" fmla="*/ 547540 h 1068649"/>
                            <a:gd name="connsiteX2" fmla="*/ 1886527 w 1886527"/>
                            <a:gd name="connsiteY2" fmla="*/ 97640 h 1068649"/>
                            <a:gd name="connsiteX3" fmla="*/ 1886527 w 1886527"/>
                            <a:gd name="connsiteY3" fmla="*/ 617185 h 1068649"/>
                            <a:gd name="connsiteX4" fmla="*/ 943077 w 1886527"/>
                            <a:gd name="connsiteY4" fmla="*/ 1063733 h 1068649"/>
                            <a:gd name="connsiteX5" fmla="*/ 0 w 1886527"/>
                            <a:gd name="connsiteY5" fmla="*/ 617185 h 1068649"/>
                            <a:gd name="connsiteX6" fmla="*/ 0 w 1886527"/>
                            <a:gd name="connsiteY6" fmla="*/ 97640 h 1068649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703776"/>
                            <a:gd name="connsiteX1" fmla="*/ 945535 w 1886527"/>
                            <a:gd name="connsiteY1" fmla="*/ 547540 h 703776"/>
                            <a:gd name="connsiteX2" fmla="*/ 1886527 w 1886527"/>
                            <a:gd name="connsiteY2" fmla="*/ 97640 h 703776"/>
                            <a:gd name="connsiteX3" fmla="*/ 1886527 w 1886527"/>
                            <a:gd name="connsiteY3" fmla="*/ 617185 h 703776"/>
                            <a:gd name="connsiteX4" fmla="*/ 0 w 1886527"/>
                            <a:gd name="connsiteY4" fmla="*/ 617185 h 703776"/>
                            <a:gd name="connsiteX5" fmla="*/ 0 w 1886527"/>
                            <a:gd name="connsiteY5" fmla="*/ 97640 h 703776"/>
                            <a:gd name="connsiteX0" fmla="*/ 0 w 1913801"/>
                            <a:gd name="connsiteY0" fmla="*/ 97640 h 703776"/>
                            <a:gd name="connsiteX1" fmla="*/ 945535 w 1913801"/>
                            <a:gd name="connsiteY1" fmla="*/ 547540 h 703776"/>
                            <a:gd name="connsiteX2" fmla="*/ 1886527 w 1913801"/>
                            <a:gd name="connsiteY2" fmla="*/ 97640 h 703776"/>
                            <a:gd name="connsiteX3" fmla="*/ 1886527 w 1913801"/>
                            <a:gd name="connsiteY3" fmla="*/ 617185 h 703776"/>
                            <a:gd name="connsiteX4" fmla="*/ 0 w 1913801"/>
                            <a:gd name="connsiteY4" fmla="*/ 617185 h 703776"/>
                            <a:gd name="connsiteX5" fmla="*/ 0 w 1913801"/>
                            <a:gd name="connsiteY5" fmla="*/ 97640 h 703776"/>
                            <a:gd name="connsiteX0" fmla="*/ 22731 w 1936532"/>
                            <a:gd name="connsiteY0" fmla="*/ 97640 h 703776"/>
                            <a:gd name="connsiteX1" fmla="*/ 968266 w 1936532"/>
                            <a:gd name="connsiteY1" fmla="*/ 547540 h 703776"/>
                            <a:gd name="connsiteX2" fmla="*/ 1909258 w 1936532"/>
                            <a:gd name="connsiteY2" fmla="*/ 97640 h 703776"/>
                            <a:gd name="connsiteX3" fmla="*/ 1909258 w 1936532"/>
                            <a:gd name="connsiteY3" fmla="*/ 617185 h 703776"/>
                            <a:gd name="connsiteX4" fmla="*/ 22731 w 1936532"/>
                            <a:gd name="connsiteY4" fmla="*/ 617185 h 703776"/>
                            <a:gd name="connsiteX5" fmla="*/ 22731 w 1936532"/>
                            <a:gd name="connsiteY5" fmla="*/ 97640 h 703776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889220"/>
                            <a:gd name="connsiteY0" fmla="*/ 102556 h 708692"/>
                            <a:gd name="connsiteX1" fmla="*/ 945535 w 1889220"/>
                            <a:gd name="connsiteY1" fmla="*/ 552456 h 708692"/>
                            <a:gd name="connsiteX2" fmla="*/ 1886527 w 1889220"/>
                            <a:gd name="connsiteY2" fmla="*/ 102556 h 708692"/>
                            <a:gd name="connsiteX3" fmla="*/ 1886527 w 1889220"/>
                            <a:gd name="connsiteY3" fmla="*/ 622101 h 708692"/>
                            <a:gd name="connsiteX4" fmla="*/ 0 w 1889220"/>
                            <a:gd name="connsiteY4" fmla="*/ 622101 h 708692"/>
                            <a:gd name="connsiteX5" fmla="*/ 0 w 1889220"/>
                            <a:gd name="connsiteY5" fmla="*/ 102556 h 708692"/>
                            <a:gd name="connsiteX0" fmla="*/ 0 w 1933466"/>
                            <a:gd name="connsiteY0" fmla="*/ 102556 h 708692"/>
                            <a:gd name="connsiteX1" fmla="*/ 945535 w 1933466"/>
                            <a:gd name="connsiteY1" fmla="*/ 552456 h 708692"/>
                            <a:gd name="connsiteX2" fmla="*/ 1886527 w 1933466"/>
                            <a:gd name="connsiteY2" fmla="*/ 102556 h 708692"/>
                            <a:gd name="connsiteX3" fmla="*/ 1886527 w 1933466"/>
                            <a:gd name="connsiteY3" fmla="*/ 622101 h 708692"/>
                            <a:gd name="connsiteX4" fmla="*/ 0 w 1933466"/>
                            <a:gd name="connsiteY4" fmla="*/ 622101 h 708692"/>
                            <a:gd name="connsiteX5" fmla="*/ 0 w 1933466"/>
                            <a:gd name="connsiteY5" fmla="*/ 102556 h 708692"/>
                            <a:gd name="connsiteX0" fmla="*/ 0 w 1933466"/>
                            <a:gd name="connsiteY0" fmla="*/ 102556 h 719207"/>
                            <a:gd name="connsiteX1" fmla="*/ 945535 w 1933466"/>
                            <a:gd name="connsiteY1" fmla="*/ 552456 h 719207"/>
                            <a:gd name="connsiteX2" fmla="*/ 1886527 w 1933466"/>
                            <a:gd name="connsiteY2" fmla="*/ 102556 h 719207"/>
                            <a:gd name="connsiteX3" fmla="*/ 1886527 w 1933466"/>
                            <a:gd name="connsiteY3" fmla="*/ 622101 h 719207"/>
                            <a:gd name="connsiteX4" fmla="*/ 943077 w 1933466"/>
                            <a:gd name="connsiteY4" fmla="*/ 685192 h 719207"/>
                            <a:gd name="connsiteX5" fmla="*/ 0 w 1933466"/>
                            <a:gd name="connsiteY5" fmla="*/ 622101 h 719207"/>
                            <a:gd name="connsiteX6" fmla="*/ 0 w 1933466"/>
                            <a:gd name="connsiteY6" fmla="*/ 102556 h 719207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29559"/>
                            <a:gd name="connsiteY0" fmla="*/ 102556 h 1068650"/>
                            <a:gd name="connsiteX1" fmla="*/ 945535 w 1929559"/>
                            <a:gd name="connsiteY1" fmla="*/ 552456 h 1068650"/>
                            <a:gd name="connsiteX2" fmla="*/ 1886527 w 1929559"/>
                            <a:gd name="connsiteY2" fmla="*/ 102556 h 1068650"/>
                            <a:gd name="connsiteX3" fmla="*/ 1886527 w 1929559"/>
                            <a:gd name="connsiteY3" fmla="*/ 622101 h 1068650"/>
                            <a:gd name="connsiteX4" fmla="*/ 940619 w 1929559"/>
                            <a:gd name="connsiteY4" fmla="*/ 1068650 h 1068650"/>
                            <a:gd name="connsiteX5" fmla="*/ 0 w 1929559"/>
                            <a:gd name="connsiteY5" fmla="*/ 622101 h 1068650"/>
                            <a:gd name="connsiteX6" fmla="*/ 0 w 1929559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7374"/>
                            <a:gd name="connsiteY0" fmla="*/ 102556 h 1068650"/>
                            <a:gd name="connsiteX1" fmla="*/ 945535 w 1937374"/>
                            <a:gd name="connsiteY1" fmla="*/ 552456 h 1068650"/>
                            <a:gd name="connsiteX2" fmla="*/ 1886527 w 1937374"/>
                            <a:gd name="connsiteY2" fmla="*/ 102556 h 1068650"/>
                            <a:gd name="connsiteX3" fmla="*/ 1886527 w 1937374"/>
                            <a:gd name="connsiteY3" fmla="*/ 622101 h 1068650"/>
                            <a:gd name="connsiteX4" fmla="*/ 940619 w 1937374"/>
                            <a:gd name="connsiteY4" fmla="*/ 1068650 h 1068650"/>
                            <a:gd name="connsiteX5" fmla="*/ 0 w 1937374"/>
                            <a:gd name="connsiteY5" fmla="*/ 622101 h 1068650"/>
                            <a:gd name="connsiteX6" fmla="*/ 0 w 1937374"/>
                            <a:gd name="connsiteY6" fmla="*/ 102556 h 1068650"/>
                            <a:gd name="connsiteX0" fmla="*/ 0 w 1939279"/>
                            <a:gd name="connsiteY0" fmla="*/ 102556 h 1068650"/>
                            <a:gd name="connsiteX1" fmla="*/ 945535 w 1939279"/>
                            <a:gd name="connsiteY1" fmla="*/ 552456 h 1068650"/>
                            <a:gd name="connsiteX2" fmla="*/ 1886527 w 1939279"/>
                            <a:gd name="connsiteY2" fmla="*/ 102556 h 1068650"/>
                            <a:gd name="connsiteX3" fmla="*/ 1886527 w 1939279"/>
                            <a:gd name="connsiteY3" fmla="*/ 622101 h 1068650"/>
                            <a:gd name="connsiteX4" fmla="*/ 940619 w 1939279"/>
                            <a:gd name="connsiteY4" fmla="*/ 1068650 h 1068650"/>
                            <a:gd name="connsiteX5" fmla="*/ 0 w 1939279"/>
                            <a:gd name="connsiteY5" fmla="*/ 622101 h 1068650"/>
                            <a:gd name="connsiteX6" fmla="*/ 0 w 1939279"/>
                            <a:gd name="connsiteY6" fmla="*/ 102556 h 1068650"/>
                            <a:gd name="connsiteX0" fmla="*/ 0 w 2023099"/>
                            <a:gd name="connsiteY0" fmla="*/ 102556 h 1068650"/>
                            <a:gd name="connsiteX1" fmla="*/ 945535 w 2023099"/>
                            <a:gd name="connsiteY1" fmla="*/ 552456 h 1068650"/>
                            <a:gd name="connsiteX2" fmla="*/ 1886527 w 2023099"/>
                            <a:gd name="connsiteY2" fmla="*/ 102556 h 1068650"/>
                            <a:gd name="connsiteX3" fmla="*/ 1886527 w 2023099"/>
                            <a:gd name="connsiteY3" fmla="*/ 622101 h 1068650"/>
                            <a:gd name="connsiteX4" fmla="*/ 940619 w 2023099"/>
                            <a:gd name="connsiteY4" fmla="*/ 1068650 h 1068650"/>
                            <a:gd name="connsiteX5" fmla="*/ 0 w 2023099"/>
                            <a:gd name="connsiteY5" fmla="*/ 622101 h 1068650"/>
                            <a:gd name="connsiteX6" fmla="*/ 0 w 2023099"/>
                            <a:gd name="connsiteY6" fmla="*/ 102556 h 1068650"/>
                            <a:gd name="connsiteX0" fmla="*/ 0 w 2023099"/>
                            <a:gd name="connsiteY0" fmla="*/ 87316 h 1053410"/>
                            <a:gd name="connsiteX1" fmla="*/ 945535 w 2023099"/>
                            <a:gd name="connsiteY1" fmla="*/ 537216 h 1053410"/>
                            <a:gd name="connsiteX2" fmla="*/ 1886527 w 2023099"/>
                            <a:gd name="connsiteY2" fmla="*/ 87316 h 1053410"/>
                            <a:gd name="connsiteX3" fmla="*/ 1886527 w 2023099"/>
                            <a:gd name="connsiteY3" fmla="*/ 606861 h 1053410"/>
                            <a:gd name="connsiteX4" fmla="*/ 940619 w 2023099"/>
                            <a:gd name="connsiteY4" fmla="*/ 1053410 h 1053410"/>
                            <a:gd name="connsiteX5" fmla="*/ 0 w 2023099"/>
                            <a:gd name="connsiteY5" fmla="*/ 606861 h 1053410"/>
                            <a:gd name="connsiteX6" fmla="*/ 0 w 2023099"/>
                            <a:gd name="connsiteY6" fmla="*/ 87316 h 1053410"/>
                            <a:gd name="connsiteX0" fmla="*/ 0 w 2023099"/>
                            <a:gd name="connsiteY0" fmla="*/ 26985 h 993079"/>
                            <a:gd name="connsiteX1" fmla="*/ 945535 w 2023099"/>
                            <a:gd name="connsiteY1" fmla="*/ 476885 h 993079"/>
                            <a:gd name="connsiteX2" fmla="*/ 1886527 w 2023099"/>
                            <a:gd name="connsiteY2" fmla="*/ 26985 h 993079"/>
                            <a:gd name="connsiteX3" fmla="*/ 1886527 w 2023099"/>
                            <a:gd name="connsiteY3" fmla="*/ 546530 h 993079"/>
                            <a:gd name="connsiteX4" fmla="*/ 940619 w 2023099"/>
                            <a:gd name="connsiteY4" fmla="*/ 993079 h 993079"/>
                            <a:gd name="connsiteX5" fmla="*/ 0 w 2023099"/>
                            <a:gd name="connsiteY5" fmla="*/ 546530 h 993079"/>
                            <a:gd name="connsiteX6" fmla="*/ 0 w 2023099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8734"/>
                            <a:gd name="connsiteY0" fmla="*/ 26985 h 993079"/>
                            <a:gd name="connsiteX1" fmla="*/ 945535 w 1888734"/>
                            <a:gd name="connsiteY1" fmla="*/ 476885 h 993079"/>
                            <a:gd name="connsiteX2" fmla="*/ 1888734 w 1888734"/>
                            <a:gd name="connsiteY2" fmla="*/ 505 h 993079"/>
                            <a:gd name="connsiteX3" fmla="*/ 1886527 w 1888734"/>
                            <a:gd name="connsiteY3" fmla="*/ 546530 h 993079"/>
                            <a:gd name="connsiteX4" fmla="*/ 940619 w 1888734"/>
                            <a:gd name="connsiteY4" fmla="*/ 993079 h 993079"/>
                            <a:gd name="connsiteX5" fmla="*/ 0 w 1888734"/>
                            <a:gd name="connsiteY5" fmla="*/ 546530 h 993079"/>
                            <a:gd name="connsiteX6" fmla="*/ 0 w 1888734"/>
                            <a:gd name="connsiteY6" fmla="*/ 26985 h 9930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33605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5292"/>
                            <a:gd name="connsiteY0" fmla="*/ 0 h 1008021"/>
                            <a:gd name="connsiteX1" fmla="*/ 946271 w 1895292"/>
                            <a:gd name="connsiteY1" fmla="*/ 491827 h 1008021"/>
                            <a:gd name="connsiteX2" fmla="*/ 1889470 w 1895292"/>
                            <a:gd name="connsiteY2" fmla="*/ 6621 h 1008021"/>
                            <a:gd name="connsiteX3" fmla="*/ 1887263 w 1895292"/>
                            <a:gd name="connsiteY3" fmla="*/ 561472 h 1008021"/>
                            <a:gd name="connsiteX4" fmla="*/ 941355 w 1895292"/>
                            <a:gd name="connsiteY4" fmla="*/ 1008021 h 1008021"/>
                            <a:gd name="connsiteX5" fmla="*/ 736 w 1895292"/>
                            <a:gd name="connsiteY5" fmla="*/ 561472 h 1008021"/>
                            <a:gd name="connsiteX6" fmla="*/ 736 w 1895292"/>
                            <a:gd name="connsiteY6" fmla="*/ 0 h 10080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5292" h="1008021">
                              <a:moveTo>
                                <a:pt x="736" y="0"/>
                              </a:moveTo>
                              <a:cubicBezTo>
                                <a:pt x="3781" y="116450"/>
                                <a:pt x="187361" y="475883"/>
                                <a:pt x="946271" y="491827"/>
                              </a:cubicBezTo>
                              <a:cubicBezTo>
                                <a:pt x="1813190" y="475935"/>
                                <a:pt x="1895292" y="22081"/>
                                <a:pt x="1889470" y="6621"/>
                              </a:cubicBezTo>
                              <a:cubicBezTo>
                                <a:pt x="1888734" y="188629"/>
                                <a:pt x="1887999" y="379464"/>
                                <a:pt x="1887263" y="561472"/>
                              </a:cubicBezTo>
                              <a:cubicBezTo>
                                <a:pt x="1869892" y="657065"/>
                                <a:pt x="1683478" y="988357"/>
                                <a:pt x="941355" y="1008021"/>
                              </a:cubicBezTo>
                              <a:cubicBezTo>
                                <a:pt x="191857" y="985899"/>
                                <a:pt x="11629" y="644208"/>
                                <a:pt x="736" y="561472"/>
                              </a:cubicBezTo>
                              <a:cubicBezTo>
                                <a:pt x="0" y="377257"/>
                                <a:pt x="1472" y="184215"/>
                                <a:pt x="736" y="0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2">
                                <a:lumMod val="60000"/>
                                <a:lumOff val="4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bg2">
                                <a:lumMod val="60000"/>
                                <a:lumOff val="4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bg2">
                                <a:lumMod val="60000"/>
                                <a:lumOff val="40000"/>
                                <a:shade val="100000"/>
                                <a:satMod val="115000"/>
                              </a:schemeClr>
                            </a:gs>
                          </a:gsLst>
                          <a:lin ang="0" scaled="1"/>
                          <a:tileRect/>
                        </a:gra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96" name="Group 310"/>
                      <p:cNvGrpSpPr/>
                      <p:nvPr/>
                    </p:nvGrpSpPr>
                    <p:grpSpPr>
                      <a:xfrm>
                        <a:off x="6362971" y="2092364"/>
                        <a:ext cx="1640539" cy="1372017"/>
                        <a:chOff x="6352085" y="1719124"/>
                        <a:chExt cx="1640539" cy="1372017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 bwMode="auto">
                        <a:xfrm>
                          <a:off x="6352085" y="1719124"/>
                          <a:ext cx="1640493" cy="92790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95000"/>
                          </a:srgbClr>
                        </a:soli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 bwMode="auto">
                        <a:xfrm>
                          <a:off x="6354770" y="2233363"/>
                          <a:ext cx="1631899" cy="855798"/>
                        </a:xfrm>
                        <a:prstGeom prst="ellipse">
                          <a:avLst/>
                        </a:prstGeom>
                        <a:noFill/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1" name="Freeform 240"/>
                        <p:cNvSpPr/>
                        <p:nvPr/>
                      </p:nvSpPr>
                      <p:spPr bwMode="auto">
                        <a:xfrm>
                          <a:off x="6356459" y="2220936"/>
                          <a:ext cx="1636165" cy="870205"/>
                        </a:xfrm>
                        <a:custGeom>
                          <a:avLst/>
                          <a:gdLst>
                            <a:gd name="connsiteX0" fmla="*/ 0 w 1886527"/>
                            <a:gd name="connsiteY0" fmla="*/ 0 h 519545"/>
                            <a:gd name="connsiteX1" fmla="*/ 1886527 w 1886527"/>
                            <a:gd name="connsiteY1" fmla="*/ 0 h 519545"/>
                            <a:gd name="connsiteX2" fmla="*/ 1886527 w 1886527"/>
                            <a:gd name="connsiteY2" fmla="*/ 519545 h 519545"/>
                            <a:gd name="connsiteX3" fmla="*/ 0 w 1886527"/>
                            <a:gd name="connsiteY3" fmla="*/ 519545 h 519545"/>
                            <a:gd name="connsiteX4" fmla="*/ 0 w 1886527"/>
                            <a:gd name="connsiteY4" fmla="*/ 0 h 519545"/>
                            <a:gd name="connsiteX0" fmla="*/ 0 w 1886527"/>
                            <a:gd name="connsiteY0" fmla="*/ 0 h 606136"/>
                            <a:gd name="connsiteX1" fmla="*/ 1886527 w 1886527"/>
                            <a:gd name="connsiteY1" fmla="*/ 0 h 606136"/>
                            <a:gd name="connsiteX2" fmla="*/ 1886527 w 1886527"/>
                            <a:gd name="connsiteY2" fmla="*/ 519545 h 606136"/>
                            <a:gd name="connsiteX3" fmla="*/ 0 w 1886527"/>
                            <a:gd name="connsiteY3" fmla="*/ 519545 h 606136"/>
                            <a:gd name="connsiteX4" fmla="*/ 0 w 1886527"/>
                            <a:gd name="connsiteY4" fmla="*/ 0 h 606136"/>
                            <a:gd name="connsiteX0" fmla="*/ 0 w 1886527"/>
                            <a:gd name="connsiteY0" fmla="*/ 0 h 616651"/>
                            <a:gd name="connsiteX1" fmla="*/ 1886527 w 1886527"/>
                            <a:gd name="connsiteY1" fmla="*/ 0 h 616651"/>
                            <a:gd name="connsiteX2" fmla="*/ 1886527 w 1886527"/>
                            <a:gd name="connsiteY2" fmla="*/ 519545 h 616651"/>
                            <a:gd name="connsiteX3" fmla="*/ 943077 w 1886527"/>
                            <a:gd name="connsiteY3" fmla="*/ 582635 h 616651"/>
                            <a:gd name="connsiteX4" fmla="*/ 0 w 1886527"/>
                            <a:gd name="connsiteY4" fmla="*/ 519545 h 616651"/>
                            <a:gd name="connsiteX5" fmla="*/ 0 w 1886527"/>
                            <a:gd name="connsiteY5" fmla="*/ 0 h 61665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93131"/>
                            <a:gd name="connsiteX1" fmla="*/ 1886527 w 1886527"/>
                            <a:gd name="connsiteY1" fmla="*/ 0 h 993131"/>
                            <a:gd name="connsiteX2" fmla="*/ 1886527 w 1886527"/>
                            <a:gd name="connsiteY2" fmla="*/ 519545 h 993131"/>
                            <a:gd name="connsiteX3" fmla="*/ 943077 w 1886527"/>
                            <a:gd name="connsiteY3" fmla="*/ 966093 h 993131"/>
                            <a:gd name="connsiteX4" fmla="*/ 0 w 1886527"/>
                            <a:gd name="connsiteY4" fmla="*/ 519545 h 993131"/>
                            <a:gd name="connsiteX5" fmla="*/ 0 w 1886527"/>
                            <a:gd name="connsiteY5" fmla="*/ 0 h 993131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0 h 966093"/>
                            <a:gd name="connsiteX1" fmla="*/ 1886527 w 1886527"/>
                            <a:gd name="connsiteY1" fmla="*/ 0 h 966093"/>
                            <a:gd name="connsiteX2" fmla="*/ 1886527 w 1886527"/>
                            <a:gd name="connsiteY2" fmla="*/ 519545 h 966093"/>
                            <a:gd name="connsiteX3" fmla="*/ 943077 w 1886527"/>
                            <a:gd name="connsiteY3" fmla="*/ 966093 h 966093"/>
                            <a:gd name="connsiteX4" fmla="*/ 0 w 1886527"/>
                            <a:gd name="connsiteY4" fmla="*/ 519545 h 966093"/>
                            <a:gd name="connsiteX5" fmla="*/ 0 w 1886527"/>
                            <a:gd name="connsiteY5" fmla="*/ 0 h 966093"/>
                            <a:gd name="connsiteX0" fmla="*/ 0 w 1886527"/>
                            <a:gd name="connsiteY0" fmla="*/ 86591 h 1052684"/>
                            <a:gd name="connsiteX1" fmla="*/ 1886527 w 1886527"/>
                            <a:gd name="connsiteY1" fmla="*/ 86591 h 1052684"/>
                            <a:gd name="connsiteX2" fmla="*/ 1886527 w 1886527"/>
                            <a:gd name="connsiteY2" fmla="*/ 606136 h 1052684"/>
                            <a:gd name="connsiteX3" fmla="*/ 943077 w 1886527"/>
                            <a:gd name="connsiteY3" fmla="*/ 1052684 h 1052684"/>
                            <a:gd name="connsiteX4" fmla="*/ 0 w 1886527"/>
                            <a:gd name="connsiteY4" fmla="*/ 606136 h 1052684"/>
                            <a:gd name="connsiteX5" fmla="*/ 0 w 1886527"/>
                            <a:gd name="connsiteY5" fmla="*/ 86591 h 1052684"/>
                            <a:gd name="connsiteX0" fmla="*/ 0 w 1886527"/>
                            <a:gd name="connsiteY0" fmla="*/ 97640 h 1063733"/>
                            <a:gd name="connsiteX1" fmla="*/ 940619 w 1886527"/>
                            <a:gd name="connsiteY1" fmla="*/ 31346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110436"/>
                            <a:gd name="connsiteX1" fmla="*/ 945535 w 1886527"/>
                            <a:gd name="connsiteY1" fmla="*/ 547540 h 1110436"/>
                            <a:gd name="connsiteX2" fmla="*/ 1886527 w 1886527"/>
                            <a:gd name="connsiteY2" fmla="*/ 97640 h 1110436"/>
                            <a:gd name="connsiteX3" fmla="*/ 1886527 w 1886527"/>
                            <a:gd name="connsiteY3" fmla="*/ 617185 h 1110436"/>
                            <a:gd name="connsiteX4" fmla="*/ 943077 w 1886527"/>
                            <a:gd name="connsiteY4" fmla="*/ 1063733 h 1110436"/>
                            <a:gd name="connsiteX5" fmla="*/ 0 w 1886527"/>
                            <a:gd name="connsiteY5" fmla="*/ 617185 h 1110436"/>
                            <a:gd name="connsiteX6" fmla="*/ 0 w 1886527"/>
                            <a:gd name="connsiteY6" fmla="*/ 97640 h 1110436"/>
                            <a:gd name="connsiteX0" fmla="*/ 0 w 1886527"/>
                            <a:gd name="connsiteY0" fmla="*/ 97640 h 1068649"/>
                            <a:gd name="connsiteX1" fmla="*/ 945535 w 1886527"/>
                            <a:gd name="connsiteY1" fmla="*/ 547540 h 1068649"/>
                            <a:gd name="connsiteX2" fmla="*/ 1886527 w 1886527"/>
                            <a:gd name="connsiteY2" fmla="*/ 97640 h 1068649"/>
                            <a:gd name="connsiteX3" fmla="*/ 1886527 w 1886527"/>
                            <a:gd name="connsiteY3" fmla="*/ 617185 h 1068649"/>
                            <a:gd name="connsiteX4" fmla="*/ 943077 w 1886527"/>
                            <a:gd name="connsiteY4" fmla="*/ 1063733 h 1068649"/>
                            <a:gd name="connsiteX5" fmla="*/ 0 w 1886527"/>
                            <a:gd name="connsiteY5" fmla="*/ 617185 h 1068649"/>
                            <a:gd name="connsiteX6" fmla="*/ 0 w 1886527"/>
                            <a:gd name="connsiteY6" fmla="*/ 97640 h 1068649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1063733"/>
                            <a:gd name="connsiteX1" fmla="*/ 945535 w 1886527"/>
                            <a:gd name="connsiteY1" fmla="*/ 547540 h 1063733"/>
                            <a:gd name="connsiteX2" fmla="*/ 1886527 w 1886527"/>
                            <a:gd name="connsiteY2" fmla="*/ 97640 h 1063733"/>
                            <a:gd name="connsiteX3" fmla="*/ 1886527 w 1886527"/>
                            <a:gd name="connsiteY3" fmla="*/ 617185 h 1063733"/>
                            <a:gd name="connsiteX4" fmla="*/ 943077 w 1886527"/>
                            <a:gd name="connsiteY4" fmla="*/ 1063733 h 1063733"/>
                            <a:gd name="connsiteX5" fmla="*/ 0 w 1886527"/>
                            <a:gd name="connsiteY5" fmla="*/ 617185 h 1063733"/>
                            <a:gd name="connsiteX6" fmla="*/ 0 w 1886527"/>
                            <a:gd name="connsiteY6" fmla="*/ 97640 h 1063733"/>
                            <a:gd name="connsiteX0" fmla="*/ 0 w 1886527"/>
                            <a:gd name="connsiteY0" fmla="*/ 97640 h 703776"/>
                            <a:gd name="connsiteX1" fmla="*/ 945535 w 1886527"/>
                            <a:gd name="connsiteY1" fmla="*/ 547540 h 703776"/>
                            <a:gd name="connsiteX2" fmla="*/ 1886527 w 1886527"/>
                            <a:gd name="connsiteY2" fmla="*/ 97640 h 703776"/>
                            <a:gd name="connsiteX3" fmla="*/ 1886527 w 1886527"/>
                            <a:gd name="connsiteY3" fmla="*/ 617185 h 703776"/>
                            <a:gd name="connsiteX4" fmla="*/ 0 w 1886527"/>
                            <a:gd name="connsiteY4" fmla="*/ 617185 h 703776"/>
                            <a:gd name="connsiteX5" fmla="*/ 0 w 1886527"/>
                            <a:gd name="connsiteY5" fmla="*/ 97640 h 703776"/>
                            <a:gd name="connsiteX0" fmla="*/ 0 w 1913801"/>
                            <a:gd name="connsiteY0" fmla="*/ 97640 h 703776"/>
                            <a:gd name="connsiteX1" fmla="*/ 945535 w 1913801"/>
                            <a:gd name="connsiteY1" fmla="*/ 547540 h 703776"/>
                            <a:gd name="connsiteX2" fmla="*/ 1886527 w 1913801"/>
                            <a:gd name="connsiteY2" fmla="*/ 97640 h 703776"/>
                            <a:gd name="connsiteX3" fmla="*/ 1886527 w 1913801"/>
                            <a:gd name="connsiteY3" fmla="*/ 617185 h 703776"/>
                            <a:gd name="connsiteX4" fmla="*/ 0 w 1913801"/>
                            <a:gd name="connsiteY4" fmla="*/ 617185 h 703776"/>
                            <a:gd name="connsiteX5" fmla="*/ 0 w 1913801"/>
                            <a:gd name="connsiteY5" fmla="*/ 97640 h 703776"/>
                            <a:gd name="connsiteX0" fmla="*/ 22731 w 1936532"/>
                            <a:gd name="connsiteY0" fmla="*/ 97640 h 703776"/>
                            <a:gd name="connsiteX1" fmla="*/ 968266 w 1936532"/>
                            <a:gd name="connsiteY1" fmla="*/ 547540 h 703776"/>
                            <a:gd name="connsiteX2" fmla="*/ 1909258 w 1936532"/>
                            <a:gd name="connsiteY2" fmla="*/ 97640 h 703776"/>
                            <a:gd name="connsiteX3" fmla="*/ 1909258 w 1936532"/>
                            <a:gd name="connsiteY3" fmla="*/ 617185 h 703776"/>
                            <a:gd name="connsiteX4" fmla="*/ 22731 w 1936532"/>
                            <a:gd name="connsiteY4" fmla="*/ 617185 h 703776"/>
                            <a:gd name="connsiteX5" fmla="*/ 22731 w 1936532"/>
                            <a:gd name="connsiteY5" fmla="*/ 97640 h 703776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22731 w 1936532"/>
                            <a:gd name="connsiteY0" fmla="*/ 102556 h 708692"/>
                            <a:gd name="connsiteX1" fmla="*/ 968266 w 1936532"/>
                            <a:gd name="connsiteY1" fmla="*/ 552456 h 708692"/>
                            <a:gd name="connsiteX2" fmla="*/ 1909258 w 1936532"/>
                            <a:gd name="connsiteY2" fmla="*/ 102556 h 708692"/>
                            <a:gd name="connsiteX3" fmla="*/ 1909258 w 1936532"/>
                            <a:gd name="connsiteY3" fmla="*/ 622101 h 708692"/>
                            <a:gd name="connsiteX4" fmla="*/ 22731 w 1936532"/>
                            <a:gd name="connsiteY4" fmla="*/ 622101 h 708692"/>
                            <a:gd name="connsiteX5" fmla="*/ 22731 w 1936532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913801"/>
                            <a:gd name="connsiteY0" fmla="*/ 102556 h 708692"/>
                            <a:gd name="connsiteX1" fmla="*/ 945535 w 1913801"/>
                            <a:gd name="connsiteY1" fmla="*/ 552456 h 708692"/>
                            <a:gd name="connsiteX2" fmla="*/ 1886527 w 1913801"/>
                            <a:gd name="connsiteY2" fmla="*/ 102556 h 708692"/>
                            <a:gd name="connsiteX3" fmla="*/ 1886527 w 1913801"/>
                            <a:gd name="connsiteY3" fmla="*/ 622101 h 708692"/>
                            <a:gd name="connsiteX4" fmla="*/ 0 w 1913801"/>
                            <a:gd name="connsiteY4" fmla="*/ 622101 h 708692"/>
                            <a:gd name="connsiteX5" fmla="*/ 0 w 1913801"/>
                            <a:gd name="connsiteY5" fmla="*/ 102556 h 708692"/>
                            <a:gd name="connsiteX0" fmla="*/ 0 w 1889220"/>
                            <a:gd name="connsiteY0" fmla="*/ 102556 h 708692"/>
                            <a:gd name="connsiteX1" fmla="*/ 945535 w 1889220"/>
                            <a:gd name="connsiteY1" fmla="*/ 552456 h 708692"/>
                            <a:gd name="connsiteX2" fmla="*/ 1886527 w 1889220"/>
                            <a:gd name="connsiteY2" fmla="*/ 102556 h 708692"/>
                            <a:gd name="connsiteX3" fmla="*/ 1886527 w 1889220"/>
                            <a:gd name="connsiteY3" fmla="*/ 622101 h 708692"/>
                            <a:gd name="connsiteX4" fmla="*/ 0 w 1889220"/>
                            <a:gd name="connsiteY4" fmla="*/ 622101 h 708692"/>
                            <a:gd name="connsiteX5" fmla="*/ 0 w 1889220"/>
                            <a:gd name="connsiteY5" fmla="*/ 102556 h 708692"/>
                            <a:gd name="connsiteX0" fmla="*/ 0 w 1933466"/>
                            <a:gd name="connsiteY0" fmla="*/ 102556 h 708692"/>
                            <a:gd name="connsiteX1" fmla="*/ 945535 w 1933466"/>
                            <a:gd name="connsiteY1" fmla="*/ 552456 h 708692"/>
                            <a:gd name="connsiteX2" fmla="*/ 1886527 w 1933466"/>
                            <a:gd name="connsiteY2" fmla="*/ 102556 h 708692"/>
                            <a:gd name="connsiteX3" fmla="*/ 1886527 w 1933466"/>
                            <a:gd name="connsiteY3" fmla="*/ 622101 h 708692"/>
                            <a:gd name="connsiteX4" fmla="*/ 0 w 1933466"/>
                            <a:gd name="connsiteY4" fmla="*/ 622101 h 708692"/>
                            <a:gd name="connsiteX5" fmla="*/ 0 w 1933466"/>
                            <a:gd name="connsiteY5" fmla="*/ 102556 h 708692"/>
                            <a:gd name="connsiteX0" fmla="*/ 0 w 1933466"/>
                            <a:gd name="connsiteY0" fmla="*/ 102556 h 719207"/>
                            <a:gd name="connsiteX1" fmla="*/ 945535 w 1933466"/>
                            <a:gd name="connsiteY1" fmla="*/ 552456 h 719207"/>
                            <a:gd name="connsiteX2" fmla="*/ 1886527 w 1933466"/>
                            <a:gd name="connsiteY2" fmla="*/ 102556 h 719207"/>
                            <a:gd name="connsiteX3" fmla="*/ 1886527 w 1933466"/>
                            <a:gd name="connsiteY3" fmla="*/ 622101 h 719207"/>
                            <a:gd name="connsiteX4" fmla="*/ 943077 w 1933466"/>
                            <a:gd name="connsiteY4" fmla="*/ 685192 h 719207"/>
                            <a:gd name="connsiteX5" fmla="*/ 0 w 1933466"/>
                            <a:gd name="connsiteY5" fmla="*/ 622101 h 719207"/>
                            <a:gd name="connsiteX6" fmla="*/ 0 w 1933466"/>
                            <a:gd name="connsiteY6" fmla="*/ 102556 h 719207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33466"/>
                            <a:gd name="connsiteY0" fmla="*/ 102556 h 1068650"/>
                            <a:gd name="connsiteX1" fmla="*/ 945535 w 1933466"/>
                            <a:gd name="connsiteY1" fmla="*/ 552456 h 1068650"/>
                            <a:gd name="connsiteX2" fmla="*/ 1886527 w 1933466"/>
                            <a:gd name="connsiteY2" fmla="*/ 102556 h 1068650"/>
                            <a:gd name="connsiteX3" fmla="*/ 1886527 w 1933466"/>
                            <a:gd name="connsiteY3" fmla="*/ 622101 h 1068650"/>
                            <a:gd name="connsiteX4" fmla="*/ 940619 w 1933466"/>
                            <a:gd name="connsiteY4" fmla="*/ 1068650 h 1068650"/>
                            <a:gd name="connsiteX5" fmla="*/ 0 w 1933466"/>
                            <a:gd name="connsiteY5" fmla="*/ 622101 h 1068650"/>
                            <a:gd name="connsiteX6" fmla="*/ 0 w 1933466"/>
                            <a:gd name="connsiteY6" fmla="*/ 102556 h 1068650"/>
                            <a:gd name="connsiteX0" fmla="*/ 0 w 1929559"/>
                            <a:gd name="connsiteY0" fmla="*/ 102556 h 1068650"/>
                            <a:gd name="connsiteX1" fmla="*/ 945535 w 1929559"/>
                            <a:gd name="connsiteY1" fmla="*/ 552456 h 1068650"/>
                            <a:gd name="connsiteX2" fmla="*/ 1886527 w 1929559"/>
                            <a:gd name="connsiteY2" fmla="*/ 102556 h 1068650"/>
                            <a:gd name="connsiteX3" fmla="*/ 1886527 w 1929559"/>
                            <a:gd name="connsiteY3" fmla="*/ 622101 h 1068650"/>
                            <a:gd name="connsiteX4" fmla="*/ 940619 w 1929559"/>
                            <a:gd name="connsiteY4" fmla="*/ 1068650 h 1068650"/>
                            <a:gd name="connsiteX5" fmla="*/ 0 w 1929559"/>
                            <a:gd name="connsiteY5" fmla="*/ 622101 h 1068650"/>
                            <a:gd name="connsiteX6" fmla="*/ 0 w 1929559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5420"/>
                            <a:gd name="connsiteY0" fmla="*/ 102556 h 1068650"/>
                            <a:gd name="connsiteX1" fmla="*/ 945535 w 1935420"/>
                            <a:gd name="connsiteY1" fmla="*/ 552456 h 1068650"/>
                            <a:gd name="connsiteX2" fmla="*/ 1886527 w 1935420"/>
                            <a:gd name="connsiteY2" fmla="*/ 102556 h 1068650"/>
                            <a:gd name="connsiteX3" fmla="*/ 1886527 w 1935420"/>
                            <a:gd name="connsiteY3" fmla="*/ 622101 h 1068650"/>
                            <a:gd name="connsiteX4" fmla="*/ 940619 w 1935420"/>
                            <a:gd name="connsiteY4" fmla="*/ 1068650 h 1068650"/>
                            <a:gd name="connsiteX5" fmla="*/ 0 w 1935420"/>
                            <a:gd name="connsiteY5" fmla="*/ 622101 h 1068650"/>
                            <a:gd name="connsiteX6" fmla="*/ 0 w 1935420"/>
                            <a:gd name="connsiteY6" fmla="*/ 102556 h 1068650"/>
                            <a:gd name="connsiteX0" fmla="*/ 0 w 1937374"/>
                            <a:gd name="connsiteY0" fmla="*/ 102556 h 1068650"/>
                            <a:gd name="connsiteX1" fmla="*/ 945535 w 1937374"/>
                            <a:gd name="connsiteY1" fmla="*/ 552456 h 1068650"/>
                            <a:gd name="connsiteX2" fmla="*/ 1886527 w 1937374"/>
                            <a:gd name="connsiteY2" fmla="*/ 102556 h 1068650"/>
                            <a:gd name="connsiteX3" fmla="*/ 1886527 w 1937374"/>
                            <a:gd name="connsiteY3" fmla="*/ 622101 h 1068650"/>
                            <a:gd name="connsiteX4" fmla="*/ 940619 w 1937374"/>
                            <a:gd name="connsiteY4" fmla="*/ 1068650 h 1068650"/>
                            <a:gd name="connsiteX5" fmla="*/ 0 w 1937374"/>
                            <a:gd name="connsiteY5" fmla="*/ 622101 h 1068650"/>
                            <a:gd name="connsiteX6" fmla="*/ 0 w 1937374"/>
                            <a:gd name="connsiteY6" fmla="*/ 102556 h 1068650"/>
                            <a:gd name="connsiteX0" fmla="*/ 0 w 1939279"/>
                            <a:gd name="connsiteY0" fmla="*/ 102556 h 1068650"/>
                            <a:gd name="connsiteX1" fmla="*/ 945535 w 1939279"/>
                            <a:gd name="connsiteY1" fmla="*/ 552456 h 1068650"/>
                            <a:gd name="connsiteX2" fmla="*/ 1886527 w 1939279"/>
                            <a:gd name="connsiteY2" fmla="*/ 102556 h 1068650"/>
                            <a:gd name="connsiteX3" fmla="*/ 1886527 w 1939279"/>
                            <a:gd name="connsiteY3" fmla="*/ 622101 h 1068650"/>
                            <a:gd name="connsiteX4" fmla="*/ 940619 w 1939279"/>
                            <a:gd name="connsiteY4" fmla="*/ 1068650 h 1068650"/>
                            <a:gd name="connsiteX5" fmla="*/ 0 w 1939279"/>
                            <a:gd name="connsiteY5" fmla="*/ 622101 h 1068650"/>
                            <a:gd name="connsiteX6" fmla="*/ 0 w 1939279"/>
                            <a:gd name="connsiteY6" fmla="*/ 102556 h 1068650"/>
                            <a:gd name="connsiteX0" fmla="*/ 0 w 2023099"/>
                            <a:gd name="connsiteY0" fmla="*/ 102556 h 1068650"/>
                            <a:gd name="connsiteX1" fmla="*/ 945535 w 2023099"/>
                            <a:gd name="connsiteY1" fmla="*/ 552456 h 1068650"/>
                            <a:gd name="connsiteX2" fmla="*/ 1886527 w 2023099"/>
                            <a:gd name="connsiteY2" fmla="*/ 102556 h 1068650"/>
                            <a:gd name="connsiteX3" fmla="*/ 1886527 w 2023099"/>
                            <a:gd name="connsiteY3" fmla="*/ 622101 h 1068650"/>
                            <a:gd name="connsiteX4" fmla="*/ 940619 w 2023099"/>
                            <a:gd name="connsiteY4" fmla="*/ 1068650 h 1068650"/>
                            <a:gd name="connsiteX5" fmla="*/ 0 w 2023099"/>
                            <a:gd name="connsiteY5" fmla="*/ 622101 h 1068650"/>
                            <a:gd name="connsiteX6" fmla="*/ 0 w 2023099"/>
                            <a:gd name="connsiteY6" fmla="*/ 102556 h 1068650"/>
                            <a:gd name="connsiteX0" fmla="*/ 0 w 2023099"/>
                            <a:gd name="connsiteY0" fmla="*/ 87316 h 1053410"/>
                            <a:gd name="connsiteX1" fmla="*/ 945535 w 2023099"/>
                            <a:gd name="connsiteY1" fmla="*/ 537216 h 1053410"/>
                            <a:gd name="connsiteX2" fmla="*/ 1886527 w 2023099"/>
                            <a:gd name="connsiteY2" fmla="*/ 87316 h 1053410"/>
                            <a:gd name="connsiteX3" fmla="*/ 1886527 w 2023099"/>
                            <a:gd name="connsiteY3" fmla="*/ 606861 h 1053410"/>
                            <a:gd name="connsiteX4" fmla="*/ 940619 w 2023099"/>
                            <a:gd name="connsiteY4" fmla="*/ 1053410 h 1053410"/>
                            <a:gd name="connsiteX5" fmla="*/ 0 w 2023099"/>
                            <a:gd name="connsiteY5" fmla="*/ 606861 h 1053410"/>
                            <a:gd name="connsiteX6" fmla="*/ 0 w 2023099"/>
                            <a:gd name="connsiteY6" fmla="*/ 87316 h 1053410"/>
                            <a:gd name="connsiteX0" fmla="*/ 0 w 2023099"/>
                            <a:gd name="connsiteY0" fmla="*/ 26985 h 993079"/>
                            <a:gd name="connsiteX1" fmla="*/ 945535 w 2023099"/>
                            <a:gd name="connsiteY1" fmla="*/ 476885 h 993079"/>
                            <a:gd name="connsiteX2" fmla="*/ 1886527 w 2023099"/>
                            <a:gd name="connsiteY2" fmla="*/ 26985 h 993079"/>
                            <a:gd name="connsiteX3" fmla="*/ 1886527 w 2023099"/>
                            <a:gd name="connsiteY3" fmla="*/ 546530 h 993079"/>
                            <a:gd name="connsiteX4" fmla="*/ 940619 w 2023099"/>
                            <a:gd name="connsiteY4" fmla="*/ 993079 h 993079"/>
                            <a:gd name="connsiteX5" fmla="*/ 0 w 2023099"/>
                            <a:gd name="connsiteY5" fmla="*/ 546530 h 993079"/>
                            <a:gd name="connsiteX6" fmla="*/ 0 w 2023099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6527"/>
                            <a:gd name="connsiteY0" fmla="*/ 26985 h 993079"/>
                            <a:gd name="connsiteX1" fmla="*/ 945535 w 1886527"/>
                            <a:gd name="connsiteY1" fmla="*/ 476885 h 993079"/>
                            <a:gd name="connsiteX2" fmla="*/ 1886527 w 1886527"/>
                            <a:gd name="connsiteY2" fmla="*/ 26985 h 993079"/>
                            <a:gd name="connsiteX3" fmla="*/ 1886527 w 1886527"/>
                            <a:gd name="connsiteY3" fmla="*/ 546530 h 993079"/>
                            <a:gd name="connsiteX4" fmla="*/ 940619 w 1886527"/>
                            <a:gd name="connsiteY4" fmla="*/ 993079 h 993079"/>
                            <a:gd name="connsiteX5" fmla="*/ 0 w 1886527"/>
                            <a:gd name="connsiteY5" fmla="*/ 546530 h 993079"/>
                            <a:gd name="connsiteX6" fmla="*/ 0 w 1886527"/>
                            <a:gd name="connsiteY6" fmla="*/ 26985 h 993079"/>
                            <a:gd name="connsiteX0" fmla="*/ 0 w 1888734"/>
                            <a:gd name="connsiteY0" fmla="*/ 26985 h 993079"/>
                            <a:gd name="connsiteX1" fmla="*/ 945535 w 1888734"/>
                            <a:gd name="connsiteY1" fmla="*/ 476885 h 993079"/>
                            <a:gd name="connsiteX2" fmla="*/ 1888734 w 1888734"/>
                            <a:gd name="connsiteY2" fmla="*/ 505 h 993079"/>
                            <a:gd name="connsiteX3" fmla="*/ 1886527 w 1888734"/>
                            <a:gd name="connsiteY3" fmla="*/ 546530 h 993079"/>
                            <a:gd name="connsiteX4" fmla="*/ 940619 w 1888734"/>
                            <a:gd name="connsiteY4" fmla="*/ 993079 h 993079"/>
                            <a:gd name="connsiteX5" fmla="*/ 0 w 1888734"/>
                            <a:gd name="connsiteY5" fmla="*/ 546530 h 993079"/>
                            <a:gd name="connsiteX6" fmla="*/ 0 w 1888734"/>
                            <a:gd name="connsiteY6" fmla="*/ 26985 h 9930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33605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0941"/>
                            <a:gd name="connsiteY0" fmla="*/ 26985 h 1026179"/>
                            <a:gd name="connsiteX1" fmla="*/ 947742 w 1890941"/>
                            <a:gd name="connsiteY1" fmla="*/ 509985 h 1026179"/>
                            <a:gd name="connsiteX2" fmla="*/ 1890941 w 1890941"/>
                            <a:gd name="connsiteY2" fmla="*/ 24779 h 1026179"/>
                            <a:gd name="connsiteX3" fmla="*/ 1888734 w 1890941"/>
                            <a:gd name="connsiteY3" fmla="*/ 579630 h 1026179"/>
                            <a:gd name="connsiteX4" fmla="*/ 942826 w 1890941"/>
                            <a:gd name="connsiteY4" fmla="*/ 1026179 h 1026179"/>
                            <a:gd name="connsiteX5" fmla="*/ 2207 w 1890941"/>
                            <a:gd name="connsiteY5" fmla="*/ 579630 h 1026179"/>
                            <a:gd name="connsiteX6" fmla="*/ 0 w 1890941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26985 h 1026179"/>
                            <a:gd name="connsiteX1" fmla="*/ 947742 w 1892350"/>
                            <a:gd name="connsiteY1" fmla="*/ 509985 h 1026179"/>
                            <a:gd name="connsiteX2" fmla="*/ 1890941 w 1892350"/>
                            <a:gd name="connsiteY2" fmla="*/ 24779 h 1026179"/>
                            <a:gd name="connsiteX3" fmla="*/ 1888734 w 1892350"/>
                            <a:gd name="connsiteY3" fmla="*/ 579630 h 1026179"/>
                            <a:gd name="connsiteX4" fmla="*/ 942826 w 1892350"/>
                            <a:gd name="connsiteY4" fmla="*/ 1026179 h 1026179"/>
                            <a:gd name="connsiteX5" fmla="*/ 2207 w 1892350"/>
                            <a:gd name="connsiteY5" fmla="*/ 579630 h 1026179"/>
                            <a:gd name="connsiteX6" fmla="*/ 0 w 1892350"/>
                            <a:gd name="connsiteY6" fmla="*/ 26985 h 102617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0 w 1892350"/>
                            <a:gd name="connsiteY0" fmla="*/ 7125 h 1006319"/>
                            <a:gd name="connsiteX1" fmla="*/ 947742 w 1892350"/>
                            <a:gd name="connsiteY1" fmla="*/ 490125 h 1006319"/>
                            <a:gd name="connsiteX2" fmla="*/ 1890941 w 1892350"/>
                            <a:gd name="connsiteY2" fmla="*/ 4919 h 1006319"/>
                            <a:gd name="connsiteX3" fmla="*/ 1888734 w 1892350"/>
                            <a:gd name="connsiteY3" fmla="*/ 559770 h 1006319"/>
                            <a:gd name="connsiteX4" fmla="*/ 942826 w 1892350"/>
                            <a:gd name="connsiteY4" fmla="*/ 1006319 h 1006319"/>
                            <a:gd name="connsiteX5" fmla="*/ 2207 w 1892350"/>
                            <a:gd name="connsiteY5" fmla="*/ 559770 h 1006319"/>
                            <a:gd name="connsiteX6" fmla="*/ 0 w 1892350"/>
                            <a:gd name="connsiteY6" fmla="*/ 7125 h 1006319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7125 h 1015146"/>
                            <a:gd name="connsiteX1" fmla="*/ 946271 w 1890879"/>
                            <a:gd name="connsiteY1" fmla="*/ 498952 h 1015146"/>
                            <a:gd name="connsiteX2" fmla="*/ 1889470 w 1890879"/>
                            <a:gd name="connsiteY2" fmla="*/ 13746 h 1015146"/>
                            <a:gd name="connsiteX3" fmla="*/ 1887263 w 1890879"/>
                            <a:gd name="connsiteY3" fmla="*/ 568597 h 1015146"/>
                            <a:gd name="connsiteX4" fmla="*/ 941355 w 1890879"/>
                            <a:gd name="connsiteY4" fmla="*/ 1015146 h 1015146"/>
                            <a:gd name="connsiteX5" fmla="*/ 736 w 1890879"/>
                            <a:gd name="connsiteY5" fmla="*/ 568597 h 1015146"/>
                            <a:gd name="connsiteX6" fmla="*/ 736 w 1890879"/>
                            <a:gd name="connsiteY6" fmla="*/ 7125 h 1015146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0879"/>
                            <a:gd name="connsiteY0" fmla="*/ 0 h 1008021"/>
                            <a:gd name="connsiteX1" fmla="*/ 946271 w 1890879"/>
                            <a:gd name="connsiteY1" fmla="*/ 491827 h 1008021"/>
                            <a:gd name="connsiteX2" fmla="*/ 1889470 w 1890879"/>
                            <a:gd name="connsiteY2" fmla="*/ 6621 h 1008021"/>
                            <a:gd name="connsiteX3" fmla="*/ 1887263 w 1890879"/>
                            <a:gd name="connsiteY3" fmla="*/ 561472 h 1008021"/>
                            <a:gd name="connsiteX4" fmla="*/ 941355 w 1890879"/>
                            <a:gd name="connsiteY4" fmla="*/ 1008021 h 1008021"/>
                            <a:gd name="connsiteX5" fmla="*/ 736 w 1890879"/>
                            <a:gd name="connsiteY5" fmla="*/ 561472 h 1008021"/>
                            <a:gd name="connsiteX6" fmla="*/ 736 w 1890879"/>
                            <a:gd name="connsiteY6" fmla="*/ 0 h 1008021"/>
                            <a:gd name="connsiteX0" fmla="*/ 736 w 1895292"/>
                            <a:gd name="connsiteY0" fmla="*/ 0 h 1008021"/>
                            <a:gd name="connsiteX1" fmla="*/ 946271 w 1895292"/>
                            <a:gd name="connsiteY1" fmla="*/ 491827 h 1008021"/>
                            <a:gd name="connsiteX2" fmla="*/ 1889470 w 1895292"/>
                            <a:gd name="connsiteY2" fmla="*/ 6621 h 1008021"/>
                            <a:gd name="connsiteX3" fmla="*/ 1887263 w 1895292"/>
                            <a:gd name="connsiteY3" fmla="*/ 561472 h 1008021"/>
                            <a:gd name="connsiteX4" fmla="*/ 941355 w 1895292"/>
                            <a:gd name="connsiteY4" fmla="*/ 1008021 h 1008021"/>
                            <a:gd name="connsiteX5" fmla="*/ 736 w 1895292"/>
                            <a:gd name="connsiteY5" fmla="*/ 561472 h 1008021"/>
                            <a:gd name="connsiteX6" fmla="*/ 736 w 1895292"/>
                            <a:gd name="connsiteY6" fmla="*/ 0 h 10080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5292" h="1008021">
                              <a:moveTo>
                                <a:pt x="736" y="0"/>
                              </a:moveTo>
                              <a:cubicBezTo>
                                <a:pt x="3781" y="116450"/>
                                <a:pt x="187361" y="475883"/>
                                <a:pt x="946271" y="491827"/>
                              </a:cubicBezTo>
                              <a:cubicBezTo>
                                <a:pt x="1813190" y="475935"/>
                                <a:pt x="1895292" y="22081"/>
                                <a:pt x="1889470" y="6621"/>
                              </a:cubicBezTo>
                              <a:cubicBezTo>
                                <a:pt x="1888734" y="188629"/>
                                <a:pt x="1887999" y="379464"/>
                                <a:pt x="1887263" y="561472"/>
                              </a:cubicBezTo>
                              <a:cubicBezTo>
                                <a:pt x="1869892" y="657065"/>
                                <a:pt x="1683478" y="988357"/>
                                <a:pt x="941355" y="1008021"/>
                              </a:cubicBezTo>
                              <a:cubicBezTo>
                                <a:pt x="191857" y="985899"/>
                                <a:pt x="11629" y="644208"/>
                                <a:pt x="736" y="561472"/>
                              </a:cubicBezTo>
                              <a:cubicBezTo>
                                <a:pt x="0" y="377257"/>
                                <a:pt x="1472" y="184215"/>
                                <a:pt x="736" y="0"/>
                              </a:cubicBez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75000"/>
                              </a:schemeClr>
                            </a:gs>
                            <a:gs pos="5000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0" scaled="1"/>
                        </a:gradFill>
                        <a:ln w="9525" cap="flat" cmpd="sng" algn="ctr">
                          <a:solidFill>
                            <a:srgbClr val="FFFFFF">
                              <a:lumMod val="6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2075" tIns="46038" rIns="92075" bIns="46038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119037" indent="-119037" algn="ctr" fontAlgn="auto"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>
                              <a:srgbClr val="FD0000"/>
                            </a:buClr>
                            <a:defRPr/>
                          </a:pPr>
                          <a:endParaRPr lang="en-CA" sz="2000" kern="0" dirty="0" smtClean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7" name="Group 310"/>
                    <p:cNvGrpSpPr/>
                    <p:nvPr/>
                  </p:nvGrpSpPr>
                  <p:grpSpPr>
                    <a:xfrm>
                      <a:off x="2978946" y="443288"/>
                      <a:ext cx="485665" cy="406171"/>
                      <a:chOff x="6352120" y="1719124"/>
                      <a:chExt cx="1640542" cy="1372017"/>
                    </a:xfrm>
                  </p:grpSpPr>
                  <p:sp>
                    <p:nvSpPr>
                      <p:cNvPr id="234" name="Freeform 233"/>
                      <p:cNvSpPr/>
                      <p:nvPr/>
                    </p:nvSpPr>
                    <p:spPr bwMode="auto">
                      <a:xfrm>
                        <a:off x="6356491" y="2220936"/>
                        <a:ext cx="1636171" cy="870205"/>
                      </a:xfrm>
                      <a:custGeom>
                        <a:avLst/>
                        <a:gdLst>
                          <a:gd name="connsiteX0" fmla="*/ 0 w 1886527"/>
                          <a:gd name="connsiteY0" fmla="*/ 0 h 519545"/>
                          <a:gd name="connsiteX1" fmla="*/ 1886527 w 1886527"/>
                          <a:gd name="connsiteY1" fmla="*/ 0 h 519545"/>
                          <a:gd name="connsiteX2" fmla="*/ 1886527 w 1886527"/>
                          <a:gd name="connsiteY2" fmla="*/ 519545 h 519545"/>
                          <a:gd name="connsiteX3" fmla="*/ 0 w 1886527"/>
                          <a:gd name="connsiteY3" fmla="*/ 519545 h 519545"/>
                          <a:gd name="connsiteX4" fmla="*/ 0 w 1886527"/>
                          <a:gd name="connsiteY4" fmla="*/ 0 h 519545"/>
                          <a:gd name="connsiteX0" fmla="*/ 0 w 1886527"/>
                          <a:gd name="connsiteY0" fmla="*/ 0 h 606136"/>
                          <a:gd name="connsiteX1" fmla="*/ 1886527 w 1886527"/>
                          <a:gd name="connsiteY1" fmla="*/ 0 h 606136"/>
                          <a:gd name="connsiteX2" fmla="*/ 1886527 w 1886527"/>
                          <a:gd name="connsiteY2" fmla="*/ 519545 h 606136"/>
                          <a:gd name="connsiteX3" fmla="*/ 0 w 1886527"/>
                          <a:gd name="connsiteY3" fmla="*/ 519545 h 606136"/>
                          <a:gd name="connsiteX4" fmla="*/ 0 w 1886527"/>
                          <a:gd name="connsiteY4" fmla="*/ 0 h 606136"/>
                          <a:gd name="connsiteX0" fmla="*/ 0 w 1886527"/>
                          <a:gd name="connsiteY0" fmla="*/ 0 h 616651"/>
                          <a:gd name="connsiteX1" fmla="*/ 1886527 w 1886527"/>
                          <a:gd name="connsiteY1" fmla="*/ 0 h 616651"/>
                          <a:gd name="connsiteX2" fmla="*/ 1886527 w 1886527"/>
                          <a:gd name="connsiteY2" fmla="*/ 519545 h 616651"/>
                          <a:gd name="connsiteX3" fmla="*/ 943077 w 1886527"/>
                          <a:gd name="connsiteY3" fmla="*/ 582635 h 616651"/>
                          <a:gd name="connsiteX4" fmla="*/ 0 w 1886527"/>
                          <a:gd name="connsiteY4" fmla="*/ 519545 h 616651"/>
                          <a:gd name="connsiteX5" fmla="*/ 0 w 1886527"/>
                          <a:gd name="connsiteY5" fmla="*/ 0 h 616651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93131"/>
                          <a:gd name="connsiteX1" fmla="*/ 1886527 w 1886527"/>
                          <a:gd name="connsiteY1" fmla="*/ 0 h 993131"/>
                          <a:gd name="connsiteX2" fmla="*/ 1886527 w 1886527"/>
                          <a:gd name="connsiteY2" fmla="*/ 519545 h 993131"/>
                          <a:gd name="connsiteX3" fmla="*/ 943077 w 1886527"/>
                          <a:gd name="connsiteY3" fmla="*/ 966093 h 993131"/>
                          <a:gd name="connsiteX4" fmla="*/ 0 w 1886527"/>
                          <a:gd name="connsiteY4" fmla="*/ 519545 h 993131"/>
                          <a:gd name="connsiteX5" fmla="*/ 0 w 1886527"/>
                          <a:gd name="connsiteY5" fmla="*/ 0 h 993131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0 h 966093"/>
                          <a:gd name="connsiteX1" fmla="*/ 1886527 w 1886527"/>
                          <a:gd name="connsiteY1" fmla="*/ 0 h 966093"/>
                          <a:gd name="connsiteX2" fmla="*/ 1886527 w 1886527"/>
                          <a:gd name="connsiteY2" fmla="*/ 519545 h 966093"/>
                          <a:gd name="connsiteX3" fmla="*/ 943077 w 1886527"/>
                          <a:gd name="connsiteY3" fmla="*/ 966093 h 966093"/>
                          <a:gd name="connsiteX4" fmla="*/ 0 w 1886527"/>
                          <a:gd name="connsiteY4" fmla="*/ 519545 h 966093"/>
                          <a:gd name="connsiteX5" fmla="*/ 0 w 1886527"/>
                          <a:gd name="connsiteY5" fmla="*/ 0 h 966093"/>
                          <a:gd name="connsiteX0" fmla="*/ 0 w 1886527"/>
                          <a:gd name="connsiteY0" fmla="*/ 86591 h 1052684"/>
                          <a:gd name="connsiteX1" fmla="*/ 1886527 w 1886527"/>
                          <a:gd name="connsiteY1" fmla="*/ 86591 h 1052684"/>
                          <a:gd name="connsiteX2" fmla="*/ 1886527 w 1886527"/>
                          <a:gd name="connsiteY2" fmla="*/ 606136 h 1052684"/>
                          <a:gd name="connsiteX3" fmla="*/ 943077 w 1886527"/>
                          <a:gd name="connsiteY3" fmla="*/ 1052684 h 1052684"/>
                          <a:gd name="connsiteX4" fmla="*/ 0 w 1886527"/>
                          <a:gd name="connsiteY4" fmla="*/ 606136 h 1052684"/>
                          <a:gd name="connsiteX5" fmla="*/ 0 w 1886527"/>
                          <a:gd name="connsiteY5" fmla="*/ 86591 h 1052684"/>
                          <a:gd name="connsiteX0" fmla="*/ 0 w 1886527"/>
                          <a:gd name="connsiteY0" fmla="*/ 97640 h 1063733"/>
                          <a:gd name="connsiteX1" fmla="*/ 940619 w 1886527"/>
                          <a:gd name="connsiteY1" fmla="*/ 31346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1063733"/>
                          <a:gd name="connsiteX1" fmla="*/ 945535 w 1886527"/>
                          <a:gd name="connsiteY1" fmla="*/ 547540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1110436"/>
                          <a:gd name="connsiteX1" fmla="*/ 945535 w 1886527"/>
                          <a:gd name="connsiteY1" fmla="*/ 547540 h 1110436"/>
                          <a:gd name="connsiteX2" fmla="*/ 1886527 w 1886527"/>
                          <a:gd name="connsiteY2" fmla="*/ 97640 h 1110436"/>
                          <a:gd name="connsiteX3" fmla="*/ 1886527 w 1886527"/>
                          <a:gd name="connsiteY3" fmla="*/ 617185 h 1110436"/>
                          <a:gd name="connsiteX4" fmla="*/ 943077 w 1886527"/>
                          <a:gd name="connsiteY4" fmla="*/ 1063733 h 1110436"/>
                          <a:gd name="connsiteX5" fmla="*/ 0 w 1886527"/>
                          <a:gd name="connsiteY5" fmla="*/ 617185 h 1110436"/>
                          <a:gd name="connsiteX6" fmla="*/ 0 w 1886527"/>
                          <a:gd name="connsiteY6" fmla="*/ 97640 h 1110436"/>
                          <a:gd name="connsiteX0" fmla="*/ 0 w 1886527"/>
                          <a:gd name="connsiteY0" fmla="*/ 97640 h 1068649"/>
                          <a:gd name="connsiteX1" fmla="*/ 945535 w 1886527"/>
                          <a:gd name="connsiteY1" fmla="*/ 547540 h 1068649"/>
                          <a:gd name="connsiteX2" fmla="*/ 1886527 w 1886527"/>
                          <a:gd name="connsiteY2" fmla="*/ 97640 h 1068649"/>
                          <a:gd name="connsiteX3" fmla="*/ 1886527 w 1886527"/>
                          <a:gd name="connsiteY3" fmla="*/ 617185 h 1068649"/>
                          <a:gd name="connsiteX4" fmla="*/ 943077 w 1886527"/>
                          <a:gd name="connsiteY4" fmla="*/ 1063733 h 1068649"/>
                          <a:gd name="connsiteX5" fmla="*/ 0 w 1886527"/>
                          <a:gd name="connsiteY5" fmla="*/ 617185 h 1068649"/>
                          <a:gd name="connsiteX6" fmla="*/ 0 w 1886527"/>
                          <a:gd name="connsiteY6" fmla="*/ 97640 h 1068649"/>
                          <a:gd name="connsiteX0" fmla="*/ 0 w 1886527"/>
                          <a:gd name="connsiteY0" fmla="*/ 97640 h 1063733"/>
                          <a:gd name="connsiteX1" fmla="*/ 945535 w 1886527"/>
                          <a:gd name="connsiteY1" fmla="*/ 547540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1063733"/>
                          <a:gd name="connsiteX1" fmla="*/ 945535 w 1886527"/>
                          <a:gd name="connsiteY1" fmla="*/ 547540 h 1063733"/>
                          <a:gd name="connsiteX2" fmla="*/ 1886527 w 1886527"/>
                          <a:gd name="connsiteY2" fmla="*/ 97640 h 1063733"/>
                          <a:gd name="connsiteX3" fmla="*/ 1886527 w 1886527"/>
                          <a:gd name="connsiteY3" fmla="*/ 617185 h 1063733"/>
                          <a:gd name="connsiteX4" fmla="*/ 943077 w 1886527"/>
                          <a:gd name="connsiteY4" fmla="*/ 1063733 h 1063733"/>
                          <a:gd name="connsiteX5" fmla="*/ 0 w 1886527"/>
                          <a:gd name="connsiteY5" fmla="*/ 617185 h 1063733"/>
                          <a:gd name="connsiteX6" fmla="*/ 0 w 1886527"/>
                          <a:gd name="connsiteY6" fmla="*/ 97640 h 1063733"/>
                          <a:gd name="connsiteX0" fmla="*/ 0 w 1886527"/>
                          <a:gd name="connsiteY0" fmla="*/ 97640 h 703776"/>
                          <a:gd name="connsiteX1" fmla="*/ 945535 w 1886527"/>
                          <a:gd name="connsiteY1" fmla="*/ 547540 h 703776"/>
                          <a:gd name="connsiteX2" fmla="*/ 1886527 w 1886527"/>
                          <a:gd name="connsiteY2" fmla="*/ 97640 h 703776"/>
                          <a:gd name="connsiteX3" fmla="*/ 1886527 w 1886527"/>
                          <a:gd name="connsiteY3" fmla="*/ 617185 h 703776"/>
                          <a:gd name="connsiteX4" fmla="*/ 0 w 1886527"/>
                          <a:gd name="connsiteY4" fmla="*/ 617185 h 703776"/>
                          <a:gd name="connsiteX5" fmla="*/ 0 w 1886527"/>
                          <a:gd name="connsiteY5" fmla="*/ 97640 h 703776"/>
                          <a:gd name="connsiteX0" fmla="*/ 0 w 1913801"/>
                          <a:gd name="connsiteY0" fmla="*/ 97640 h 703776"/>
                          <a:gd name="connsiteX1" fmla="*/ 945535 w 1913801"/>
                          <a:gd name="connsiteY1" fmla="*/ 547540 h 703776"/>
                          <a:gd name="connsiteX2" fmla="*/ 1886527 w 1913801"/>
                          <a:gd name="connsiteY2" fmla="*/ 97640 h 703776"/>
                          <a:gd name="connsiteX3" fmla="*/ 1886527 w 1913801"/>
                          <a:gd name="connsiteY3" fmla="*/ 617185 h 703776"/>
                          <a:gd name="connsiteX4" fmla="*/ 0 w 1913801"/>
                          <a:gd name="connsiteY4" fmla="*/ 617185 h 703776"/>
                          <a:gd name="connsiteX5" fmla="*/ 0 w 1913801"/>
                          <a:gd name="connsiteY5" fmla="*/ 97640 h 703776"/>
                          <a:gd name="connsiteX0" fmla="*/ 22731 w 1936532"/>
                          <a:gd name="connsiteY0" fmla="*/ 97640 h 703776"/>
                          <a:gd name="connsiteX1" fmla="*/ 968266 w 1936532"/>
                          <a:gd name="connsiteY1" fmla="*/ 547540 h 703776"/>
                          <a:gd name="connsiteX2" fmla="*/ 1909258 w 1936532"/>
                          <a:gd name="connsiteY2" fmla="*/ 97640 h 703776"/>
                          <a:gd name="connsiteX3" fmla="*/ 1909258 w 1936532"/>
                          <a:gd name="connsiteY3" fmla="*/ 617185 h 703776"/>
                          <a:gd name="connsiteX4" fmla="*/ 22731 w 1936532"/>
                          <a:gd name="connsiteY4" fmla="*/ 617185 h 703776"/>
                          <a:gd name="connsiteX5" fmla="*/ 22731 w 1936532"/>
                          <a:gd name="connsiteY5" fmla="*/ 97640 h 703776"/>
                          <a:gd name="connsiteX0" fmla="*/ 22731 w 1936532"/>
                          <a:gd name="connsiteY0" fmla="*/ 102556 h 708692"/>
                          <a:gd name="connsiteX1" fmla="*/ 968266 w 1936532"/>
                          <a:gd name="connsiteY1" fmla="*/ 552456 h 708692"/>
                          <a:gd name="connsiteX2" fmla="*/ 1909258 w 1936532"/>
                          <a:gd name="connsiteY2" fmla="*/ 102556 h 708692"/>
                          <a:gd name="connsiteX3" fmla="*/ 1909258 w 1936532"/>
                          <a:gd name="connsiteY3" fmla="*/ 622101 h 708692"/>
                          <a:gd name="connsiteX4" fmla="*/ 22731 w 1936532"/>
                          <a:gd name="connsiteY4" fmla="*/ 622101 h 708692"/>
                          <a:gd name="connsiteX5" fmla="*/ 22731 w 1936532"/>
                          <a:gd name="connsiteY5" fmla="*/ 102556 h 708692"/>
                          <a:gd name="connsiteX0" fmla="*/ 22731 w 1936532"/>
                          <a:gd name="connsiteY0" fmla="*/ 102556 h 708692"/>
                          <a:gd name="connsiteX1" fmla="*/ 968266 w 1936532"/>
                          <a:gd name="connsiteY1" fmla="*/ 552456 h 708692"/>
                          <a:gd name="connsiteX2" fmla="*/ 1909258 w 1936532"/>
                          <a:gd name="connsiteY2" fmla="*/ 102556 h 708692"/>
                          <a:gd name="connsiteX3" fmla="*/ 1909258 w 1936532"/>
                          <a:gd name="connsiteY3" fmla="*/ 622101 h 708692"/>
                          <a:gd name="connsiteX4" fmla="*/ 22731 w 1936532"/>
                          <a:gd name="connsiteY4" fmla="*/ 622101 h 708692"/>
                          <a:gd name="connsiteX5" fmla="*/ 22731 w 1936532"/>
                          <a:gd name="connsiteY5" fmla="*/ 102556 h 708692"/>
                          <a:gd name="connsiteX0" fmla="*/ 0 w 1913801"/>
                          <a:gd name="connsiteY0" fmla="*/ 102556 h 708692"/>
                          <a:gd name="connsiteX1" fmla="*/ 945535 w 1913801"/>
                          <a:gd name="connsiteY1" fmla="*/ 552456 h 708692"/>
                          <a:gd name="connsiteX2" fmla="*/ 1886527 w 1913801"/>
                          <a:gd name="connsiteY2" fmla="*/ 102556 h 708692"/>
                          <a:gd name="connsiteX3" fmla="*/ 1886527 w 1913801"/>
                          <a:gd name="connsiteY3" fmla="*/ 622101 h 708692"/>
                          <a:gd name="connsiteX4" fmla="*/ 0 w 1913801"/>
                          <a:gd name="connsiteY4" fmla="*/ 622101 h 708692"/>
                          <a:gd name="connsiteX5" fmla="*/ 0 w 1913801"/>
                          <a:gd name="connsiteY5" fmla="*/ 102556 h 708692"/>
                          <a:gd name="connsiteX0" fmla="*/ 0 w 1913801"/>
                          <a:gd name="connsiteY0" fmla="*/ 102556 h 708692"/>
                          <a:gd name="connsiteX1" fmla="*/ 945535 w 1913801"/>
                          <a:gd name="connsiteY1" fmla="*/ 552456 h 708692"/>
                          <a:gd name="connsiteX2" fmla="*/ 1886527 w 1913801"/>
                          <a:gd name="connsiteY2" fmla="*/ 102556 h 708692"/>
                          <a:gd name="connsiteX3" fmla="*/ 1886527 w 1913801"/>
                          <a:gd name="connsiteY3" fmla="*/ 622101 h 708692"/>
                          <a:gd name="connsiteX4" fmla="*/ 0 w 1913801"/>
                          <a:gd name="connsiteY4" fmla="*/ 622101 h 708692"/>
                          <a:gd name="connsiteX5" fmla="*/ 0 w 1913801"/>
                          <a:gd name="connsiteY5" fmla="*/ 102556 h 708692"/>
                          <a:gd name="connsiteX0" fmla="*/ 0 w 1913801"/>
                          <a:gd name="connsiteY0" fmla="*/ 102556 h 708692"/>
                          <a:gd name="connsiteX1" fmla="*/ 945535 w 1913801"/>
                          <a:gd name="connsiteY1" fmla="*/ 552456 h 708692"/>
                          <a:gd name="connsiteX2" fmla="*/ 1886527 w 1913801"/>
                          <a:gd name="connsiteY2" fmla="*/ 102556 h 708692"/>
                          <a:gd name="connsiteX3" fmla="*/ 1886527 w 1913801"/>
                          <a:gd name="connsiteY3" fmla="*/ 622101 h 708692"/>
                          <a:gd name="connsiteX4" fmla="*/ 0 w 1913801"/>
                          <a:gd name="connsiteY4" fmla="*/ 622101 h 708692"/>
                          <a:gd name="connsiteX5" fmla="*/ 0 w 1913801"/>
                          <a:gd name="connsiteY5" fmla="*/ 102556 h 708692"/>
                          <a:gd name="connsiteX0" fmla="*/ 0 w 1889220"/>
                          <a:gd name="connsiteY0" fmla="*/ 102556 h 708692"/>
                          <a:gd name="connsiteX1" fmla="*/ 945535 w 1889220"/>
                          <a:gd name="connsiteY1" fmla="*/ 552456 h 708692"/>
                          <a:gd name="connsiteX2" fmla="*/ 1886527 w 1889220"/>
                          <a:gd name="connsiteY2" fmla="*/ 102556 h 708692"/>
                          <a:gd name="connsiteX3" fmla="*/ 1886527 w 1889220"/>
                          <a:gd name="connsiteY3" fmla="*/ 622101 h 708692"/>
                          <a:gd name="connsiteX4" fmla="*/ 0 w 1889220"/>
                          <a:gd name="connsiteY4" fmla="*/ 622101 h 708692"/>
                          <a:gd name="connsiteX5" fmla="*/ 0 w 1889220"/>
                          <a:gd name="connsiteY5" fmla="*/ 102556 h 708692"/>
                          <a:gd name="connsiteX0" fmla="*/ 0 w 1933466"/>
                          <a:gd name="connsiteY0" fmla="*/ 102556 h 708692"/>
                          <a:gd name="connsiteX1" fmla="*/ 945535 w 1933466"/>
                          <a:gd name="connsiteY1" fmla="*/ 552456 h 708692"/>
                          <a:gd name="connsiteX2" fmla="*/ 1886527 w 1933466"/>
                          <a:gd name="connsiteY2" fmla="*/ 102556 h 708692"/>
                          <a:gd name="connsiteX3" fmla="*/ 1886527 w 1933466"/>
                          <a:gd name="connsiteY3" fmla="*/ 622101 h 708692"/>
                          <a:gd name="connsiteX4" fmla="*/ 0 w 1933466"/>
                          <a:gd name="connsiteY4" fmla="*/ 622101 h 708692"/>
                          <a:gd name="connsiteX5" fmla="*/ 0 w 1933466"/>
                          <a:gd name="connsiteY5" fmla="*/ 102556 h 708692"/>
                          <a:gd name="connsiteX0" fmla="*/ 0 w 1933466"/>
                          <a:gd name="connsiteY0" fmla="*/ 102556 h 719207"/>
                          <a:gd name="connsiteX1" fmla="*/ 945535 w 1933466"/>
                          <a:gd name="connsiteY1" fmla="*/ 552456 h 719207"/>
                          <a:gd name="connsiteX2" fmla="*/ 1886527 w 1933466"/>
                          <a:gd name="connsiteY2" fmla="*/ 102556 h 719207"/>
                          <a:gd name="connsiteX3" fmla="*/ 1886527 w 1933466"/>
                          <a:gd name="connsiteY3" fmla="*/ 622101 h 719207"/>
                          <a:gd name="connsiteX4" fmla="*/ 943077 w 1933466"/>
                          <a:gd name="connsiteY4" fmla="*/ 685192 h 719207"/>
                          <a:gd name="connsiteX5" fmla="*/ 0 w 1933466"/>
                          <a:gd name="connsiteY5" fmla="*/ 622101 h 719207"/>
                          <a:gd name="connsiteX6" fmla="*/ 0 w 1933466"/>
                          <a:gd name="connsiteY6" fmla="*/ 102556 h 719207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33466"/>
                          <a:gd name="connsiteY0" fmla="*/ 102556 h 1068650"/>
                          <a:gd name="connsiteX1" fmla="*/ 945535 w 1933466"/>
                          <a:gd name="connsiteY1" fmla="*/ 552456 h 1068650"/>
                          <a:gd name="connsiteX2" fmla="*/ 1886527 w 1933466"/>
                          <a:gd name="connsiteY2" fmla="*/ 102556 h 1068650"/>
                          <a:gd name="connsiteX3" fmla="*/ 1886527 w 1933466"/>
                          <a:gd name="connsiteY3" fmla="*/ 622101 h 1068650"/>
                          <a:gd name="connsiteX4" fmla="*/ 940619 w 1933466"/>
                          <a:gd name="connsiteY4" fmla="*/ 1068650 h 1068650"/>
                          <a:gd name="connsiteX5" fmla="*/ 0 w 1933466"/>
                          <a:gd name="connsiteY5" fmla="*/ 622101 h 1068650"/>
                          <a:gd name="connsiteX6" fmla="*/ 0 w 1933466"/>
                          <a:gd name="connsiteY6" fmla="*/ 102556 h 1068650"/>
                          <a:gd name="connsiteX0" fmla="*/ 0 w 1929559"/>
                          <a:gd name="connsiteY0" fmla="*/ 102556 h 1068650"/>
                          <a:gd name="connsiteX1" fmla="*/ 945535 w 1929559"/>
                          <a:gd name="connsiteY1" fmla="*/ 552456 h 1068650"/>
                          <a:gd name="connsiteX2" fmla="*/ 1886527 w 1929559"/>
                          <a:gd name="connsiteY2" fmla="*/ 102556 h 1068650"/>
                          <a:gd name="connsiteX3" fmla="*/ 1886527 w 1929559"/>
                          <a:gd name="connsiteY3" fmla="*/ 622101 h 1068650"/>
                          <a:gd name="connsiteX4" fmla="*/ 940619 w 1929559"/>
                          <a:gd name="connsiteY4" fmla="*/ 1068650 h 1068650"/>
                          <a:gd name="connsiteX5" fmla="*/ 0 w 1929559"/>
                          <a:gd name="connsiteY5" fmla="*/ 622101 h 1068650"/>
                          <a:gd name="connsiteX6" fmla="*/ 0 w 1929559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5420"/>
                          <a:gd name="connsiteY0" fmla="*/ 102556 h 1068650"/>
                          <a:gd name="connsiteX1" fmla="*/ 945535 w 1935420"/>
                          <a:gd name="connsiteY1" fmla="*/ 552456 h 1068650"/>
                          <a:gd name="connsiteX2" fmla="*/ 1886527 w 1935420"/>
                          <a:gd name="connsiteY2" fmla="*/ 102556 h 1068650"/>
                          <a:gd name="connsiteX3" fmla="*/ 1886527 w 1935420"/>
                          <a:gd name="connsiteY3" fmla="*/ 622101 h 1068650"/>
                          <a:gd name="connsiteX4" fmla="*/ 940619 w 1935420"/>
                          <a:gd name="connsiteY4" fmla="*/ 1068650 h 1068650"/>
                          <a:gd name="connsiteX5" fmla="*/ 0 w 1935420"/>
                          <a:gd name="connsiteY5" fmla="*/ 622101 h 1068650"/>
                          <a:gd name="connsiteX6" fmla="*/ 0 w 1935420"/>
                          <a:gd name="connsiteY6" fmla="*/ 102556 h 1068650"/>
                          <a:gd name="connsiteX0" fmla="*/ 0 w 1937374"/>
                          <a:gd name="connsiteY0" fmla="*/ 102556 h 1068650"/>
                          <a:gd name="connsiteX1" fmla="*/ 945535 w 1937374"/>
                          <a:gd name="connsiteY1" fmla="*/ 552456 h 1068650"/>
                          <a:gd name="connsiteX2" fmla="*/ 1886527 w 1937374"/>
                          <a:gd name="connsiteY2" fmla="*/ 102556 h 1068650"/>
                          <a:gd name="connsiteX3" fmla="*/ 1886527 w 1937374"/>
                          <a:gd name="connsiteY3" fmla="*/ 622101 h 1068650"/>
                          <a:gd name="connsiteX4" fmla="*/ 940619 w 1937374"/>
                          <a:gd name="connsiteY4" fmla="*/ 1068650 h 1068650"/>
                          <a:gd name="connsiteX5" fmla="*/ 0 w 1937374"/>
                          <a:gd name="connsiteY5" fmla="*/ 622101 h 1068650"/>
                          <a:gd name="connsiteX6" fmla="*/ 0 w 1937374"/>
                          <a:gd name="connsiteY6" fmla="*/ 102556 h 1068650"/>
                          <a:gd name="connsiteX0" fmla="*/ 0 w 1939279"/>
                          <a:gd name="connsiteY0" fmla="*/ 102556 h 1068650"/>
                          <a:gd name="connsiteX1" fmla="*/ 945535 w 1939279"/>
                          <a:gd name="connsiteY1" fmla="*/ 552456 h 1068650"/>
                          <a:gd name="connsiteX2" fmla="*/ 1886527 w 1939279"/>
                          <a:gd name="connsiteY2" fmla="*/ 102556 h 1068650"/>
                          <a:gd name="connsiteX3" fmla="*/ 1886527 w 1939279"/>
                          <a:gd name="connsiteY3" fmla="*/ 622101 h 1068650"/>
                          <a:gd name="connsiteX4" fmla="*/ 940619 w 1939279"/>
                          <a:gd name="connsiteY4" fmla="*/ 1068650 h 1068650"/>
                          <a:gd name="connsiteX5" fmla="*/ 0 w 1939279"/>
                          <a:gd name="connsiteY5" fmla="*/ 622101 h 1068650"/>
                          <a:gd name="connsiteX6" fmla="*/ 0 w 1939279"/>
                          <a:gd name="connsiteY6" fmla="*/ 102556 h 1068650"/>
                          <a:gd name="connsiteX0" fmla="*/ 0 w 2023099"/>
                          <a:gd name="connsiteY0" fmla="*/ 102556 h 1068650"/>
                          <a:gd name="connsiteX1" fmla="*/ 945535 w 2023099"/>
                          <a:gd name="connsiteY1" fmla="*/ 552456 h 1068650"/>
                          <a:gd name="connsiteX2" fmla="*/ 1886527 w 2023099"/>
                          <a:gd name="connsiteY2" fmla="*/ 102556 h 1068650"/>
                          <a:gd name="connsiteX3" fmla="*/ 1886527 w 2023099"/>
                          <a:gd name="connsiteY3" fmla="*/ 622101 h 1068650"/>
                          <a:gd name="connsiteX4" fmla="*/ 940619 w 2023099"/>
                          <a:gd name="connsiteY4" fmla="*/ 1068650 h 1068650"/>
                          <a:gd name="connsiteX5" fmla="*/ 0 w 2023099"/>
                          <a:gd name="connsiteY5" fmla="*/ 622101 h 1068650"/>
                          <a:gd name="connsiteX6" fmla="*/ 0 w 2023099"/>
                          <a:gd name="connsiteY6" fmla="*/ 102556 h 1068650"/>
                          <a:gd name="connsiteX0" fmla="*/ 0 w 2023099"/>
                          <a:gd name="connsiteY0" fmla="*/ 87316 h 1053410"/>
                          <a:gd name="connsiteX1" fmla="*/ 945535 w 2023099"/>
                          <a:gd name="connsiteY1" fmla="*/ 537216 h 1053410"/>
                          <a:gd name="connsiteX2" fmla="*/ 1886527 w 2023099"/>
                          <a:gd name="connsiteY2" fmla="*/ 87316 h 1053410"/>
                          <a:gd name="connsiteX3" fmla="*/ 1886527 w 2023099"/>
                          <a:gd name="connsiteY3" fmla="*/ 606861 h 1053410"/>
                          <a:gd name="connsiteX4" fmla="*/ 940619 w 2023099"/>
                          <a:gd name="connsiteY4" fmla="*/ 1053410 h 1053410"/>
                          <a:gd name="connsiteX5" fmla="*/ 0 w 2023099"/>
                          <a:gd name="connsiteY5" fmla="*/ 606861 h 1053410"/>
                          <a:gd name="connsiteX6" fmla="*/ 0 w 2023099"/>
                          <a:gd name="connsiteY6" fmla="*/ 87316 h 1053410"/>
                          <a:gd name="connsiteX0" fmla="*/ 0 w 2023099"/>
                          <a:gd name="connsiteY0" fmla="*/ 26985 h 993079"/>
                          <a:gd name="connsiteX1" fmla="*/ 945535 w 2023099"/>
                          <a:gd name="connsiteY1" fmla="*/ 476885 h 993079"/>
                          <a:gd name="connsiteX2" fmla="*/ 1886527 w 2023099"/>
                          <a:gd name="connsiteY2" fmla="*/ 26985 h 993079"/>
                          <a:gd name="connsiteX3" fmla="*/ 1886527 w 2023099"/>
                          <a:gd name="connsiteY3" fmla="*/ 546530 h 993079"/>
                          <a:gd name="connsiteX4" fmla="*/ 940619 w 2023099"/>
                          <a:gd name="connsiteY4" fmla="*/ 993079 h 993079"/>
                          <a:gd name="connsiteX5" fmla="*/ 0 w 2023099"/>
                          <a:gd name="connsiteY5" fmla="*/ 546530 h 993079"/>
                          <a:gd name="connsiteX6" fmla="*/ 0 w 2023099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6527"/>
                          <a:gd name="connsiteY0" fmla="*/ 26985 h 993079"/>
                          <a:gd name="connsiteX1" fmla="*/ 945535 w 1886527"/>
                          <a:gd name="connsiteY1" fmla="*/ 476885 h 993079"/>
                          <a:gd name="connsiteX2" fmla="*/ 1886527 w 1886527"/>
                          <a:gd name="connsiteY2" fmla="*/ 26985 h 993079"/>
                          <a:gd name="connsiteX3" fmla="*/ 1886527 w 1886527"/>
                          <a:gd name="connsiteY3" fmla="*/ 546530 h 993079"/>
                          <a:gd name="connsiteX4" fmla="*/ 940619 w 1886527"/>
                          <a:gd name="connsiteY4" fmla="*/ 993079 h 993079"/>
                          <a:gd name="connsiteX5" fmla="*/ 0 w 1886527"/>
                          <a:gd name="connsiteY5" fmla="*/ 546530 h 993079"/>
                          <a:gd name="connsiteX6" fmla="*/ 0 w 1886527"/>
                          <a:gd name="connsiteY6" fmla="*/ 26985 h 993079"/>
                          <a:gd name="connsiteX0" fmla="*/ 0 w 1888734"/>
                          <a:gd name="connsiteY0" fmla="*/ 26985 h 993079"/>
                          <a:gd name="connsiteX1" fmla="*/ 945535 w 1888734"/>
                          <a:gd name="connsiteY1" fmla="*/ 476885 h 993079"/>
                          <a:gd name="connsiteX2" fmla="*/ 1888734 w 1888734"/>
                          <a:gd name="connsiteY2" fmla="*/ 505 h 993079"/>
                          <a:gd name="connsiteX3" fmla="*/ 1886527 w 1888734"/>
                          <a:gd name="connsiteY3" fmla="*/ 546530 h 993079"/>
                          <a:gd name="connsiteX4" fmla="*/ 940619 w 1888734"/>
                          <a:gd name="connsiteY4" fmla="*/ 993079 h 993079"/>
                          <a:gd name="connsiteX5" fmla="*/ 0 w 1888734"/>
                          <a:gd name="connsiteY5" fmla="*/ 546530 h 993079"/>
                          <a:gd name="connsiteX6" fmla="*/ 0 w 1888734"/>
                          <a:gd name="connsiteY6" fmla="*/ 26985 h 993079"/>
                          <a:gd name="connsiteX0" fmla="*/ 0 w 1890941"/>
                          <a:gd name="connsiteY0" fmla="*/ 26985 h 1026179"/>
                          <a:gd name="connsiteX1" fmla="*/ 947742 w 1890941"/>
                          <a:gd name="connsiteY1" fmla="*/ 509985 h 1026179"/>
                          <a:gd name="connsiteX2" fmla="*/ 1890941 w 1890941"/>
                          <a:gd name="connsiteY2" fmla="*/ 33605 h 1026179"/>
                          <a:gd name="connsiteX3" fmla="*/ 1888734 w 1890941"/>
                          <a:gd name="connsiteY3" fmla="*/ 579630 h 1026179"/>
                          <a:gd name="connsiteX4" fmla="*/ 942826 w 1890941"/>
                          <a:gd name="connsiteY4" fmla="*/ 1026179 h 1026179"/>
                          <a:gd name="connsiteX5" fmla="*/ 2207 w 1890941"/>
                          <a:gd name="connsiteY5" fmla="*/ 579630 h 1026179"/>
                          <a:gd name="connsiteX6" fmla="*/ 0 w 1890941"/>
                          <a:gd name="connsiteY6" fmla="*/ 26985 h 1026179"/>
                          <a:gd name="connsiteX0" fmla="*/ 0 w 1890941"/>
                          <a:gd name="connsiteY0" fmla="*/ 26985 h 1026179"/>
                          <a:gd name="connsiteX1" fmla="*/ 947742 w 1890941"/>
                          <a:gd name="connsiteY1" fmla="*/ 509985 h 1026179"/>
                          <a:gd name="connsiteX2" fmla="*/ 1890941 w 1890941"/>
                          <a:gd name="connsiteY2" fmla="*/ 24779 h 1026179"/>
                          <a:gd name="connsiteX3" fmla="*/ 1888734 w 1890941"/>
                          <a:gd name="connsiteY3" fmla="*/ 579630 h 1026179"/>
                          <a:gd name="connsiteX4" fmla="*/ 942826 w 1890941"/>
                          <a:gd name="connsiteY4" fmla="*/ 1026179 h 1026179"/>
                          <a:gd name="connsiteX5" fmla="*/ 2207 w 1890941"/>
                          <a:gd name="connsiteY5" fmla="*/ 579630 h 1026179"/>
                          <a:gd name="connsiteX6" fmla="*/ 0 w 1890941"/>
                          <a:gd name="connsiteY6" fmla="*/ 26985 h 1026179"/>
                          <a:gd name="connsiteX0" fmla="*/ 0 w 1890941"/>
                          <a:gd name="connsiteY0" fmla="*/ 26985 h 1026179"/>
                          <a:gd name="connsiteX1" fmla="*/ 947742 w 1890941"/>
                          <a:gd name="connsiteY1" fmla="*/ 509985 h 1026179"/>
                          <a:gd name="connsiteX2" fmla="*/ 1890941 w 1890941"/>
                          <a:gd name="connsiteY2" fmla="*/ 24779 h 1026179"/>
                          <a:gd name="connsiteX3" fmla="*/ 1888734 w 1890941"/>
                          <a:gd name="connsiteY3" fmla="*/ 579630 h 1026179"/>
                          <a:gd name="connsiteX4" fmla="*/ 942826 w 1890941"/>
                          <a:gd name="connsiteY4" fmla="*/ 1026179 h 1026179"/>
                          <a:gd name="connsiteX5" fmla="*/ 2207 w 1890941"/>
                          <a:gd name="connsiteY5" fmla="*/ 579630 h 1026179"/>
                          <a:gd name="connsiteX6" fmla="*/ 0 w 1890941"/>
                          <a:gd name="connsiteY6" fmla="*/ 26985 h 1026179"/>
                          <a:gd name="connsiteX0" fmla="*/ 0 w 1892350"/>
                          <a:gd name="connsiteY0" fmla="*/ 26985 h 1026179"/>
                          <a:gd name="connsiteX1" fmla="*/ 947742 w 1892350"/>
                          <a:gd name="connsiteY1" fmla="*/ 509985 h 1026179"/>
                          <a:gd name="connsiteX2" fmla="*/ 1890941 w 1892350"/>
                          <a:gd name="connsiteY2" fmla="*/ 24779 h 1026179"/>
                          <a:gd name="connsiteX3" fmla="*/ 1888734 w 1892350"/>
                          <a:gd name="connsiteY3" fmla="*/ 579630 h 1026179"/>
                          <a:gd name="connsiteX4" fmla="*/ 942826 w 1892350"/>
                          <a:gd name="connsiteY4" fmla="*/ 1026179 h 1026179"/>
                          <a:gd name="connsiteX5" fmla="*/ 2207 w 1892350"/>
                          <a:gd name="connsiteY5" fmla="*/ 579630 h 1026179"/>
                          <a:gd name="connsiteX6" fmla="*/ 0 w 1892350"/>
                          <a:gd name="connsiteY6" fmla="*/ 26985 h 1026179"/>
                          <a:gd name="connsiteX0" fmla="*/ 0 w 1892350"/>
                          <a:gd name="connsiteY0" fmla="*/ 26985 h 1026179"/>
                          <a:gd name="connsiteX1" fmla="*/ 947742 w 1892350"/>
                          <a:gd name="connsiteY1" fmla="*/ 509985 h 1026179"/>
                          <a:gd name="connsiteX2" fmla="*/ 1890941 w 1892350"/>
                          <a:gd name="connsiteY2" fmla="*/ 24779 h 1026179"/>
                          <a:gd name="connsiteX3" fmla="*/ 1888734 w 1892350"/>
                          <a:gd name="connsiteY3" fmla="*/ 579630 h 1026179"/>
                          <a:gd name="connsiteX4" fmla="*/ 942826 w 1892350"/>
                          <a:gd name="connsiteY4" fmla="*/ 1026179 h 1026179"/>
                          <a:gd name="connsiteX5" fmla="*/ 2207 w 1892350"/>
                          <a:gd name="connsiteY5" fmla="*/ 579630 h 1026179"/>
                          <a:gd name="connsiteX6" fmla="*/ 0 w 1892350"/>
                          <a:gd name="connsiteY6" fmla="*/ 26985 h 1026179"/>
                          <a:gd name="connsiteX0" fmla="*/ 0 w 1892350"/>
                          <a:gd name="connsiteY0" fmla="*/ 7125 h 1006319"/>
                          <a:gd name="connsiteX1" fmla="*/ 947742 w 1892350"/>
                          <a:gd name="connsiteY1" fmla="*/ 490125 h 1006319"/>
                          <a:gd name="connsiteX2" fmla="*/ 1890941 w 1892350"/>
                          <a:gd name="connsiteY2" fmla="*/ 4919 h 1006319"/>
                          <a:gd name="connsiteX3" fmla="*/ 1888734 w 1892350"/>
                          <a:gd name="connsiteY3" fmla="*/ 559770 h 1006319"/>
                          <a:gd name="connsiteX4" fmla="*/ 942826 w 1892350"/>
                          <a:gd name="connsiteY4" fmla="*/ 1006319 h 1006319"/>
                          <a:gd name="connsiteX5" fmla="*/ 2207 w 1892350"/>
                          <a:gd name="connsiteY5" fmla="*/ 559770 h 1006319"/>
                          <a:gd name="connsiteX6" fmla="*/ 0 w 1892350"/>
                          <a:gd name="connsiteY6" fmla="*/ 7125 h 1006319"/>
                          <a:gd name="connsiteX0" fmla="*/ 0 w 1892350"/>
                          <a:gd name="connsiteY0" fmla="*/ 7125 h 1006319"/>
                          <a:gd name="connsiteX1" fmla="*/ 947742 w 1892350"/>
                          <a:gd name="connsiteY1" fmla="*/ 490125 h 1006319"/>
                          <a:gd name="connsiteX2" fmla="*/ 1890941 w 1892350"/>
                          <a:gd name="connsiteY2" fmla="*/ 4919 h 1006319"/>
                          <a:gd name="connsiteX3" fmla="*/ 1888734 w 1892350"/>
                          <a:gd name="connsiteY3" fmla="*/ 559770 h 1006319"/>
                          <a:gd name="connsiteX4" fmla="*/ 942826 w 1892350"/>
                          <a:gd name="connsiteY4" fmla="*/ 1006319 h 1006319"/>
                          <a:gd name="connsiteX5" fmla="*/ 2207 w 1892350"/>
                          <a:gd name="connsiteY5" fmla="*/ 559770 h 1006319"/>
                          <a:gd name="connsiteX6" fmla="*/ 0 w 1892350"/>
                          <a:gd name="connsiteY6" fmla="*/ 7125 h 1006319"/>
                          <a:gd name="connsiteX0" fmla="*/ 736 w 1890879"/>
                          <a:gd name="connsiteY0" fmla="*/ 7125 h 1015146"/>
                          <a:gd name="connsiteX1" fmla="*/ 946271 w 1890879"/>
                          <a:gd name="connsiteY1" fmla="*/ 498952 h 1015146"/>
                          <a:gd name="connsiteX2" fmla="*/ 1889470 w 1890879"/>
                          <a:gd name="connsiteY2" fmla="*/ 13746 h 1015146"/>
                          <a:gd name="connsiteX3" fmla="*/ 1887263 w 1890879"/>
                          <a:gd name="connsiteY3" fmla="*/ 568597 h 1015146"/>
                          <a:gd name="connsiteX4" fmla="*/ 941355 w 1890879"/>
                          <a:gd name="connsiteY4" fmla="*/ 1015146 h 1015146"/>
                          <a:gd name="connsiteX5" fmla="*/ 736 w 1890879"/>
                          <a:gd name="connsiteY5" fmla="*/ 568597 h 1015146"/>
                          <a:gd name="connsiteX6" fmla="*/ 736 w 1890879"/>
                          <a:gd name="connsiteY6" fmla="*/ 7125 h 1015146"/>
                          <a:gd name="connsiteX0" fmla="*/ 736 w 1890879"/>
                          <a:gd name="connsiteY0" fmla="*/ 7125 h 1015146"/>
                          <a:gd name="connsiteX1" fmla="*/ 946271 w 1890879"/>
                          <a:gd name="connsiteY1" fmla="*/ 498952 h 1015146"/>
                          <a:gd name="connsiteX2" fmla="*/ 1889470 w 1890879"/>
                          <a:gd name="connsiteY2" fmla="*/ 13746 h 1015146"/>
                          <a:gd name="connsiteX3" fmla="*/ 1887263 w 1890879"/>
                          <a:gd name="connsiteY3" fmla="*/ 568597 h 1015146"/>
                          <a:gd name="connsiteX4" fmla="*/ 941355 w 1890879"/>
                          <a:gd name="connsiteY4" fmla="*/ 1015146 h 1015146"/>
                          <a:gd name="connsiteX5" fmla="*/ 736 w 1890879"/>
                          <a:gd name="connsiteY5" fmla="*/ 568597 h 1015146"/>
                          <a:gd name="connsiteX6" fmla="*/ 736 w 1890879"/>
                          <a:gd name="connsiteY6" fmla="*/ 7125 h 1015146"/>
                          <a:gd name="connsiteX0" fmla="*/ 736 w 1890879"/>
                          <a:gd name="connsiteY0" fmla="*/ 7125 h 1015146"/>
                          <a:gd name="connsiteX1" fmla="*/ 946271 w 1890879"/>
                          <a:gd name="connsiteY1" fmla="*/ 498952 h 1015146"/>
                          <a:gd name="connsiteX2" fmla="*/ 1889470 w 1890879"/>
                          <a:gd name="connsiteY2" fmla="*/ 13746 h 1015146"/>
                          <a:gd name="connsiteX3" fmla="*/ 1887263 w 1890879"/>
                          <a:gd name="connsiteY3" fmla="*/ 568597 h 1015146"/>
                          <a:gd name="connsiteX4" fmla="*/ 941355 w 1890879"/>
                          <a:gd name="connsiteY4" fmla="*/ 1015146 h 1015146"/>
                          <a:gd name="connsiteX5" fmla="*/ 736 w 1890879"/>
                          <a:gd name="connsiteY5" fmla="*/ 568597 h 1015146"/>
                          <a:gd name="connsiteX6" fmla="*/ 736 w 1890879"/>
                          <a:gd name="connsiteY6" fmla="*/ 7125 h 1015146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0879"/>
                          <a:gd name="connsiteY0" fmla="*/ 0 h 1008021"/>
                          <a:gd name="connsiteX1" fmla="*/ 946271 w 1890879"/>
                          <a:gd name="connsiteY1" fmla="*/ 491827 h 1008021"/>
                          <a:gd name="connsiteX2" fmla="*/ 1889470 w 1890879"/>
                          <a:gd name="connsiteY2" fmla="*/ 6621 h 1008021"/>
                          <a:gd name="connsiteX3" fmla="*/ 1887263 w 1890879"/>
                          <a:gd name="connsiteY3" fmla="*/ 561472 h 1008021"/>
                          <a:gd name="connsiteX4" fmla="*/ 941355 w 1890879"/>
                          <a:gd name="connsiteY4" fmla="*/ 1008021 h 1008021"/>
                          <a:gd name="connsiteX5" fmla="*/ 736 w 1890879"/>
                          <a:gd name="connsiteY5" fmla="*/ 561472 h 1008021"/>
                          <a:gd name="connsiteX6" fmla="*/ 736 w 1890879"/>
                          <a:gd name="connsiteY6" fmla="*/ 0 h 1008021"/>
                          <a:gd name="connsiteX0" fmla="*/ 736 w 1895292"/>
                          <a:gd name="connsiteY0" fmla="*/ 0 h 1008021"/>
                          <a:gd name="connsiteX1" fmla="*/ 946271 w 1895292"/>
                          <a:gd name="connsiteY1" fmla="*/ 491827 h 1008021"/>
                          <a:gd name="connsiteX2" fmla="*/ 1889470 w 1895292"/>
                          <a:gd name="connsiteY2" fmla="*/ 6621 h 1008021"/>
                          <a:gd name="connsiteX3" fmla="*/ 1887263 w 1895292"/>
                          <a:gd name="connsiteY3" fmla="*/ 561472 h 1008021"/>
                          <a:gd name="connsiteX4" fmla="*/ 941355 w 1895292"/>
                          <a:gd name="connsiteY4" fmla="*/ 1008021 h 1008021"/>
                          <a:gd name="connsiteX5" fmla="*/ 736 w 1895292"/>
                          <a:gd name="connsiteY5" fmla="*/ 561472 h 1008021"/>
                          <a:gd name="connsiteX6" fmla="*/ 736 w 1895292"/>
                          <a:gd name="connsiteY6" fmla="*/ 0 h 10080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895292" h="1008021">
                            <a:moveTo>
                              <a:pt x="736" y="0"/>
                            </a:moveTo>
                            <a:cubicBezTo>
                              <a:pt x="3781" y="116450"/>
                              <a:pt x="187361" y="475883"/>
                              <a:pt x="946271" y="491827"/>
                            </a:cubicBezTo>
                            <a:cubicBezTo>
                              <a:pt x="1813190" y="475935"/>
                              <a:pt x="1895292" y="22081"/>
                              <a:pt x="1889470" y="6621"/>
                            </a:cubicBezTo>
                            <a:cubicBezTo>
                              <a:pt x="1888734" y="188629"/>
                              <a:pt x="1887999" y="379464"/>
                              <a:pt x="1887263" y="561472"/>
                            </a:cubicBezTo>
                            <a:cubicBezTo>
                              <a:pt x="1869892" y="657065"/>
                              <a:pt x="1683478" y="988357"/>
                              <a:pt x="941355" y="1008021"/>
                            </a:cubicBezTo>
                            <a:cubicBezTo>
                              <a:pt x="191857" y="985899"/>
                              <a:pt x="11629" y="644208"/>
                              <a:pt x="736" y="561472"/>
                            </a:cubicBezTo>
                            <a:cubicBezTo>
                              <a:pt x="0" y="377257"/>
                              <a:pt x="1472" y="184215"/>
                              <a:pt x="736" y="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85000"/>
                            </a:schemeClr>
                          </a:gs>
                          <a:gs pos="5000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0" scaled="1"/>
                        <a:tileRect/>
                      </a:gradFill>
                      <a:ln w="9525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2075" tIns="46038" rIns="92075" bIns="46038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119037" indent="-119037" algn="ctr" fontAlgn="auto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>
                            <a:srgbClr val="FD0000"/>
                          </a:buClr>
                          <a:defRPr/>
                        </a:pPr>
                        <a:endParaRPr lang="en-CA" sz="20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35" name="Oval 234"/>
                      <p:cNvSpPr/>
                      <p:nvPr/>
                    </p:nvSpPr>
                    <p:spPr bwMode="auto">
                      <a:xfrm>
                        <a:off x="6352120" y="1719124"/>
                        <a:ext cx="1640498" cy="927907"/>
                      </a:xfrm>
                      <a:prstGeom prst="ellipse">
                        <a:avLst/>
                      </a:prstGeom>
                      <a:solidFill>
                        <a:srgbClr val="FFFFFF">
                          <a:lumMod val="95000"/>
                        </a:srgbClr>
                      </a:solidFill>
                      <a:ln w="9525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2075" tIns="46038" rIns="92075" bIns="46038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119037" indent="-119037" algn="ctr" fontAlgn="auto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>
                            <a:srgbClr val="FD0000"/>
                          </a:buClr>
                          <a:defRPr/>
                        </a:pPr>
                        <a:endParaRPr lang="en-CA" sz="20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36" name="Oval 235"/>
                      <p:cNvSpPr/>
                      <p:nvPr/>
                    </p:nvSpPr>
                    <p:spPr bwMode="auto">
                      <a:xfrm>
                        <a:off x="6354802" y="2233363"/>
                        <a:ext cx="1631901" cy="855798"/>
                      </a:xfrm>
                      <a:prstGeom prst="ellipse">
                        <a:avLst/>
                      </a:prstGeom>
                      <a:noFill/>
                      <a:ln w="9525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2075" tIns="46038" rIns="92075" bIns="46038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119037" indent="-119037" algn="ctr" fontAlgn="auto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>
                            <a:srgbClr val="FD0000"/>
                          </a:buClr>
                          <a:defRPr/>
                        </a:pPr>
                        <a:endParaRPr lang="en-CA" sz="2000" kern="0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pic>
            <p:nvPicPr>
              <p:cNvPr id="216" name="Picture 215" descr="OWB2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6186" y="1781930"/>
                <a:ext cx="1029224" cy="8339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2275882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Planner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80629" y="879898"/>
            <a:ext cx="4464313" cy="348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1871" indent="-36187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Leverages resource utilization and configuration data from Enterprise Manager repository</a:t>
            </a:r>
            <a:endParaRPr lang="en-US" sz="1800" kern="0" dirty="0" smtClean="0">
              <a:solidFill>
                <a:srgbClr val="000000"/>
              </a:solidFill>
            </a:endParaRPr>
          </a:p>
          <a:p>
            <a:pPr marL="1026890" lvl="3" indent="-226964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1400" kern="0" dirty="0" smtClean="0">
                <a:solidFill>
                  <a:srgbClr val="000000"/>
                </a:solidFill>
              </a:rPr>
              <a:t>CPU, memory, storage, network</a:t>
            </a:r>
          </a:p>
          <a:p>
            <a:pPr marL="1026890" lvl="3" indent="-226964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1400" kern="0" dirty="0" smtClean="0">
                <a:solidFill>
                  <a:srgbClr val="000000"/>
                </a:solidFill>
              </a:rPr>
              <a:t>Over a representative period</a:t>
            </a:r>
          </a:p>
          <a:p>
            <a:pPr marL="361871" lvl="1" indent="-36187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18" charset="0"/>
              <a:buChar char="•"/>
            </a:pPr>
            <a:endParaRPr lang="en-GB" sz="1800" kern="0" dirty="0" smtClean="0">
              <a:solidFill>
                <a:srgbClr val="000000"/>
              </a:solidFill>
            </a:endParaRPr>
          </a:p>
          <a:p>
            <a:pPr marL="361871" lvl="1" indent="-36187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18" charset="0"/>
              <a:buChar char="•"/>
            </a:pPr>
            <a:r>
              <a:rPr lang="en-GB" sz="1800" kern="0" dirty="0" smtClean="0">
                <a:solidFill>
                  <a:srgbClr val="000000"/>
                </a:solidFill>
              </a:rPr>
              <a:t>Administrator specifies servers and constraints for workload migration</a:t>
            </a:r>
          </a:p>
          <a:p>
            <a:pPr marL="1026890" lvl="3" indent="-226964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GB" sz="1200" kern="0" dirty="0" smtClean="0">
                <a:solidFill>
                  <a:srgbClr val="000000"/>
                </a:solidFill>
              </a:rPr>
              <a:t>Physical/virtual servers</a:t>
            </a:r>
          </a:p>
          <a:p>
            <a:pPr marL="1026890" lvl="3" indent="-226964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GB" sz="1200" kern="0" dirty="0" smtClean="0">
                <a:solidFill>
                  <a:srgbClr val="000000"/>
                </a:solidFill>
              </a:rPr>
              <a:t>Existing/planned servers</a:t>
            </a:r>
          </a:p>
          <a:p>
            <a:pPr marL="1026890" lvl="3" indent="-226964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GB" sz="1200" kern="0" dirty="0" smtClean="0">
                <a:solidFill>
                  <a:srgbClr val="000000"/>
                </a:solidFill>
              </a:rPr>
              <a:t>Business/technical constraints</a:t>
            </a:r>
            <a:endParaRPr lang="en-GB" sz="1100" kern="0" dirty="0" smtClean="0">
              <a:solidFill>
                <a:srgbClr val="000000"/>
              </a:solidFill>
            </a:endParaRPr>
          </a:p>
          <a:p>
            <a:pPr marL="361871" lvl="1" indent="-36187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18" charset="0"/>
              <a:buChar char="•"/>
            </a:pPr>
            <a:endParaRPr lang="en-GB" sz="1800" kern="0" dirty="0" smtClean="0">
              <a:solidFill>
                <a:srgbClr val="000000"/>
              </a:solidFill>
            </a:endParaRPr>
          </a:p>
          <a:p>
            <a:pPr marL="361871" lvl="1" indent="-36187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18" charset="0"/>
              <a:buChar char="•"/>
            </a:pPr>
            <a:r>
              <a:rPr lang="en-GB" sz="1800" kern="0" dirty="0" smtClean="0">
                <a:solidFill>
                  <a:srgbClr val="000000"/>
                </a:solidFill>
              </a:rPr>
              <a:t>Detailed analysis on different scenarios of consolidated workloads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9140" y="784860"/>
            <a:ext cx="4503420" cy="38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6232" y="866901"/>
            <a:ext cx="4382737" cy="369470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spect="1"/>
          </p:cNvSpPr>
          <p:nvPr/>
        </p:nvSpPr>
        <p:spPr bwMode="auto">
          <a:xfrm>
            <a:off x="0" y="2497977"/>
            <a:ext cx="9144000" cy="111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7859" tIns="17859" rIns="17859" bIns="17859"/>
          <a:lstStyle/>
          <a:p>
            <a:pPr algn="ctr" defTabSz="642938"/>
            <a:r>
              <a:rPr lang="en-US" sz="2800" dirty="0" smtClean="0">
                <a:sym typeface="Arial" pitchFamily="34" charset="0"/>
              </a:rPr>
              <a:t>Consolidation Planner</a:t>
            </a:r>
            <a:endParaRPr lang="en-US" sz="2800" dirty="0">
              <a:sym typeface="Arial" pitchFamily="34" charset="0"/>
            </a:endParaRPr>
          </a:p>
        </p:txBody>
      </p:sp>
      <p:pic>
        <p:nvPicPr>
          <p:cNvPr id="4" name="Picture 3" descr="Audus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475" y="1074551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Exadata Management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Integrated Management of Hardware and Software</a:t>
            </a:r>
            <a:endParaRPr lang="en-US" sz="2400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sz="half" idx="4294967295"/>
          </p:nvPr>
        </p:nvSpPr>
        <p:spPr>
          <a:xfrm>
            <a:off x="185062" y="838200"/>
            <a:ext cx="4087813" cy="3656013"/>
          </a:xfrm>
        </p:spPr>
        <p:txBody>
          <a:bodyPr/>
          <a:lstStyle/>
          <a:p>
            <a:endParaRPr lang="en-US" sz="1600" dirty="0" smtClean="0"/>
          </a:p>
          <a:p>
            <a:pPr marL="179961" indent="-179961">
              <a:spcBef>
                <a:spcPts val="100"/>
              </a:spcBef>
              <a:spcAft>
                <a:spcPts val="100"/>
              </a:spcAft>
            </a:pPr>
            <a:r>
              <a:rPr lang="en-US" sz="1800" b="1" dirty="0" smtClean="0"/>
              <a:t>Hardware view</a:t>
            </a:r>
          </a:p>
          <a:p>
            <a:pPr marL="359922" lvl="3" indent="-179961">
              <a:spcBef>
                <a:spcPts val="100"/>
              </a:spcBef>
              <a:spcAft>
                <a:spcPts val="1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600" dirty="0" smtClean="0"/>
              <a:t>Schematic of  Storage cells, Database Servers (compute nodes) &amp; switches</a:t>
            </a:r>
          </a:p>
          <a:p>
            <a:pPr marL="359922" lvl="3" indent="-179961">
              <a:spcBef>
                <a:spcPts val="100"/>
              </a:spcBef>
              <a:spcAft>
                <a:spcPts val="1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600" dirty="0" smtClean="0"/>
              <a:t>Hardware components alerts</a:t>
            </a:r>
          </a:p>
          <a:p>
            <a:pPr marL="179961" indent="-179961">
              <a:spcBef>
                <a:spcPts val="100"/>
              </a:spcBef>
              <a:spcAft>
                <a:spcPts val="100"/>
              </a:spcAft>
            </a:pPr>
            <a:r>
              <a:rPr lang="en-US" sz="1800" b="1" dirty="0" smtClean="0"/>
              <a:t>Software/system view</a:t>
            </a:r>
          </a:p>
          <a:p>
            <a:pPr marL="359922" lvl="3" indent="-179961">
              <a:spcBef>
                <a:spcPts val="100"/>
              </a:spcBef>
              <a:spcAft>
                <a:spcPts val="1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600" dirty="0" smtClean="0"/>
              <a:t>Performance, availability, usage by databases, services, clusters</a:t>
            </a:r>
          </a:p>
          <a:p>
            <a:pPr marL="359922" lvl="3" indent="-179961">
              <a:spcBef>
                <a:spcPts val="100"/>
              </a:spcBef>
              <a:spcAft>
                <a:spcPts val="1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600" dirty="0" smtClean="0"/>
              <a:t>Software alerts from db, cluster, ASM</a:t>
            </a:r>
          </a:p>
          <a:p>
            <a:pPr marL="359922" lvl="3" indent="-179961">
              <a:spcBef>
                <a:spcPts val="100"/>
              </a:spcBef>
              <a:spcAft>
                <a:spcPts val="1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600" dirty="0" smtClean="0"/>
              <a:t>Topology view of DB systems/clusters</a:t>
            </a:r>
          </a:p>
          <a:p>
            <a:pPr marL="179961" indent="-179961">
              <a:spcBef>
                <a:spcPts val="100"/>
              </a:spcBef>
              <a:spcAft>
                <a:spcPts val="100"/>
              </a:spcAft>
            </a:pPr>
            <a:r>
              <a:rPr lang="en-US" sz="1800" b="1" dirty="0" smtClean="0"/>
              <a:t>Configuration view</a:t>
            </a:r>
          </a:p>
          <a:p>
            <a:pPr marL="359922" lvl="2" indent="-179961">
              <a:spcBef>
                <a:spcPts val="100"/>
              </a:spcBef>
              <a:spcAft>
                <a:spcPts val="1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600" dirty="0" smtClean="0"/>
              <a:t>Version summary of all components along with patch recommendations</a:t>
            </a:r>
          </a:p>
        </p:txBody>
      </p:sp>
      <p:pic>
        <p:nvPicPr>
          <p:cNvPr id="3594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0757" y="1009934"/>
            <a:ext cx="4384628" cy="3538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0810" y="1023584"/>
            <a:ext cx="4408227" cy="3548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2671" y="1010597"/>
            <a:ext cx="4398819" cy="3549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spect="1"/>
          </p:cNvSpPr>
          <p:nvPr/>
        </p:nvSpPr>
        <p:spPr bwMode="auto">
          <a:xfrm>
            <a:off x="0" y="2497977"/>
            <a:ext cx="9144000" cy="111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7859" tIns="17859" rIns="17859" bIns="17859"/>
          <a:lstStyle/>
          <a:p>
            <a:pPr algn="ctr" defTabSz="642938"/>
            <a:r>
              <a:rPr lang="en-US" sz="2800" dirty="0" err="1" smtClean="0">
                <a:sym typeface="Arial" pitchFamily="34" charset="0"/>
              </a:rPr>
              <a:t>Exadata</a:t>
            </a:r>
            <a:r>
              <a:rPr lang="en-US" sz="2800" smtClean="0">
                <a:sym typeface="Arial" pitchFamily="34" charset="0"/>
              </a:rPr>
              <a:t> Plug </a:t>
            </a:r>
            <a:r>
              <a:rPr lang="en-US" sz="2800" dirty="0" smtClean="0">
                <a:sym typeface="Arial" pitchFamily="34" charset="0"/>
              </a:rPr>
              <a:t>In</a:t>
            </a:r>
            <a:endParaRPr lang="en-US" sz="2800" dirty="0">
              <a:sym typeface="Arial" pitchFamily="34" charset="0"/>
            </a:endParaRPr>
          </a:p>
        </p:txBody>
      </p:sp>
      <p:pic>
        <p:nvPicPr>
          <p:cNvPr id="4" name="Picture 3" descr="Audus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475" y="1074551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2_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FF0000"/>
    </a:dk2>
    <a:lt2>
      <a:srgbClr val="C9C9C9"/>
    </a:lt2>
    <a:accent1>
      <a:srgbClr val="829E7E"/>
    </a:accent1>
    <a:accent2>
      <a:srgbClr val="7F7F7F"/>
    </a:accent2>
    <a:accent3>
      <a:srgbClr val="C8CC94"/>
    </a:accent3>
    <a:accent4>
      <a:srgbClr val="9FB3A9"/>
    </a:accent4>
    <a:accent5>
      <a:srgbClr val="5B6981"/>
    </a:accent5>
    <a:accent6>
      <a:srgbClr val="D3CAAF"/>
    </a:accent6>
    <a:hlink>
      <a:srgbClr val="0070C0"/>
    </a:hlink>
    <a:folHlink>
      <a:srgbClr val="29292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Corporate_PPT_Template_10x5.6_v2.potx</Template>
  <TotalTime>19740</TotalTime>
  <Words>681</Words>
  <Application>Microsoft Office PowerPoint</Application>
  <PresentationFormat>On-screen Show (16:9)</PresentationFormat>
  <Paragraphs>205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Corporate_PPT_Template_10x5.6_v2</vt:lpstr>
      <vt:lpstr>1_Corporate_PPT_Template_10x5.6_v2</vt:lpstr>
      <vt:lpstr>3_Corporate_PPT_Template_10x5.6_v2</vt:lpstr>
      <vt:lpstr>4_Corporate_PPT_Template_10x5.6_v2</vt:lpstr>
      <vt:lpstr>12_Corporate_PPT_Template_10x5.6_v2</vt:lpstr>
      <vt:lpstr>2_Blank Presentation</vt:lpstr>
      <vt:lpstr>4_Blank Presentation</vt:lpstr>
      <vt:lpstr>8_Corporate_PPT_Template_10x5.6_v2</vt:lpstr>
      <vt:lpstr>Oracle Enterprise Manager – Cloud Control 12c</vt:lpstr>
      <vt:lpstr>Slide 2</vt:lpstr>
      <vt:lpstr>Roadmap to Database Cloud</vt:lpstr>
      <vt:lpstr>Total Cloud Control</vt:lpstr>
      <vt:lpstr>MANAGING DATABASES IN PRIVATE CLOUDS</vt:lpstr>
      <vt:lpstr>Consolidation Planner</vt:lpstr>
      <vt:lpstr>Slide 7</vt:lpstr>
      <vt:lpstr>Exadata Management Integrated Management of Hardware and Software</vt:lpstr>
      <vt:lpstr>Slide 9</vt:lpstr>
      <vt:lpstr>New Massively Scalable Framework Robust, Extensible and Secure</vt:lpstr>
      <vt:lpstr>Slide 11</vt:lpstr>
      <vt:lpstr>Oracle Enterprise Manager 12c</vt:lpstr>
      <vt:lpstr>Metering and Chargeback</vt:lpstr>
      <vt:lpstr>Chargeback Metrics</vt:lpstr>
      <vt:lpstr>Slide 15</vt:lpstr>
      <vt:lpstr>Real-Time ADDM</vt:lpstr>
      <vt:lpstr>Real-Time ADDM</vt:lpstr>
      <vt:lpstr>Active Session History (ASH) Analytics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Oracle Database</dc:title>
  <dc:creator>Scott McNeil</dc:creator>
  <dc:description>This presentation contains information proprietary to Oracle Corporation</dc:description>
  <cp:lastModifiedBy>skeys</cp:lastModifiedBy>
  <cp:revision>766</cp:revision>
  <cp:lastPrinted>2011-07-26T01:11:56Z</cp:lastPrinted>
  <dcterms:created xsi:type="dcterms:W3CDTF">2011-03-30T19:10:18Z</dcterms:created>
  <dcterms:modified xsi:type="dcterms:W3CDTF">2011-10-31T20:50:38Z</dcterms:modified>
</cp:coreProperties>
</file>