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comments/comment1.xml" ContentType="application/vnd.openxmlformats-officedocument.presentationml.comments+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8" r:id="rId3"/>
    <p:sldMasterId id="2147483703" r:id="rId4"/>
    <p:sldMasterId id="2147483718" r:id="rId5"/>
    <p:sldMasterId id="2147483731" r:id="rId6"/>
    <p:sldMasterId id="2147483746" r:id="rId7"/>
    <p:sldMasterId id="2147483765" r:id="rId8"/>
  </p:sldMasterIdLst>
  <p:notesMasterIdLst>
    <p:notesMasterId r:id="rId56"/>
  </p:notesMasterIdLst>
  <p:handoutMasterIdLst>
    <p:handoutMasterId r:id="rId57"/>
  </p:handoutMasterIdLst>
  <p:sldIdLst>
    <p:sldId id="375" r:id="rId9"/>
    <p:sldId id="471" r:id="rId10"/>
    <p:sldId id="371" r:id="rId11"/>
    <p:sldId id="431" r:id="rId12"/>
    <p:sldId id="378" r:id="rId13"/>
    <p:sldId id="421" r:id="rId14"/>
    <p:sldId id="384" r:id="rId15"/>
    <p:sldId id="406" r:id="rId16"/>
    <p:sldId id="453" r:id="rId17"/>
    <p:sldId id="449" r:id="rId18"/>
    <p:sldId id="432" r:id="rId19"/>
    <p:sldId id="451" r:id="rId20"/>
    <p:sldId id="450" r:id="rId21"/>
    <p:sldId id="465" r:id="rId22"/>
    <p:sldId id="474" r:id="rId23"/>
    <p:sldId id="476" r:id="rId24"/>
    <p:sldId id="430" r:id="rId25"/>
    <p:sldId id="434" r:id="rId26"/>
    <p:sldId id="436" r:id="rId27"/>
    <p:sldId id="440" r:id="rId28"/>
    <p:sldId id="435" r:id="rId29"/>
    <p:sldId id="455" r:id="rId30"/>
    <p:sldId id="464" r:id="rId31"/>
    <p:sldId id="460" r:id="rId32"/>
    <p:sldId id="461" r:id="rId33"/>
    <p:sldId id="462" r:id="rId34"/>
    <p:sldId id="463" r:id="rId35"/>
    <p:sldId id="466" r:id="rId36"/>
    <p:sldId id="456" r:id="rId37"/>
    <p:sldId id="457" r:id="rId38"/>
    <p:sldId id="458" r:id="rId39"/>
    <p:sldId id="467" r:id="rId40"/>
    <p:sldId id="468" r:id="rId41"/>
    <p:sldId id="416" r:id="rId42"/>
    <p:sldId id="470" r:id="rId43"/>
    <p:sldId id="469" r:id="rId44"/>
    <p:sldId id="442" r:id="rId45"/>
    <p:sldId id="443" r:id="rId46"/>
    <p:sldId id="424" r:id="rId47"/>
    <p:sldId id="444" r:id="rId48"/>
    <p:sldId id="437" r:id="rId49"/>
    <p:sldId id="472" r:id="rId50"/>
    <p:sldId id="473" r:id="rId51"/>
    <p:sldId id="477" r:id="rId52"/>
    <p:sldId id="478" r:id="rId53"/>
    <p:sldId id="382" r:id="rId54"/>
    <p:sldId id="383" r:id="rId55"/>
  </p:sldIdLst>
  <p:sldSz cx="9144000" cy="6858000" type="screen4x3"/>
  <p:notesSz cx="6797675" cy="9928225"/>
  <p:defaultTextStyle>
    <a:defPPr>
      <a:defRPr lang="en-US"/>
    </a:defPPr>
    <a:lvl1pPr algn="ctr" rtl="0" eaLnBrk="0" fontAlgn="base" hangingPunct="0">
      <a:spcBef>
        <a:spcPct val="50000"/>
      </a:spcBef>
      <a:spcAft>
        <a:spcPct val="0"/>
      </a:spcAft>
      <a:defRPr sz="4000" b="1" i="1" kern="1200">
        <a:solidFill>
          <a:schemeClr val="tx1"/>
        </a:solidFill>
        <a:latin typeface="Arial" pitchFamily="34" charset="0"/>
        <a:ea typeface="+mn-ea"/>
        <a:cs typeface="+mn-cs"/>
      </a:defRPr>
    </a:lvl1pPr>
    <a:lvl2pPr marL="457200" algn="ctr" rtl="0" eaLnBrk="0" fontAlgn="base" hangingPunct="0">
      <a:spcBef>
        <a:spcPct val="50000"/>
      </a:spcBef>
      <a:spcAft>
        <a:spcPct val="0"/>
      </a:spcAft>
      <a:defRPr sz="4000" b="1" i="1" kern="1200">
        <a:solidFill>
          <a:schemeClr val="tx1"/>
        </a:solidFill>
        <a:latin typeface="Arial" pitchFamily="34" charset="0"/>
        <a:ea typeface="+mn-ea"/>
        <a:cs typeface="+mn-cs"/>
      </a:defRPr>
    </a:lvl2pPr>
    <a:lvl3pPr marL="914400" algn="ctr" rtl="0" eaLnBrk="0" fontAlgn="base" hangingPunct="0">
      <a:spcBef>
        <a:spcPct val="50000"/>
      </a:spcBef>
      <a:spcAft>
        <a:spcPct val="0"/>
      </a:spcAft>
      <a:defRPr sz="4000" b="1" i="1" kern="1200">
        <a:solidFill>
          <a:schemeClr val="tx1"/>
        </a:solidFill>
        <a:latin typeface="Arial" pitchFamily="34" charset="0"/>
        <a:ea typeface="+mn-ea"/>
        <a:cs typeface="+mn-cs"/>
      </a:defRPr>
    </a:lvl3pPr>
    <a:lvl4pPr marL="1371600" algn="ctr" rtl="0" eaLnBrk="0" fontAlgn="base" hangingPunct="0">
      <a:spcBef>
        <a:spcPct val="50000"/>
      </a:spcBef>
      <a:spcAft>
        <a:spcPct val="0"/>
      </a:spcAft>
      <a:defRPr sz="4000" b="1" i="1" kern="1200">
        <a:solidFill>
          <a:schemeClr val="tx1"/>
        </a:solidFill>
        <a:latin typeface="Arial" pitchFamily="34" charset="0"/>
        <a:ea typeface="+mn-ea"/>
        <a:cs typeface="+mn-cs"/>
      </a:defRPr>
    </a:lvl4pPr>
    <a:lvl5pPr marL="1828800" algn="ctr" rtl="0" eaLnBrk="0" fontAlgn="base" hangingPunct="0">
      <a:spcBef>
        <a:spcPct val="50000"/>
      </a:spcBef>
      <a:spcAft>
        <a:spcPct val="0"/>
      </a:spcAft>
      <a:defRPr sz="4000" b="1" i="1" kern="1200">
        <a:solidFill>
          <a:schemeClr val="tx1"/>
        </a:solidFill>
        <a:latin typeface="Arial" pitchFamily="34" charset="0"/>
        <a:ea typeface="+mn-ea"/>
        <a:cs typeface="+mn-cs"/>
      </a:defRPr>
    </a:lvl5pPr>
    <a:lvl6pPr marL="2286000" algn="l" defTabSz="914400" rtl="0" eaLnBrk="1" latinLnBrk="0" hangingPunct="1">
      <a:defRPr sz="4000" b="1" i="1" kern="1200">
        <a:solidFill>
          <a:schemeClr val="tx1"/>
        </a:solidFill>
        <a:latin typeface="Arial" pitchFamily="34" charset="0"/>
        <a:ea typeface="+mn-ea"/>
        <a:cs typeface="+mn-cs"/>
      </a:defRPr>
    </a:lvl6pPr>
    <a:lvl7pPr marL="2743200" algn="l" defTabSz="914400" rtl="0" eaLnBrk="1" latinLnBrk="0" hangingPunct="1">
      <a:defRPr sz="4000" b="1" i="1" kern="1200">
        <a:solidFill>
          <a:schemeClr val="tx1"/>
        </a:solidFill>
        <a:latin typeface="Arial" pitchFamily="34" charset="0"/>
        <a:ea typeface="+mn-ea"/>
        <a:cs typeface="+mn-cs"/>
      </a:defRPr>
    </a:lvl7pPr>
    <a:lvl8pPr marL="3200400" algn="l" defTabSz="914400" rtl="0" eaLnBrk="1" latinLnBrk="0" hangingPunct="1">
      <a:defRPr sz="4000" b="1" i="1" kern="1200">
        <a:solidFill>
          <a:schemeClr val="tx1"/>
        </a:solidFill>
        <a:latin typeface="Arial" pitchFamily="34" charset="0"/>
        <a:ea typeface="+mn-ea"/>
        <a:cs typeface="+mn-cs"/>
      </a:defRPr>
    </a:lvl8pPr>
    <a:lvl9pPr marL="3657600" algn="l" defTabSz="914400" rtl="0" eaLnBrk="1" latinLnBrk="0" hangingPunct="1">
      <a:defRPr sz="4000" b="1" i="1"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sillay" initials="t" lastIdx="1" clrIdx="0"/>
  <p:cmAuthor id="1" name="sxkumar" initials="sk"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3EE7C"/>
    <a:srgbClr val="33CCFF"/>
    <a:srgbClr val="006699"/>
    <a:srgbClr val="003399"/>
    <a:srgbClr val="6600CC"/>
    <a:srgbClr val="009900"/>
    <a:srgbClr val="FF9933"/>
    <a:srgbClr val="00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77247" autoAdjust="0"/>
  </p:normalViewPr>
  <p:slideViewPr>
    <p:cSldViewPr snapToGrid="0">
      <p:cViewPr varScale="1">
        <p:scale>
          <a:sx n="63" d="100"/>
          <a:sy n="63" d="100"/>
        </p:scale>
        <p:origin x="-180" y="-108"/>
      </p:cViewPr>
      <p:guideLst>
        <p:guide orient="horz" pos="2353"/>
        <p:guide orient="horz" pos="429"/>
        <p:guide orient="horz" pos="659"/>
        <p:guide orient="horz" pos="587"/>
        <p:guide pos="2880"/>
        <p:guide pos="2224"/>
        <p:guide pos="8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602"/>
    </p:cViewPr>
  </p:sorterViewPr>
  <p:notesViewPr>
    <p:cSldViewPr snapToGrid="0">
      <p:cViewPr varScale="1">
        <p:scale>
          <a:sx n="82" d="100"/>
          <a:sy n="82" d="100"/>
        </p:scale>
        <p:origin x="-3234" y="-78"/>
      </p:cViewPr>
      <p:guideLst>
        <p:guide orient="horz" pos="3127"/>
        <p:guide pos="214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1-01-30T14:15:58.363" idx="2">
    <p:pos x="10" y="10"/>
    <p:text>Cloud section needs to undergo changes in view of the DB-as-a-Service and MW-as-a--Service solution. We need to provide you a bunch of new slides.</p:text>
  </p:cm>
</p:cmLst>
</file>

<file path=ppt/diagrams/_rels/data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05637-94F5-4B44-999B-8676CFA606D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744CAD44-6B28-4ED5-B691-1354E5C20666}">
      <dgm:prSet phldrT="[Text]"/>
      <dgm:spPr/>
      <dgm:t>
        <a:bodyPr/>
        <a:lstStyle/>
        <a:p>
          <a:r>
            <a:rPr lang="en-US" dirty="0" smtClean="0"/>
            <a:t>Operational Efficiency</a:t>
          </a:r>
          <a:endParaRPr lang="en-US" dirty="0"/>
        </a:p>
      </dgm:t>
    </dgm:pt>
    <dgm:pt modelId="{C7FD5401-916F-44DF-96C5-1FB992661AB5}" type="parTrans" cxnId="{BD7610BD-B86E-4424-B58C-7FEBD1312C1B}">
      <dgm:prSet/>
      <dgm:spPr/>
      <dgm:t>
        <a:bodyPr/>
        <a:lstStyle/>
        <a:p>
          <a:endParaRPr lang="en-US"/>
        </a:p>
      </dgm:t>
    </dgm:pt>
    <dgm:pt modelId="{198A553C-58A6-44EC-B6B0-80052C51EA6B}" type="sibTrans" cxnId="{BD7610BD-B86E-4424-B58C-7FEBD1312C1B}">
      <dgm:prSet/>
      <dgm:spPr/>
      <dgm:t>
        <a:bodyPr/>
        <a:lstStyle/>
        <a:p>
          <a:endParaRPr lang="en-US"/>
        </a:p>
      </dgm:t>
    </dgm:pt>
    <dgm:pt modelId="{87A67E1B-0A1B-4E82-9807-CE3A751C2B68}">
      <dgm:prSet phldrT="[Text]"/>
      <dgm:spPr/>
      <dgm:t>
        <a:bodyPr/>
        <a:lstStyle/>
        <a:p>
          <a:r>
            <a:rPr lang="en-US" dirty="0" smtClean="0"/>
            <a:t>Simplified Self-Service Access</a:t>
          </a:r>
          <a:endParaRPr lang="en-US" dirty="0"/>
        </a:p>
      </dgm:t>
    </dgm:pt>
    <dgm:pt modelId="{2187C9F5-7819-476E-8799-F9A87DE9A660}" type="parTrans" cxnId="{2FF47CE7-C918-415D-915B-6D6ED5727BCC}">
      <dgm:prSet/>
      <dgm:spPr/>
      <dgm:t>
        <a:bodyPr/>
        <a:lstStyle/>
        <a:p>
          <a:endParaRPr lang="en-US"/>
        </a:p>
      </dgm:t>
    </dgm:pt>
    <dgm:pt modelId="{AD3336DF-E375-4B6C-845C-51B8BC157259}" type="sibTrans" cxnId="{2FF47CE7-C918-415D-915B-6D6ED5727BCC}">
      <dgm:prSet/>
      <dgm:spPr/>
      <dgm:t>
        <a:bodyPr/>
        <a:lstStyle/>
        <a:p>
          <a:endParaRPr lang="en-US"/>
        </a:p>
      </dgm:t>
    </dgm:pt>
    <dgm:pt modelId="{CEB60736-F06F-448A-AC60-0FFFB70B80E2}">
      <dgm:prSet phldrT="[Text]"/>
      <dgm:spPr/>
      <dgm:t>
        <a:bodyPr/>
        <a:lstStyle/>
        <a:p>
          <a:r>
            <a:rPr lang="en-US" dirty="0" smtClean="0"/>
            <a:t>Programmatic Configuration</a:t>
          </a:r>
          <a:endParaRPr lang="en-US" dirty="0"/>
        </a:p>
      </dgm:t>
    </dgm:pt>
    <dgm:pt modelId="{321ADFE2-6A05-4330-9511-D1D0FD8466FD}" type="parTrans" cxnId="{B43A613E-8548-472D-9263-8C9903179D19}">
      <dgm:prSet/>
      <dgm:spPr/>
      <dgm:t>
        <a:bodyPr/>
        <a:lstStyle/>
        <a:p>
          <a:endParaRPr lang="en-US"/>
        </a:p>
      </dgm:t>
    </dgm:pt>
    <dgm:pt modelId="{847EDE9C-2C8F-4CB9-B9F2-9C34125CBCFE}" type="sibTrans" cxnId="{B43A613E-8548-472D-9263-8C9903179D19}">
      <dgm:prSet/>
      <dgm:spPr/>
      <dgm:t>
        <a:bodyPr/>
        <a:lstStyle/>
        <a:p>
          <a:endParaRPr lang="en-US"/>
        </a:p>
      </dgm:t>
    </dgm:pt>
    <dgm:pt modelId="{11EFB93D-771B-4B51-9AAD-014C8D56B765}">
      <dgm:prSet phldrT="[Text]"/>
      <dgm:spPr/>
      <dgm:t>
        <a:bodyPr/>
        <a:lstStyle/>
        <a:p>
          <a:r>
            <a:rPr lang="en-US" dirty="0" smtClean="0"/>
            <a:t>Deployment Efficiency</a:t>
          </a:r>
          <a:endParaRPr lang="en-US" dirty="0"/>
        </a:p>
      </dgm:t>
    </dgm:pt>
    <dgm:pt modelId="{2B2BDB26-C063-424C-9544-061FB0D717A5}" type="parTrans" cxnId="{435D3701-A2AE-4B2B-B315-6BC8B5418425}">
      <dgm:prSet/>
      <dgm:spPr/>
      <dgm:t>
        <a:bodyPr/>
        <a:lstStyle/>
        <a:p>
          <a:endParaRPr lang="en-US"/>
        </a:p>
      </dgm:t>
    </dgm:pt>
    <dgm:pt modelId="{DD9B13F1-F501-4746-976F-0B798162E588}" type="sibTrans" cxnId="{435D3701-A2AE-4B2B-B315-6BC8B5418425}">
      <dgm:prSet/>
      <dgm:spPr/>
      <dgm:t>
        <a:bodyPr/>
        <a:lstStyle/>
        <a:p>
          <a:endParaRPr lang="en-US"/>
        </a:p>
      </dgm:t>
    </dgm:pt>
    <dgm:pt modelId="{BFA0C3E7-E1F0-4E4C-8766-9F93166D109D}">
      <dgm:prSet phldrT="[Text]"/>
      <dgm:spPr/>
      <dgm:t>
        <a:bodyPr/>
        <a:lstStyle/>
        <a:p>
          <a:r>
            <a:rPr lang="en-US" dirty="0" smtClean="0"/>
            <a:t>Standardized Building Blocks</a:t>
          </a:r>
          <a:endParaRPr lang="en-US" dirty="0"/>
        </a:p>
      </dgm:t>
    </dgm:pt>
    <dgm:pt modelId="{BB5D10E1-4C13-4F27-A8DE-078A50EC724B}" type="parTrans" cxnId="{EB5B2ABD-A488-4021-98AF-9AFDEAD758B7}">
      <dgm:prSet/>
      <dgm:spPr/>
      <dgm:t>
        <a:bodyPr/>
        <a:lstStyle/>
        <a:p>
          <a:endParaRPr lang="en-US"/>
        </a:p>
      </dgm:t>
    </dgm:pt>
    <dgm:pt modelId="{30DC7582-FD9C-4418-B941-A63C0545D490}" type="sibTrans" cxnId="{EB5B2ABD-A488-4021-98AF-9AFDEAD758B7}">
      <dgm:prSet/>
      <dgm:spPr/>
      <dgm:t>
        <a:bodyPr/>
        <a:lstStyle/>
        <a:p>
          <a:endParaRPr lang="en-US"/>
        </a:p>
      </dgm:t>
    </dgm:pt>
    <dgm:pt modelId="{470425C9-0CCE-48CF-8906-165C70A7B695}">
      <dgm:prSet phldrT="[Text]"/>
      <dgm:spPr/>
      <dgm:t>
        <a:bodyPr/>
        <a:lstStyle/>
        <a:p>
          <a:r>
            <a:rPr lang="en-US" dirty="0" smtClean="0"/>
            <a:t>Automated Provisioning</a:t>
          </a:r>
          <a:endParaRPr lang="en-US" dirty="0"/>
        </a:p>
      </dgm:t>
    </dgm:pt>
    <dgm:pt modelId="{404B31B2-BE5E-4A18-9C85-A12F0AC28000}" type="parTrans" cxnId="{8C908281-6722-4DD7-A629-123D6F739E8E}">
      <dgm:prSet/>
      <dgm:spPr/>
      <dgm:t>
        <a:bodyPr/>
        <a:lstStyle/>
        <a:p>
          <a:endParaRPr lang="en-US"/>
        </a:p>
      </dgm:t>
    </dgm:pt>
    <dgm:pt modelId="{8A8578C1-A77A-45B7-A166-7A6DEC470CEB}" type="sibTrans" cxnId="{8C908281-6722-4DD7-A629-123D6F739E8E}">
      <dgm:prSet/>
      <dgm:spPr/>
      <dgm:t>
        <a:bodyPr/>
        <a:lstStyle/>
        <a:p>
          <a:endParaRPr lang="en-US"/>
        </a:p>
      </dgm:t>
    </dgm:pt>
    <dgm:pt modelId="{CFFCEAC3-E934-4857-B5EC-BC558C1DDA41}">
      <dgm:prSet phldrT="[Text]"/>
      <dgm:spPr/>
      <dgm:t>
        <a:bodyPr/>
        <a:lstStyle/>
        <a:p>
          <a:r>
            <a:rPr lang="en-US" dirty="0" smtClean="0"/>
            <a:t>Runtime Efficiency</a:t>
          </a:r>
          <a:endParaRPr lang="en-US" dirty="0"/>
        </a:p>
      </dgm:t>
    </dgm:pt>
    <dgm:pt modelId="{830528C2-B479-4889-9152-8BA4E0F683EF}" type="parTrans" cxnId="{545DFF54-4B21-47E8-820B-B4B0FC8C8D8B}">
      <dgm:prSet/>
      <dgm:spPr/>
      <dgm:t>
        <a:bodyPr/>
        <a:lstStyle/>
        <a:p>
          <a:endParaRPr lang="en-US"/>
        </a:p>
      </dgm:t>
    </dgm:pt>
    <dgm:pt modelId="{8CE27D1E-DD6A-49AB-8D84-7EDED31BD633}" type="sibTrans" cxnId="{545DFF54-4B21-47E8-820B-B4B0FC8C8D8B}">
      <dgm:prSet/>
      <dgm:spPr/>
      <dgm:t>
        <a:bodyPr/>
        <a:lstStyle/>
        <a:p>
          <a:endParaRPr lang="en-US"/>
        </a:p>
      </dgm:t>
    </dgm:pt>
    <dgm:pt modelId="{E4553F4D-A8B8-48BD-886F-3C5AC88F19DD}">
      <dgm:prSet phldrT="[Text]"/>
      <dgm:spPr/>
      <dgm:t>
        <a:bodyPr/>
        <a:lstStyle/>
        <a:p>
          <a:r>
            <a:rPr lang="en-US" dirty="0" smtClean="0"/>
            <a:t>Improved Performance</a:t>
          </a:r>
          <a:endParaRPr lang="en-US" dirty="0"/>
        </a:p>
      </dgm:t>
    </dgm:pt>
    <dgm:pt modelId="{52971ADD-0F0A-469E-BFA5-D5F25E552E15}" type="parTrans" cxnId="{D6DEEECD-8ADA-471A-AA91-5CB5DF177AD6}">
      <dgm:prSet/>
      <dgm:spPr/>
      <dgm:t>
        <a:bodyPr/>
        <a:lstStyle/>
        <a:p>
          <a:endParaRPr lang="en-US"/>
        </a:p>
      </dgm:t>
    </dgm:pt>
    <dgm:pt modelId="{33E2F12C-6B8B-41BB-A558-3FC3FB03C63C}" type="sibTrans" cxnId="{D6DEEECD-8ADA-471A-AA91-5CB5DF177AD6}">
      <dgm:prSet/>
      <dgm:spPr/>
      <dgm:t>
        <a:bodyPr/>
        <a:lstStyle/>
        <a:p>
          <a:endParaRPr lang="en-US"/>
        </a:p>
      </dgm:t>
    </dgm:pt>
    <dgm:pt modelId="{25548751-6A46-403B-9E7F-2915F0F4DC66}">
      <dgm:prSet phldrT="[Text]"/>
      <dgm:spPr/>
      <dgm:t>
        <a:bodyPr/>
        <a:lstStyle/>
        <a:p>
          <a:r>
            <a:rPr lang="en-US" dirty="0" smtClean="0"/>
            <a:t>Lower Cost</a:t>
          </a:r>
          <a:endParaRPr lang="en-US" dirty="0"/>
        </a:p>
      </dgm:t>
    </dgm:pt>
    <dgm:pt modelId="{EF9A58B0-5865-4B03-BFBB-65B195905229}" type="parTrans" cxnId="{5883AC83-611F-4CBE-A8EE-10050B51A3D0}">
      <dgm:prSet/>
      <dgm:spPr/>
      <dgm:t>
        <a:bodyPr/>
        <a:lstStyle/>
        <a:p>
          <a:endParaRPr lang="en-US"/>
        </a:p>
      </dgm:t>
    </dgm:pt>
    <dgm:pt modelId="{6D89D729-9A7A-4AD7-8460-3C194EDB2DEC}" type="sibTrans" cxnId="{5883AC83-611F-4CBE-A8EE-10050B51A3D0}">
      <dgm:prSet/>
      <dgm:spPr/>
      <dgm:t>
        <a:bodyPr/>
        <a:lstStyle/>
        <a:p>
          <a:endParaRPr lang="en-US"/>
        </a:p>
      </dgm:t>
    </dgm:pt>
    <dgm:pt modelId="{D620018C-ACB8-47A5-ACDC-8A57E4F16448}" type="pres">
      <dgm:prSet presAssocID="{7E105637-94F5-4B44-999B-8676CFA606D0}" presName="linear" presStyleCnt="0">
        <dgm:presLayoutVars>
          <dgm:dir/>
          <dgm:resizeHandles val="exact"/>
        </dgm:presLayoutVars>
      </dgm:prSet>
      <dgm:spPr/>
      <dgm:t>
        <a:bodyPr/>
        <a:lstStyle/>
        <a:p>
          <a:endParaRPr lang="en-US"/>
        </a:p>
      </dgm:t>
    </dgm:pt>
    <dgm:pt modelId="{87837CC5-5A8D-4FD5-9422-8681FBF8594B}" type="pres">
      <dgm:prSet presAssocID="{744CAD44-6B28-4ED5-B691-1354E5C20666}" presName="comp" presStyleCnt="0"/>
      <dgm:spPr/>
    </dgm:pt>
    <dgm:pt modelId="{480161B8-4BC2-4EC0-B71B-01D1731F20D5}" type="pres">
      <dgm:prSet presAssocID="{744CAD44-6B28-4ED5-B691-1354E5C20666}" presName="box" presStyleLbl="node1" presStyleIdx="0" presStyleCnt="3"/>
      <dgm:spPr/>
      <dgm:t>
        <a:bodyPr/>
        <a:lstStyle/>
        <a:p>
          <a:endParaRPr lang="en-US"/>
        </a:p>
      </dgm:t>
    </dgm:pt>
    <dgm:pt modelId="{03F3F717-89FC-4936-AA8A-15F0AA9A1CB8}" type="pres">
      <dgm:prSet presAssocID="{744CAD44-6B28-4ED5-B691-1354E5C20666}" presName="img" presStyleLbl="fgImgPlace1" presStyleIdx="0" presStyleCnt="3"/>
      <dgm:spPr>
        <a:blipFill rotWithShape="0">
          <a:blip xmlns:r="http://schemas.openxmlformats.org/officeDocument/2006/relationships" r:embed="rId1"/>
          <a:stretch>
            <a:fillRect/>
          </a:stretch>
        </a:blipFill>
      </dgm:spPr>
    </dgm:pt>
    <dgm:pt modelId="{EAEDB8D2-A746-4BBE-BAFF-D14C59A4CC96}" type="pres">
      <dgm:prSet presAssocID="{744CAD44-6B28-4ED5-B691-1354E5C20666}" presName="text" presStyleLbl="node1" presStyleIdx="0" presStyleCnt="3">
        <dgm:presLayoutVars>
          <dgm:bulletEnabled val="1"/>
        </dgm:presLayoutVars>
      </dgm:prSet>
      <dgm:spPr/>
      <dgm:t>
        <a:bodyPr/>
        <a:lstStyle/>
        <a:p>
          <a:endParaRPr lang="en-US"/>
        </a:p>
      </dgm:t>
    </dgm:pt>
    <dgm:pt modelId="{6455D2A3-B2A1-42F4-A6A4-2BD70D4C2FE9}" type="pres">
      <dgm:prSet presAssocID="{198A553C-58A6-44EC-B6B0-80052C51EA6B}" presName="spacer" presStyleCnt="0"/>
      <dgm:spPr/>
    </dgm:pt>
    <dgm:pt modelId="{AAE6FB3F-7357-47B5-8E8C-FD620CDCBBA4}" type="pres">
      <dgm:prSet presAssocID="{11EFB93D-771B-4B51-9AAD-014C8D56B765}" presName="comp" presStyleCnt="0"/>
      <dgm:spPr/>
    </dgm:pt>
    <dgm:pt modelId="{678073E1-C920-4762-A6CD-18840BAE531F}" type="pres">
      <dgm:prSet presAssocID="{11EFB93D-771B-4B51-9AAD-014C8D56B765}" presName="box" presStyleLbl="node1" presStyleIdx="1" presStyleCnt="3"/>
      <dgm:spPr/>
      <dgm:t>
        <a:bodyPr/>
        <a:lstStyle/>
        <a:p>
          <a:endParaRPr lang="en-US"/>
        </a:p>
      </dgm:t>
    </dgm:pt>
    <dgm:pt modelId="{F28F2319-449A-4658-955F-F655739DC06A}" type="pres">
      <dgm:prSet presAssocID="{11EFB93D-771B-4B51-9AAD-014C8D56B765}" presName="img" presStyleLbl="fgImgPlace1" presStyleIdx="1" presStyleCnt="3"/>
      <dgm:spPr>
        <a:blipFill rotWithShape="0">
          <a:blip xmlns:r="http://schemas.openxmlformats.org/officeDocument/2006/relationships" r:embed="rId2"/>
          <a:stretch>
            <a:fillRect/>
          </a:stretch>
        </a:blipFill>
      </dgm:spPr>
    </dgm:pt>
    <dgm:pt modelId="{66BADEC9-FFAA-4460-891C-B9A3A1790BE0}" type="pres">
      <dgm:prSet presAssocID="{11EFB93D-771B-4B51-9AAD-014C8D56B765}" presName="text" presStyleLbl="node1" presStyleIdx="1" presStyleCnt="3">
        <dgm:presLayoutVars>
          <dgm:bulletEnabled val="1"/>
        </dgm:presLayoutVars>
      </dgm:prSet>
      <dgm:spPr/>
      <dgm:t>
        <a:bodyPr/>
        <a:lstStyle/>
        <a:p>
          <a:endParaRPr lang="en-US"/>
        </a:p>
      </dgm:t>
    </dgm:pt>
    <dgm:pt modelId="{0E7EBA16-D322-42D7-B1E3-B0B0D09C0702}" type="pres">
      <dgm:prSet presAssocID="{DD9B13F1-F501-4746-976F-0B798162E588}" presName="spacer" presStyleCnt="0"/>
      <dgm:spPr/>
    </dgm:pt>
    <dgm:pt modelId="{659DC449-1EA3-4C88-95AC-1EE25B3A77DD}" type="pres">
      <dgm:prSet presAssocID="{CFFCEAC3-E934-4857-B5EC-BC558C1DDA41}" presName="comp" presStyleCnt="0"/>
      <dgm:spPr/>
    </dgm:pt>
    <dgm:pt modelId="{919E11B0-B9D1-4106-BC97-09FD198D34A8}" type="pres">
      <dgm:prSet presAssocID="{CFFCEAC3-E934-4857-B5EC-BC558C1DDA41}" presName="box" presStyleLbl="node1" presStyleIdx="2" presStyleCnt="3"/>
      <dgm:spPr/>
      <dgm:t>
        <a:bodyPr/>
        <a:lstStyle/>
        <a:p>
          <a:endParaRPr lang="en-US"/>
        </a:p>
      </dgm:t>
    </dgm:pt>
    <dgm:pt modelId="{A3F75C8C-A9A6-4040-9C5B-81046FCE2C4A}" type="pres">
      <dgm:prSet presAssocID="{CFFCEAC3-E934-4857-B5EC-BC558C1DDA41}" presName="img" presStyleLbl="fgImgPlace1" presStyleIdx="2" presStyleCnt="3"/>
      <dgm:spPr>
        <a:blipFill rotWithShape="0">
          <a:blip xmlns:r="http://schemas.openxmlformats.org/officeDocument/2006/relationships" r:embed="rId3"/>
          <a:stretch>
            <a:fillRect/>
          </a:stretch>
        </a:blipFill>
      </dgm:spPr>
    </dgm:pt>
    <dgm:pt modelId="{92043C15-7794-40BC-9A05-DCAF787CC7F2}" type="pres">
      <dgm:prSet presAssocID="{CFFCEAC3-E934-4857-B5EC-BC558C1DDA41}" presName="text" presStyleLbl="node1" presStyleIdx="2" presStyleCnt="3">
        <dgm:presLayoutVars>
          <dgm:bulletEnabled val="1"/>
        </dgm:presLayoutVars>
      </dgm:prSet>
      <dgm:spPr/>
      <dgm:t>
        <a:bodyPr/>
        <a:lstStyle/>
        <a:p>
          <a:endParaRPr lang="en-US"/>
        </a:p>
      </dgm:t>
    </dgm:pt>
  </dgm:ptLst>
  <dgm:cxnLst>
    <dgm:cxn modelId="{50798EF3-8E63-4F50-9437-A284B92579A5}" type="presOf" srcId="{25548751-6A46-403B-9E7F-2915F0F4DC66}" destId="{919E11B0-B9D1-4106-BC97-09FD198D34A8}" srcOrd="0" destOrd="2" presId="urn:microsoft.com/office/officeart/2005/8/layout/vList4"/>
    <dgm:cxn modelId="{2FF47CE7-C918-415D-915B-6D6ED5727BCC}" srcId="{744CAD44-6B28-4ED5-B691-1354E5C20666}" destId="{87A67E1B-0A1B-4E82-9807-CE3A751C2B68}" srcOrd="0" destOrd="0" parTransId="{2187C9F5-7819-476E-8799-F9A87DE9A660}" sibTransId="{AD3336DF-E375-4B6C-845C-51B8BC157259}"/>
    <dgm:cxn modelId="{EA2BCFD4-50F5-4342-96AD-B14DD16E3F09}" type="presOf" srcId="{CEB60736-F06F-448A-AC60-0FFFB70B80E2}" destId="{EAEDB8D2-A746-4BBE-BAFF-D14C59A4CC96}" srcOrd="1" destOrd="2" presId="urn:microsoft.com/office/officeart/2005/8/layout/vList4"/>
    <dgm:cxn modelId="{8C25D53D-F831-41AC-B5D4-8164C2D887E4}" type="presOf" srcId="{BFA0C3E7-E1F0-4E4C-8766-9F93166D109D}" destId="{66BADEC9-FFAA-4460-891C-B9A3A1790BE0}" srcOrd="1" destOrd="1" presId="urn:microsoft.com/office/officeart/2005/8/layout/vList4"/>
    <dgm:cxn modelId="{D6DEEECD-8ADA-471A-AA91-5CB5DF177AD6}" srcId="{CFFCEAC3-E934-4857-B5EC-BC558C1DDA41}" destId="{E4553F4D-A8B8-48BD-886F-3C5AC88F19DD}" srcOrd="0" destOrd="0" parTransId="{52971ADD-0F0A-469E-BFA5-D5F25E552E15}" sibTransId="{33E2F12C-6B8B-41BB-A558-3FC3FB03C63C}"/>
    <dgm:cxn modelId="{545DFF54-4B21-47E8-820B-B4B0FC8C8D8B}" srcId="{7E105637-94F5-4B44-999B-8676CFA606D0}" destId="{CFFCEAC3-E934-4857-B5EC-BC558C1DDA41}" srcOrd="2" destOrd="0" parTransId="{830528C2-B479-4889-9152-8BA4E0F683EF}" sibTransId="{8CE27D1E-DD6A-49AB-8D84-7EDED31BD633}"/>
    <dgm:cxn modelId="{64AE5946-8EF4-4C90-A2A7-443AE88ACCEE}" type="presOf" srcId="{87A67E1B-0A1B-4E82-9807-CE3A751C2B68}" destId="{480161B8-4BC2-4EC0-B71B-01D1731F20D5}" srcOrd="0" destOrd="1" presId="urn:microsoft.com/office/officeart/2005/8/layout/vList4"/>
    <dgm:cxn modelId="{68080E62-EF54-431B-ADDF-0E69CFCDA157}" type="presOf" srcId="{CEB60736-F06F-448A-AC60-0FFFB70B80E2}" destId="{480161B8-4BC2-4EC0-B71B-01D1731F20D5}" srcOrd="0" destOrd="2" presId="urn:microsoft.com/office/officeart/2005/8/layout/vList4"/>
    <dgm:cxn modelId="{3CCD2307-2683-4684-900A-CFFB13932646}" type="presOf" srcId="{11EFB93D-771B-4B51-9AAD-014C8D56B765}" destId="{678073E1-C920-4762-A6CD-18840BAE531F}" srcOrd="0" destOrd="0" presId="urn:microsoft.com/office/officeart/2005/8/layout/vList4"/>
    <dgm:cxn modelId="{7D1DCA0E-892B-4649-AA2D-C3886070F1D5}" type="presOf" srcId="{CFFCEAC3-E934-4857-B5EC-BC558C1DDA41}" destId="{92043C15-7794-40BC-9A05-DCAF787CC7F2}" srcOrd="1" destOrd="0" presId="urn:microsoft.com/office/officeart/2005/8/layout/vList4"/>
    <dgm:cxn modelId="{5A918361-CD41-47FC-933D-0875B65F0EA6}" type="presOf" srcId="{BFA0C3E7-E1F0-4E4C-8766-9F93166D109D}" destId="{678073E1-C920-4762-A6CD-18840BAE531F}" srcOrd="0" destOrd="1" presId="urn:microsoft.com/office/officeart/2005/8/layout/vList4"/>
    <dgm:cxn modelId="{5CB43E22-B7D8-4E35-836F-9E1F7247CFDD}" type="presOf" srcId="{25548751-6A46-403B-9E7F-2915F0F4DC66}" destId="{92043C15-7794-40BC-9A05-DCAF787CC7F2}" srcOrd="1" destOrd="2" presId="urn:microsoft.com/office/officeart/2005/8/layout/vList4"/>
    <dgm:cxn modelId="{8C908281-6722-4DD7-A629-123D6F739E8E}" srcId="{11EFB93D-771B-4B51-9AAD-014C8D56B765}" destId="{470425C9-0CCE-48CF-8906-165C70A7B695}" srcOrd="1" destOrd="0" parTransId="{404B31B2-BE5E-4A18-9C85-A12F0AC28000}" sibTransId="{8A8578C1-A77A-45B7-A166-7A6DEC470CEB}"/>
    <dgm:cxn modelId="{6ED5FE47-CB1A-41BA-BB61-1BD27E488166}" type="presOf" srcId="{470425C9-0CCE-48CF-8906-165C70A7B695}" destId="{66BADEC9-FFAA-4460-891C-B9A3A1790BE0}" srcOrd="1" destOrd="2" presId="urn:microsoft.com/office/officeart/2005/8/layout/vList4"/>
    <dgm:cxn modelId="{BD7610BD-B86E-4424-B58C-7FEBD1312C1B}" srcId="{7E105637-94F5-4B44-999B-8676CFA606D0}" destId="{744CAD44-6B28-4ED5-B691-1354E5C20666}" srcOrd="0" destOrd="0" parTransId="{C7FD5401-916F-44DF-96C5-1FB992661AB5}" sibTransId="{198A553C-58A6-44EC-B6B0-80052C51EA6B}"/>
    <dgm:cxn modelId="{2550DB0B-3B5E-4701-893F-8E1A6B505DCC}" type="presOf" srcId="{87A67E1B-0A1B-4E82-9807-CE3A751C2B68}" destId="{EAEDB8D2-A746-4BBE-BAFF-D14C59A4CC96}" srcOrd="1" destOrd="1" presId="urn:microsoft.com/office/officeart/2005/8/layout/vList4"/>
    <dgm:cxn modelId="{239FDBE0-A201-438B-9528-D89656DAEFAC}" type="presOf" srcId="{7E105637-94F5-4B44-999B-8676CFA606D0}" destId="{D620018C-ACB8-47A5-ACDC-8A57E4F16448}" srcOrd="0" destOrd="0" presId="urn:microsoft.com/office/officeart/2005/8/layout/vList4"/>
    <dgm:cxn modelId="{6E9A7C54-259A-4DF5-88D7-3B24AC99C5BF}" type="presOf" srcId="{CFFCEAC3-E934-4857-B5EC-BC558C1DDA41}" destId="{919E11B0-B9D1-4106-BC97-09FD198D34A8}" srcOrd="0" destOrd="0" presId="urn:microsoft.com/office/officeart/2005/8/layout/vList4"/>
    <dgm:cxn modelId="{C371C8BE-6FC3-49CE-A71F-4787DBE3EC2D}" type="presOf" srcId="{744CAD44-6B28-4ED5-B691-1354E5C20666}" destId="{480161B8-4BC2-4EC0-B71B-01D1731F20D5}" srcOrd="0" destOrd="0" presId="urn:microsoft.com/office/officeart/2005/8/layout/vList4"/>
    <dgm:cxn modelId="{EB5B2ABD-A488-4021-98AF-9AFDEAD758B7}" srcId="{11EFB93D-771B-4B51-9AAD-014C8D56B765}" destId="{BFA0C3E7-E1F0-4E4C-8766-9F93166D109D}" srcOrd="0" destOrd="0" parTransId="{BB5D10E1-4C13-4F27-A8DE-078A50EC724B}" sibTransId="{30DC7582-FD9C-4418-B941-A63C0545D490}"/>
    <dgm:cxn modelId="{A99AD0EB-679E-4D5B-B18A-572900BB1217}" type="presOf" srcId="{11EFB93D-771B-4B51-9AAD-014C8D56B765}" destId="{66BADEC9-FFAA-4460-891C-B9A3A1790BE0}" srcOrd="1" destOrd="0" presId="urn:microsoft.com/office/officeart/2005/8/layout/vList4"/>
    <dgm:cxn modelId="{5883AC83-611F-4CBE-A8EE-10050B51A3D0}" srcId="{CFFCEAC3-E934-4857-B5EC-BC558C1DDA41}" destId="{25548751-6A46-403B-9E7F-2915F0F4DC66}" srcOrd="1" destOrd="0" parTransId="{EF9A58B0-5865-4B03-BFBB-65B195905229}" sibTransId="{6D89D729-9A7A-4AD7-8460-3C194EDB2DEC}"/>
    <dgm:cxn modelId="{65BAB34A-C313-4A4F-9D02-59B6E17BAB88}" type="presOf" srcId="{E4553F4D-A8B8-48BD-886F-3C5AC88F19DD}" destId="{919E11B0-B9D1-4106-BC97-09FD198D34A8}" srcOrd="0" destOrd="1" presId="urn:microsoft.com/office/officeart/2005/8/layout/vList4"/>
    <dgm:cxn modelId="{1681025E-4D3A-4A15-8DCA-C276077D6C25}" type="presOf" srcId="{470425C9-0CCE-48CF-8906-165C70A7B695}" destId="{678073E1-C920-4762-A6CD-18840BAE531F}" srcOrd="0" destOrd="2" presId="urn:microsoft.com/office/officeart/2005/8/layout/vList4"/>
    <dgm:cxn modelId="{7E2580E7-3FA9-45D6-9160-F44A3788CA55}" type="presOf" srcId="{E4553F4D-A8B8-48BD-886F-3C5AC88F19DD}" destId="{92043C15-7794-40BC-9A05-DCAF787CC7F2}" srcOrd="1" destOrd="1" presId="urn:microsoft.com/office/officeart/2005/8/layout/vList4"/>
    <dgm:cxn modelId="{435D3701-A2AE-4B2B-B315-6BC8B5418425}" srcId="{7E105637-94F5-4B44-999B-8676CFA606D0}" destId="{11EFB93D-771B-4B51-9AAD-014C8D56B765}" srcOrd="1" destOrd="0" parTransId="{2B2BDB26-C063-424C-9544-061FB0D717A5}" sibTransId="{DD9B13F1-F501-4746-976F-0B798162E588}"/>
    <dgm:cxn modelId="{B43A613E-8548-472D-9263-8C9903179D19}" srcId="{744CAD44-6B28-4ED5-B691-1354E5C20666}" destId="{CEB60736-F06F-448A-AC60-0FFFB70B80E2}" srcOrd="1" destOrd="0" parTransId="{321ADFE2-6A05-4330-9511-D1D0FD8466FD}" sibTransId="{847EDE9C-2C8F-4CB9-B9F2-9C34125CBCFE}"/>
    <dgm:cxn modelId="{2A5A8F54-20C7-4627-8E8E-867FF82A302E}" type="presOf" srcId="{744CAD44-6B28-4ED5-B691-1354E5C20666}" destId="{EAEDB8D2-A746-4BBE-BAFF-D14C59A4CC96}" srcOrd="1" destOrd="0" presId="urn:microsoft.com/office/officeart/2005/8/layout/vList4"/>
    <dgm:cxn modelId="{46DAF411-8EA9-4D83-BE51-B3E56E275E67}" type="presParOf" srcId="{D620018C-ACB8-47A5-ACDC-8A57E4F16448}" destId="{87837CC5-5A8D-4FD5-9422-8681FBF8594B}" srcOrd="0" destOrd="0" presId="urn:microsoft.com/office/officeart/2005/8/layout/vList4"/>
    <dgm:cxn modelId="{E34903B2-2CF6-47D1-A893-52E5FE6AC356}" type="presParOf" srcId="{87837CC5-5A8D-4FD5-9422-8681FBF8594B}" destId="{480161B8-4BC2-4EC0-B71B-01D1731F20D5}" srcOrd="0" destOrd="0" presId="urn:microsoft.com/office/officeart/2005/8/layout/vList4"/>
    <dgm:cxn modelId="{62B1E320-E743-4B17-9BED-E4630F942964}" type="presParOf" srcId="{87837CC5-5A8D-4FD5-9422-8681FBF8594B}" destId="{03F3F717-89FC-4936-AA8A-15F0AA9A1CB8}" srcOrd="1" destOrd="0" presId="urn:microsoft.com/office/officeart/2005/8/layout/vList4"/>
    <dgm:cxn modelId="{C39D75C2-1A6B-4CD9-9665-CE2339D97C11}" type="presParOf" srcId="{87837CC5-5A8D-4FD5-9422-8681FBF8594B}" destId="{EAEDB8D2-A746-4BBE-BAFF-D14C59A4CC96}" srcOrd="2" destOrd="0" presId="urn:microsoft.com/office/officeart/2005/8/layout/vList4"/>
    <dgm:cxn modelId="{2D1B0142-113A-4FAB-A78E-366CC7611767}" type="presParOf" srcId="{D620018C-ACB8-47A5-ACDC-8A57E4F16448}" destId="{6455D2A3-B2A1-42F4-A6A4-2BD70D4C2FE9}" srcOrd="1" destOrd="0" presId="urn:microsoft.com/office/officeart/2005/8/layout/vList4"/>
    <dgm:cxn modelId="{6D9F3117-A438-46E1-9636-4855E65BA5C1}" type="presParOf" srcId="{D620018C-ACB8-47A5-ACDC-8A57E4F16448}" destId="{AAE6FB3F-7357-47B5-8E8C-FD620CDCBBA4}" srcOrd="2" destOrd="0" presId="urn:microsoft.com/office/officeart/2005/8/layout/vList4"/>
    <dgm:cxn modelId="{440F1024-1FD0-4A3C-9F53-55E52250DB77}" type="presParOf" srcId="{AAE6FB3F-7357-47B5-8E8C-FD620CDCBBA4}" destId="{678073E1-C920-4762-A6CD-18840BAE531F}" srcOrd="0" destOrd="0" presId="urn:microsoft.com/office/officeart/2005/8/layout/vList4"/>
    <dgm:cxn modelId="{C21775FE-9066-4C7E-AE65-2681840E3CF2}" type="presParOf" srcId="{AAE6FB3F-7357-47B5-8E8C-FD620CDCBBA4}" destId="{F28F2319-449A-4658-955F-F655739DC06A}" srcOrd="1" destOrd="0" presId="urn:microsoft.com/office/officeart/2005/8/layout/vList4"/>
    <dgm:cxn modelId="{D3C71869-EE8D-4129-AF2E-31FBEF61354E}" type="presParOf" srcId="{AAE6FB3F-7357-47B5-8E8C-FD620CDCBBA4}" destId="{66BADEC9-FFAA-4460-891C-B9A3A1790BE0}" srcOrd="2" destOrd="0" presId="urn:microsoft.com/office/officeart/2005/8/layout/vList4"/>
    <dgm:cxn modelId="{3F5679F3-44B9-4645-A24F-04D7FAC2B552}" type="presParOf" srcId="{D620018C-ACB8-47A5-ACDC-8A57E4F16448}" destId="{0E7EBA16-D322-42D7-B1E3-B0B0D09C0702}" srcOrd="3" destOrd="0" presId="urn:microsoft.com/office/officeart/2005/8/layout/vList4"/>
    <dgm:cxn modelId="{6C56F034-69D7-4021-BF26-B2388D2D2FE1}" type="presParOf" srcId="{D620018C-ACB8-47A5-ACDC-8A57E4F16448}" destId="{659DC449-1EA3-4C88-95AC-1EE25B3A77DD}" srcOrd="4" destOrd="0" presId="urn:microsoft.com/office/officeart/2005/8/layout/vList4"/>
    <dgm:cxn modelId="{6BB3903E-9B9B-47F5-8949-FCD66BC3F97A}" type="presParOf" srcId="{659DC449-1EA3-4C88-95AC-1EE25B3A77DD}" destId="{919E11B0-B9D1-4106-BC97-09FD198D34A8}" srcOrd="0" destOrd="0" presId="urn:microsoft.com/office/officeart/2005/8/layout/vList4"/>
    <dgm:cxn modelId="{01535ED2-732E-4D6D-9856-70BBB5F6219D}" type="presParOf" srcId="{659DC449-1EA3-4C88-95AC-1EE25B3A77DD}" destId="{A3F75C8C-A9A6-4040-9C5B-81046FCE2C4A}" srcOrd="1" destOrd="0" presId="urn:microsoft.com/office/officeart/2005/8/layout/vList4"/>
    <dgm:cxn modelId="{4D11571B-D86E-4CCC-9124-FF16FBF76124}" type="presParOf" srcId="{659DC449-1EA3-4C88-95AC-1EE25B3A77DD}" destId="{92043C15-7794-40BC-9A05-DCAF787CC7F2}"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0161B8-4BC2-4EC0-B71B-01D1731F20D5}">
      <dsp:nvSpPr>
        <dsp:cNvPr id="0" name=""/>
        <dsp:cNvSpPr/>
      </dsp:nvSpPr>
      <dsp:spPr>
        <a:xfrm>
          <a:off x="0" y="0"/>
          <a:ext cx="7558086" cy="1452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t>Operational Efficiency</a:t>
          </a:r>
          <a:endParaRPr lang="en-US" sz="3000" kern="1200" dirty="0"/>
        </a:p>
        <a:p>
          <a:pPr marL="228600" lvl="1" indent="-228600" algn="l" defTabSz="1022350">
            <a:lnSpc>
              <a:spcPct val="90000"/>
            </a:lnSpc>
            <a:spcBef>
              <a:spcPct val="0"/>
            </a:spcBef>
            <a:spcAft>
              <a:spcPct val="15000"/>
            </a:spcAft>
            <a:buChar char="••"/>
          </a:pPr>
          <a:r>
            <a:rPr lang="en-US" sz="2300" kern="1200" dirty="0" smtClean="0"/>
            <a:t>Simplified Self-Service Access</a:t>
          </a:r>
          <a:endParaRPr lang="en-US" sz="2300" kern="1200" dirty="0"/>
        </a:p>
        <a:p>
          <a:pPr marL="228600" lvl="1" indent="-228600" algn="l" defTabSz="1022350">
            <a:lnSpc>
              <a:spcPct val="90000"/>
            </a:lnSpc>
            <a:spcBef>
              <a:spcPct val="0"/>
            </a:spcBef>
            <a:spcAft>
              <a:spcPct val="15000"/>
            </a:spcAft>
            <a:buChar char="••"/>
          </a:pPr>
          <a:r>
            <a:rPr lang="en-US" sz="2300" kern="1200" dirty="0" smtClean="0"/>
            <a:t>Programmatic Configuration</a:t>
          </a:r>
          <a:endParaRPr lang="en-US" sz="2300" kern="1200" dirty="0"/>
        </a:p>
      </dsp:txBody>
      <dsp:txXfrm>
        <a:off x="1656873" y="0"/>
        <a:ext cx="5901213" cy="1452562"/>
      </dsp:txXfrm>
    </dsp:sp>
    <dsp:sp modelId="{03F3F717-89FC-4936-AA8A-15F0AA9A1CB8}">
      <dsp:nvSpPr>
        <dsp:cNvPr id="0" name=""/>
        <dsp:cNvSpPr/>
      </dsp:nvSpPr>
      <dsp:spPr>
        <a:xfrm>
          <a:off x="145256" y="145256"/>
          <a:ext cx="1511617" cy="116204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8073E1-C920-4762-A6CD-18840BAE531F}">
      <dsp:nvSpPr>
        <dsp:cNvPr id="0" name=""/>
        <dsp:cNvSpPr/>
      </dsp:nvSpPr>
      <dsp:spPr>
        <a:xfrm>
          <a:off x="0" y="1597818"/>
          <a:ext cx="7558086" cy="1452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t>Deployment Efficiency</a:t>
          </a:r>
          <a:endParaRPr lang="en-US" sz="3000" kern="1200" dirty="0"/>
        </a:p>
        <a:p>
          <a:pPr marL="228600" lvl="1" indent="-228600" algn="l" defTabSz="1022350">
            <a:lnSpc>
              <a:spcPct val="90000"/>
            </a:lnSpc>
            <a:spcBef>
              <a:spcPct val="0"/>
            </a:spcBef>
            <a:spcAft>
              <a:spcPct val="15000"/>
            </a:spcAft>
            <a:buChar char="••"/>
          </a:pPr>
          <a:r>
            <a:rPr lang="en-US" sz="2300" kern="1200" dirty="0" smtClean="0"/>
            <a:t>Standardized Building Blocks</a:t>
          </a:r>
          <a:endParaRPr lang="en-US" sz="2300" kern="1200" dirty="0"/>
        </a:p>
        <a:p>
          <a:pPr marL="228600" lvl="1" indent="-228600" algn="l" defTabSz="1022350">
            <a:lnSpc>
              <a:spcPct val="90000"/>
            </a:lnSpc>
            <a:spcBef>
              <a:spcPct val="0"/>
            </a:spcBef>
            <a:spcAft>
              <a:spcPct val="15000"/>
            </a:spcAft>
            <a:buChar char="••"/>
          </a:pPr>
          <a:r>
            <a:rPr lang="en-US" sz="2300" kern="1200" dirty="0" smtClean="0"/>
            <a:t>Automated Provisioning</a:t>
          </a:r>
          <a:endParaRPr lang="en-US" sz="2300" kern="1200" dirty="0"/>
        </a:p>
      </dsp:txBody>
      <dsp:txXfrm>
        <a:off x="1656873" y="1597818"/>
        <a:ext cx="5901213" cy="1452562"/>
      </dsp:txXfrm>
    </dsp:sp>
    <dsp:sp modelId="{F28F2319-449A-4658-955F-F655739DC06A}">
      <dsp:nvSpPr>
        <dsp:cNvPr id="0" name=""/>
        <dsp:cNvSpPr/>
      </dsp:nvSpPr>
      <dsp:spPr>
        <a:xfrm>
          <a:off x="145256" y="1743074"/>
          <a:ext cx="1511617" cy="1162049"/>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9E11B0-B9D1-4106-BC97-09FD198D34A8}">
      <dsp:nvSpPr>
        <dsp:cNvPr id="0" name=""/>
        <dsp:cNvSpPr/>
      </dsp:nvSpPr>
      <dsp:spPr>
        <a:xfrm>
          <a:off x="0" y="3195637"/>
          <a:ext cx="7558086" cy="14525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t>Runtime Efficiency</a:t>
          </a:r>
          <a:endParaRPr lang="en-US" sz="3000" kern="1200" dirty="0"/>
        </a:p>
        <a:p>
          <a:pPr marL="228600" lvl="1" indent="-228600" algn="l" defTabSz="1022350">
            <a:lnSpc>
              <a:spcPct val="90000"/>
            </a:lnSpc>
            <a:spcBef>
              <a:spcPct val="0"/>
            </a:spcBef>
            <a:spcAft>
              <a:spcPct val="15000"/>
            </a:spcAft>
            <a:buChar char="••"/>
          </a:pPr>
          <a:r>
            <a:rPr lang="en-US" sz="2300" kern="1200" dirty="0" smtClean="0"/>
            <a:t>Improved Performance</a:t>
          </a:r>
          <a:endParaRPr lang="en-US" sz="2300" kern="1200" dirty="0"/>
        </a:p>
        <a:p>
          <a:pPr marL="228600" lvl="1" indent="-228600" algn="l" defTabSz="1022350">
            <a:lnSpc>
              <a:spcPct val="90000"/>
            </a:lnSpc>
            <a:spcBef>
              <a:spcPct val="0"/>
            </a:spcBef>
            <a:spcAft>
              <a:spcPct val="15000"/>
            </a:spcAft>
            <a:buChar char="••"/>
          </a:pPr>
          <a:r>
            <a:rPr lang="en-US" sz="2300" kern="1200" dirty="0" smtClean="0"/>
            <a:t>Lower Cost</a:t>
          </a:r>
          <a:endParaRPr lang="en-US" sz="2300" kern="1200" dirty="0"/>
        </a:p>
      </dsp:txBody>
      <dsp:txXfrm>
        <a:off x="1656873" y="3195637"/>
        <a:ext cx="5901213" cy="1452562"/>
      </dsp:txXfrm>
    </dsp:sp>
    <dsp:sp modelId="{A3F75C8C-A9A6-4040-9C5B-81046FCE2C4A}">
      <dsp:nvSpPr>
        <dsp:cNvPr id="0" name=""/>
        <dsp:cNvSpPr/>
      </dsp:nvSpPr>
      <dsp:spPr>
        <a:xfrm>
          <a:off x="145256" y="3340893"/>
          <a:ext cx="1511617" cy="1162049"/>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865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l">
              <a:defRPr sz="1200">
                <a:latin typeface="Times New Roman" pitchFamily="18" charset="0"/>
              </a:defRPr>
            </a:lvl1pPr>
          </a:lstStyle>
          <a:p>
            <a:endParaRPr lang="en-US"/>
          </a:p>
        </p:txBody>
      </p:sp>
      <p:sp>
        <p:nvSpPr>
          <p:cNvPr id="83865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r">
              <a:defRPr sz="1200">
                <a:latin typeface="Times New Roman" pitchFamily="18" charset="0"/>
              </a:defRPr>
            </a:lvl1pPr>
          </a:lstStyle>
          <a:p>
            <a:endParaRPr lang="en-US"/>
          </a:p>
        </p:txBody>
      </p:sp>
      <p:sp>
        <p:nvSpPr>
          <p:cNvPr id="83866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1430" tIns="45714" rIns="91430" bIns="45714" numCol="1" anchor="b" anchorCtr="0" compatLnSpc="1">
            <a:prstTxWarp prst="textNoShape">
              <a:avLst/>
            </a:prstTxWarp>
          </a:bodyPr>
          <a:lstStyle>
            <a:lvl1pPr algn="l">
              <a:defRPr sz="1200">
                <a:latin typeface="Times New Roman" pitchFamily="18" charset="0"/>
              </a:defRPr>
            </a:lvl1pPr>
          </a:lstStyle>
          <a:p>
            <a:endParaRPr lang="en-US"/>
          </a:p>
        </p:txBody>
      </p:sp>
      <p:sp>
        <p:nvSpPr>
          <p:cNvPr id="83866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1430" tIns="45714" rIns="91430" bIns="45714" numCol="1" anchor="b" anchorCtr="0" compatLnSpc="1">
            <a:prstTxWarp prst="textNoShape">
              <a:avLst/>
            </a:prstTxWarp>
          </a:bodyPr>
          <a:lstStyle>
            <a:lvl1pPr algn="r">
              <a:defRPr sz="1200">
                <a:latin typeface="Times New Roman" pitchFamily="18" charset="0"/>
              </a:defRPr>
            </a:lvl1pPr>
          </a:lstStyle>
          <a:p>
            <a:fld id="{5B3B6D2E-AAA4-476B-BC23-6422B08EA2C3}"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l" eaLnBrk="1" hangingPunct="1">
              <a:spcBef>
                <a:spcPct val="0"/>
              </a:spcBef>
              <a:defRPr sz="1200" b="0" i="0"/>
            </a:lvl1pPr>
          </a:lstStyle>
          <a:p>
            <a:endParaRPr lang="en-US"/>
          </a:p>
        </p:txBody>
      </p:sp>
      <p:sp>
        <p:nvSpPr>
          <p:cNvPr id="921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lvl1pPr algn="r" eaLnBrk="1" hangingPunct="1">
              <a:spcBef>
                <a:spcPct val="0"/>
              </a:spcBef>
              <a:defRPr sz="1200" b="0" i="0"/>
            </a:lvl1pPr>
          </a:lstStyle>
          <a:p>
            <a:endParaRPr lang="en-US"/>
          </a:p>
        </p:txBody>
      </p:sp>
      <p:sp>
        <p:nvSpPr>
          <p:cNvPr id="922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p:spPr>
      </p:sp>
      <p:sp>
        <p:nvSpPr>
          <p:cNvPr id="9221"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1430" tIns="45714" rIns="91430"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2"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430" tIns="45714" rIns="91430" bIns="45714" numCol="1" anchor="b" anchorCtr="0" compatLnSpc="1">
            <a:prstTxWarp prst="textNoShape">
              <a:avLst/>
            </a:prstTxWarp>
          </a:bodyPr>
          <a:lstStyle>
            <a:lvl1pPr algn="l" eaLnBrk="1" hangingPunct="1">
              <a:spcBef>
                <a:spcPct val="0"/>
              </a:spcBef>
              <a:defRPr sz="1200" b="0" i="0"/>
            </a:lvl1pPr>
          </a:lstStyle>
          <a:p>
            <a:endParaRPr lang="en-US"/>
          </a:p>
        </p:txBody>
      </p:sp>
      <p:sp>
        <p:nvSpPr>
          <p:cNvPr id="9223"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430" tIns="45714" rIns="91430" bIns="45714" numCol="1" anchor="b" anchorCtr="0" compatLnSpc="1">
            <a:prstTxWarp prst="textNoShape">
              <a:avLst/>
            </a:prstTxWarp>
          </a:bodyPr>
          <a:lstStyle>
            <a:lvl1pPr algn="r" eaLnBrk="1" hangingPunct="1">
              <a:spcBef>
                <a:spcPct val="0"/>
              </a:spcBef>
              <a:defRPr sz="1200" b="0" i="0"/>
            </a:lvl1pPr>
          </a:lstStyle>
          <a:p>
            <a:fld id="{2EC8BFF8-584B-42BD-828D-E7586270668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F4696167-5433-4C40-8120-1D2A41CA05ED}" type="slidenum">
              <a:rPr lang="en-US" smtClean="0">
                <a:solidFill>
                  <a:prstClr val="black"/>
                </a:solidFill>
              </a:rPr>
              <a:pPr>
                <a:defRPr/>
              </a:pPr>
              <a:t>2</a:t>
            </a:fld>
            <a:endParaRPr lang="en-US" dirty="0" smtClean="0">
              <a:solidFill>
                <a:prstClr val="black"/>
              </a:solidFill>
            </a:endParaRPr>
          </a:p>
        </p:txBody>
      </p:sp>
      <p:sp>
        <p:nvSpPr>
          <p:cNvPr id="121859" name="Rectangle 2"/>
          <p:cNvSpPr>
            <a:spLocks noGrp="1" noRot="1" noChangeAspect="1" noChangeArrowheads="1" noTextEdit="1"/>
          </p:cNvSpPr>
          <p:nvPr>
            <p:ph type="sldImg"/>
          </p:nvPr>
        </p:nvSpPr>
        <p:spPr>
          <a:xfrm>
            <a:off x="915988" y="746125"/>
            <a:ext cx="4967287" cy="3724275"/>
          </a:xfrm>
          <a:ln w="12700" cap="flat">
            <a:solidFill>
              <a:schemeClr val="tx1"/>
            </a:solidFill>
          </a:ln>
        </p:spPr>
      </p:sp>
      <p:sp>
        <p:nvSpPr>
          <p:cNvPr id="121860" name="Rectangle 3"/>
          <p:cNvSpPr>
            <a:spLocks noGrp="1" noChangeArrowheads="1"/>
          </p:cNvSpPr>
          <p:nvPr>
            <p:ph type="body" idx="1"/>
          </p:nvPr>
        </p:nvSpPr>
        <p:spPr>
          <a:xfrm>
            <a:off x="907931" y="4714184"/>
            <a:ext cx="4981815" cy="4469424"/>
          </a:xfrm>
          <a:noFill/>
          <a:ln/>
        </p:spPr>
        <p:txBody>
          <a:bodyPr lIns="92676" tIns="47936" rIns="92676" bIns="47936"/>
          <a:lstStyle/>
          <a:p>
            <a:pPr defTabSz="955675" eaLnBrk="1" hangingPunct="1"/>
            <a:endParaRPr lang="nl-NL"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C8BFF8-584B-42BD-828D-E7586270668B}"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8516E4F3-8898-46C7-80D7-46DF87822076}" type="slidenum">
              <a:rPr lang="en-US">
                <a:solidFill>
                  <a:prstClr val="black"/>
                </a:solidFill>
              </a:rPr>
              <a:pPr/>
              <a:t>15</a:t>
            </a:fld>
            <a:endParaRPr lang="en-US">
              <a:solidFill>
                <a:prstClr val="black"/>
              </a:solidFill>
            </a:endParaRPr>
          </a:p>
        </p:txBody>
      </p:sp>
      <p:sp>
        <p:nvSpPr>
          <p:cNvPr id="70659" name="Rectangle 7"/>
          <p:cNvSpPr txBox="1">
            <a:spLocks noGrp="1" noChangeArrowheads="1"/>
          </p:cNvSpPr>
          <p:nvPr/>
        </p:nvSpPr>
        <p:spPr bwMode="auto">
          <a:xfrm>
            <a:off x="3852016" y="9431814"/>
            <a:ext cx="2945659" cy="496411"/>
          </a:xfrm>
          <a:prstGeom prst="rect">
            <a:avLst/>
          </a:prstGeom>
          <a:noFill/>
          <a:ln w="9525">
            <a:noFill/>
            <a:miter lim="800000"/>
            <a:headEnd/>
            <a:tailEnd/>
          </a:ln>
        </p:spPr>
        <p:txBody>
          <a:bodyPr lIns="93279" tIns="46639" rIns="93279" bIns="46639" anchor="b"/>
          <a:lstStyle/>
          <a:p>
            <a:pPr algn="r" defTabSz="919163">
              <a:lnSpc>
                <a:spcPct val="90000"/>
              </a:lnSpc>
              <a:buClr>
                <a:srgbClr val="4F81BD"/>
              </a:buClr>
            </a:pPr>
            <a:fld id="{16780769-B76B-4A59-8F93-787FC1E0B1AF}" type="slidenum">
              <a:rPr lang="en-US" sz="1200" b="0" i="0" smtClean="0">
                <a:solidFill>
                  <a:srgbClr val="000000"/>
                </a:solidFill>
                <a:latin typeface="Calibri" pitchFamily="34" charset="0"/>
                <a:ea typeface="ＭＳ Ｐゴシック" pitchFamily="34" charset="-128"/>
              </a:rPr>
              <a:pPr algn="r" defTabSz="919163">
                <a:lnSpc>
                  <a:spcPct val="90000"/>
                </a:lnSpc>
                <a:buClr>
                  <a:srgbClr val="4F81BD"/>
                </a:buClr>
              </a:pPr>
              <a:t>15</a:t>
            </a:fld>
            <a:endParaRPr lang="en-US" sz="1200" b="0" i="0" smtClean="0">
              <a:solidFill>
                <a:srgbClr val="000000"/>
              </a:solidFill>
              <a:latin typeface="Calibri" pitchFamily="34" charset="0"/>
              <a:ea typeface="ＭＳ Ｐゴシック" pitchFamily="34" charset="-128"/>
            </a:endParaRPr>
          </a:p>
        </p:txBody>
      </p:sp>
      <p:sp>
        <p:nvSpPr>
          <p:cNvPr id="70660" name="Rectangle 2"/>
          <p:cNvSpPr>
            <a:spLocks noGrp="1" noRot="1" noChangeAspect="1" noChangeArrowheads="1" noTextEdit="1"/>
          </p:cNvSpPr>
          <p:nvPr>
            <p:ph type="sldImg"/>
          </p:nvPr>
        </p:nvSpPr>
        <p:spPr>
          <a:xfrm>
            <a:off x="917575" y="744538"/>
            <a:ext cx="4964113" cy="3722687"/>
          </a:xfrm>
          <a:ln/>
        </p:spPr>
      </p:sp>
      <p:sp>
        <p:nvSpPr>
          <p:cNvPr id="70661" name="Rectangle 3"/>
          <p:cNvSpPr>
            <a:spLocks noGrp="1" noChangeArrowheads="1"/>
          </p:cNvSpPr>
          <p:nvPr>
            <p:ph type="body" idx="1"/>
          </p:nvPr>
        </p:nvSpPr>
        <p:spPr>
          <a:xfrm>
            <a:off x="907538" y="4715907"/>
            <a:ext cx="4982601" cy="4467701"/>
          </a:xfrm>
          <a:noFill/>
          <a:ln/>
        </p:spPr>
        <p:txBody>
          <a:bodyPr lIns="93279" tIns="46639" rIns="93279" bIns="46639"/>
          <a:lstStyle/>
          <a:p>
            <a:pPr marL="230188" indent="-230188" eaLnBrk="1" hangingPunct="1"/>
            <a:r>
              <a:rPr lang="en-US" sz="800" b="0" dirty="0" smtClean="0">
                <a:latin typeface="Arial" pitchFamily="34" charset="0"/>
              </a:rPr>
              <a:t>So way up at 10’ level  -  you can approach this in a number of ways between the  two extremes of strategic and tactical. </a:t>
            </a:r>
            <a:endParaRPr lang="en-US" sz="800" b="0" dirty="0" smtClean="0">
              <a:latin typeface="Times" pitchFamily="-108" charset="0"/>
            </a:endParaRPr>
          </a:p>
          <a:p>
            <a:pPr marL="230188" indent="-230188" eaLnBrk="1" hangingPunct="1"/>
            <a:endParaRPr lang="en-US" sz="800" b="0" dirty="0" smtClean="0">
              <a:latin typeface="Times" pitchFamily="-108" charset="0"/>
            </a:endParaRPr>
          </a:p>
          <a:p>
            <a:pPr marL="230188" indent="-230188" eaLnBrk="1" hangingPunct="1"/>
            <a:r>
              <a:rPr lang="en-US" sz="800" b="0" dirty="0" smtClean="0">
                <a:latin typeface="Times" pitchFamily="-108" charset="0"/>
              </a:rPr>
              <a:t>Cloud can really be a vehicle to implement strategic improvements to enterprise IT.  This includes things like changing the cost structure of IT for lower TCO, it could a method to reduce complexity and enable rapid time to market, or even used to support other strategic initiatives, such as implementing a corporate green strategy.</a:t>
            </a:r>
          </a:p>
          <a:p>
            <a:pPr marL="230188" indent="-230188" eaLnBrk="1" hangingPunct="1"/>
            <a:endParaRPr lang="en-US" sz="800" b="0" dirty="0" smtClean="0">
              <a:latin typeface="Times" pitchFamily="-108" charset="0"/>
            </a:endParaRPr>
          </a:p>
          <a:p>
            <a:pPr marL="230188" indent="-230188" eaLnBrk="1" hangingPunct="1"/>
            <a:r>
              <a:rPr lang="en-US" sz="800" b="0" dirty="0" smtClean="0">
                <a:latin typeface="Times" pitchFamily="-108" charset="0"/>
              </a:rPr>
              <a:t>There are a lot of tactical motivators for cloud as well.   A lot of these are also cost and ROI related, and can include things as simple as deploying virtualization technologies or things like enabling a more sophisticated way to pay for IT with new metering and chargeback capabilities.</a:t>
            </a:r>
          </a:p>
          <a:p>
            <a:pPr marL="230188" indent="-230188" eaLnBrk="1" hangingPunct="1"/>
            <a:endParaRPr lang="en-US" sz="800" b="0" dirty="0" smtClean="0">
              <a:latin typeface="Times" pitchFamily="-108" charset="0"/>
            </a:endParaRPr>
          </a:p>
          <a:p>
            <a:pPr marL="230188" indent="-230188" eaLnBrk="1" hangingPunct="1"/>
            <a:r>
              <a:rPr lang="en-US" sz="800" b="0" dirty="0" smtClean="0">
                <a:latin typeface="Times" pitchFamily="-108" charset="0"/>
              </a:rPr>
              <a:t>-----</a:t>
            </a:r>
          </a:p>
          <a:p>
            <a:pPr marL="230188" indent="-230188" eaLnBrk="1" hangingPunct="1"/>
            <a:endParaRPr lang="en-US" sz="800" b="0" dirty="0" smtClean="0">
              <a:latin typeface="Times" pitchFamily="-10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1699419" y="744617"/>
            <a:ext cx="3398838" cy="3723084"/>
          </a:xfrm>
          <a:ln/>
        </p:spPr>
      </p:sp>
      <p:sp>
        <p:nvSpPr>
          <p:cNvPr id="71683" name="Notes Placeholder 2"/>
          <p:cNvSpPr>
            <a:spLocks noGrp="1"/>
          </p:cNvSpPr>
          <p:nvPr>
            <p:ph type="body" idx="1"/>
          </p:nvPr>
        </p:nvSpPr>
        <p:spPr>
          <a:noFill/>
          <a:ln/>
        </p:spPr>
        <p:txBody>
          <a:bodyPr/>
          <a:lstStyle/>
          <a:p>
            <a:r>
              <a:rPr lang="en-US" b="0" dirty="0" smtClean="0">
                <a:latin typeface="Arial" pitchFamily="34" charset="0"/>
              </a:rPr>
              <a:t>You do need to  have some general idea about the basic direction you want to go first because not everything is going into a cloud,  but clouds are particularly attractive  for a few different things:</a:t>
            </a:r>
          </a:p>
          <a:p>
            <a:r>
              <a:rPr lang="en-US" b="0" dirty="0" smtClean="0">
                <a:latin typeface="Arial" pitchFamily="34" charset="0"/>
              </a:rPr>
              <a:t>You can use them for Augmentation which is great if you’ve got workloads that are really </a:t>
            </a:r>
            <a:r>
              <a:rPr lang="en-US" b="0" dirty="0" err="1" smtClean="0">
                <a:latin typeface="Arial" pitchFamily="34" charset="0"/>
              </a:rPr>
              <a:t>spikey</a:t>
            </a:r>
            <a:r>
              <a:rPr lang="en-US" b="0" dirty="0" smtClean="0">
                <a:latin typeface="Arial" pitchFamily="34" charset="0"/>
              </a:rPr>
              <a:t> like web services or HR self-service platforms is another good example. Instead of paying for peak load capacity for all these individual silos, you can share or off-load resources to a cloud.    </a:t>
            </a:r>
          </a:p>
          <a:p>
            <a:r>
              <a:rPr lang="en-US" b="0" dirty="0" smtClean="0">
                <a:latin typeface="Arial" pitchFamily="34" charset="0"/>
              </a:rPr>
              <a:t>This is great option, but it’s generally used in </a:t>
            </a:r>
            <a:r>
              <a:rPr lang="en-US" b="0" dirty="0" err="1" smtClean="0">
                <a:latin typeface="Arial" pitchFamily="34" charset="0"/>
              </a:rPr>
              <a:t>SaaS</a:t>
            </a:r>
            <a:r>
              <a:rPr lang="en-US" b="0" dirty="0" smtClean="0">
                <a:latin typeface="Arial" pitchFamily="34" charset="0"/>
              </a:rPr>
              <a:t> or </a:t>
            </a:r>
            <a:r>
              <a:rPr lang="en-US" b="0" dirty="0" err="1" smtClean="0">
                <a:latin typeface="Arial" pitchFamily="34" charset="0"/>
              </a:rPr>
              <a:t>PaaS</a:t>
            </a:r>
            <a:r>
              <a:rPr lang="en-US" b="0" dirty="0" smtClean="0">
                <a:latin typeface="Arial" pitchFamily="34" charset="0"/>
              </a:rPr>
              <a:t> deployments because it’s really dependent on how </a:t>
            </a:r>
            <a:r>
              <a:rPr lang="en-US" b="0" dirty="0" err="1" smtClean="0">
                <a:latin typeface="Arial" pitchFamily="34" charset="0"/>
              </a:rPr>
              <a:t>stateful</a:t>
            </a:r>
            <a:r>
              <a:rPr lang="en-US" b="0" dirty="0" smtClean="0">
                <a:latin typeface="Arial" pitchFamily="34" charset="0"/>
              </a:rPr>
              <a:t> your specific applications are, and the interdependence between the datasets that need to be load balanced. </a:t>
            </a:r>
          </a:p>
          <a:p>
            <a:r>
              <a:rPr lang="en-US" dirty="0" smtClean="0">
                <a:latin typeface="Arial" pitchFamily="34" charset="0"/>
              </a:rPr>
              <a:t>Shared Services  </a:t>
            </a:r>
            <a:r>
              <a:rPr lang="en-US" b="0" dirty="0" smtClean="0">
                <a:latin typeface="Arial" pitchFamily="34" charset="0"/>
              </a:rPr>
              <a:t>is like a  logical extension of SOA  with  shared databases, middleware, security services – which is starting to become a more popular target of cloud computing projects –like Database as a Service is a great example. </a:t>
            </a:r>
          </a:p>
          <a:p>
            <a:r>
              <a:rPr lang="en-US" dirty="0" smtClean="0">
                <a:latin typeface="Arial" pitchFamily="34" charset="0"/>
              </a:rPr>
              <a:t>Cloud Computing can also be an expansion of traditional IT consolidation projects</a:t>
            </a:r>
            <a:r>
              <a:rPr lang="en-US" b="0" dirty="0" smtClean="0">
                <a:latin typeface="Arial" pitchFamily="34" charset="0"/>
              </a:rPr>
              <a:t>, i.e., consolidating multiple applications or departments onto shared servers,  network and storage -  but with the Cloud’s capabilities for provisioning and managing the resources.</a:t>
            </a:r>
          </a:p>
          <a:p>
            <a:r>
              <a:rPr lang="en-US" b="0" dirty="0" smtClean="0">
                <a:latin typeface="Arial" pitchFamily="34" charset="0"/>
              </a:rPr>
              <a:t>Development and Test is probably one of the best private cloud use-cases because very dynamic</a:t>
            </a:r>
          </a:p>
          <a:p>
            <a:r>
              <a:rPr lang="en-US" b="0" dirty="0" smtClean="0">
                <a:latin typeface="Arial" pitchFamily="34" charset="0"/>
              </a:rPr>
              <a:t>Using a shared resource is great alternative to buying and provision big test farms dedicated to individual apps that might or might not ever see the light of day. </a:t>
            </a:r>
          </a:p>
          <a:p>
            <a:r>
              <a:rPr lang="en-US" b="0" dirty="0" smtClean="0">
                <a:latin typeface="Arial" pitchFamily="34" charset="0"/>
              </a:rPr>
              <a:t>In all the cloud engagements that we’re seeing at Oracle, the first two are gaining traction, but this session will go into more detail on some of the capabilities required to support these last two types of use cases</a:t>
            </a:r>
          </a:p>
        </p:txBody>
      </p:sp>
      <p:sp>
        <p:nvSpPr>
          <p:cNvPr id="71684" name="Slide Number Placeholder 3"/>
          <p:cNvSpPr>
            <a:spLocks noGrp="1"/>
          </p:cNvSpPr>
          <p:nvPr>
            <p:ph type="sldNum" sz="quarter" idx="5"/>
          </p:nvPr>
        </p:nvSpPr>
        <p:spPr>
          <a:noFill/>
        </p:spPr>
        <p:txBody>
          <a:bodyPr/>
          <a:lstStyle/>
          <a:p>
            <a:fld id="{ADA4A0C9-D6DC-4DCC-BD3A-5E6B5778901D}" type="slidenum">
              <a:rPr lang="en-US">
                <a:solidFill>
                  <a:prstClr val="black"/>
                </a:solidFill>
              </a:rPr>
              <a:pPr/>
              <a:t>16</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latin typeface="Arial" pitchFamily="34" charset="0"/>
              </a:rPr>
              <a:t>So, what is Oracle’s overall cloud computing strategy?  Our objectives are first to ensure that cloud computing is fully enterprise grade, that is, that is high performance, scalability, reliability, availability, security and standards-based for portability and interoperability. All the “</a:t>
            </a:r>
            <a:r>
              <a:rPr lang="en-US" sz="1200" dirty="0" err="1" smtClean="0">
                <a:latin typeface="Arial" pitchFamily="34" charset="0"/>
              </a:rPr>
              <a:t>ilities</a:t>
            </a:r>
            <a:r>
              <a:rPr lang="en-US" sz="1200" dirty="0" smtClean="0">
                <a:latin typeface="Arial" pitchFamily="34" charset="0"/>
              </a:rPr>
              <a:t>”…  Secondly, we will support both public and private cloud computing in order to give customers choice.</a:t>
            </a:r>
          </a:p>
          <a:p>
            <a:endParaRPr lang="en-US" dirty="0"/>
          </a:p>
        </p:txBody>
      </p:sp>
      <p:sp>
        <p:nvSpPr>
          <p:cNvPr id="4" name="Slide Number Placeholder 3"/>
          <p:cNvSpPr>
            <a:spLocks noGrp="1"/>
          </p:cNvSpPr>
          <p:nvPr>
            <p:ph type="sldNum" sz="quarter" idx="10"/>
          </p:nvPr>
        </p:nvSpPr>
        <p:spPr/>
        <p:txBody>
          <a:bodyPr/>
          <a:lstStyle/>
          <a:p>
            <a:fld id="{2EC8BFF8-584B-42BD-828D-E7586270668B}"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xfrm>
            <a:off x="917575" y="744538"/>
            <a:ext cx="4964113" cy="3722687"/>
          </a:xfrm>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 want to dispel</a:t>
            </a:r>
            <a:r>
              <a:rPr lang="en-US" baseline="0" dirty="0" smtClean="0"/>
              <a:t> </a:t>
            </a:r>
            <a:r>
              <a:rPr lang="en-US" baseline="0" dirty="0" smtClean="0"/>
              <a:t>the myth that cloud requires </a:t>
            </a:r>
            <a:r>
              <a:rPr lang="en-US" baseline="0" dirty="0" err="1" smtClean="0"/>
              <a:t>virtualisation</a:t>
            </a:r>
            <a:endParaRPr lang="en-US" dirty="0" smtClean="0"/>
          </a:p>
        </p:txBody>
      </p:sp>
      <p:sp>
        <p:nvSpPr>
          <p:cNvPr id="111620" name="Footer Placeholder 3"/>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GB">
                <a:solidFill>
                  <a:srgbClr val="000000"/>
                </a:solidFill>
              </a:rPr>
              <a:t>CONFIDENTIAL - ORACLE RESTRICTED</a:t>
            </a:r>
          </a:p>
        </p:txBody>
      </p:sp>
      <p:sp>
        <p:nvSpPr>
          <p:cNvPr id="11162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ACDC44-E106-4110-BEFC-22396783F2A0}" type="slidenum">
              <a:rPr lang="en-US">
                <a:solidFill>
                  <a:srgbClr val="000000"/>
                </a:solidFill>
              </a:rPr>
              <a:pPr fontAlgn="base">
                <a:spcBef>
                  <a:spcPct val="0"/>
                </a:spcBef>
                <a:spcAft>
                  <a:spcPct val="0"/>
                </a:spcAft>
              </a:pPr>
              <a:t>18</a:t>
            </a:fld>
            <a:endParaRPr 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buClr>
                <a:srgbClr val="4F81BD"/>
              </a:buClr>
              <a:defRPr/>
            </a:pPr>
            <a:fld id="{7C318B72-2126-4D77-939C-7276638355FC}" type="slidenum">
              <a:rPr lang="en-US">
                <a:solidFill>
                  <a:prstClr val="black"/>
                </a:solidFill>
              </a:rPr>
              <a:pPr>
                <a:buClr>
                  <a:srgbClr val="4F81BD"/>
                </a:buClr>
                <a:defRPr/>
              </a:pPr>
              <a:t>19</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buClr>
                <a:srgbClr val="4F81BD"/>
              </a:buClr>
              <a:defRPr/>
            </a:pPr>
            <a:r>
              <a:rPr lang="en-US">
                <a:solidFill>
                  <a:srgbClr val="000000"/>
                </a:solidFill>
                <a:latin typeface="Times" pitchFamily="18" charset="0"/>
              </a:rPr>
              <a:t>Transcript:</a:t>
            </a:r>
          </a:p>
          <a:p>
            <a:pPr>
              <a:buClr>
                <a:srgbClr val="4F81BD"/>
              </a:buClr>
              <a:defRPr/>
            </a:pPr>
            <a:endParaRPr lang="en-US">
              <a:solidFill>
                <a:srgbClr val="000000"/>
              </a:solidFill>
              <a:latin typeface="Times" pitchFamily="18" charset="0"/>
            </a:endParaRPr>
          </a:p>
          <a:p>
            <a:pPr>
              <a:buClr>
                <a:srgbClr val="4F81BD"/>
              </a:buClr>
              <a:defRPr/>
            </a:pPr>
            <a:r>
              <a:rPr lang="en-US">
                <a:solidFill>
                  <a:srgbClr val="000000"/>
                </a:solidFill>
                <a:latin typeface="Times" pitchFamily="18" charset="0"/>
              </a:rPr>
              <a:t>If you look at some of the sort of evolution of this cloud evolution so to speak so you have your typical systems and they still exist today, you know siloed where you have your networking, your storage, your compute all for one specific application and you manage that application in that environment. And over the last five years or so at Oracle we've been working on this grid environment where basically you have a bunch of shared resources. I was having lunch with a customer today who said for instance they have what they call Oracle pods. They're basically a bunch of servers which have all got real application clusters running, multiple databases, in some cases applications are within the same database, some cases they're separate but they all run on a set of shared servers and any new application either gets a schema or a set of schemas in a existing database, so gets a new database, but it's all on this cluster of 2-4 node real application cluster databases. That's a model that we've been talking about it and working towards for a while. And since the private cloud is really just another evolution in that phase as we move through to where you have pretty much you can take a lot more of your applications, a lot more of your databases, your mid tiers and have them in this shareable environment. You've got policies as to how you can use them, who can use them and typically you have some kind of chargeback metering as I said around it. And obviously capacity planning starts to become more important. If you got the shared resources you better know when you're going to run out of capacity when you want to add capacity. Along the way public clouds were evolving as well so you had the managed service providers and ASPs and all those guys a few years ago and they've all renamed or moved towards a public cloud. And sort of Amazon EC2 is kind of a poster child for public cloud where you basically get compute resources based on a usage based and you put your stuff there, run it for any length of time that you need. And what you'll see happening over the next few years is this kind of hybrid model as we said there'll be some set of applications that can go and run on a public cloud, you'll run a lot more in your enterprise data centers and one of the key things will be how do you manage a hybrid environment. Because if you are expecting certain SLAs, certain monitoring capabilities, certain security you better have that environment that manages your cloud environment. Either it's going to be common or they're going to have to come up with standards that basically allow you to do this management in this hybrid fashion. So now just because there's this evolution it doesn't mean that every system you have is going to end up in sort of on the right hand side being on a private cloud or a public cloud. You know at Oracle for instance we run a very large application, it's called our global single instance. It basically runs the entire Oracle business, all our financials, manufacturing, order management, payables. Now that lives in a dedicated 2-node M9000 with dedicated storage and there is nowhere on god's Earth that we would think, well we let somebody use the unused capacity just because it's there. I mean there are going to be environments that are core to your business and you're going to want to keep very tight control over. There'll be some that stay in the shared infrastructure as I was just describing and then there's another set that would move into this cloud. I don't think any of these are going away any time soon. It's just that there's an evolution towards the right over time.</a:t>
            </a:r>
          </a:p>
          <a:p>
            <a:pPr>
              <a:buClr>
                <a:srgbClr val="4F81BD"/>
              </a:buClr>
              <a:defRPr/>
            </a:pPr>
            <a:endParaRPr lang="en-US">
              <a:solidFill>
                <a:srgbClr val="000000"/>
              </a:solidFill>
              <a:latin typeface="Times" pitchFamily="18" charset="0"/>
            </a:endParaRPr>
          </a:p>
          <a:p>
            <a:pPr>
              <a:buClr>
                <a:srgbClr val="4F81BD"/>
              </a:buClr>
              <a:defRPr/>
            </a:pPr>
            <a:r>
              <a:rPr lang="en-US">
                <a:solidFill>
                  <a:srgbClr val="000000"/>
                </a:solidFill>
                <a:latin typeface="Times" pitchFamily="18" charset="0"/>
              </a:rPr>
              <a:t>Author’s Original Notes:</a:t>
            </a:r>
          </a:p>
          <a:p>
            <a:pPr>
              <a:buClr>
                <a:srgbClr val="4F81BD"/>
              </a:buClr>
              <a:defRPr/>
            </a:pPr>
            <a:endParaRPr lang="en-US">
              <a:solidFill>
                <a:srgbClr val="000000"/>
              </a:solidFill>
              <a:latin typeface="Times" pitchFamily="18" charset="0"/>
            </a:endParaRPr>
          </a:p>
          <a:p>
            <a:pPr>
              <a:buClr>
                <a:srgbClr val="4F81BD"/>
              </a:buClr>
              <a:defRPr/>
            </a:pPr>
            <a:fld id="{D9F963CF-CC7A-4143-8F2C-2D43212C484F}" type="slidenum">
              <a:rPr lang="en-US">
                <a:solidFill>
                  <a:srgbClr val="000000"/>
                </a:solidFill>
                <a:latin typeface="Times" pitchFamily="18" charset="0"/>
              </a:rPr>
              <a:pPr>
                <a:buClr>
                  <a:srgbClr val="4F81BD"/>
                </a:buClr>
                <a:defRPr/>
              </a:pPr>
              <a:t>21</a:t>
            </a:fld>
            <a:endParaRPr lang="en-US">
              <a:solidFill>
                <a:srgbClr val="000000"/>
              </a:solidFill>
              <a:latin typeface="Times" pitchFamily="18" charset="0"/>
            </a:endParaRPr>
          </a:p>
        </p:txBody>
      </p:sp>
      <p:sp>
        <p:nvSpPr>
          <p:cNvPr id="129027" name="Rectangle 2"/>
          <p:cNvSpPr>
            <a:spLocks noGrp="1" noRot="1" noChangeAspect="1" noChangeArrowheads="1" noTextEdit="1"/>
          </p:cNvSpPr>
          <p:nvPr>
            <p:ph type="sldImg"/>
          </p:nvPr>
        </p:nvSpPr>
        <p:spPr>
          <a:xfrm>
            <a:off x="917575" y="744538"/>
            <a:ext cx="4964113" cy="3722687"/>
          </a:xfrm>
          <a:ln/>
        </p:spPr>
      </p:sp>
      <p:sp>
        <p:nvSpPr>
          <p:cNvPr id="129028" name="Rectangle 3"/>
          <p:cNvSpPr>
            <a:spLocks noGrp="1" noChangeArrowheads="1"/>
          </p:cNvSpPr>
          <p:nvPr>
            <p:ph type="body" idx="1"/>
          </p:nvPr>
        </p:nvSpPr>
        <p:spPr>
          <a:noFill/>
          <a:ln/>
        </p:spPr>
        <p:txBody>
          <a:bodyPr/>
          <a:lstStyle/>
          <a:p>
            <a:pPr marL="179388" indent="-179388" eaLnBrk="1" hangingPunct="1">
              <a:lnSpc>
                <a:spcPct val="90000"/>
              </a:lnSpc>
            </a:pPr>
            <a:endParaRPr lang="en-US" sz="800" b="0"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C8BFF8-584B-42BD-828D-E7586270668B}"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917575" y="744538"/>
            <a:ext cx="4964113" cy="3722687"/>
          </a:xfrm>
          <a:ln/>
        </p:spPr>
      </p:sp>
      <p:sp>
        <p:nvSpPr>
          <p:cNvPr id="83971" name="Notes Placeholder 2"/>
          <p:cNvSpPr>
            <a:spLocks noGrp="1"/>
          </p:cNvSpPr>
          <p:nvPr>
            <p:ph type="body" idx="1"/>
          </p:nvPr>
        </p:nvSpPr>
        <p:spPr>
          <a:noFill/>
          <a:ln/>
        </p:spPr>
        <p:txBody>
          <a:bodyPr/>
          <a:lstStyle/>
          <a:p>
            <a:r>
              <a:rPr lang="en-US" dirty="0" smtClean="0">
                <a:latin typeface="Arial" pitchFamily="34" charset="0"/>
              </a:rPr>
              <a:t>Main point: working, simple definition of cloud computing</a:t>
            </a:r>
          </a:p>
          <a:p>
            <a:endParaRPr lang="en-US" dirty="0" smtClean="0">
              <a:latin typeface="Arial" pitchFamily="34" charset="0"/>
            </a:endParaRPr>
          </a:p>
          <a:p>
            <a:r>
              <a:rPr lang="en-US" dirty="0" smtClean="0">
                <a:latin typeface="Arial" pitchFamily="34" charset="0"/>
              </a:rPr>
              <a:t>So what is this “cloud computing”?  In contrast to traditional computing, where deploying an app entails procuring/configuring/etc….[6 clicks to build traditional stack—build emphasizes how tedious this is] </a:t>
            </a:r>
          </a:p>
          <a:p>
            <a:endParaRPr lang="en-US" dirty="0" smtClean="0">
              <a:latin typeface="Arial" pitchFamily="34" charset="0"/>
            </a:endParaRPr>
          </a:p>
          <a:p>
            <a:r>
              <a:rPr lang="en-US" dirty="0" smtClean="0">
                <a:latin typeface="Arial" pitchFamily="34" charset="0"/>
              </a:rPr>
              <a:t>…cloud computing [click] is about deploying software via a very simple interaction with a user interface such as a portal, and [click] having the capacity for that app automatically adjust based on demand without the </a:t>
            </a:r>
            <a:r>
              <a:rPr lang="en-US" dirty="0" err="1" smtClean="0">
                <a:latin typeface="Arial" pitchFamily="34" charset="0"/>
              </a:rPr>
              <a:t>deployer</a:t>
            </a:r>
            <a:r>
              <a:rPr lang="en-US" dirty="0" smtClean="0">
                <a:latin typeface="Arial" pitchFamily="34" charset="0"/>
              </a:rPr>
              <a:t> having to do anything additional.  And, by the way [click] this whole approach is enabled by the very technologies we mentioned earlier. In other words, the cloud computing approach is a natural evolution that builds on the capabilities enabled by those other technologies—it’s not something revolutionary that entails ripping and replacing technology investments you’ve already made. It’s about further leveraging those technologies in an architecture and approach that is even more effective at addressing the challenges we mentioned.</a:t>
            </a:r>
          </a:p>
        </p:txBody>
      </p:sp>
      <p:sp>
        <p:nvSpPr>
          <p:cNvPr id="45060" name="Slide Number Placeholder 3"/>
          <p:cNvSpPr>
            <a:spLocks noGrp="1"/>
          </p:cNvSpPr>
          <p:nvPr>
            <p:ph type="sldNum" sz="quarter" idx="5"/>
          </p:nvPr>
        </p:nvSpPr>
        <p:spPr/>
        <p:txBody>
          <a:bodyPr/>
          <a:lstStyle/>
          <a:p>
            <a:pPr>
              <a:defRPr/>
            </a:pPr>
            <a:fld id="{B1CDAAF4-8D33-4509-8D7D-909413B2AD54}" type="slidenum">
              <a:rPr lang="en-US" smtClean="0">
                <a:solidFill>
                  <a:prstClr val="black"/>
                </a:solidFill>
              </a:rPr>
              <a:pPr>
                <a:defRPr/>
              </a:pPr>
              <a:t>23</a:t>
            </a:fld>
            <a:endParaRPr lang="en-US"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919163" y="744538"/>
            <a:ext cx="4954587" cy="3716337"/>
          </a:xfrm>
          <a:ln/>
        </p:spPr>
      </p:sp>
      <p:sp>
        <p:nvSpPr>
          <p:cNvPr id="81923" name="Notes Placeholder 2"/>
          <p:cNvSpPr>
            <a:spLocks noGrp="1"/>
          </p:cNvSpPr>
          <p:nvPr>
            <p:ph type="body" idx="1"/>
          </p:nvPr>
        </p:nvSpPr>
        <p:spPr>
          <a:xfrm>
            <a:off x="907538" y="4715909"/>
            <a:ext cx="4979060" cy="4463105"/>
          </a:xfrm>
          <a:noFill/>
          <a:ln/>
        </p:spPr>
        <p:txBody>
          <a:bodyPr lIns="92485" tIns="46243" rIns="92485" bIns="46243"/>
          <a:lstStyle/>
          <a:p>
            <a:endParaRPr lang="en-US" sz="1000" dirty="0" smtClean="0">
              <a:latin typeface="Arial" pitchFamily="34" charset="0"/>
            </a:endParaRPr>
          </a:p>
        </p:txBody>
      </p:sp>
      <p:sp>
        <p:nvSpPr>
          <p:cNvPr id="81924" name="Slide Number Placeholder 3"/>
          <p:cNvSpPr txBox="1">
            <a:spLocks noGrp="1"/>
          </p:cNvSpPr>
          <p:nvPr/>
        </p:nvSpPr>
        <p:spPr bwMode="auto">
          <a:xfrm>
            <a:off x="3852016" y="9431815"/>
            <a:ext cx="2940939" cy="491815"/>
          </a:xfrm>
          <a:prstGeom prst="rect">
            <a:avLst/>
          </a:prstGeom>
          <a:noFill/>
          <a:ln w="9525">
            <a:noFill/>
            <a:round/>
            <a:headEnd/>
            <a:tailEnd/>
          </a:ln>
        </p:spPr>
        <p:txBody>
          <a:bodyPr lIns="92485" tIns="46243" rIns="92485" bIns="46243" anchor="b"/>
          <a:lstStyle/>
          <a:p>
            <a:pPr algn="r" defTabSz="441564">
              <a:spcBef>
                <a:spcPct val="0"/>
              </a:spcBef>
              <a:buSzPct val="100000"/>
              <a:tabLst>
                <a:tab pos="0" algn="l"/>
                <a:tab pos="441564" algn="l"/>
                <a:tab pos="883128" algn="l"/>
                <a:tab pos="1324691" algn="l"/>
                <a:tab pos="1766255" algn="l"/>
                <a:tab pos="2207819" algn="l"/>
                <a:tab pos="2649383" algn="l"/>
                <a:tab pos="3090946" algn="l"/>
                <a:tab pos="3532510" algn="l"/>
                <a:tab pos="3974074" algn="l"/>
                <a:tab pos="4415638" algn="l"/>
                <a:tab pos="4857201" algn="l"/>
                <a:tab pos="5298765" algn="l"/>
                <a:tab pos="5740329" algn="l"/>
                <a:tab pos="6181893" algn="l"/>
                <a:tab pos="6623456" algn="l"/>
                <a:tab pos="7065020" algn="l"/>
                <a:tab pos="7506584" algn="l"/>
                <a:tab pos="7948148" algn="l"/>
                <a:tab pos="8389711" algn="l"/>
                <a:tab pos="8831275" algn="l"/>
              </a:tabLst>
            </a:pPr>
            <a:fld id="{5A282E93-179B-41D4-81DE-19AAD1ADC386}" type="slidenum">
              <a:rPr lang="en-US" sz="1200" b="0" i="0" smtClean="0">
                <a:solidFill>
                  <a:srgbClr val="000000"/>
                </a:solidFill>
                <a:latin typeface="Times"/>
                <a:ea typeface="SimSun" pitchFamily="2" charset="-122"/>
                <a:cs typeface="Lucida Sans Unicode" pitchFamily="34" charset="0"/>
              </a:rPr>
              <a:pPr algn="r" defTabSz="441564">
                <a:spcBef>
                  <a:spcPct val="0"/>
                </a:spcBef>
                <a:buSzPct val="100000"/>
                <a:tabLst>
                  <a:tab pos="0" algn="l"/>
                  <a:tab pos="441564" algn="l"/>
                  <a:tab pos="883128" algn="l"/>
                  <a:tab pos="1324691" algn="l"/>
                  <a:tab pos="1766255" algn="l"/>
                  <a:tab pos="2207819" algn="l"/>
                  <a:tab pos="2649383" algn="l"/>
                  <a:tab pos="3090946" algn="l"/>
                  <a:tab pos="3532510" algn="l"/>
                  <a:tab pos="3974074" algn="l"/>
                  <a:tab pos="4415638" algn="l"/>
                  <a:tab pos="4857201" algn="l"/>
                  <a:tab pos="5298765" algn="l"/>
                  <a:tab pos="5740329" algn="l"/>
                  <a:tab pos="6181893" algn="l"/>
                  <a:tab pos="6623456" algn="l"/>
                  <a:tab pos="7065020" algn="l"/>
                  <a:tab pos="7506584" algn="l"/>
                  <a:tab pos="7948148" algn="l"/>
                  <a:tab pos="8389711" algn="l"/>
                  <a:tab pos="8831275" algn="l"/>
                </a:tabLst>
              </a:pPr>
              <a:t>32</a:t>
            </a:fld>
            <a:endParaRPr lang="en-US" sz="1200" b="0" i="0" dirty="0" smtClean="0">
              <a:solidFill>
                <a:srgbClr val="000000"/>
              </a:solidFill>
              <a:latin typeface="Times"/>
              <a:ea typeface="SimSun" pitchFamily="2" charset="-122"/>
              <a:cs typeface="Lucida Sans Unicode"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B76F5BA2-972F-1B44-B471-23EE3913DE11}" type="slidenum">
              <a:rPr lang="en-US"/>
              <a:pPr/>
              <a:t>3</a:t>
            </a:fld>
            <a:endParaRPr lang="en-US" dirty="0"/>
          </a:p>
        </p:txBody>
      </p:sp>
      <p:sp>
        <p:nvSpPr>
          <p:cNvPr id="25603" name="Rectangle 2"/>
          <p:cNvSpPr>
            <a:spLocks noGrp="1" noRot="1" noChangeAspect="1" noChangeArrowheads="1" noTextEdit="1"/>
          </p:cNvSpPr>
          <p:nvPr>
            <p:ph type="sldImg"/>
          </p:nvPr>
        </p:nvSpPr>
        <p:spPr>
          <a:xfrm>
            <a:off x="917575" y="744538"/>
            <a:ext cx="4964113" cy="3722687"/>
          </a:xfrm>
          <a:ln/>
        </p:spPr>
      </p:sp>
      <p:sp>
        <p:nvSpPr>
          <p:cNvPr id="25604" name="Rectangle 3"/>
          <p:cNvSpPr>
            <a:spLocks noGrp="1" noChangeArrowheads="1"/>
          </p:cNvSpPr>
          <p:nvPr>
            <p:ph type="body" idx="1"/>
          </p:nvPr>
        </p:nvSpPr>
        <p:spPr>
          <a:noFill/>
          <a:ln/>
        </p:spPr>
        <p:txBody>
          <a:bodyPr/>
          <a:lstStyle/>
          <a:p>
            <a:endParaRPr lang="en-AU" b="1" dirty="0" smtClean="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919163" y="744538"/>
            <a:ext cx="4954587" cy="3716337"/>
          </a:xfrm>
          <a:ln/>
        </p:spPr>
      </p:sp>
      <p:sp>
        <p:nvSpPr>
          <p:cNvPr id="82947" name="Notes Placeholder 2"/>
          <p:cNvSpPr>
            <a:spLocks noGrp="1"/>
          </p:cNvSpPr>
          <p:nvPr>
            <p:ph type="body" idx="1"/>
          </p:nvPr>
        </p:nvSpPr>
        <p:spPr>
          <a:xfrm>
            <a:off x="907538" y="4715909"/>
            <a:ext cx="4979060" cy="4463105"/>
          </a:xfrm>
          <a:noFill/>
          <a:ln/>
        </p:spPr>
        <p:txBody>
          <a:bodyPr lIns="92485" tIns="46243" rIns="92485" bIns="46243"/>
          <a:lstStyle/>
          <a:p>
            <a:endParaRPr lang="en-US" sz="1000" dirty="0" smtClean="0">
              <a:latin typeface="Arial" pitchFamily="34" charset="0"/>
            </a:endParaRPr>
          </a:p>
        </p:txBody>
      </p:sp>
      <p:sp>
        <p:nvSpPr>
          <p:cNvPr id="82948" name="Slide Number Placeholder 3"/>
          <p:cNvSpPr txBox="1">
            <a:spLocks noGrp="1"/>
          </p:cNvSpPr>
          <p:nvPr/>
        </p:nvSpPr>
        <p:spPr bwMode="auto">
          <a:xfrm>
            <a:off x="3852016" y="9431815"/>
            <a:ext cx="2940939" cy="491815"/>
          </a:xfrm>
          <a:prstGeom prst="rect">
            <a:avLst/>
          </a:prstGeom>
          <a:noFill/>
          <a:ln w="9525">
            <a:noFill/>
            <a:round/>
            <a:headEnd/>
            <a:tailEnd/>
          </a:ln>
        </p:spPr>
        <p:txBody>
          <a:bodyPr lIns="92485" tIns="46243" rIns="92485" bIns="46243" anchor="b"/>
          <a:lstStyle/>
          <a:p>
            <a:pPr algn="r" defTabSz="441564">
              <a:spcBef>
                <a:spcPct val="0"/>
              </a:spcBef>
              <a:buSzPct val="100000"/>
              <a:tabLst>
                <a:tab pos="0" algn="l"/>
                <a:tab pos="441564" algn="l"/>
                <a:tab pos="883128" algn="l"/>
                <a:tab pos="1324691" algn="l"/>
                <a:tab pos="1766255" algn="l"/>
                <a:tab pos="2207819" algn="l"/>
                <a:tab pos="2649383" algn="l"/>
                <a:tab pos="3090946" algn="l"/>
                <a:tab pos="3532510" algn="l"/>
                <a:tab pos="3974074" algn="l"/>
                <a:tab pos="4415638" algn="l"/>
                <a:tab pos="4857201" algn="l"/>
                <a:tab pos="5298765" algn="l"/>
                <a:tab pos="5740329" algn="l"/>
                <a:tab pos="6181893" algn="l"/>
                <a:tab pos="6623456" algn="l"/>
                <a:tab pos="7065020" algn="l"/>
                <a:tab pos="7506584" algn="l"/>
                <a:tab pos="7948148" algn="l"/>
                <a:tab pos="8389711" algn="l"/>
                <a:tab pos="8831275" algn="l"/>
              </a:tabLst>
            </a:pPr>
            <a:fld id="{C1E0CE68-1D57-4505-BFB0-AA4591782475}" type="slidenum">
              <a:rPr lang="en-US" sz="1200" b="0" i="0" smtClean="0">
                <a:solidFill>
                  <a:srgbClr val="000000"/>
                </a:solidFill>
                <a:latin typeface="Times"/>
                <a:ea typeface="SimSun" pitchFamily="2" charset="-122"/>
                <a:cs typeface="Lucida Sans Unicode" pitchFamily="34" charset="0"/>
              </a:rPr>
              <a:pPr algn="r" defTabSz="441564">
                <a:spcBef>
                  <a:spcPct val="0"/>
                </a:spcBef>
                <a:buSzPct val="100000"/>
                <a:tabLst>
                  <a:tab pos="0" algn="l"/>
                  <a:tab pos="441564" algn="l"/>
                  <a:tab pos="883128" algn="l"/>
                  <a:tab pos="1324691" algn="l"/>
                  <a:tab pos="1766255" algn="l"/>
                  <a:tab pos="2207819" algn="l"/>
                  <a:tab pos="2649383" algn="l"/>
                  <a:tab pos="3090946" algn="l"/>
                  <a:tab pos="3532510" algn="l"/>
                  <a:tab pos="3974074" algn="l"/>
                  <a:tab pos="4415638" algn="l"/>
                  <a:tab pos="4857201" algn="l"/>
                  <a:tab pos="5298765" algn="l"/>
                  <a:tab pos="5740329" algn="l"/>
                  <a:tab pos="6181893" algn="l"/>
                  <a:tab pos="6623456" algn="l"/>
                  <a:tab pos="7065020" algn="l"/>
                  <a:tab pos="7506584" algn="l"/>
                  <a:tab pos="7948148" algn="l"/>
                  <a:tab pos="8389711" algn="l"/>
                  <a:tab pos="8831275" algn="l"/>
                </a:tabLst>
              </a:pPr>
              <a:t>33</a:t>
            </a:fld>
            <a:endParaRPr lang="en-US" sz="1200" b="0" i="0" dirty="0" smtClean="0">
              <a:solidFill>
                <a:srgbClr val="000000"/>
              </a:solidFill>
              <a:latin typeface="Times"/>
              <a:ea typeface="SimSun" pitchFamily="2" charset="-122"/>
              <a:cs typeface="Lucida Sans Unicode"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normAutofit/>
          </a:bodyPr>
          <a:lstStyle/>
          <a:p>
            <a:r>
              <a:rPr lang="en-US" dirty="0" smtClean="0"/>
              <a:t>Talk SAP on EXA</a:t>
            </a:r>
          </a:p>
          <a:p>
            <a:r>
              <a:rPr lang="en-US" dirty="0" smtClean="0"/>
              <a:t>Works</a:t>
            </a:r>
            <a:r>
              <a:rPr lang="en-US" baseline="0" dirty="0" smtClean="0"/>
              <a:t> as advertised. At least 10x performance gain</a:t>
            </a:r>
          </a:p>
          <a:p>
            <a:r>
              <a:rPr lang="en-US" baseline="0" dirty="0" smtClean="0"/>
              <a:t>Elaborate in detail later</a:t>
            </a:r>
            <a:endParaRPr lang="en-US" dirty="0"/>
          </a:p>
        </p:txBody>
      </p:sp>
      <p:sp>
        <p:nvSpPr>
          <p:cNvPr id="4" name="Slide Number Placeholder 3"/>
          <p:cNvSpPr>
            <a:spLocks noGrp="1"/>
          </p:cNvSpPr>
          <p:nvPr>
            <p:ph type="sldNum" sz="quarter" idx="10"/>
          </p:nvPr>
        </p:nvSpPr>
        <p:spPr/>
        <p:txBody>
          <a:bodyPr/>
          <a:lstStyle/>
          <a:p>
            <a:fld id="{2EC8BFF8-584B-42BD-828D-E7586270668B}" type="slidenum">
              <a:rPr lang="en-US" smtClean="0"/>
              <a:pPr/>
              <a:t>34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xfrm>
            <a:off x="917575" y="744538"/>
            <a:ext cx="4964113" cy="3722687"/>
          </a:xfrm>
          <a:noFill/>
          <a:ln>
            <a:solidFill>
              <a:srgbClr val="000000"/>
            </a:solidFill>
            <a:miter lim="800000"/>
            <a:headEnd/>
            <a:tailEnd/>
          </a:ln>
        </p:spPr>
      </p:sp>
      <p:sp>
        <p:nvSpPr>
          <p:cNvPr id="1024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50000"/>
              </a:spcBef>
              <a:buClr>
                <a:schemeClr val="accent1"/>
              </a:buClr>
            </a:pPr>
            <a:r>
              <a:rPr lang="en-US" sz="900" dirty="0" smtClean="0">
                <a:solidFill>
                  <a:srgbClr val="000000"/>
                </a:solidFill>
                <a:cs typeface="Times New Roman" pitchFamily="18" charset="0"/>
              </a:rPr>
              <a:t>The best way to build a cloud is to let Oracle do it for you.  Oracle </a:t>
            </a:r>
            <a:r>
              <a:rPr lang="en-US" sz="900" dirty="0" err="1" smtClean="0">
                <a:solidFill>
                  <a:srgbClr val="000000"/>
                </a:solidFill>
                <a:cs typeface="Times New Roman" pitchFamily="18" charset="0"/>
              </a:rPr>
              <a:t>Exadata</a:t>
            </a:r>
            <a:r>
              <a:rPr lang="en-US" sz="900" dirty="0" smtClean="0">
                <a:solidFill>
                  <a:srgbClr val="000000"/>
                </a:solidFill>
                <a:cs typeface="Times New Roman" pitchFamily="18" charset="0"/>
              </a:rPr>
              <a:t> is essentially a cloud in a box.  It runs all the technology we’ve discussed in this seminar, including Oracle RAC, ASM, and </a:t>
            </a:r>
            <a:r>
              <a:rPr lang="en-US" sz="900" dirty="0" err="1" smtClean="0">
                <a:solidFill>
                  <a:srgbClr val="000000"/>
                </a:solidFill>
                <a:cs typeface="Times New Roman" pitchFamily="18" charset="0"/>
              </a:rPr>
              <a:t>Clusterware</a:t>
            </a:r>
            <a:r>
              <a:rPr lang="en-US" sz="900" dirty="0" smtClean="0">
                <a:solidFill>
                  <a:srgbClr val="000000"/>
                </a:solidFill>
                <a:cs typeface="Times New Roman" pitchFamily="18" charset="0"/>
              </a:rPr>
              <a:t>.  It provides superior storage by utilizing the advanced </a:t>
            </a:r>
            <a:r>
              <a:rPr lang="en-US" sz="900" dirty="0" err="1" smtClean="0">
                <a:solidFill>
                  <a:srgbClr val="000000"/>
                </a:solidFill>
                <a:cs typeface="Times New Roman" pitchFamily="18" charset="0"/>
              </a:rPr>
              <a:t>Exadata</a:t>
            </a:r>
            <a:r>
              <a:rPr lang="en-US" sz="900" dirty="0" smtClean="0">
                <a:solidFill>
                  <a:srgbClr val="000000"/>
                </a:solidFill>
                <a:cs typeface="Times New Roman" pitchFamily="18" charset="0"/>
              </a:rPr>
              <a:t> storage servers.  The net result is the perfect platform for consolidation into the database cloud.  It combines servers, storage, networks into one integrated package where we have solved all the difficult integration problems, especially as it relates to providing the highest end-to-end performance.  Database and Storage software is fully tuned and optimized for the above system to deliver orders of magnitude higher performance levels for both OLTP and DW.  The system is modular and extensible, fully fault-tolerant and serviceable, and is made with low-cost high volume components that represents the industry’s most proven technology.</a:t>
            </a:r>
            <a:endParaRPr lang="en-US" sz="900" dirty="0" smtClean="0">
              <a:cs typeface="Times New Roman" pitchFamily="18" charset="0"/>
            </a:endParaRPr>
          </a:p>
          <a:p>
            <a:pPr algn="ctr" eaLnBrk="1" hangingPunct="1">
              <a:lnSpc>
                <a:spcPct val="90000"/>
              </a:lnSpc>
              <a:spcBef>
                <a:spcPct val="50000"/>
              </a:spcBef>
              <a:buClr>
                <a:schemeClr val="accent1"/>
              </a:buClr>
            </a:pPr>
            <a:r>
              <a:rPr lang="en-US" sz="900" dirty="0" smtClean="0">
                <a:solidFill>
                  <a:srgbClr val="000000"/>
                </a:solidFill>
                <a:cs typeface="Times New Roman" pitchFamily="18" charset="0"/>
              </a:rPr>
              <a:t> </a:t>
            </a:r>
            <a:endParaRPr lang="en-US" sz="900" dirty="0" smtClean="0">
              <a:cs typeface="Times New Roman" pitchFamily="18" charset="0"/>
            </a:endParaRPr>
          </a:p>
          <a:p>
            <a:pPr algn="ctr" eaLnBrk="1" hangingPunct="1">
              <a:lnSpc>
                <a:spcPct val="90000"/>
              </a:lnSpc>
              <a:spcBef>
                <a:spcPct val="50000"/>
              </a:spcBef>
              <a:buClr>
                <a:schemeClr val="accent1"/>
              </a:buClr>
            </a:pPr>
            <a:r>
              <a:rPr lang="en-US" sz="900" dirty="0" smtClean="0">
                <a:solidFill>
                  <a:srgbClr val="000000"/>
                </a:solidFill>
                <a:cs typeface="Times New Roman" pitchFamily="18" charset="0"/>
              </a:rPr>
              <a:t> </a:t>
            </a:r>
            <a:endParaRPr lang="en-US" sz="900" dirty="0" smtClean="0">
              <a:cs typeface="Times New Roman" pitchFamily="18" charset="0"/>
            </a:endParaRPr>
          </a:p>
          <a:p>
            <a:pPr algn="ctr" eaLnBrk="1" hangingPunct="1">
              <a:lnSpc>
                <a:spcPct val="90000"/>
              </a:lnSpc>
              <a:spcBef>
                <a:spcPct val="50000"/>
              </a:spcBef>
              <a:buClr>
                <a:schemeClr val="accent1"/>
              </a:buClr>
            </a:pPr>
            <a:endParaRPr lang="en-US" sz="9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a:xfrm>
            <a:off x="917575" y="744538"/>
            <a:ext cx="4965700" cy="3724275"/>
          </a:xfrm>
          <a:ln/>
        </p:spPr>
      </p:sp>
      <p:sp>
        <p:nvSpPr>
          <p:cNvPr id="303107" name="Notes Placeholder 2"/>
          <p:cNvSpPr>
            <a:spLocks noGrp="1"/>
          </p:cNvSpPr>
          <p:nvPr>
            <p:ph type="body" idx="1"/>
          </p:nvPr>
        </p:nvSpPr>
        <p:spPr>
          <a:xfrm>
            <a:off x="905767" y="4714594"/>
            <a:ext cx="4986142" cy="4468358"/>
          </a:xfrm>
          <a:noFill/>
          <a:ln/>
        </p:spPr>
        <p:txBody>
          <a:bodyPr lIns="97960" tIns="48980" rIns="97960" bIns="48980"/>
          <a:lstStyle/>
          <a:p>
            <a:r>
              <a:rPr lang="en-US" sz="1000" b="0" dirty="0" smtClean="0">
                <a:latin typeface="Arial" pitchFamily="34" charset="0"/>
                <a:ea typeface="ＭＳ Ｐゴシック" pitchFamily="34" charset="-128"/>
              </a:rPr>
              <a:t>Has self service across</a:t>
            </a:r>
            <a:r>
              <a:rPr lang="en-US" sz="1000" b="0" baseline="0" dirty="0" smtClean="0">
                <a:latin typeface="Arial" pitchFamily="34" charset="0"/>
                <a:ea typeface="ＭＳ Ｐゴシック" pitchFamily="34" charset="-128"/>
              </a:rPr>
              <a:t> all deployment models.</a:t>
            </a:r>
            <a:endParaRPr lang="en-US" sz="1000" b="0" dirty="0" smtClean="0">
              <a:latin typeface="Arial" pitchFamily="34" charset="0"/>
              <a:ea typeface="ＭＳ Ｐゴシック" pitchFamily="34" charset="-128"/>
            </a:endParaRPr>
          </a:p>
        </p:txBody>
      </p:sp>
      <p:sp>
        <p:nvSpPr>
          <p:cNvPr id="208900" name="Slide Number Placeholder 3"/>
          <p:cNvSpPr txBox="1">
            <a:spLocks noGrp="1"/>
          </p:cNvSpPr>
          <p:nvPr/>
        </p:nvSpPr>
        <p:spPr bwMode="auto">
          <a:xfrm>
            <a:off x="3851722" y="9432471"/>
            <a:ext cx="2945954" cy="495755"/>
          </a:xfrm>
          <a:prstGeom prst="rect">
            <a:avLst/>
          </a:prstGeom>
          <a:noFill/>
          <a:ln w="9525">
            <a:noFill/>
            <a:miter lim="800000"/>
            <a:headEnd/>
            <a:tailEnd/>
          </a:ln>
        </p:spPr>
        <p:txBody>
          <a:bodyPr lIns="97960" tIns="48980" rIns="97960" bIns="48980" anchor="b"/>
          <a:lstStyle/>
          <a:p>
            <a:pPr algn="r" defTabSz="979488" eaLnBrk="0" hangingPunct="0"/>
            <a:fld id="{4789DEDB-6BFC-47BA-BEF5-784F9F3E4FF5}" type="slidenum">
              <a:rPr lang="en-US" sz="1300" b="0">
                <a:solidFill>
                  <a:srgbClr val="000000"/>
                </a:solidFill>
                <a:latin typeface="Times" pitchFamily="18" charset="0"/>
                <a:cs typeface="Arial" pitchFamily="34" charset="0"/>
              </a:rPr>
              <a:pPr algn="r" defTabSz="979488" eaLnBrk="0" hangingPunct="0"/>
              <a:t>39</a:t>
            </a:fld>
            <a:endParaRPr lang="en-US" sz="1300" b="0">
              <a:solidFill>
                <a:srgbClr val="000000"/>
              </a:solidFill>
              <a:latin typeface="Times" pitchFamily="18"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C8BFF8-584B-42BD-828D-E7586270668B}" type="slidenum">
              <a:rPr lang="en-US" smtClean="0"/>
              <a:pPr/>
              <a:t>43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C8BFF8-584B-42BD-828D-E7586270668B}" type="slidenum">
              <a:rPr lang="en-US" smtClean="0"/>
              <a:pPr/>
              <a:t>44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765D1A-EB39-4408-AE01-8C1390958657}" type="slidenum">
              <a:rPr lang="en-US"/>
              <a:pPr/>
              <a:t>46</a:t>
            </a:fld>
            <a:endParaRPr lang="en-US"/>
          </a:p>
        </p:txBody>
      </p:sp>
      <p:sp>
        <p:nvSpPr>
          <p:cNvPr id="512002" name="Rectangle 2"/>
          <p:cNvSpPr>
            <a:spLocks noGrp="1" noRot="1" noChangeAspect="1" noChangeArrowheads="1" noTextEdit="1"/>
          </p:cNvSpPr>
          <p:nvPr>
            <p:ph type="sldImg"/>
          </p:nvPr>
        </p:nvSpPr>
        <p:spPr>
          <a:xfrm>
            <a:off x="917575" y="746125"/>
            <a:ext cx="4960938" cy="3719513"/>
          </a:xfrm>
          <a:ln w="12700" cap="flat">
            <a:solidFill>
              <a:schemeClr val="tx1"/>
            </a:solidFill>
          </a:ln>
        </p:spPr>
      </p:sp>
      <p:sp>
        <p:nvSpPr>
          <p:cNvPr id="51200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5A48DC9-0992-594E-A406-593536E5BDC2}" type="slidenum">
              <a:rPr lang="en-US"/>
              <a:pPr/>
              <a:t>4</a:t>
            </a:fld>
            <a:endParaRPr lang="en-US"/>
          </a:p>
        </p:txBody>
      </p:sp>
      <p:sp>
        <p:nvSpPr>
          <p:cNvPr id="33795" name="Rectangle 2"/>
          <p:cNvSpPr>
            <a:spLocks noGrp="1" noRot="1" noChangeAspect="1" noChangeArrowheads="1" noTextEdit="1"/>
          </p:cNvSpPr>
          <p:nvPr>
            <p:ph type="sldImg"/>
          </p:nvPr>
        </p:nvSpPr>
        <p:spPr>
          <a:xfrm>
            <a:off x="917575" y="744538"/>
            <a:ext cx="4964113" cy="3722687"/>
          </a:xfrm>
          <a:ln/>
        </p:spPr>
      </p:sp>
      <p:sp>
        <p:nvSpPr>
          <p:cNvPr id="33796" name="Rectangle 3"/>
          <p:cNvSpPr>
            <a:spLocks noGrp="1" noChangeArrowheads="1"/>
          </p:cNvSpPr>
          <p:nvPr>
            <p:ph type="body" idx="1"/>
          </p:nvPr>
        </p:nvSpPr>
        <p:spPr>
          <a:noFill/>
          <a:ln/>
        </p:spPr>
        <p:txBody>
          <a:bodyPr/>
          <a:lstStyle/>
          <a:p>
            <a:pPr eaLnBrk="1" hangingPunct="1"/>
            <a:r>
              <a:rPr lang="en-AU" dirty="0"/>
              <a:t>Five major generations of IT solutions, each characterised by greater openness, greater agility, increased accessibility and reduced costs</a:t>
            </a:r>
            <a:r>
              <a:rPr lang="en-AU" dirty="0" smtClean="0"/>
              <a:t>.</a:t>
            </a:r>
          </a:p>
          <a:p>
            <a:pPr eaLnBrk="1" hangingPunct="1"/>
            <a:r>
              <a:rPr lang="en-AU" dirty="0" smtClean="0"/>
              <a:t>Demands</a:t>
            </a:r>
            <a:r>
              <a:rPr lang="en-AU" baseline="0" dirty="0" smtClean="0"/>
              <a:t> a greater investment in integration, a greater level of complexity, typically done at home.</a:t>
            </a:r>
          </a:p>
          <a:p>
            <a:pPr eaLnBrk="1" hangingPunct="1"/>
            <a:endParaRPr lang="en-AU" baseline="0" dirty="0" smtClean="0"/>
          </a:p>
          <a:p>
            <a:pPr eaLnBrk="1" hangingPunct="1"/>
            <a:r>
              <a:rPr lang="en-AU" baseline="0" dirty="0" smtClean="0"/>
              <a:t>2015 </a:t>
            </a:r>
            <a:r>
              <a:rPr lang="en-AU" baseline="0" dirty="0" err="1" smtClean="0"/>
              <a:t>isnt</a:t>
            </a:r>
            <a:r>
              <a:rPr lang="en-AU" baseline="0" dirty="0" smtClean="0"/>
              <a:t> far away, when we look back we will be using words like ‘cloud’, ‘mobile’</a:t>
            </a:r>
          </a:p>
          <a:p>
            <a:pPr eaLnBrk="1" hangingPunct="1"/>
            <a:endParaRPr lang="en-AU" baseline="0" dirty="0" smtClean="0"/>
          </a:p>
          <a:p>
            <a:pPr eaLnBrk="1" hangingPunct="1"/>
            <a:r>
              <a:rPr lang="en-AU" baseline="0" dirty="0" smtClean="0"/>
              <a:t>But what is a cloud anyway?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567B41D-ED53-7142-8578-671F943A0FDA}" type="slidenum">
              <a:rPr lang="en-US"/>
              <a:pPr/>
              <a:t>5</a:t>
            </a:fld>
            <a:endParaRPr lang="en-US"/>
          </a:p>
        </p:txBody>
      </p:sp>
      <p:sp>
        <p:nvSpPr>
          <p:cNvPr id="35843" name="Rectangle 2"/>
          <p:cNvSpPr>
            <a:spLocks noGrp="1" noRot="1" noChangeAspect="1" noChangeArrowheads="1" noTextEdit="1"/>
          </p:cNvSpPr>
          <p:nvPr>
            <p:ph type="sldImg"/>
          </p:nvPr>
        </p:nvSpPr>
        <p:spPr>
          <a:xfrm>
            <a:off x="928688" y="754063"/>
            <a:ext cx="4943475" cy="3706812"/>
          </a:xfrm>
          <a:ln/>
        </p:spPr>
      </p:sp>
      <p:sp>
        <p:nvSpPr>
          <p:cNvPr id="35844" name="Rectangle 3"/>
          <p:cNvSpPr>
            <a:spLocks noGrp="1" noChangeArrowheads="1"/>
          </p:cNvSpPr>
          <p:nvPr>
            <p:ph type="body" idx="1"/>
          </p:nvPr>
        </p:nvSpPr>
        <p:spPr>
          <a:xfrm>
            <a:off x="906357" y="4714184"/>
            <a:ext cx="4983389" cy="4467701"/>
          </a:xfrm>
          <a:noFill/>
          <a:ln/>
        </p:spPr>
        <p:txBody>
          <a:bodyPr/>
          <a:lstStyle/>
          <a:p>
            <a:pPr eaLnBrk="1" hangingPunct="1"/>
            <a:r>
              <a:rPr lang="en-AU" dirty="0" smtClean="0"/>
              <a:t>Lets take a look at the current</a:t>
            </a:r>
            <a:r>
              <a:rPr lang="en-AU" baseline="0" dirty="0" smtClean="0"/>
              <a:t> best practice around delivering IT to the business.</a:t>
            </a:r>
            <a:endParaRPr lang="en-AU" dirty="0" smtClean="0"/>
          </a:p>
          <a:p>
            <a:pPr eaLnBrk="1" hangingPunct="1"/>
            <a:r>
              <a:rPr lang="en-AU" dirty="0" smtClean="0"/>
              <a:t>A </a:t>
            </a:r>
            <a:r>
              <a:rPr lang="en-AU" dirty="0"/>
              <a:t>simplified view of the stack of technologies which make up a typical commercial I.T. system</a:t>
            </a:r>
            <a:r>
              <a:rPr lang="en-AU" dirty="0" smtClean="0"/>
              <a:t>.</a:t>
            </a:r>
          </a:p>
          <a:p>
            <a:pPr eaLnBrk="1" hangingPunct="1"/>
            <a:r>
              <a:rPr lang="en-AU" dirty="0" smtClean="0"/>
              <a:t>It is complex, customer owns</a:t>
            </a:r>
            <a:r>
              <a:rPr lang="en-AU" baseline="0" dirty="0" smtClean="0"/>
              <a:t> the problem, turns to SI’s, expensive, multi vendor, </a:t>
            </a:r>
          </a:p>
          <a:p>
            <a:pPr eaLnBrk="1" hangingPunct="1"/>
            <a:r>
              <a:rPr lang="en-AU" baseline="0" dirty="0" smtClean="0"/>
              <a:t>Big SI industry</a:t>
            </a:r>
          </a:p>
          <a:p>
            <a:pPr marL="0" marR="0" indent="0" algn="l" defTabSz="914400" rtl="0" eaLnBrk="1" fontAlgn="base" latinLnBrk="0" hangingPunct="1">
              <a:lnSpc>
                <a:spcPct val="100000"/>
              </a:lnSpc>
              <a:spcBef>
                <a:spcPct val="30000"/>
              </a:spcBef>
              <a:spcAft>
                <a:spcPct val="0"/>
              </a:spcAft>
              <a:buClrTx/>
              <a:buSzTx/>
              <a:buFontTx/>
              <a:buNone/>
              <a:tabLst/>
              <a:defRPr/>
            </a:pPr>
            <a:r>
              <a:rPr lang="en-AU" baseline="0" dirty="0" smtClean="0"/>
              <a:t>The reason we got from mainframes to </a:t>
            </a:r>
            <a:r>
              <a:rPr lang="en-US" baseline="0" dirty="0" smtClean="0"/>
              <a:t>was because we needed greater agility, which means greater openness, standards.</a:t>
            </a:r>
          </a:p>
          <a:p>
            <a:pPr eaLnBrk="1" hangingPunct="1"/>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52732A1-9DA5-49FD-8FA4-1E2FB41572AF}" type="slidenum">
              <a:rPr lang="en-US" smtClean="0">
                <a:latin typeface="Times"/>
              </a:rPr>
              <a:pPr/>
              <a:t>7</a:t>
            </a:fld>
            <a:endParaRPr lang="en-US" smtClean="0">
              <a:latin typeface="Times"/>
            </a:endParaRPr>
          </a:p>
        </p:txBody>
      </p:sp>
      <p:sp>
        <p:nvSpPr>
          <p:cNvPr id="90115" name="Rectangle 2"/>
          <p:cNvSpPr>
            <a:spLocks noGrp="1" noRot="1" noChangeAspect="1" noChangeArrowheads="1" noTextEdit="1"/>
          </p:cNvSpPr>
          <p:nvPr>
            <p:ph type="sldImg"/>
          </p:nvPr>
        </p:nvSpPr>
        <p:spPr>
          <a:xfrm>
            <a:off x="915988" y="744538"/>
            <a:ext cx="4965700" cy="3724275"/>
          </a:xfrm>
          <a:ln/>
        </p:spPr>
      </p:sp>
      <p:sp>
        <p:nvSpPr>
          <p:cNvPr id="90116" name="Rectangle 3"/>
          <p:cNvSpPr>
            <a:spLocks noGrp="1" noChangeArrowheads="1"/>
          </p:cNvSpPr>
          <p:nvPr>
            <p:ph type="body" idx="1"/>
          </p:nvPr>
        </p:nvSpPr>
        <p:spPr>
          <a:noFill/>
          <a:ln/>
        </p:spPr>
        <p:txBody>
          <a:bodyPr/>
          <a:lstStyle/>
          <a:p>
            <a:pPr eaLnBrk="1" hangingPunct="1"/>
            <a:r>
              <a:rPr lang="en-US" sz="1000" dirty="0" smtClean="0"/>
              <a:t>One of the things we have heard consistently is that CIOs spend more time making IT work, given the complexity of the IT industry, than they do helping the business.</a:t>
            </a:r>
          </a:p>
          <a:p>
            <a:pPr eaLnBrk="1" hangingPunct="1"/>
            <a:r>
              <a:rPr lang="en-US" sz="1000" dirty="0" smtClean="0"/>
              <a:t>Why has it got this complex? What happened to the ‘Information’ bit of CIO?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normAutofit/>
          </a:bodyPr>
          <a:lstStyle/>
          <a:p>
            <a:r>
              <a:rPr lang="en-US" dirty="0" smtClean="0"/>
              <a:t>You may not be doing </a:t>
            </a:r>
            <a:r>
              <a:rPr lang="en-US" smtClean="0"/>
              <a:t>it just yet</a:t>
            </a:r>
            <a:r>
              <a:rPr lang="en-US" dirty="0" smtClean="0"/>
              <a:t>, but it will pay to have a strategy.</a:t>
            </a:r>
            <a:endParaRPr lang="en-US" dirty="0"/>
          </a:p>
        </p:txBody>
      </p:sp>
      <p:sp>
        <p:nvSpPr>
          <p:cNvPr id="4" name="Slide Number Placeholder 3"/>
          <p:cNvSpPr>
            <a:spLocks noGrp="1"/>
          </p:cNvSpPr>
          <p:nvPr>
            <p:ph type="sldNum" sz="quarter" idx="10"/>
          </p:nvPr>
        </p:nvSpPr>
        <p:spPr/>
        <p:txBody>
          <a:bodyPr/>
          <a:lstStyle/>
          <a:p>
            <a:fld id="{2EC8BFF8-584B-42BD-828D-E7586270668B}"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917575" y="744538"/>
            <a:ext cx="4964113" cy="3722687"/>
          </a:xfrm>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buClr>
                <a:srgbClr val="4F81BD"/>
              </a:buClr>
            </a:pPr>
            <a:fld id="{407D73D2-775A-434D-A70D-70E483A5B690}" type="slidenum">
              <a:rPr lang="en-US">
                <a:solidFill>
                  <a:srgbClr val="000000"/>
                </a:solidFill>
                <a:latin typeface="Times" charset="0"/>
              </a:rPr>
              <a:pPr fontAlgn="base">
                <a:spcBef>
                  <a:spcPct val="0"/>
                </a:spcBef>
                <a:spcAft>
                  <a:spcPct val="0"/>
                </a:spcAft>
                <a:buClr>
                  <a:srgbClr val="4F81BD"/>
                </a:buClr>
              </a:pPr>
              <a:t>11</a:t>
            </a:fld>
            <a:endParaRPr lang="en-US">
              <a:solidFill>
                <a:srgbClr val="000000"/>
              </a:solidFill>
              <a:latin typeface="Time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normAutofit/>
          </a:bodyPr>
          <a:lstStyle/>
          <a:p>
            <a:r>
              <a:rPr lang="en-US" dirty="0" smtClean="0"/>
              <a:t>Better</a:t>
            </a:r>
            <a:r>
              <a:rPr lang="en-US" baseline="0" dirty="0" smtClean="0"/>
              <a:t> service from IT to the Business (QOS)</a:t>
            </a:r>
          </a:p>
          <a:p>
            <a:r>
              <a:rPr lang="en-US" baseline="0" dirty="0" smtClean="0"/>
              <a:t>Agility</a:t>
            </a:r>
          </a:p>
          <a:p>
            <a:r>
              <a:rPr lang="en-US" baseline="0" dirty="0" smtClean="0"/>
              <a:t>Standard Service Contracts</a:t>
            </a:r>
            <a:endParaRPr lang="en-US" dirty="0"/>
          </a:p>
        </p:txBody>
      </p:sp>
      <p:sp>
        <p:nvSpPr>
          <p:cNvPr id="4" name="Slide Number Placeholder 3"/>
          <p:cNvSpPr>
            <a:spLocks noGrp="1"/>
          </p:cNvSpPr>
          <p:nvPr>
            <p:ph type="sldNum" sz="quarter" idx="10"/>
          </p:nvPr>
        </p:nvSpPr>
        <p:spPr/>
        <p:txBody>
          <a:bodyPr/>
          <a:lstStyle/>
          <a:p>
            <a:fld id="{2EC8BFF8-584B-42BD-828D-E7586270668B}"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4113" cy="3722687"/>
          </a:xfrm>
        </p:spPr>
      </p:sp>
      <p:sp>
        <p:nvSpPr>
          <p:cNvPr id="3" name="Notes Placeholder 2"/>
          <p:cNvSpPr>
            <a:spLocks noGrp="1"/>
          </p:cNvSpPr>
          <p:nvPr>
            <p:ph type="body" idx="1"/>
          </p:nvPr>
        </p:nvSpPr>
        <p:spPr/>
        <p:txBody>
          <a:bodyPr>
            <a:normAutofit/>
          </a:bodyPr>
          <a:lstStyle/>
          <a:p>
            <a:r>
              <a:rPr lang="en-US" dirty="0" smtClean="0"/>
              <a:t>What was the tipping point? AC.</a:t>
            </a:r>
          </a:p>
          <a:p>
            <a:r>
              <a:rPr lang="en-US" dirty="0" smtClean="0"/>
              <a:t>What does this require? Standardization</a:t>
            </a:r>
          </a:p>
          <a:p>
            <a:r>
              <a:rPr lang="en-US" dirty="0" smtClean="0"/>
              <a:t>We have recently seen a resurgence</a:t>
            </a:r>
            <a:r>
              <a:rPr lang="en-US" baseline="0" dirty="0" smtClean="0"/>
              <a:t> in ‘Home Generation’. This may be a new tipping point, where the cost/benefit of self generation balances the convenience.</a:t>
            </a:r>
            <a:endParaRPr lang="en-US" dirty="0"/>
          </a:p>
        </p:txBody>
      </p:sp>
      <p:sp>
        <p:nvSpPr>
          <p:cNvPr id="4" name="Slide Number Placeholder 3"/>
          <p:cNvSpPr>
            <a:spLocks noGrp="1"/>
          </p:cNvSpPr>
          <p:nvPr>
            <p:ph type="sldNum" sz="quarter" idx="10"/>
          </p:nvPr>
        </p:nvSpPr>
        <p:spPr/>
        <p:txBody>
          <a:bodyPr/>
          <a:lstStyle/>
          <a:p>
            <a:fld id="{2EC8BFF8-584B-42BD-828D-E7586270668B}"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6.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image" Target="../media/image6.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7.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8.xml"/><Relationship Id="rId5" Type="http://schemas.openxmlformats.org/officeDocument/2006/relationships/image" Target="../media/image5.jpe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86594" name="Rectangle 2"/>
          <p:cNvSpPr>
            <a:spLocks noChangeArrowheads="1"/>
          </p:cNvSpPr>
          <p:nvPr/>
        </p:nvSpPr>
        <p:spPr bwMode="auto">
          <a:xfrm>
            <a:off x="0" y="914400"/>
            <a:ext cx="9144000" cy="2819400"/>
          </a:xfrm>
          <a:prstGeom prst="rect">
            <a:avLst/>
          </a:prstGeom>
          <a:solidFill>
            <a:schemeClr val="accent1"/>
          </a:solidFill>
          <a:ln w="12700">
            <a:noFill/>
            <a:miter lim="800000"/>
            <a:headEnd/>
            <a:tailEnd/>
          </a:ln>
          <a:effectLst/>
        </p:spPr>
        <p:txBody>
          <a:bodyPr wrap="none" anchor="ctr"/>
          <a:lstStyle/>
          <a:p>
            <a:endParaRPr lang="en-AU"/>
          </a:p>
        </p:txBody>
      </p:sp>
      <p:sp>
        <p:nvSpPr>
          <p:cNvPr id="2286595" name="Rectangle 3"/>
          <p:cNvSpPr>
            <a:spLocks noChangeArrowheads="1"/>
          </p:cNvSpPr>
          <p:nvPr/>
        </p:nvSpPr>
        <p:spPr bwMode="auto">
          <a:xfrm>
            <a:off x="914400" y="914400"/>
            <a:ext cx="2819400" cy="2819400"/>
          </a:xfrm>
          <a:prstGeom prst="rect">
            <a:avLst/>
          </a:prstGeom>
          <a:solidFill>
            <a:schemeClr val="accent2"/>
          </a:solidFill>
          <a:ln w="12700">
            <a:noFill/>
            <a:miter lim="800000"/>
            <a:headEnd/>
            <a:tailEnd/>
          </a:ln>
          <a:effectLst/>
        </p:spPr>
        <p:txBody>
          <a:bodyPr wrap="none" anchor="ctr" anchorCtr="1"/>
          <a:lstStyle/>
          <a:p>
            <a:pPr>
              <a:spcBef>
                <a:spcPct val="0"/>
              </a:spcBef>
            </a:pPr>
            <a:r>
              <a:rPr lang="en-US" sz="1400" i="0">
                <a:solidFill>
                  <a:schemeClr val="hlink"/>
                </a:solidFill>
              </a:rPr>
              <a:t>&lt;Insert Picture Here&gt;</a:t>
            </a:r>
          </a:p>
        </p:txBody>
      </p:sp>
      <p:pic>
        <p:nvPicPr>
          <p:cNvPr id="2286596" name="Picture 4" descr="Oracle RED"/>
          <p:cNvPicPr>
            <a:picLocks noChangeAspect="1" noChangeArrowheads="1"/>
          </p:cNvPicPr>
          <p:nvPr/>
        </p:nvPicPr>
        <p:blipFill>
          <a:blip r:embed="rId2" cstate="print"/>
          <a:srcRect/>
          <a:stretch>
            <a:fillRect/>
          </a:stretch>
        </p:blipFill>
        <p:spPr bwMode="auto">
          <a:xfrm>
            <a:off x="914400" y="4343403"/>
            <a:ext cx="2895600" cy="361951"/>
          </a:xfrm>
          <a:prstGeom prst="rect">
            <a:avLst/>
          </a:prstGeom>
          <a:noFill/>
          <a:ln w="9525">
            <a:noFill/>
            <a:miter lim="800000"/>
            <a:headEnd/>
            <a:tailEnd/>
          </a:ln>
        </p:spPr>
      </p:pic>
      <p:sp>
        <p:nvSpPr>
          <p:cNvPr id="2286597" name="Rectangle 5"/>
          <p:cNvSpPr>
            <a:spLocks noChangeArrowheads="1"/>
          </p:cNvSpPr>
          <p:nvPr/>
        </p:nvSpPr>
        <p:spPr bwMode="auto">
          <a:xfrm>
            <a:off x="0" y="914400"/>
            <a:ext cx="914400" cy="2819400"/>
          </a:xfrm>
          <a:prstGeom prst="rect">
            <a:avLst/>
          </a:prstGeom>
          <a:solidFill>
            <a:srgbClr val="FF0000"/>
          </a:solidFill>
          <a:ln w="12700">
            <a:noFill/>
            <a:miter lim="800000"/>
            <a:headEnd/>
            <a:tailEnd/>
          </a:ln>
          <a:effectLst/>
        </p:spPr>
        <p:txBody>
          <a:bodyPr wrap="none" anchor="ctr"/>
          <a:lstStyle/>
          <a:p>
            <a:endParaRPr lang="en-AU"/>
          </a:p>
        </p:txBody>
      </p:sp>
      <p:sp>
        <p:nvSpPr>
          <p:cNvPr id="2286598" name="Rectangle 6"/>
          <p:cNvSpPr>
            <a:spLocks noChangeArrowheads="1"/>
          </p:cNvSpPr>
          <p:nvPr/>
        </p:nvSpPr>
        <p:spPr bwMode="auto">
          <a:xfrm>
            <a:off x="3733800" y="914400"/>
            <a:ext cx="5410200" cy="2819400"/>
          </a:xfrm>
          <a:prstGeom prst="rect">
            <a:avLst/>
          </a:prstGeom>
          <a:solidFill>
            <a:srgbClr val="FF0000"/>
          </a:solidFill>
          <a:ln w="12700">
            <a:noFill/>
            <a:miter lim="800000"/>
            <a:headEnd/>
            <a:tailEnd/>
          </a:ln>
          <a:effectLst/>
        </p:spPr>
        <p:txBody>
          <a:bodyPr wrap="none" anchor="ctr"/>
          <a:lstStyle/>
          <a:p>
            <a:endParaRPr lang="en-AU"/>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552221"/>
            <a:ext cx="7910512" cy="4396316"/>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878097"/>
            <a:ext cx="8139112" cy="42492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cstate="print"/>
          <a:srcRect/>
          <a:stretch>
            <a:fillRect/>
          </a:stretch>
        </p:blipFill>
        <p:spPr bwMode="auto">
          <a:xfrm>
            <a:off x="7535864" y="1"/>
            <a:ext cx="1608137" cy="734484"/>
          </a:xfrm>
          <a:prstGeom prst="rect">
            <a:avLst/>
          </a:prstGeom>
          <a:solidFill>
            <a:schemeClr val="tx2"/>
          </a:solidFill>
          <a:ln w="9525">
            <a:noFill/>
            <a:miter lim="800000"/>
            <a:headEnd/>
            <a:tailEnd/>
          </a:ln>
        </p:spPr>
      </p:pic>
      <p:sp>
        <p:nvSpPr>
          <p:cNvPr id="2" name="Title 1"/>
          <p:cNvSpPr>
            <a:spLocks noGrp="1"/>
          </p:cNvSpPr>
          <p:nvPr>
            <p:ph type="title"/>
          </p:nvPr>
        </p:nvSpPr>
        <p:spPr>
          <a:xfrm>
            <a:off x="808039" y="268101"/>
            <a:ext cx="6569039" cy="59478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552220"/>
            <a:ext cx="8140700" cy="4433811"/>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cstate="print"/>
          <a:srcRect/>
          <a:stretch>
            <a:fillRect/>
          </a:stretch>
        </p:blipFill>
        <p:spPr bwMode="auto">
          <a:xfrm>
            <a:off x="0" y="0"/>
            <a:ext cx="9144000" cy="3651251"/>
          </a:xfrm>
          <a:prstGeom prst="rect">
            <a:avLst/>
          </a:prstGeom>
          <a:solidFill>
            <a:schemeClr val="tx2"/>
          </a:solidFill>
          <a:ln w="9525">
            <a:noFill/>
            <a:miter lim="800000"/>
            <a:headEnd/>
            <a:tailEnd/>
          </a:ln>
        </p:spPr>
      </p:pic>
      <p:sp>
        <p:nvSpPr>
          <p:cNvPr id="2" name="Title 1"/>
          <p:cNvSpPr>
            <a:spLocks noGrp="1"/>
          </p:cNvSpPr>
          <p:nvPr>
            <p:ph type="title"/>
          </p:nvPr>
        </p:nvSpPr>
        <p:spPr>
          <a:xfrm>
            <a:off x="808038" y="424074"/>
            <a:ext cx="7779072" cy="672559"/>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08038" y="1145016"/>
            <a:ext cx="7792822" cy="2490109"/>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cstate="print"/>
          <a:srcRect/>
          <a:stretch>
            <a:fillRect/>
          </a:stretch>
        </p:blipFill>
        <p:spPr bwMode="auto">
          <a:xfrm>
            <a:off x="0" y="0"/>
            <a:ext cx="9144000" cy="3651251"/>
          </a:xfrm>
          <a:prstGeom prst="rect">
            <a:avLst/>
          </a:prstGeom>
          <a:solidFill>
            <a:schemeClr val="tx2"/>
          </a:solidFill>
          <a:ln w="9525">
            <a:noFill/>
            <a:miter lim="800000"/>
            <a:headEnd/>
            <a:tailEnd/>
          </a:ln>
        </p:spPr>
      </p:pic>
      <p:sp>
        <p:nvSpPr>
          <p:cNvPr id="2" name="Title 1"/>
          <p:cNvSpPr>
            <a:spLocks noGrp="1"/>
          </p:cNvSpPr>
          <p:nvPr>
            <p:ph type="title"/>
          </p:nvPr>
        </p:nvSpPr>
        <p:spPr>
          <a:xfrm>
            <a:off x="735468" y="476868"/>
            <a:ext cx="7779072" cy="1659025"/>
          </a:xfrm>
        </p:spPr>
        <p:txBody>
          <a:bodyPr/>
          <a:lstStyle>
            <a:lvl1pPr marL="91440" indent="-91440">
              <a:defRPr sz="2400" b="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08038" y="2423585"/>
            <a:ext cx="7792822" cy="1139516"/>
          </a:xfrm>
        </p:spPr>
        <p:txBody>
          <a:bodyPr/>
          <a:lstStyle>
            <a:lvl1pPr marL="0" indent="0">
              <a:buNone/>
              <a:defRPr sz="2000" b="1">
                <a:solidFill>
                  <a:schemeClr val="bg1"/>
                </a:solidFill>
              </a:defRPr>
            </a:lvl1pPr>
            <a:lvl2pPr marL="285750"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smtClean="0"/>
              <a:t>Click to edit Master text styles</a:t>
            </a:r>
          </a:p>
          <a:p>
            <a:pPr lvl="1"/>
            <a:r>
              <a:rPr lang="en-US" smtClean="0"/>
              <a:t>Second level</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4"/>
          <p:cNvGrpSpPr>
            <a:grpSpLocks/>
          </p:cNvGrpSpPr>
          <p:nvPr userDrawn="1"/>
        </p:nvGrpSpPr>
        <p:grpSpPr bwMode="auto">
          <a:xfrm>
            <a:off x="-1588" y="0"/>
            <a:ext cx="9145588" cy="4834467"/>
            <a:chOff x="-1587" y="0"/>
            <a:chExt cx="9145587" cy="3625850"/>
          </a:xfrm>
        </p:grpSpPr>
        <p:pic>
          <p:nvPicPr>
            <p:cNvPr id="4" name="Picture 10"/>
            <p:cNvPicPr>
              <a:picLocks noChangeAspect="1"/>
            </p:cNvPicPr>
            <p:nvPr userDrawn="1"/>
          </p:nvPicPr>
          <p:blipFill>
            <a:blip r:embed="rId2" cstate="print"/>
            <a:srcRect/>
            <a:stretch>
              <a:fillRect/>
            </a:stretch>
          </p:blipFill>
          <p:spPr bwMode="auto">
            <a:xfrm>
              <a:off x="0" y="0"/>
              <a:ext cx="9144000" cy="1041400"/>
            </a:xfrm>
            <a:prstGeom prst="rect">
              <a:avLst/>
            </a:prstGeom>
            <a:noFill/>
            <a:ln w="9525">
              <a:noFill/>
              <a:miter lim="800000"/>
              <a:headEnd/>
              <a:tailEnd/>
            </a:ln>
          </p:spPr>
        </p:pic>
        <p:pic>
          <p:nvPicPr>
            <p:cNvPr id="5" name="Picture 24" descr="Small Red Square"/>
            <p:cNvPicPr>
              <a:picLocks noChangeAspect="1" noChangeArrowheads="1"/>
            </p:cNvPicPr>
            <p:nvPr userDrawn="1"/>
          </p:nvPicPr>
          <p:blipFill>
            <a:blip r:embed="rId3" cstate="print"/>
            <a:srcRect/>
            <a:stretch>
              <a:fillRect/>
            </a:stretch>
          </p:blipFill>
          <p:spPr bwMode="auto">
            <a:xfrm>
              <a:off x="-1587" y="1041400"/>
              <a:ext cx="9144000" cy="2584450"/>
            </a:xfrm>
            <a:prstGeom prst="rect">
              <a:avLst/>
            </a:prstGeom>
            <a:solidFill>
              <a:schemeClr val="tx2"/>
            </a:solidFill>
            <a:ln w="9525">
              <a:noFill/>
              <a:miter lim="800000"/>
              <a:headEnd/>
              <a:tailEnd/>
            </a:ln>
          </p:spPr>
        </p:pic>
      </p:grpSp>
      <p:sp>
        <p:nvSpPr>
          <p:cNvPr id="2" name="Title 1"/>
          <p:cNvSpPr>
            <a:spLocks noGrp="1"/>
          </p:cNvSpPr>
          <p:nvPr>
            <p:ph type="title"/>
          </p:nvPr>
        </p:nvSpPr>
        <p:spPr>
          <a:xfrm>
            <a:off x="0" y="2429234"/>
            <a:ext cx="9142413" cy="1200865"/>
          </a:xfrm>
          <a:noFill/>
          <a:ln>
            <a:noFill/>
          </a:ln>
        </p:spPr>
        <p:txBody>
          <a:bodyPr/>
          <a:lstStyle>
            <a:lvl1pPr algn="ctr">
              <a:defRPr sz="6000" b="0">
                <a:solidFill>
                  <a:schemeClr val="bg1"/>
                </a:solidFill>
              </a:defRPr>
            </a:lvl1pPr>
          </a:lstStyle>
          <a:p>
            <a:r>
              <a:rPr lang="en-US"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6858000"/>
            <a:chOff x="0" y="0"/>
            <a:chExt cx="9144000" cy="5143500"/>
          </a:xfrm>
        </p:grpSpPr>
        <p:pic>
          <p:nvPicPr>
            <p:cNvPr id="3" name="Picture 11"/>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pic>
          <p:nvPicPr>
            <p:cNvPr id="4" name="Picture 9"/>
            <p:cNvPicPr>
              <a:picLocks noChangeAspect="1" noChangeArrowheads="1"/>
            </p:cNvPicPr>
            <p:nvPr/>
          </p:nvPicPr>
          <p:blipFill>
            <a:blip r:embed="rId3" cstate="print"/>
            <a:srcRect/>
            <a:stretch>
              <a:fillRect/>
            </a:stretch>
          </p:blipFill>
          <p:spPr bwMode="auto">
            <a:xfrm>
              <a:off x="1628180" y="2094112"/>
              <a:ext cx="5998766" cy="750094"/>
            </a:xfrm>
            <a:prstGeom prst="rect">
              <a:avLst/>
            </a:prstGeom>
            <a:noFill/>
            <a:ln w="9525">
              <a:noFill/>
              <a:miter lim="800000"/>
              <a:headEnd/>
              <a:tailEnd/>
            </a:ln>
          </p:spPr>
        </p:pic>
      </p:gr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637"/>
            <a:ext cx="7772797" cy="1362604"/>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906453"/>
            <a:ext cx="7772797" cy="1500188"/>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600729"/>
            <a:ext cx="4066976" cy="4525699"/>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26" y="1600729"/>
            <a:ext cx="4066977" cy="4525699"/>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0031" y="241302"/>
            <a:ext cx="1908175" cy="55499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23913" y="241302"/>
            <a:ext cx="5573712" cy="5549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2" y="1534585"/>
            <a:ext cx="4040187" cy="640292"/>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2" y="2174876"/>
            <a:ext cx="4040187" cy="3951552"/>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534585"/>
            <a:ext cx="4041180" cy="640292"/>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2174876"/>
            <a:ext cx="4041180" cy="3951552"/>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72525"/>
            <a:ext cx="3008312" cy="1162844"/>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72521"/>
            <a:ext cx="5111750" cy="5853907"/>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435368"/>
            <a:ext cx="3008312" cy="4691063"/>
          </a:xfrm>
        </p:spPr>
        <p:txBody>
          <a:bodyPr/>
          <a:lstStyle>
            <a:lvl1pPr marL="0" indent="0">
              <a:buNone/>
              <a:defRPr sz="900"/>
            </a:lvl1pPr>
            <a:lvl2pPr marL="285573" indent="0">
              <a:buNone/>
              <a:defRPr sz="700"/>
            </a:lvl2pPr>
            <a:lvl3pPr marL="571145" indent="0">
              <a:buNone/>
              <a:defRPr sz="600"/>
            </a:lvl3pPr>
            <a:lvl4pPr marL="856718" indent="0">
              <a:buNone/>
              <a:defRPr sz="600"/>
            </a:lvl4pPr>
            <a:lvl5pPr marL="1142291" indent="0">
              <a:buNone/>
              <a:defRPr sz="600"/>
            </a:lvl5pPr>
            <a:lvl6pPr marL="1427864" indent="0">
              <a:buNone/>
              <a:defRPr sz="600"/>
            </a:lvl6pPr>
            <a:lvl7pPr marL="1713437" indent="0">
              <a:buNone/>
              <a:defRPr sz="600"/>
            </a:lvl7pPr>
            <a:lvl8pPr marL="1999011" indent="0">
              <a:buNone/>
              <a:defRPr sz="600"/>
            </a:lvl8pPr>
            <a:lvl9pPr marL="2284583"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99" y="275167"/>
            <a:ext cx="2056805" cy="58512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75167"/>
            <a:ext cx="6077148" cy="58512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14"/>
          <p:cNvSpPr txBox="1">
            <a:spLocks noChangeArrowheads="1"/>
          </p:cNvSpPr>
          <p:nvPr userDrawn="1"/>
        </p:nvSpPr>
        <p:spPr bwMode="auto">
          <a:xfrm>
            <a:off x="638175" y="6485468"/>
            <a:ext cx="2474913" cy="156633"/>
          </a:xfrm>
          <a:prstGeom prst="rect">
            <a:avLst/>
          </a:prstGeom>
          <a:noFill/>
          <a:ln w="9525">
            <a:noFill/>
            <a:miter lim="800000"/>
            <a:headEnd/>
            <a:tailEnd/>
          </a:ln>
          <a:effectLst/>
        </p:spPr>
        <p:txBody>
          <a:bodyPr lIns="34501" tIns="17250" rIns="34501" bIns="17250"/>
          <a:lstStyle/>
          <a:p>
            <a:pPr algn="l" eaLnBrk="1" hangingPunct="1">
              <a:lnSpc>
                <a:spcPct val="90000"/>
              </a:lnSpc>
              <a:buClr>
                <a:srgbClr val="829E7E"/>
              </a:buClr>
              <a:defRPr/>
            </a:pPr>
            <a:fld id="{5202AE0A-5556-4A00-86EF-987DDCE9E753}" type="slidenum">
              <a:rPr lang="en-US" sz="600" b="0" i="0">
                <a:solidFill>
                  <a:srgbClr val="000000"/>
                </a:solidFill>
                <a:ea typeface="MS PGothic" pitchFamily="34" charset="-128"/>
              </a:rPr>
              <a:pPr algn="l" eaLnBrk="1" hangingPunct="1">
                <a:lnSpc>
                  <a:spcPct val="90000"/>
                </a:lnSpc>
                <a:buClr>
                  <a:srgbClr val="829E7E"/>
                </a:buClr>
                <a:defRPr/>
              </a:pPr>
              <a:t>‹#›</a:t>
            </a:fld>
            <a:r>
              <a:rPr lang="en-US" sz="600" b="0" i="0">
                <a:solidFill>
                  <a:srgbClr val="000000"/>
                </a:solidFill>
                <a:ea typeface="MS PGothic" pitchFamily="34" charset="-128"/>
              </a:rPr>
              <a:t>  </a:t>
            </a:r>
            <a:r>
              <a:rPr lang="en-US" sz="800" b="0" i="0">
                <a:solidFill>
                  <a:srgbClr val="292929"/>
                </a:solidFill>
                <a:ea typeface="MS PGothic" pitchFamily="34" charset="-128"/>
              </a:rPr>
              <a:t>|</a:t>
            </a:r>
            <a:r>
              <a:rPr lang="en-US" sz="600" b="0" i="0">
                <a:solidFill>
                  <a:srgbClr val="292929"/>
                </a:solidFill>
                <a:ea typeface="MS PGothic" pitchFamily="34" charset="-128"/>
              </a:rPr>
              <a:t>   © 2011 Oracle Corporation – Proprietary and Confidential</a:t>
            </a:r>
          </a:p>
          <a:p>
            <a:pPr algn="l" eaLnBrk="1" hangingPunct="1">
              <a:lnSpc>
                <a:spcPct val="90000"/>
              </a:lnSpc>
              <a:buClr>
                <a:srgbClr val="829E7E"/>
              </a:buClr>
              <a:defRPr/>
            </a:pPr>
            <a:endParaRPr lang="en-US" sz="600" i="0">
              <a:solidFill>
                <a:srgbClr val="B8B8B8"/>
              </a:solidFill>
              <a:ea typeface="MS PGothic" pitchFamily="34" charset="-128"/>
            </a:endParaRPr>
          </a:p>
        </p:txBody>
      </p:sp>
      <p:sp>
        <p:nvSpPr>
          <p:cNvPr id="2" name="Title 1"/>
          <p:cNvSpPr>
            <a:spLocks noGrp="1"/>
          </p:cNvSpPr>
          <p:nvPr>
            <p:ph type="title"/>
          </p:nvPr>
        </p:nvSpPr>
        <p:spPr>
          <a:xfrm>
            <a:off x="808038" y="268101"/>
            <a:ext cx="7950200" cy="63076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6451" y="1481667"/>
            <a:ext cx="7900974" cy="4864100"/>
          </a:xfrm>
        </p:spPr>
        <p:txBody>
          <a:bodyPr/>
          <a:lstStyle>
            <a:lvl1pPr marL="117475" indent="-117475">
              <a:spcBef>
                <a:spcPts val="400"/>
              </a:spcBef>
              <a:spcAft>
                <a:spcPts val="200"/>
              </a:spcAft>
              <a:buFont typeface="Arial" pitchFamily="34" charset="0"/>
              <a:buChar char="•"/>
              <a:defRPr sz="1200" b="0"/>
            </a:lvl1pPr>
            <a:lvl2pPr marL="344488" indent="-177800">
              <a:spcAft>
                <a:spcPts val="0"/>
              </a:spcAft>
              <a:buClr>
                <a:schemeClr val="tx1"/>
              </a:buClr>
              <a:buFont typeface="Arial" pitchFamily="34" charset="0"/>
              <a:buChar char="–"/>
              <a:defRPr sz="1100"/>
            </a:lvl2pPr>
            <a:lvl3pPr marL="574675" indent="-171450">
              <a:buClr>
                <a:schemeClr val="tx2"/>
              </a:buClr>
              <a:buFont typeface="Arial" pitchFamily="34" charset="0"/>
              <a:buChar char="•"/>
              <a:defRPr sz="1100">
                <a:solidFill>
                  <a:schemeClr val="tx1"/>
                </a:solidFill>
              </a:defRPr>
            </a:lvl3pPr>
            <a:lvl4pPr marL="855663" indent="-107950">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200150" indent="-166688">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3" name="Picture 10"/>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ext Box 14"/>
          <p:cNvSpPr txBox="1">
            <a:spLocks noChangeArrowheads="1"/>
          </p:cNvSpPr>
          <p:nvPr userDrawn="1"/>
        </p:nvSpPr>
        <p:spPr bwMode="auto">
          <a:xfrm>
            <a:off x="638175" y="6485468"/>
            <a:ext cx="2474913" cy="156633"/>
          </a:xfrm>
          <a:prstGeom prst="rect">
            <a:avLst/>
          </a:prstGeom>
          <a:noFill/>
          <a:ln w="9525">
            <a:noFill/>
            <a:miter lim="800000"/>
            <a:headEnd/>
            <a:tailEnd/>
          </a:ln>
          <a:effectLst/>
        </p:spPr>
        <p:txBody>
          <a:bodyPr lIns="34501" tIns="17250" rIns="34501" bIns="17250"/>
          <a:lstStyle/>
          <a:p>
            <a:pPr algn="l" eaLnBrk="1" hangingPunct="1">
              <a:lnSpc>
                <a:spcPct val="90000"/>
              </a:lnSpc>
              <a:buClr>
                <a:srgbClr val="829E7E"/>
              </a:buClr>
              <a:defRPr/>
            </a:pPr>
            <a:fld id="{0C7FDF86-47FE-432F-8C77-111BAC524488}" type="slidenum">
              <a:rPr lang="en-US" sz="600" b="0" i="0">
                <a:solidFill>
                  <a:srgbClr val="000000"/>
                </a:solidFill>
                <a:ea typeface="MS PGothic" pitchFamily="34" charset="-128"/>
              </a:rPr>
              <a:pPr algn="l" eaLnBrk="1" hangingPunct="1">
                <a:lnSpc>
                  <a:spcPct val="90000"/>
                </a:lnSpc>
                <a:buClr>
                  <a:srgbClr val="829E7E"/>
                </a:buClr>
                <a:defRPr/>
              </a:pPr>
              <a:t>‹#›</a:t>
            </a:fld>
            <a:r>
              <a:rPr lang="en-US" sz="600" b="0" i="0">
                <a:solidFill>
                  <a:srgbClr val="000000"/>
                </a:solidFill>
                <a:ea typeface="MS PGothic" pitchFamily="34" charset="-128"/>
              </a:rPr>
              <a:t>  </a:t>
            </a:r>
            <a:r>
              <a:rPr lang="en-US" sz="800" b="0" i="0">
                <a:solidFill>
                  <a:srgbClr val="292929"/>
                </a:solidFill>
                <a:ea typeface="MS PGothic" pitchFamily="34" charset="-128"/>
              </a:rPr>
              <a:t>|</a:t>
            </a:r>
            <a:r>
              <a:rPr lang="en-US" sz="600" b="0" i="0">
                <a:solidFill>
                  <a:srgbClr val="292929"/>
                </a:solidFill>
                <a:ea typeface="MS PGothic" pitchFamily="34" charset="-128"/>
              </a:rPr>
              <a:t>   © 2011 Oracle Corporation – Proprietary and Confidential</a:t>
            </a:r>
          </a:p>
          <a:p>
            <a:pPr algn="l" eaLnBrk="1" hangingPunct="1">
              <a:lnSpc>
                <a:spcPct val="90000"/>
              </a:lnSpc>
              <a:buClr>
                <a:srgbClr val="829E7E"/>
              </a:buClr>
              <a:defRPr/>
            </a:pPr>
            <a:endParaRPr lang="en-US" sz="600" i="0">
              <a:solidFill>
                <a:srgbClr val="B8B8B8"/>
              </a:solidFill>
              <a:ea typeface="MS PGothic" pitchFamily="34" charset="-128"/>
            </a:endParaRPr>
          </a:p>
        </p:txBody>
      </p:sp>
      <p:sp>
        <p:nvSpPr>
          <p:cNvPr id="2" name="Title 1"/>
          <p:cNvSpPr>
            <a:spLocks noGrp="1"/>
          </p:cNvSpPr>
          <p:nvPr>
            <p:ph type="title"/>
          </p:nvPr>
        </p:nvSpPr>
        <p:spPr>
          <a:xfrm>
            <a:off x="808038" y="268101"/>
            <a:ext cx="7950200" cy="706965"/>
          </a:xfrm>
        </p:spPr>
        <p:txBody>
          <a:bodyPr/>
          <a:lstStyle/>
          <a:p>
            <a:r>
              <a:rPr lang="en-US" dirty="0" smtClean="0"/>
              <a:t>Click to edit Master title style</a:t>
            </a:r>
            <a:endParaRPr lang="en-US" dirty="0"/>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889000" y="325440"/>
            <a:ext cx="7581900" cy="941387"/>
          </a:xfrm>
        </p:spPr>
        <p:txBody>
          <a:bodyPr/>
          <a:lstStyle>
            <a:lvl1pPr>
              <a:defRPr sz="2400"/>
            </a:lvl1pPr>
          </a:lstStyle>
          <a:p>
            <a:r>
              <a:rPr lang="en-US" dirty="0" smtClean="0"/>
              <a:t>Click to edit Master title style</a:t>
            </a:r>
            <a:endParaRPr lang="en-US" dirty="0"/>
          </a:p>
        </p:txBody>
      </p:sp>
      <p:sp>
        <p:nvSpPr>
          <p:cNvPr id="3" name="Slide Number Placeholder 9"/>
          <p:cNvSpPr>
            <a:spLocks noGrp="1"/>
          </p:cNvSpPr>
          <p:nvPr>
            <p:ph type="sldNum" sz="quarter" idx="10"/>
          </p:nvPr>
        </p:nvSpPr>
        <p:spPr>
          <a:xfrm>
            <a:off x="7010400" y="6587067"/>
            <a:ext cx="2133600" cy="364067"/>
          </a:xfrm>
          <a:prstGeom prst="rect">
            <a:avLst/>
          </a:prstGeom>
        </p:spPr>
        <p:txBody>
          <a:bodyPr vert="horz" wrap="square" lIns="91440" tIns="45720" rIns="91440" bIns="45720" numCol="1" anchor="t" anchorCtr="0" compatLnSpc="1">
            <a:prstTxWarp prst="textNoShape">
              <a:avLst/>
            </a:prstTxWarp>
          </a:bodyPr>
          <a:lstStyle>
            <a:lvl1pPr>
              <a:defRPr smtClean="0">
                <a:ea typeface="ヒラギノ角ゴ Pro W3" pitchFamily="-108" charset="-128"/>
              </a:defRPr>
            </a:lvl1pPr>
          </a:lstStyle>
          <a:p>
            <a:pPr algn="l" eaLnBrk="1" hangingPunct="1">
              <a:spcBef>
                <a:spcPct val="0"/>
              </a:spcBef>
              <a:defRPr/>
            </a:pPr>
            <a:fld id="{1F3B4272-ACD4-4C98-B5B2-807ECE5EEEFD}" type="slidenum">
              <a:rPr lang="en-US" sz="700" b="0" i="0">
                <a:solidFill>
                  <a:srgbClr val="000000"/>
                </a:solidFill>
              </a:rPr>
              <a:pPr algn="l" eaLnBrk="1" hangingPunct="1">
                <a:spcBef>
                  <a:spcPct val="0"/>
                </a:spcBef>
                <a:defRPr/>
              </a:pPr>
              <a:t>‹#›</a:t>
            </a:fld>
            <a:endParaRPr lang="en-US" sz="700" b="0" i="0">
              <a:solidFill>
                <a:srgbClr val="000000"/>
              </a:solidFill>
            </a:endParaRPr>
          </a:p>
        </p:txBody>
      </p:sp>
      <p:sp>
        <p:nvSpPr>
          <p:cNvPr id="4" name="Footer Placeholder 8"/>
          <p:cNvSpPr>
            <a:spLocks noGrp="1"/>
          </p:cNvSpPr>
          <p:nvPr>
            <p:ph type="ftr" sz="quarter" idx="11"/>
          </p:nvPr>
        </p:nvSpPr>
        <p:spPr>
          <a:xfrm>
            <a:off x="0" y="6587067"/>
            <a:ext cx="2895600" cy="364067"/>
          </a:xfrm>
        </p:spPr>
        <p:txBody>
          <a:bodyPr lIns="91440" tIns="45720" rIns="91440" bIns="45720" anchor="t"/>
          <a:lstStyle>
            <a:lvl1pPr>
              <a:buClr>
                <a:srgbClr val="FD0000"/>
              </a:buClr>
              <a:buSzPct val="100000"/>
              <a:buFont typeface="Times New Roman" pitchFamily="18" charset="0"/>
              <a:buNone/>
              <a:defRPr sz="800" smtClean="0">
                <a:latin typeface="Arial" pitchFamily="34" charset="0"/>
                <a:ea typeface="ヒラギノ角ゴ Pro W3" pitchFamily="-108" charset="-128"/>
              </a:defRPr>
            </a:lvl1pPr>
          </a:lstStyle>
          <a:p>
            <a:pPr>
              <a:defRPr/>
            </a:pPr>
            <a:r>
              <a:rPr lang="en-US"/>
              <a:t>© 2010 Oracle Corporation</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04875" y="241300"/>
            <a:ext cx="7553325" cy="5334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823913" y="1143000"/>
            <a:ext cx="7558087" cy="4648200"/>
          </a:xfrm>
        </p:spPr>
        <p:txBody>
          <a:bodyPr/>
          <a:lstStyle/>
          <a:p>
            <a:endParaRPr lang="en-AU"/>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 name="Rectangle 71"/>
          <p:cNvSpPr>
            <a:spLocks noChangeArrowheads="1"/>
          </p:cNvSpPr>
          <p:nvPr userDrawn="1"/>
        </p:nvSpPr>
        <p:spPr bwMode="auto">
          <a:xfrm>
            <a:off x="914400" y="914402"/>
            <a:ext cx="2824163" cy="2820988"/>
          </a:xfrm>
          <a:prstGeom prst="rect">
            <a:avLst/>
          </a:prstGeom>
          <a:solidFill>
            <a:srgbClr val="ADADAD"/>
          </a:solidFill>
          <a:ln w="12700">
            <a:noFill/>
            <a:miter lim="800000"/>
            <a:headEnd/>
            <a:tailEnd/>
          </a:ln>
          <a:effectLst/>
        </p:spPr>
        <p:txBody>
          <a:bodyPr wrap="none" anchor="ctr" anchorCtr="1"/>
          <a:lstStyle/>
          <a:p>
            <a:pPr algn="ctr" eaLnBrk="0" hangingPunct="0">
              <a:defRPr/>
            </a:pPr>
            <a:r>
              <a:rPr lang="en-US" sz="1400" dirty="0">
                <a:solidFill>
                  <a:srgbClr val="000000"/>
                </a:solidFill>
                <a:ea typeface="+mn-ea"/>
                <a:cs typeface="+mn-cs"/>
              </a:rPr>
              <a:t>&lt;Insert Picture Here&gt;</a:t>
            </a:r>
          </a:p>
        </p:txBody>
      </p:sp>
      <p:pic>
        <p:nvPicPr>
          <p:cNvPr id="5" name="Picture 74" descr="Tall Red"/>
          <p:cNvPicPr>
            <a:picLocks noChangeAspect="1" noChangeArrowheads="1"/>
          </p:cNvPicPr>
          <p:nvPr userDrawn="1"/>
        </p:nvPicPr>
        <p:blipFill>
          <a:blip r:embed="rId2" cstate="print"/>
          <a:srcRect/>
          <a:stretch>
            <a:fillRect/>
          </a:stretch>
        </p:blipFill>
        <p:spPr bwMode="auto">
          <a:xfrm>
            <a:off x="0" y="914400"/>
            <a:ext cx="914400" cy="2822575"/>
          </a:xfrm>
          <a:prstGeom prst="rect">
            <a:avLst/>
          </a:prstGeom>
          <a:noFill/>
          <a:ln w="9525">
            <a:noFill/>
            <a:miter lim="800000"/>
            <a:headEnd/>
            <a:tailEnd/>
          </a:ln>
        </p:spPr>
      </p:pic>
      <p:pic>
        <p:nvPicPr>
          <p:cNvPr id="6" name="Picture 75" descr="Wide Red"/>
          <p:cNvPicPr>
            <a:picLocks noChangeAspect="1" noChangeArrowheads="1"/>
          </p:cNvPicPr>
          <p:nvPr userDrawn="1"/>
        </p:nvPicPr>
        <p:blipFill>
          <a:blip r:embed="rId3" cstate="print"/>
          <a:srcRect/>
          <a:stretch>
            <a:fillRect/>
          </a:stretch>
        </p:blipFill>
        <p:spPr bwMode="auto">
          <a:xfrm>
            <a:off x="3736978" y="914400"/>
            <a:ext cx="5407025" cy="2822575"/>
          </a:xfrm>
          <a:prstGeom prst="rect">
            <a:avLst/>
          </a:prstGeom>
          <a:noFill/>
          <a:ln w="9525">
            <a:noFill/>
            <a:miter lim="800000"/>
            <a:headEnd/>
            <a:tailEnd/>
          </a:ln>
        </p:spPr>
      </p:pic>
      <p:pic>
        <p:nvPicPr>
          <p:cNvPr id="7" name="Picture 80"/>
          <p:cNvPicPr>
            <a:picLocks noChangeAspect="1" noChangeArrowheads="1"/>
          </p:cNvPicPr>
          <p:nvPr userDrawn="1"/>
        </p:nvPicPr>
        <p:blipFill>
          <a:blip r:embed="rId4" cstate="print"/>
          <a:srcRect/>
          <a:stretch>
            <a:fillRect/>
          </a:stretch>
        </p:blipFill>
        <p:spPr bwMode="auto">
          <a:xfrm>
            <a:off x="901703" y="4338639"/>
            <a:ext cx="2925763" cy="366712"/>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38200" y="4800604"/>
            <a:ext cx="7772400" cy="860425"/>
          </a:xfrm>
        </p:spPr>
        <p:txBody>
          <a:bodyPr lIns="91440" tIns="45720" rIns="91440" bIns="45720" anchor="b"/>
          <a:lstStyle>
            <a:lvl1pPr>
              <a:defRPr sz="1800"/>
            </a:lvl1pPr>
          </a:lstStyle>
          <a:p>
            <a:r>
              <a:rPr lang="en-US"/>
              <a:t>Click to edit Master title style</a:t>
            </a:r>
          </a:p>
        </p:txBody>
      </p:sp>
      <p:sp>
        <p:nvSpPr>
          <p:cNvPr id="262221" name="Rectangle 77"/>
          <p:cNvSpPr>
            <a:spLocks noGrp="1" noChangeArrowheads="1"/>
          </p:cNvSpPr>
          <p:nvPr>
            <p:ph type="subTitle" sz="quarter" idx="1"/>
          </p:nvPr>
        </p:nvSpPr>
        <p:spPr>
          <a:xfrm>
            <a:off x="838200" y="5715000"/>
            <a:ext cx="6400800" cy="762000"/>
          </a:xfrm>
        </p:spPr>
        <p:txBody>
          <a:bodyPr lIns="91440" tIns="45720" rIns="91440" bIns="45720"/>
          <a:lstStyle>
            <a:lvl1pPr marL="0" indent="0">
              <a:spcBef>
                <a:spcPct val="0"/>
              </a:spcBef>
              <a:buFont typeface="Times" pitchFamily="18" charset="0"/>
              <a:buNone/>
              <a:defRPr sz="1600"/>
            </a:lvl1pPr>
          </a:lstStyle>
          <a:p>
            <a:r>
              <a:rPr lang="en-US"/>
              <a:t>Click to edit Master subtitle style</a:t>
            </a:r>
          </a:p>
        </p:txBody>
      </p:sp>
    </p:spTree>
    <p:extLst>
      <p:ext uri="{BB962C8B-B14F-4D97-AF65-F5344CB8AC3E}">
        <p14:creationId xmlns="" xmlns:p14="http://schemas.microsoft.com/office/powerpoint/2010/main" val="403650563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lear">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1"/>
          <p:cNvSpPr>
            <a:spLocks noChangeArrowheads="1"/>
          </p:cNvSpPr>
          <p:nvPr userDrawn="1"/>
        </p:nvSpPr>
        <p:spPr bwMode="auto">
          <a:xfrm>
            <a:off x="914400" y="914402"/>
            <a:ext cx="2824163" cy="2820988"/>
          </a:xfrm>
          <a:prstGeom prst="rect">
            <a:avLst/>
          </a:prstGeom>
          <a:solidFill>
            <a:srgbClr val="ADADAD"/>
          </a:solidFill>
          <a:ln w="12700">
            <a:noFill/>
            <a:miter lim="800000"/>
            <a:headEnd/>
            <a:tailEnd/>
          </a:ln>
          <a:effectLst/>
        </p:spPr>
        <p:txBody>
          <a:bodyPr wrap="none" anchor="ctr" anchorCtr="1"/>
          <a:lstStyle/>
          <a:p>
            <a:pPr>
              <a:spcBef>
                <a:spcPct val="0"/>
              </a:spcBef>
              <a:defRPr/>
            </a:pPr>
            <a:r>
              <a:rPr lang="en-US" sz="1400" i="0">
                <a:solidFill>
                  <a:srgbClr val="000000"/>
                </a:solidFill>
                <a:latin typeface="Arial"/>
                <a:cs typeface="Arial" pitchFamily="34" charset="0"/>
              </a:rPr>
              <a:t>&lt;Insert Picture Here&gt;</a:t>
            </a:r>
          </a:p>
        </p:txBody>
      </p:sp>
      <p:pic>
        <p:nvPicPr>
          <p:cNvPr id="5" name="Picture 74" descr="Tall Red"/>
          <p:cNvPicPr>
            <a:picLocks noChangeAspect="1" noChangeArrowheads="1"/>
          </p:cNvPicPr>
          <p:nvPr userDrawn="1"/>
        </p:nvPicPr>
        <p:blipFill>
          <a:blip r:embed="rId2" cstate="print"/>
          <a:srcRect/>
          <a:stretch>
            <a:fillRect/>
          </a:stretch>
        </p:blipFill>
        <p:spPr bwMode="auto">
          <a:xfrm>
            <a:off x="0" y="914400"/>
            <a:ext cx="914400" cy="2822575"/>
          </a:xfrm>
          <a:prstGeom prst="rect">
            <a:avLst/>
          </a:prstGeom>
          <a:noFill/>
          <a:ln w="9525">
            <a:noFill/>
            <a:miter lim="800000"/>
            <a:headEnd/>
            <a:tailEnd/>
          </a:ln>
        </p:spPr>
      </p:pic>
      <p:pic>
        <p:nvPicPr>
          <p:cNvPr id="6" name="Picture 75" descr="Wide Red"/>
          <p:cNvPicPr>
            <a:picLocks noChangeAspect="1" noChangeArrowheads="1"/>
          </p:cNvPicPr>
          <p:nvPr userDrawn="1"/>
        </p:nvPicPr>
        <p:blipFill>
          <a:blip r:embed="rId3" cstate="print"/>
          <a:srcRect/>
          <a:stretch>
            <a:fillRect/>
          </a:stretch>
        </p:blipFill>
        <p:spPr bwMode="auto">
          <a:xfrm>
            <a:off x="3736978" y="914400"/>
            <a:ext cx="5407025" cy="2822575"/>
          </a:xfrm>
          <a:prstGeom prst="rect">
            <a:avLst/>
          </a:prstGeom>
          <a:noFill/>
          <a:ln w="9525">
            <a:noFill/>
            <a:miter lim="800000"/>
            <a:headEnd/>
            <a:tailEnd/>
          </a:ln>
        </p:spPr>
      </p:pic>
      <p:pic>
        <p:nvPicPr>
          <p:cNvPr id="7" name="Picture 80"/>
          <p:cNvPicPr>
            <a:picLocks noChangeAspect="1" noChangeArrowheads="1"/>
          </p:cNvPicPr>
          <p:nvPr userDrawn="1"/>
        </p:nvPicPr>
        <p:blipFill>
          <a:blip r:embed="rId4" cstate="print"/>
          <a:srcRect/>
          <a:stretch>
            <a:fillRect/>
          </a:stretch>
        </p:blipFill>
        <p:spPr bwMode="auto">
          <a:xfrm>
            <a:off x="901703" y="4338639"/>
            <a:ext cx="2925763" cy="366712"/>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38200" y="4800604"/>
            <a:ext cx="7772400" cy="860425"/>
          </a:xfrm>
        </p:spPr>
        <p:txBody>
          <a:bodyPr lIns="91440" tIns="45720" rIns="91440" bIns="45720" anchor="b"/>
          <a:lstStyle>
            <a:lvl1pPr>
              <a:defRPr sz="1800"/>
            </a:lvl1pPr>
          </a:lstStyle>
          <a:p>
            <a:r>
              <a:rPr lang="en-US"/>
              <a:t>Click to edit Master title style</a:t>
            </a:r>
          </a:p>
        </p:txBody>
      </p:sp>
      <p:sp>
        <p:nvSpPr>
          <p:cNvPr id="262221" name="Rectangle 77"/>
          <p:cNvSpPr>
            <a:spLocks noGrp="1" noChangeArrowheads="1"/>
          </p:cNvSpPr>
          <p:nvPr>
            <p:ph type="subTitle" sz="quarter" idx="1"/>
          </p:nvPr>
        </p:nvSpPr>
        <p:spPr>
          <a:xfrm>
            <a:off x="838200" y="5715000"/>
            <a:ext cx="6400800" cy="762000"/>
          </a:xfrm>
        </p:spPr>
        <p:txBody>
          <a:bodyPr lIns="91440" tIns="45720" rIns="91440" bIns="45720"/>
          <a:lstStyle>
            <a:lvl1pPr marL="0" indent="0">
              <a:spcBef>
                <a:spcPct val="0"/>
              </a:spcBef>
              <a:buFont typeface="Times" charset="0"/>
              <a:buNone/>
              <a:defRPr sz="1600"/>
            </a:lvl1pPr>
          </a:lstStyle>
          <a:p>
            <a:r>
              <a:rPr lang="en-US"/>
              <a:t>Click to edit Master subtitle style</a:t>
            </a: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p:txBody>
          <a:bodyPr/>
          <a:lstStyle>
            <a:lvl1pPr>
              <a:defRPr/>
            </a:lvl1pPr>
          </a:lstStyle>
          <a:p>
            <a:pPr>
              <a:defRPr/>
            </a:pPr>
            <a:r>
              <a:rPr lang="en-US"/>
              <a:t>© 2010 Oracle Corporation – Proprietary and Confidential</a:t>
            </a:r>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6300"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31"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8941"/>
            <a:ext cx="1898650" cy="5554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6300" y="388941"/>
            <a:ext cx="5543550" cy="5554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388937"/>
            <a:ext cx="7581900" cy="857251"/>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76300" y="1600200"/>
            <a:ext cx="7537450" cy="4343400"/>
          </a:xfrm>
        </p:spPr>
        <p:txBody>
          <a:bodyPr/>
          <a:lstStyle/>
          <a:p>
            <a:pPr lvl="0"/>
            <a:endParaRPr lang="en-US" noProof="0" smtClean="0"/>
          </a:p>
        </p:txBody>
      </p:sp>
      <p:sp>
        <p:nvSpPr>
          <p:cNvPr id="4" name="Rectangle 23"/>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1"/>
          <p:cNvSpPr>
            <a:spLocks noChangeArrowheads="1"/>
          </p:cNvSpPr>
          <p:nvPr userDrawn="1"/>
        </p:nvSpPr>
        <p:spPr bwMode="auto">
          <a:xfrm>
            <a:off x="914400" y="914402"/>
            <a:ext cx="2824163" cy="2820988"/>
          </a:xfrm>
          <a:prstGeom prst="rect">
            <a:avLst/>
          </a:prstGeom>
          <a:solidFill>
            <a:srgbClr val="ADADAD"/>
          </a:solidFill>
          <a:ln w="12700">
            <a:noFill/>
            <a:miter lim="800000"/>
            <a:headEnd/>
            <a:tailEnd/>
          </a:ln>
          <a:effectLst/>
        </p:spPr>
        <p:txBody>
          <a:bodyPr wrap="none" anchor="ctr" anchorCtr="1"/>
          <a:lstStyle/>
          <a:p>
            <a:pPr>
              <a:spcBef>
                <a:spcPct val="0"/>
              </a:spcBef>
              <a:defRPr/>
            </a:pPr>
            <a:r>
              <a:rPr lang="en-US" sz="1400" i="0">
                <a:solidFill>
                  <a:srgbClr val="000000"/>
                </a:solidFill>
                <a:latin typeface="Arial" charset="0"/>
                <a:cs typeface="Arial" pitchFamily="34" charset="0"/>
              </a:rPr>
              <a:t>&lt;Insert Picture Here&gt;</a:t>
            </a:r>
          </a:p>
        </p:txBody>
      </p:sp>
      <p:pic>
        <p:nvPicPr>
          <p:cNvPr id="5" name="Picture 74" descr="Tall Red"/>
          <p:cNvPicPr>
            <a:picLocks noChangeAspect="1" noChangeArrowheads="1"/>
          </p:cNvPicPr>
          <p:nvPr userDrawn="1"/>
        </p:nvPicPr>
        <p:blipFill>
          <a:blip r:embed="rId2" cstate="print"/>
          <a:srcRect/>
          <a:stretch>
            <a:fillRect/>
          </a:stretch>
        </p:blipFill>
        <p:spPr bwMode="auto">
          <a:xfrm>
            <a:off x="0" y="914400"/>
            <a:ext cx="914400" cy="2822575"/>
          </a:xfrm>
          <a:prstGeom prst="rect">
            <a:avLst/>
          </a:prstGeom>
          <a:noFill/>
          <a:ln w="9525">
            <a:noFill/>
            <a:miter lim="800000"/>
            <a:headEnd/>
            <a:tailEnd/>
          </a:ln>
        </p:spPr>
      </p:pic>
      <p:pic>
        <p:nvPicPr>
          <p:cNvPr id="6" name="Picture 75" descr="Wide Red"/>
          <p:cNvPicPr>
            <a:picLocks noChangeAspect="1" noChangeArrowheads="1"/>
          </p:cNvPicPr>
          <p:nvPr userDrawn="1"/>
        </p:nvPicPr>
        <p:blipFill>
          <a:blip r:embed="rId3" cstate="print"/>
          <a:srcRect/>
          <a:stretch>
            <a:fillRect/>
          </a:stretch>
        </p:blipFill>
        <p:spPr bwMode="auto">
          <a:xfrm>
            <a:off x="3736978" y="914400"/>
            <a:ext cx="5407025" cy="2822575"/>
          </a:xfrm>
          <a:prstGeom prst="rect">
            <a:avLst/>
          </a:prstGeom>
          <a:noFill/>
          <a:ln w="9525">
            <a:noFill/>
            <a:miter lim="800000"/>
            <a:headEnd/>
            <a:tailEnd/>
          </a:ln>
        </p:spPr>
      </p:pic>
      <p:pic>
        <p:nvPicPr>
          <p:cNvPr id="7" name="Picture 80" descr="Oracle_Logo_485C.jpg                                           00104BF0Macintosh HD                   BE05FFEF:"/>
          <p:cNvPicPr>
            <a:picLocks noChangeAspect="1" noChangeArrowheads="1"/>
          </p:cNvPicPr>
          <p:nvPr userDrawn="1"/>
        </p:nvPicPr>
        <p:blipFill>
          <a:blip r:embed="rId4" cstate="print"/>
          <a:srcRect/>
          <a:stretch>
            <a:fillRect/>
          </a:stretch>
        </p:blipFill>
        <p:spPr bwMode="auto">
          <a:xfrm>
            <a:off x="901703" y="4338639"/>
            <a:ext cx="2925763" cy="366712"/>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38200" y="4800604"/>
            <a:ext cx="7772400" cy="860425"/>
          </a:xfrm>
        </p:spPr>
        <p:txBody>
          <a:bodyPr lIns="91440" tIns="45720" rIns="91440" bIns="45720" anchor="b"/>
          <a:lstStyle>
            <a:lvl1pPr>
              <a:defRPr sz="1800"/>
            </a:lvl1pPr>
          </a:lstStyle>
          <a:p>
            <a:r>
              <a:rPr lang="en-US" smtClean="0"/>
              <a:t>Click to edit Master title style</a:t>
            </a:r>
            <a:endParaRPr lang="en-US"/>
          </a:p>
        </p:txBody>
      </p:sp>
      <p:sp>
        <p:nvSpPr>
          <p:cNvPr id="262221" name="Rectangle 77"/>
          <p:cNvSpPr>
            <a:spLocks noGrp="1" noChangeArrowheads="1"/>
          </p:cNvSpPr>
          <p:nvPr>
            <p:ph type="subTitle" sz="quarter" idx="1"/>
          </p:nvPr>
        </p:nvSpPr>
        <p:spPr>
          <a:xfrm>
            <a:off x="838200" y="5715000"/>
            <a:ext cx="6400800" cy="762000"/>
          </a:xfrm>
        </p:spPr>
        <p:txBody>
          <a:bodyPr lIns="91440" tIns="45720" rIns="91440" bIns="45720"/>
          <a:lstStyle>
            <a:lvl1pPr marL="0" indent="0">
              <a:spcBef>
                <a:spcPct val="0"/>
              </a:spcBef>
              <a:buFont typeface="Times" pitchFamily="18" charset="0"/>
              <a:buNone/>
              <a:defRPr sz="1600"/>
            </a:lvl1pPr>
          </a:lstStyle>
          <a:p>
            <a:r>
              <a:rPr lang="en-US" smtClean="0"/>
              <a:t>Click to edit Master subtitle style</a:t>
            </a:r>
            <a:endParaRPr lang="en-US"/>
          </a:p>
        </p:txBody>
      </p:sp>
    </p:spTree>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76300"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21231"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8941"/>
            <a:ext cx="1898650" cy="5554663"/>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76300" y="388941"/>
            <a:ext cx="5543550" cy="5554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388937"/>
            <a:ext cx="7581900" cy="857251"/>
          </a:xfrm>
        </p:spPr>
        <p:txBody>
          <a:bodyPr/>
          <a:lstStyle/>
          <a:p>
            <a:r>
              <a:rPr lang="en-US" smtClean="0"/>
              <a:t>Click to edit Master title style</a:t>
            </a:r>
            <a:endParaRPr lang="en-AU"/>
          </a:p>
        </p:txBody>
      </p:sp>
      <p:sp>
        <p:nvSpPr>
          <p:cNvPr id="3" name="Chart Placeholder 2"/>
          <p:cNvSpPr>
            <a:spLocks noGrp="1"/>
          </p:cNvSpPr>
          <p:nvPr>
            <p:ph type="chart" idx="1"/>
          </p:nvPr>
        </p:nvSpPr>
        <p:spPr>
          <a:xfrm>
            <a:off x="876300" y="1600200"/>
            <a:ext cx="7537450" cy="4343400"/>
          </a:xfrm>
        </p:spPr>
        <p:txBody>
          <a:bodyPr/>
          <a:lstStyle/>
          <a:p>
            <a:pPr lvl="0"/>
            <a:r>
              <a:rPr lang="en-US" noProof="0" smtClean="0"/>
              <a:t>Click icon to add chart</a:t>
            </a:r>
            <a:endParaRPr lang="en-AU" noProof="0" smtClean="0"/>
          </a:p>
        </p:txBody>
      </p:sp>
    </p:spTree>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89000" y="304802"/>
            <a:ext cx="7581900" cy="9413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3" y="1600200"/>
            <a:ext cx="369252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30731" y="1600200"/>
            <a:ext cx="369252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xfrm>
            <a:off x="152400" y="6553200"/>
            <a:ext cx="8839200" cy="152400"/>
          </a:xfrm>
          <a:prstGeom prst="rect">
            <a:avLst/>
          </a:prstGeom>
        </p:spPr>
        <p:txBody>
          <a:bodyPr/>
          <a:lstStyle>
            <a:lvl1pPr>
              <a:defRPr/>
            </a:lvl1pPr>
          </a:lstStyle>
          <a:p>
            <a:pPr algn="l" eaLnBrk="1" hangingPunct="1">
              <a:spcBef>
                <a:spcPct val="0"/>
              </a:spcBef>
              <a:defRPr/>
            </a:pPr>
            <a:endParaRPr lang="en-US" sz="2000" i="0">
              <a:solidFill>
                <a:srgbClr val="000000"/>
              </a:solidFill>
              <a:cs typeface="Arial" pitchFamily="34" charset="0"/>
            </a:endParaRPr>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23913" y="1143000"/>
            <a:ext cx="37020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78369" y="1143000"/>
            <a:ext cx="3703637"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9000" y="304802"/>
            <a:ext cx="7581900" cy="9413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3" y="1600200"/>
            <a:ext cx="369252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0731" y="1600200"/>
            <a:ext cx="369252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xfrm>
            <a:off x="152400" y="6553200"/>
            <a:ext cx="8839200" cy="152400"/>
          </a:xfrm>
          <a:prstGeom prst="rect">
            <a:avLst/>
          </a:prstGeom>
        </p:spPr>
        <p:txBody>
          <a:bodyPr/>
          <a:lstStyle>
            <a:lvl1pPr>
              <a:defRPr>
                <a:latin typeface="Arial" charset="0"/>
                <a:cs typeface="Arial" charset="0"/>
              </a:defRPr>
            </a:lvl1pPr>
          </a:lstStyle>
          <a:p>
            <a:pPr algn="l" eaLnBrk="1" hangingPunct="1">
              <a:spcBef>
                <a:spcPct val="0"/>
              </a:spcBef>
              <a:defRPr/>
            </a:pPr>
            <a:endParaRPr lang="en-US" sz="2000" i="0">
              <a:solidFill>
                <a:srgbClr val="000000"/>
              </a:solidFill>
            </a:endParaRPr>
          </a:p>
        </p:txBody>
      </p:sp>
    </p:spTree>
  </p:cSld>
  <p:clrMapOvr>
    <a:masterClrMapping/>
  </p:clrMapOv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1"/>
          <p:cNvSpPr>
            <a:spLocks noChangeArrowheads="1"/>
          </p:cNvSpPr>
          <p:nvPr userDrawn="1"/>
        </p:nvSpPr>
        <p:spPr bwMode="auto">
          <a:xfrm>
            <a:off x="914400" y="914402"/>
            <a:ext cx="2824163" cy="2820988"/>
          </a:xfrm>
          <a:prstGeom prst="rect">
            <a:avLst/>
          </a:prstGeom>
          <a:solidFill>
            <a:srgbClr val="ADADAD"/>
          </a:solidFill>
          <a:ln w="12700">
            <a:noFill/>
            <a:miter lim="800000"/>
            <a:headEnd/>
            <a:tailEnd/>
          </a:ln>
          <a:effectLst/>
        </p:spPr>
        <p:txBody>
          <a:bodyPr wrap="none" anchor="ctr" anchorCtr="1"/>
          <a:lstStyle/>
          <a:p>
            <a:pPr>
              <a:spcBef>
                <a:spcPct val="0"/>
              </a:spcBef>
              <a:defRPr/>
            </a:pPr>
            <a:r>
              <a:rPr lang="en-US" sz="1400" i="0">
                <a:solidFill>
                  <a:srgbClr val="000000"/>
                </a:solidFill>
                <a:latin typeface="Arial" charset="0"/>
                <a:cs typeface="Arial" pitchFamily="34" charset="0"/>
              </a:rPr>
              <a:t>&lt;Insert Picture Here&gt;</a:t>
            </a:r>
          </a:p>
        </p:txBody>
      </p:sp>
      <p:pic>
        <p:nvPicPr>
          <p:cNvPr id="5" name="Picture 74" descr="Tall Red"/>
          <p:cNvPicPr>
            <a:picLocks noChangeAspect="1" noChangeArrowheads="1"/>
          </p:cNvPicPr>
          <p:nvPr userDrawn="1"/>
        </p:nvPicPr>
        <p:blipFill>
          <a:blip r:embed="rId2" cstate="print"/>
          <a:srcRect/>
          <a:stretch>
            <a:fillRect/>
          </a:stretch>
        </p:blipFill>
        <p:spPr bwMode="auto">
          <a:xfrm>
            <a:off x="0" y="914400"/>
            <a:ext cx="914400" cy="2822575"/>
          </a:xfrm>
          <a:prstGeom prst="rect">
            <a:avLst/>
          </a:prstGeom>
          <a:noFill/>
          <a:ln w="9525">
            <a:noFill/>
            <a:miter lim="800000"/>
            <a:headEnd/>
            <a:tailEnd/>
          </a:ln>
        </p:spPr>
      </p:pic>
      <p:pic>
        <p:nvPicPr>
          <p:cNvPr id="6" name="Picture 75" descr="Wide Red"/>
          <p:cNvPicPr>
            <a:picLocks noChangeAspect="1" noChangeArrowheads="1"/>
          </p:cNvPicPr>
          <p:nvPr userDrawn="1"/>
        </p:nvPicPr>
        <p:blipFill>
          <a:blip r:embed="rId3" cstate="print"/>
          <a:srcRect/>
          <a:stretch>
            <a:fillRect/>
          </a:stretch>
        </p:blipFill>
        <p:spPr bwMode="auto">
          <a:xfrm>
            <a:off x="3736978" y="914400"/>
            <a:ext cx="5407025" cy="2822575"/>
          </a:xfrm>
          <a:prstGeom prst="rect">
            <a:avLst/>
          </a:prstGeom>
          <a:noFill/>
          <a:ln w="9525">
            <a:noFill/>
            <a:miter lim="800000"/>
            <a:headEnd/>
            <a:tailEnd/>
          </a:ln>
        </p:spPr>
      </p:pic>
      <p:pic>
        <p:nvPicPr>
          <p:cNvPr id="7" name="Picture 80" descr="Oracle_Logo_485C.jpg                                           00104BF0Macintosh HD                   BE05FFEF:"/>
          <p:cNvPicPr>
            <a:picLocks noChangeAspect="1" noChangeArrowheads="1"/>
          </p:cNvPicPr>
          <p:nvPr userDrawn="1"/>
        </p:nvPicPr>
        <p:blipFill>
          <a:blip r:embed="rId4" cstate="print"/>
          <a:srcRect/>
          <a:stretch>
            <a:fillRect/>
          </a:stretch>
        </p:blipFill>
        <p:spPr bwMode="auto">
          <a:xfrm>
            <a:off x="901703" y="4338639"/>
            <a:ext cx="2925763" cy="366712"/>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38200" y="4800604"/>
            <a:ext cx="7772400" cy="860425"/>
          </a:xfrm>
        </p:spPr>
        <p:txBody>
          <a:bodyPr lIns="91440" tIns="45720" rIns="91440" bIns="45720" anchor="b"/>
          <a:lstStyle>
            <a:lvl1pPr>
              <a:defRPr sz="1800"/>
            </a:lvl1pPr>
          </a:lstStyle>
          <a:p>
            <a:r>
              <a:rPr lang="en-US" smtClean="0"/>
              <a:t>Click to edit Master title style</a:t>
            </a:r>
            <a:endParaRPr lang="en-US"/>
          </a:p>
        </p:txBody>
      </p:sp>
      <p:sp>
        <p:nvSpPr>
          <p:cNvPr id="262221" name="Rectangle 77"/>
          <p:cNvSpPr>
            <a:spLocks noGrp="1" noChangeArrowheads="1"/>
          </p:cNvSpPr>
          <p:nvPr>
            <p:ph type="subTitle" sz="quarter" idx="1"/>
          </p:nvPr>
        </p:nvSpPr>
        <p:spPr>
          <a:xfrm>
            <a:off x="838200" y="5715000"/>
            <a:ext cx="6400800" cy="762000"/>
          </a:xfrm>
        </p:spPr>
        <p:txBody>
          <a:bodyPr lIns="91440" tIns="45720" rIns="91440" bIns="45720"/>
          <a:lstStyle>
            <a:lvl1pPr marL="0" indent="0">
              <a:spcBef>
                <a:spcPct val="0"/>
              </a:spcBef>
              <a:buFont typeface="Times" pitchFamily="18" charset="0"/>
              <a:buNone/>
              <a:defRPr sz="1600"/>
            </a:lvl1pPr>
          </a:lstStyle>
          <a:p>
            <a:r>
              <a:rPr lang="en-US" smtClean="0"/>
              <a:t>Click to edit Master subtitle style</a:t>
            </a:r>
            <a:endParaRPr lang="en-US"/>
          </a:p>
        </p:txBody>
      </p:sp>
    </p:spTree>
  </p:cSld>
  <p:clrMapOvr>
    <a:masterClrMapping/>
  </p:clrMapOv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76300"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721231"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8941"/>
            <a:ext cx="1898650" cy="5554663"/>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76300" y="388941"/>
            <a:ext cx="5543550" cy="5554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388937"/>
            <a:ext cx="7581900" cy="857251"/>
          </a:xfrm>
        </p:spPr>
        <p:txBody>
          <a:bodyPr/>
          <a:lstStyle/>
          <a:p>
            <a:r>
              <a:rPr lang="en-US" smtClean="0"/>
              <a:t>Click to edit Master title style</a:t>
            </a:r>
            <a:endParaRPr lang="en-AU"/>
          </a:p>
        </p:txBody>
      </p:sp>
      <p:sp>
        <p:nvSpPr>
          <p:cNvPr id="3" name="Chart Placeholder 2"/>
          <p:cNvSpPr>
            <a:spLocks noGrp="1"/>
          </p:cNvSpPr>
          <p:nvPr>
            <p:ph type="chart" idx="1"/>
          </p:nvPr>
        </p:nvSpPr>
        <p:spPr>
          <a:xfrm>
            <a:off x="876300" y="1600200"/>
            <a:ext cx="7537450" cy="4343400"/>
          </a:xfrm>
        </p:spPr>
        <p:txBody>
          <a:bodyPr/>
          <a:lstStyle/>
          <a:p>
            <a:pPr lvl="0"/>
            <a:r>
              <a:rPr lang="en-US" noProof="0" smtClean="0"/>
              <a:t>Click icon to add chart</a:t>
            </a:r>
            <a:endParaRPr lang="en-AU" noProof="0" smtClean="0"/>
          </a:p>
        </p:txBody>
      </p:sp>
    </p:spTree>
  </p:cSld>
  <p:clrMapOvr>
    <a:masterClrMapping/>
  </p:clrMapOv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89000" y="304802"/>
            <a:ext cx="7581900" cy="9413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3" y="1600200"/>
            <a:ext cx="369252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30731" y="1600200"/>
            <a:ext cx="369252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xfrm>
            <a:off x="152400" y="6553200"/>
            <a:ext cx="8839200" cy="152400"/>
          </a:xfrm>
          <a:prstGeom prst="rect">
            <a:avLst/>
          </a:prstGeom>
        </p:spPr>
        <p:txBody>
          <a:bodyPr/>
          <a:lstStyle>
            <a:lvl1pPr>
              <a:defRPr/>
            </a:lvl1pPr>
          </a:lstStyle>
          <a:p>
            <a:pPr algn="l" eaLnBrk="1" hangingPunct="1">
              <a:spcBef>
                <a:spcPct val="0"/>
              </a:spcBef>
              <a:defRPr/>
            </a:pPr>
            <a:endParaRPr lang="en-US" sz="2000" i="0">
              <a:solidFill>
                <a:srgbClr val="000000"/>
              </a:solidFill>
              <a:cs typeface="Arial" pitchFamily="34" charset="0"/>
            </a:endParaRPr>
          </a:p>
        </p:txBody>
      </p:sp>
    </p:spTree>
  </p:cSld>
  <p:clrMapOvr>
    <a:masterClrMapping/>
  </p:clrMapOv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89000" y="304802"/>
            <a:ext cx="7581900" cy="9413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3" y="1600200"/>
            <a:ext cx="369252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0731" y="1600200"/>
            <a:ext cx="369252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ftr" sz="quarter" idx="10"/>
          </p:nvPr>
        </p:nvSpPr>
        <p:spPr>
          <a:xfrm>
            <a:off x="152400" y="6553200"/>
            <a:ext cx="8839200" cy="152400"/>
          </a:xfrm>
          <a:prstGeom prst="rect">
            <a:avLst/>
          </a:prstGeom>
        </p:spPr>
        <p:txBody>
          <a:bodyPr/>
          <a:lstStyle>
            <a:lvl1pPr>
              <a:defRPr>
                <a:latin typeface="Arial" charset="0"/>
                <a:cs typeface="Arial" charset="0"/>
              </a:defRPr>
            </a:lvl1pPr>
          </a:lstStyle>
          <a:p>
            <a:pPr algn="l" eaLnBrk="1" hangingPunct="1">
              <a:spcBef>
                <a:spcPct val="0"/>
              </a:spcBef>
              <a:defRPr/>
            </a:pPr>
            <a:endParaRPr lang="en-US" sz="2000" i="0">
              <a:solidFill>
                <a:srgbClr val="000000"/>
              </a:solidFill>
            </a:endParaRPr>
          </a:p>
        </p:txBody>
      </p:sp>
    </p:spTree>
  </p:cSld>
  <p:clrMapOvr>
    <a:masterClrMapping/>
  </p:clrMapOv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1"/>
          <p:cNvSpPr>
            <a:spLocks noChangeArrowheads="1"/>
          </p:cNvSpPr>
          <p:nvPr userDrawn="1"/>
        </p:nvSpPr>
        <p:spPr bwMode="auto">
          <a:xfrm>
            <a:off x="914400" y="914402"/>
            <a:ext cx="2824163" cy="2820988"/>
          </a:xfrm>
          <a:prstGeom prst="rect">
            <a:avLst/>
          </a:prstGeom>
          <a:solidFill>
            <a:srgbClr val="ADADAD"/>
          </a:solidFill>
          <a:ln w="12700">
            <a:noFill/>
            <a:miter lim="800000"/>
            <a:headEnd/>
            <a:tailEnd/>
          </a:ln>
          <a:effectLst/>
        </p:spPr>
        <p:txBody>
          <a:bodyPr wrap="none" anchor="ctr" anchorCtr="1"/>
          <a:lstStyle/>
          <a:p>
            <a:pPr>
              <a:spcBef>
                <a:spcPct val="0"/>
              </a:spcBef>
              <a:defRPr/>
            </a:pPr>
            <a:r>
              <a:rPr lang="en-US" sz="1400" i="0">
                <a:solidFill>
                  <a:srgbClr val="000000"/>
                </a:solidFill>
                <a:latin typeface="Arial" charset="0"/>
                <a:cs typeface="Arial" pitchFamily="34" charset="0"/>
              </a:rPr>
              <a:t>&lt;Insert Picture Here&gt;</a:t>
            </a:r>
          </a:p>
        </p:txBody>
      </p:sp>
      <p:pic>
        <p:nvPicPr>
          <p:cNvPr id="5" name="Picture 74" descr="Tall Red"/>
          <p:cNvPicPr>
            <a:picLocks noChangeAspect="1" noChangeArrowheads="1"/>
          </p:cNvPicPr>
          <p:nvPr userDrawn="1"/>
        </p:nvPicPr>
        <p:blipFill>
          <a:blip r:embed="rId2" cstate="print"/>
          <a:srcRect/>
          <a:stretch>
            <a:fillRect/>
          </a:stretch>
        </p:blipFill>
        <p:spPr bwMode="auto">
          <a:xfrm>
            <a:off x="0" y="914400"/>
            <a:ext cx="914400" cy="2822575"/>
          </a:xfrm>
          <a:prstGeom prst="rect">
            <a:avLst/>
          </a:prstGeom>
          <a:noFill/>
          <a:ln w="9525">
            <a:noFill/>
            <a:miter lim="800000"/>
            <a:headEnd/>
            <a:tailEnd/>
          </a:ln>
        </p:spPr>
      </p:pic>
      <p:pic>
        <p:nvPicPr>
          <p:cNvPr id="6" name="Picture 75" descr="Wide Red"/>
          <p:cNvPicPr>
            <a:picLocks noChangeAspect="1" noChangeArrowheads="1"/>
          </p:cNvPicPr>
          <p:nvPr userDrawn="1"/>
        </p:nvPicPr>
        <p:blipFill>
          <a:blip r:embed="rId3" cstate="print"/>
          <a:srcRect/>
          <a:stretch>
            <a:fillRect/>
          </a:stretch>
        </p:blipFill>
        <p:spPr bwMode="auto">
          <a:xfrm>
            <a:off x="3736978" y="914400"/>
            <a:ext cx="5407025" cy="2822575"/>
          </a:xfrm>
          <a:prstGeom prst="rect">
            <a:avLst/>
          </a:prstGeom>
          <a:noFill/>
          <a:ln w="9525">
            <a:noFill/>
            <a:miter lim="800000"/>
            <a:headEnd/>
            <a:tailEnd/>
          </a:ln>
        </p:spPr>
      </p:pic>
      <p:pic>
        <p:nvPicPr>
          <p:cNvPr id="7" name="Picture 80"/>
          <p:cNvPicPr>
            <a:picLocks noChangeAspect="1" noChangeArrowheads="1"/>
          </p:cNvPicPr>
          <p:nvPr userDrawn="1"/>
        </p:nvPicPr>
        <p:blipFill>
          <a:blip r:embed="rId4" cstate="print"/>
          <a:srcRect/>
          <a:stretch>
            <a:fillRect/>
          </a:stretch>
        </p:blipFill>
        <p:spPr bwMode="auto">
          <a:xfrm>
            <a:off x="901703" y="4338639"/>
            <a:ext cx="2925763" cy="366712"/>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38200" y="4800604"/>
            <a:ext cx="7772400" cy="860425"/>
          </a:xfrm>
        </p:spPr>
        <p:txBody>
          <a:bodyPr lIns="91440" tIns="45720" rIns="91440" bIns="45720" anchor="b"/>
          <a:lstStyle>
            <a:lvl1pPr>
              <a:defRPr sz="1800"/>
            </a:lvl1pPr>
          </a:lstStyle>
          <a:p>
            <a:r>
              <a:rPr lang="en-US"/>
              <a:t>Click to edit Master title style</a:t>
            </a:r>
          </a:p>
        </p:txBody>
      </p:sp>
      <p:sp>
        <p:nvSpPr>
          <p:cNvPr id="262221" name="Rectangle 77"/>
          <p:cNvSpPr>
            <a:spLocks noGrp="1" noChangeArrowheads="1"/>
          </p:cNvSpPr>
          <p:nvPr>
            <p:ph type="subTitle" sz="quarter" idx="1"/>
          </p:nvPr>
        </p:nvSpPr>
        <p:spPr>
          <a:xfrm>
            <a:off x="838200" y="5715000"/>
            <a:ext cx="6400800" cy="762000"/>
          </a:xfrm>
        </p:spPr>
        <p:txBody>
          <a:bodyPr lIns="91440" tIns="45720" rIns="91440" bIns="45720"/>
          <a:lstStyle>
            <a:lvl1pPr marL="0" indent="0">
              <a:spcBef>
                <a:spcPct val="0"/>
              </a:spcBef>
              <a:buFont typeface="Times" charset="0"/>
              <a:buNone/>
              <a:defRPr sz="1600"/>
            </a:lvl1pPr>
          </a:lstStyle>
          <a:p>
            <a:r>
              <a:rPr lang="en-US"/>
              <a:t>Click to edit Master subtitle style</a:t>
            </a:r>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r>
              <a:rPr lang="en-US">
                <a:solidFill>
                  <a:srgbClr val="000000"/>
                </a:solidFill>
              </a:rPr>
              <a:t>© 2010 Oracle Corporation</a:t>
            </a:r>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a:ln/>
        </p:spPr>
        <p:txBody>
          <a:bodyPr/>
          <a:lstStyle>
            <a:lvl1pPr>
              <a:defRPr/>
            </a:lvl1pPr>
          </a:lstStyle>
          <a:p>
            <a:pPr>
              <a:defRPr/>
            </a:pPr>
            <a:r>
              <a:rPr lang="en-US">
                <a:solidFill>
                  <a:srgbClr val="000000"/>
                </a:solidFill>
              </a:rPr>
              <a:t>© 2010 Oracle Corporation</a:t>
            </a:r>
          </a:p>
        </p:txBody>
      </p:sp>
    </p:spTree>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6300"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31"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ln/>
        </p:spPr>
        <p:txBody>
          <a:bodyPr/>
          <a:lstStyle>
            <a:lvl1pPr>
              <a:defRPr/>
            </a:lvl1pPr>
          </a:lstStyle>
          <a:p>
            <a:pPr>
              <a:defRPr/>
            </a:pPr>
            <a:r>
              <a:rPr lang="en-US">
                <a:solidFill>
                  <a:srgbClr val="000000"/>
                </a:solidFill>
              </a:rPr>
              <a:t>© 2010 Oracle Corporation</a:t>
            </a:r>
          </a:p>
        </p:txBody>
      </p:sp>
    </p:spTree>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ftr" sz="quarter" idx="10"/>
          </p:nvPr>
        </p:nvSpPr>
        <p:spPr>
          <a:ln/>
        </p:spPr>
        <p:txBody>
          <a:bodyPr/>
          <a:lstStyle>
            <a:lvl1pPr>
              <a:defRPr/>
            </a:lvl1pPr>
          </a:lstStyle>
          <a:p>
            <a:pPr>
              <a:defRPr/>
            </a:pPr>
            <a:r>
              <a:rPr lang="en-US">
                <a:solidFill>
                  <a:srgbClr val="000000"/>
                </a:solidFill>
              </a:rPr>
              <a:t>© 2010 Oracle Corporation</a:t>
            </a: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ln/>
        </p:spPr>
        <p:txBody>
          <a:bodyPr/>
          <a:lstStyle>
            <a:lvl1pPr>
              <a:defRPr/>
            </a:lvl1pPr>
          </a:lstStyle>
          <a:p>
            <a:pPr>
              <a:defRPr/>
            </a:pPr>
            <a:r>
              <a:rPr lang="en-US">
                <a:solidFill>
                  <a:srgbClr val="000000"/>
                </a:solidFill>
              </a:rPr>
              <a:t>© 2010 Oracle Corporation</a:t>
            </a:r>
          </a:p>
        </p:txBody>
      </p:sp>
    </p:spTree>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ln/>
        </p:spPr>
        <p:txBody>
          <a:bodyPr/>
          <a:lstStyle>
            <a:lvl1pPr>
              <a:defRPr/>
            </a:lvl1pPr>
          </a:lstStyle>
          <a:p>
            <a:pPr>
              <a:defRPr/>
            </a:pPr>
            <a:r>
              <a:rPr lang="en-US">
                <a:solidFill>
                  <a:srgbClr val="000000"/>
                </a:solidFill>
              </a:rPr>
              <a:t>© 2010 Oracle Corporation</a:t>
            </a:r>
          </a:p>
        </p:txBody>
      </p:sp>
    </p:spTree>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r>
              <a:rPr lang="en-US">
                <a:solidFill>
                  <a:srgbClr val="000000"/>
                </a:solidFill>
              </a:rPr>
              <a:t>© 2010 Oracle Corporation</a:t>
            </a:r>
          </a:p>
        </p:txBody>
      </p:sp>
    </p:spTree>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pPr>
              <a:defRPr/>
            </a:pPr>
            <a:r>
              <a:rPr lang="en-US">
                <a:solidFill>
                  <a:srgbClr val="000000"/>
                </a:solidFill>
              </a:rPr>
              <a:t>© 2010 Oracle Corporation</a:t>
            </a:r>
          </a:p>
        </p:txBody>
      </p:sp>
    </p:spTree>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r>
              <a:rPr lang="en-US">
                <a:solidFill>
                  <a:srgbClr val="000000"/>
                </a:solidFill>
              </a:rPr>
              <a:t>© 2010 Oracle Corporation</a:t>
            </a:r>
          </a:p>
        </p:txBody>
      </p:sp>
    </p:spTree>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8941"/>
            <a:ext cx="1898650" cy="5554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6300" y="388941"/>
            <a:ext cx="5543550" cy="5554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pPr>
              <a:defRPr/>
            </a:pPr>
            <a:r>
              <a:rPr lang="en-US">
                <a:solidFill>
                  <a:srgbClr val="000000"/>
                </a:solidFill>
              </a:rPr>
              <a:t>© 2010 Oracle Corporation</a:t>
            </a:r>
          </a:p>
        </p:txBody>
      </p:sp>
    </p:spTree>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388937"/>
            <a:ext cx="7581900" cy="857251"/>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76300" y="1600200"/>
            <a:ext cx="7537450" cy="4343400"/>
          </a:xfrm>
        </p:spPr>
        <p:txBody>
          <a:bodyPr/>
          <a:lstStyle/>
          <a:p>
            <a:pPr lvl="0"/>
            <a:endParaRPr lang="en-US" noProof="0" smtClean="0"/>
          </a:p>
        </p:txBody>
      </p:sp>
      <p:sp>
        <p:nvSpPr>
          <p:cNvPr id="4" name="Rectangle 23"/>
          <p:cNvSpPr>
            <a:spLocks noGrp="1" noChangeArrowheads="1"/>
          </p:cNvSpPr>
          <p:nvPr>
            <p:ph type="ftr" sz="quarter" idx="10"/>
          </p:nvPr>
        </p:nvSpPr>
        <p:spPr>
          <a:ln/>
        </p:spPr>
        <p:txBody>
          <a:bodyPr/>
          <a:lstStyle>
            <a:lvl1pPr>
              <a:defRPr/>
            </a:lvl1pPr>
          </a:lstStyle>
          <a:p>
            <a:pPr>
              <a:defRPr/>
            </a:pPr>
            <a:r>
              <a:rPr lang="en-US">
                <a:solidFill>
                  <a:srgbClr val="000000"/>
                </a:solidFill>
              </a:rPr>
              <a:t>© 2010 Oracle Corporation</a:t>
            </a:r>
          </a:p>
        </p:txBody>
      </p:sp>
    </p:spTree>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0" descr="Oracle_Logo_485C.jpg                                           00104BF0Macintosh HD                   BE05FFEF:"/>
          <p:cNvPicPr>
            <a:picLocks noChangeAspect="1" noChangeArrowheads="1"/>
          </p:cNvPicPr>
          <p:nvPr userDrawn="1"/>
        </p:nvPicPr>
        <p:blipFill>
          <a:blip r:embed="rId2" cstate="print"/>
          <a:srcRect/>
          <a:stretch>
            <a:fillRect/>
          </a:stretch>
        </p:blipFill>
        <p:spPr bwMode="auto">
          <a:xfrm>
            <a:off x="901703" y="4338639"/>
            <a:ext cx="2925763" cy="366712"/>
          </a:xfrm>
          <a:prstGeom prst="rect">
            <a:avLst/>
          </a:prstGeom>
          <a:noFill/>
          <a:ln w="9525">
            <a:noFill/>
            <a:miter lim="800000"/>
            <a:headEnd/>
            <a:tailEnd/>
          </a:ln>
        </p:spPr>
      </p:pic>
      <p:pic>
        <p:nvPicPr>
          <p:cNvPr id="5" name="Picture 86" descr="FMW_PPT_cover1_small.jpg                                       0052A6D2Macintosh HD                   C45B530F:"/>
          <p:cNvPicPr>
            <a:picLocks noChangeAspect="1" noChangeArrowheads="1"/>
          </p:cNvPicPr>
          <p:nvPr userDrawn="1"/>
        </p:nvPicPr>
        <p:blipFill>
          <a:blip r:embed="rId3" cstate="print"/>
          <a:srcRect/>
          <a:stretch>
            <a:fillRect/>
          </a:stretch>
        </p:blipFill>
        <p:spPr bwMode="auto">
          <a:xfrm>
            <a:off x="0" y="912812"/>
            <a:ext cx="9145588" cy="2825751"/>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38200" y="4800604"/>
            <a:ext cx="7772400" cy="860425"/>
          </a:xfrm>
        </p:spPr>
        <p:txBody>
          <a:bodyPr lIns="91440" tIns="45720" rIns="91440" bIns="45720" anchor="b"/>
          <a:lstStyle>
            <a:lvl1pPr>
              <a:defRPr sz="1800"/>
            </a:lvl1pPr>
          </a:lstStyle>
          <a:p>
            <a:r>
              <a:rPr lang="en-US" smtClean="0"/>
              <a:t>Click to edit Master title style</a:t>
            </a:r>
            <a:endParaRPr lang="en-US"/>
          </a:p>
        </p:txBody>
      </p:sp>
      <p:sp>
        <p:nvSpPr>
          <p:cNvPr id="262221" name="Rectangle 77"/>
          <p:cNvSpPr>
            <a:spLocks noGrp="1" noChangeArrowheads="1"/>
          </p:cNvSpPr>
          <p:nvPr>
            <p:ph type="subTitle" sz="quarter" idx="1"/>
          </p:nvPr>
        </p:nvSpPr>
        <p:spPr>
          <a:xfrm>
            <a:off x="838200" y="5715000"/>
            <a:ext cx="6400800" cy="762000"/>
          </a:xfrm>
        </p:spPr>
        <p:txBody>
          <a:bodyPr lIns="91440" tIns="45720" rIns="91440" bIns="45720"/>
          <a:lstStyle>
            <a:lvl1pPr marL="0" indent="0">
              <a:spcBef>
                <a:spcPct val="0"/>
              </a:spcBef>
              <a:buFont typeface="Times" pitchFamily="18" charset="0"/>
              <a:buNone/>
              <a:defRPr sz="1600"/>
            </a:lvl1pPr>
          </a:lstStyle>
          <a:p>
            <a:r>
              <a:rPr lang="en-US" smtClean="0"/>
              <a:t>Click to edit Master subtitle style</a:t>
            </a:r>
            <a:endParaRPr lang="en-US"/>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FD0000"/>
              </a:buClr>
              <a:defRPr/>
            </a:pPr>
            <a:r>
              <a:rPr lang="en-US">
                <a:solidFill>
                  <a:srgbClr val="000000"/>
                </a:solidFill>
              </a:rPr>
              <a:t>© 2009 Oracle Corporation</a:t>
            </a:r>
            <a:endParaRPr lang="en-US" dirty="0">
              <a:solidFill>
                <a:srgbClr val="000000"/>
              </a:solidFill>
            </a:endParaRPr>
          </a:p>
        </p:txBody>
      </p:sp>
      <p:sp>
        <p:nvSpPr>
          <p:cNvPr id="5" name="Slide Number Placeholder 5"/>
          <p:cNvSpPr>
            <a:spLocks noGrp="1"/>
          </p:cNvSpPr>
          <p:nvPr>
            <p:ph type="sldNum" sz="quarter" idx="11"/>
          </p:nvPr>
        </p:nvSpPr>
        <p:spPr/>
        <p:txBody>
          <a:bodyPr/>
          <a:lstStyle>
            <a:lvl1pPr>
              <a:defRPr/>
            </a:lvl1pPr>
          </a:lstStyle>
          <a:p>
            <a:pPr>
              <a:buClr>
                <a:srgbClr val="FD0000"/>
              </a:buClr>
              <a:defRPr/>
            </a:pPr>
            <a:fld id="{75B779E0-B323-470B-8713-ED683F6F167C}" type="slidenum">
              <a:rPr lang="en-US">
                <a:solidFill>
                  <a:srgbClr val="000000"/>
                </a:solidFill>
              </a:rPr>
              <a:pPr>
                <a:buClr>
                  <a:srgbClr val="FD0000"/>
                </a:buClr>
                <a:defRPr/>
              </a:pPr>
              <a:t>‹#›</a:t>
            </a:fld>
            <a:endParaRPr lang="en-US" dirty="0">
              <a:solidFill>
                <a:srgbClr val="000000"/>
              </a:solidFill>
            </a:endParaRP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76300"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31"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buClr>
                <a:srgbClr val="FD0000"/>
              </a:buClr>
              <a:defRPr/>
            </a:pPr>
            <a:r>
              <a:rPr lang="en-US">
                <a:solidFill>
                  <a:srgbClr val="000000"/>
                </a:solidFill>
              </a:rPr>
              <a:t>© 2009 Oracle Corporation</a:t>
            </a:r>
            <a:endParaRPr lang="en-US"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pPr>
              <a:buClr>
                <a:srgbClr val="FD0000"/>
              </a:buClr>
              <a:defRPr/>
            </a:pPr>
            <a:fld id="{9365B554-6FBE-489B-B1D8-637C242CBA03}" type="slidenum">
              <a:rPr lang="en-US">
                <a:solidFill>
                  <a:srgbClr val="000000"/>
                </a:solidFill>
              </a:rPr>
              <a:pPr>
                <a:buClr>
                  <a:srgbClr val="FD0000"/>
                </a:buClr>
                <a:defRPr/>
              </a:pPr>
              <a:t>‹#›</a:t>
            </a:fld>
            <a:endParaRPr lang="en-US" dirty="0">
              <a:solidFill>
                <a:srgbClr val="000000"/>
              </a:solidFill>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buClr>
                <a:srgbClr val="FD0000"/>
              </a:buClr>
              <a:defRPr/>
            </a:pPr>
            <a:r>
              <a:rPr lang="en-US">
                <a:solidFill>
                  <a:srgbClr val="000000"/>
                </a:solidFill>
              </a:rPr>
              <a:t>© 2009 Oracle Corporation</a:t>
            </a:r>
            <a:endParaRPr lang="en-US" dirty="0">
              <a:solidFill>
                <a:srgbClr val="000000"/>
              </a:solidFill>
            </a:endParaRPr>
          </a:p>
        </p:txBody>
      </p:sp>
      <p:sp>
        <p:nvSpPr>
          <p:cNvPr id="4" name="Slide Number Placeholder 5"/>
          <p:cNvSpPr>
            <a:spLocks noGrp="1"/>
          </p:cNvSpPr>
          <p:nvPr>
            <p:ph type="sldNum" sz="quarter" idx="11"/>
          </p:nvPr>
        </p:nvSpPr>
        <p:spPr/>
        <p:txBody>
          <a:bodyPr/>
          <a:lstStyle>
            <a:lvl1pPr>
              <a:defRPr/>
            </a:lvl1pPr>
          </a:lstStyle>
          <a:p>
            <a:pPr>
              <a:buClr>
                <a:srgbClr val="FD0000"/>
              </a:buClr>
              <a:defRPr/>
            </a:pPr>
            <a:fld id="{711F2D8B-FA0F-4F64-95E1-CFCE7BDFA1F4}" type="slidenum">
              <a:rPr lang="en-US">
                <a:solidFill>
                  <a:srgbClr val="000000"/>
                </a:solidFill>
              </a:rPr>
              <a:pPr>
                <a:buClr>
                  <a:srgbClr val="FD0000"/>
                </a:buClr>
                <a:defRPr/>
              </a:pPr>
              <a:t>‹#›</a:t>
            </a:fld>
            <a:endParaRPr lang="en-US" dirty="0">
              <a:solidFill>
                <a:srgbClr val="000000"/>
              </a:solidFill>
            </a:endParaRP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lear">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FD0000"/>
              </a:buClr>
              <a:defRPr/>
            </a:pPr>
            <a:r>
              <a:rPr lang="en-US">
                <a:solidFill>
                  <a:srgbClr val="000000"/>
                </a:solidFill>
              </a:rPr>
              <a:t>© 2009 Oracle Corporation</a:t>
            </a:r>
            <a:endParaRPr lang="en-US" dirty="0">
              <a:solidFill>
                <a:srgbClr val="000000"/>
              </a:solidFill>
            </a:endParaRPr>
          </a:p>
        </p:txBody>
      </p:sp>
      <p:sp>
        <p:nvSpPr>
          <p:cNvPr id="3" name="Slide Number Placeholder 5"/>
          <p:cNvSpPr>
            <a:spLocks noGrp="1"/>
          </p:cNvSpPr>
          <p:nvPr>
            <p:ph type="sldNum" sz="quarter" idx="11"/>
          </p:nvPr>
        </p:nvSpPr>
        <p:spPr/>
        <p:txBody>
          <a:bodyPr/>
          <a:lstStyle>
            <a:lvl1pPr>
              <a:defRPr/>
            </a:lvl1pPr>
          </a:lstStyle>
          <a:p>
            <a:pPr>
              <a:buClr>
                <a:srgbClr val="FD0000"/>
              </a:buClr>
              <a:defRPr/>
            </a:pPr>
            <a:fld id="{0A9084D6-EFAB-45F1-9F98-61451FD08DF4}" type="slidenum">
              <a:rPr lang="en-US">
                <a:solidFill>
                  <a:srgbClr val="000000"/>
                </a:solidFill>
              </a:rPr>
              <a:pPr>
                <a:buClr>
                  <a:srgbClr val="FD0000"/>
                </a:buClr>
                <a:defRPr/>
              </a:pPr>
              <a:t>‹#›</a:t>
            </a:fld>
            <a:endParaRPr lang="en-US" dirty="0">
              <a:solidFill>
                <a:srgbClr val="000000"/>
              </a:solidFill>
            </a:endParaRP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buClr>
                <a:srgbClr val="FD0000"/>
              </a:buClr>
              <a:defRPr/>
            </a:pPr>
            <a:r>
              <a:rPr lang="en-US">
                <a:solidFill>
                  <a:srgbClr val="000000"/>
                </a:solidFill>
              </a:rPr>
              <a:t>© 2009 Oracle Corporation</a:t>
            </a:r>
            <a:endParaRPr lang="en-US"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pPr>
              <a:buClr>
                <a:srgbClr val="FD0000"/>
              </a:buClr>
              <a:defRPr/>
            </a:pPr>
            <a:fld id="{A7166E1A-1EC5-4032-A042-AF21EE2FBEED}" type="slidenum">
              <a:rPr lang="en-US">
                <a:solidFill>
                  <a:srgbClr val="000000"/>
                </a:solidFill>
              </a:rPr>
              <a:pPr>
                <a:buClr>
                  <a:srgbClr val="FD0000"/>
                </a:buClr>
                <a:defRPr/>
              </a:pPr>
              <a:t>‹#›</a:t>
            </a:fld>
            <a:endParaRPr lang="en-US" dirty="0">
              <a:solidFill>
                <a:srgbClr val="000000"/>
              </a:solidFill>
            </a:endParaRPr>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buClr>
                <a:srgbClr val="FD0000"/>
              </a:buClr>
              <a:defRPr/>
            </a:pPr>
            <a:r>
              <a:rPr lang="en-US">
                <a:solidFill>
                  <a:srgbClr val="000000"/>
                </a:solidFill>
              </a:rPr>
              <a:t>© 2009 Oracle Corporation</a:t>
            </a:r>
            <a:endParaRPr lang="en-US" dirty="0">
              <a:solidFill>
                <a:srgbClr val="000000"/>
              </a:solidFill>
            </a:endParaRPr>
          </a:p>
        </p:txBody>
      </p:sp>
      <p:sp>
        <p:nvSpPr>
          <p:cNvPr id="6" name="Slide Number Placeholder 5"/>
          <p:cNvSpPr>
            <a:spLocks noGrp="1"/>
          </p:cNvSpPr>
          <p:nvPr>
            <p:ph type="sldNum" sz="quarter" idx="11"/>
          </p:nvPr>
        </p:nvSpPr>
        <p:spPr/>
        <p:txBody>
          <a:bodyPr/>
          <a:lstStyle>
            <a:lvl1pPr>
              <a:defRPr/>
            </a:lvl1pPr>
          </a:lstStyle>
          <a:p>
            <a:pPr>
              <a:buClr>
                <a:srgbClr val="FD0000"/>
              </a:buClr>
              <a:defRPr/>
            </a:pPr>
            <a:fld id="{1B1EDC20-B979-4D4F-8D2B-A6F9CC6CDDDD}" type="slidenum">
              <a:rPr lang="en-US">
                <a:solidFill>
                  <a:srgbClr val="000000"/>
                </a:solidFill>
              </a:rPr>
              <a:pPr>
                <a:buClr>
                  <a:srgbClr val="FD0000"/>
                </a:buClr>
                <a:defRPr/>
              </a:pPr>
              <a:t>‹#›</a:t>
            </a:fld>
            <a:endParaRPr lang="en-US" dirty="0">
              <a:solidFill>
                <a:srgbClr val="000000"/>
              </a:solidFill>
            </a:endParaRP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388937"/>
            <a:ext cx="7581900" cy="857251"/>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76300" y="1600200"/>
            <a:ext cx="7537450" cy="4343400"/>
          </a:xfrm>
        </p:spPr>
        <p:txBody>
          <a:bodyPr/>
          <a:lstStyle/>
          <a:p>
            <a:pPr lvl="0"/>
            <a:r>
              <a:rPr lang="en-US" noProof="0" smtClean="0"/>
              <a:t>Click icon to add chart</a:t>
            </a:r>
          </a:p>
        </p:txBody>
      </p:sp>
      <p:sp>
        <p:nvSpPr>
          <p:cNvPr id="4" name="Footer Placeholder 4"/>
          <p:cNvSpPr>
            <a:spLocks noGrp="1"/>
          </p:cNvSpPr>
          <p:nvPr>
            <p:ph type="ftr" sz="quarter" idx="10"/>
          </p:nvPr>
        </p:nvSpPr>
        <p:spPr/>
        <p:txBody>
          <a:bodyPr/>
          <a:lstStyle>
            <a:lvl1pPr>
              <a:defRPr/>
            </a:lvl1pPr>
          </a:lstStyle>
          <a:p>
            <a:pPr>
              <a:buClr>
                <a:srgbClr val="FD0000"/>
              </a:buClr>
              <a:defRPr/>
            </a:pPr>
            <a:r>
              <a:rPr lang="en-US">
                <a:solidFill>
                  <a:srgbClr val="000000"/>
                </a:solidFill>
              </a:rPr>
              <a:t>© 2009 Oracle Corporation</a:t>
            </a:r>
            <a:endParaRPr lang="en-US" dirty="0">
              <a:solidFill>
                <a:srgbClr val="000000"/>
              </a:solidFill>
            </a:endParaRPr>
          </a:p>
        </p:txBody>
      </p:sp>
      <p:sp>
        <p:nvSpPr>
          <p:cNvPr id="5" name="Slide Number Placeholder 5"/>
          <p:cNvSpPr>
            <a:spLocks noGrp="1"/>
          </p:cNvSpPr>
          <p:nvPr>
            <p:ph type="sldNum" sz="quarter" idx="11"/>
          </p:nvPr>
        </p:nvSpPr>
        <p:spPr/>
        <p:txBody>
          <a:bodyPr/>
          <a:lstStyle>
            <a:lvl1pPr>
              <a:defRPr/>
            </a:lvl1pPr>
          </a:lstStyle>
          <a:p>
            <a:pPr>
              <a:buClr>
                <a:srgbClr val="FD0000"/>
              </a:buClr>
              <a:defRPr/>
            </a:pPr>
            <a:fld id="{7ED851C7-EA91-411C-9B3C-4288E79078DE}" type="slidenum">
              <a:rPr lang="en-US">
                <a:solidFill>
                  <a:srgbClr val="000000"/>
                </a:solidFill>
              </a:rPr>
              <a:pPr>
                <a:buClr>
                  <a:srgbClr val="FD0000"/>
                </a:buClr>
                <a:defRPr/>
              </a:pPr>
              <a:t>‹#›</a:t>
            </a:fld>
            <a:endParaRPr lang="en-US" dirty="0">
              <a:solidFill>
                <a:srgbClr val="000000"/>
              </a:solidFill>
            </a:endParaRP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FD0000"/>
              </a:buClr>
              <a:defRPr/>
            </a:pPr>
            <a:r>
              <a:rPr lang="en-US">
                <a:solidFill>
                  <a:srgbClr val="000000"/>
                </a:solidFill>
              </a:rPr>
              <a:t>© 2009 Oracle Corporation</a:t>
            </a:r>
            <a:endParaRPr lang="en-US" dirty="0">
              <a:solidFill>
                <a:srgbClr val="000000"/>
              </a:solidFill>
            </a:endParaRPr>
          </a:p>
        </p:txBody>
      </p:sp>
      <p:sp>
        <p:nvSpPr>
          <p:cNvPr id="3" name="Slide Number Placeholder 5"/>
          <p:cNvSpPr>
            <a:spLocks noGrp="1"/>
          </p:cNvSpPr>
          <p:nvPr>
            <p:ph type="sldNum" sz="quarter" idx="11"/>
          </p:nvPr>
        </p:nvSpPr>
        <p:spPr/>
        <p:txBody>
          <a:bodyPr/>
          <a:lstStyle>
            <a:lvl1pPr>
              <a:defRPr/>
            </a:lvl1pPr>
          </a:lstStyle>
          <a:p>
            <a:pPr>
              <a:buClr>
                <a:srgbClr val="FD0000"/>
              </a:buClr>
              <a:defRPr/>
            </a:pPr>
            <a:fld id="{CC608EDD-ED3D-45B6-A05E-FFE04B83AB48}" type="slidenum">
              <a:rPr lang="en-US">
                <a:solidFill>
                  <a:srgbClr val="000000"/>
                </a:solidFill>
              </a:rPr>
              <a:pPr>
                <a:buClr>
                  <a:srgbClr val="FD0000"/>
                </a:buClr>
                <a:defRPr/>
              </a:pPr>
              <a:t>‹#›</a:t>
            </a:fld>
            <a:endParaRPr lang="en-US" dirty="0">
              <a:solidFill>
                <a:srgbClr val="000000"/>
              </a:solidFill>
            </a:endParaRP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013" y="457200"/>
            <a:ext cx="630396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8275" y="1893891"/>
            <a:ext cx="4308475"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6" y="1893891"/>
            <a:ext cx="4308475"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0"/>
          <p:cNvSpPr>
            <a:spLocks noGrp="1" noChangeArrowheads="1"/>
          </p:cNvSpPr>
          <p:nvPr>
            <p:ph type="sldNum" sz="quarter" idx="10"/>
          </p:nvPr>
        </p:nvSpPr>
        <p:spPr/>
        <p:txBody>
          <a:bodyPr/>
          <a:lstStyle>
            <a:lvl1pPr>
              <a:defRPr/>
            </a:lvl1pPr>
          </a:lstStyle>
          <a:p>
            <a:pPr>
              <a:buClr>
                <a:srgbClr val="FD0000"/>
              </a:buClr>
              <a:defRPr/>
            </a:pPr>
            <a:fld id="{538791FE-9CFA-43BC-AC9C-C813608AFDCE}" type="slidenum">
              <a:rPr lang="en-US">
                <a:solidFill>
                  <a:srgbClr val="000000"/>
                </a:solidFill>
              </a:rPr>
              <a:pPr>
                <a:buClr>
                  <a:srgbClr val="FD0000"/>
                </a:buClr>
                <a:defRPr/>
              </a:pPr>
              <a:t>‹#›</a:t>
            </a:fld>
            <a:endParaRPr lang="en-US">
              <a:solidFill>
                <a:srgbClr val="000000"/>
              </a:solidFill>
            </a:endParaRPr>
          </a:p>
        </p:txBody>
      </p:sp>
      <p:sp>
        <p:nvSpPr>
          <p:cNvPr id="6" name="Rectangle 89"/>
          <p:cNvSpPr>
            <a:spLocks noGrp="1" noChangeArrowheads="1"/>
          </p:cNvSpPr>
          <p:nvPr>
            <p:ph type="ftr" sz="quarter" idx="11"/>
          </p:nvPr>
        </p:nvSpPr>
        <p:spPr/>
        <p:txBody>
          <a:bodyPr/>
          <a:lstStyle>
            <a:lvl1pPr>
              <a:defRPr/>
            </a:lvl1pPr>
          </a:lstStyle>
          <a:p>
            <a:pPr>
              <a:buClr>
                <a:srgbClr val="FD0000"/>
              </a:buClr>
              <a:defRPr/>
            </a:pPr>
            <a:r>
              <a:rPr lang="en-AU">
                <a:solidFill>
                  <a:srgbClr val="000000"/>
                </a:solidFill>
              </a:rPr>
              <a:t>Copyright © 2008 Accenture All Rights Reserved.</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p:txBody>
          <a:bodyPr/>
          <a:lstStyle>
            <a:lvl1pPr fontAlgn="auto">
              <a:spcAft>
                <a:spcPts val="0"/>
              </a:spcAft>
              <a:defRPr/>
            </a:lvl1pPr>
          </a:lstStyle>
          <a:p>
            <a:pPr>
              <a:buClr>
                <a:srgbClr val="FD0000"/>
              </a:buClr>
              <a:defRPr/>
            </a:pPr>
            <a:endParaRPr lang="en-US">
              <a:solidFill>
                <a:srgbClr val="000000"/>
              </a:solidFill>
            </a:endParaRP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304802"/>
            <a:ext cx="7581900" cy="9413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3" y="1600200"/>
            <a:ext cx="3692525"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30731" y="1600200"/>
            <a:ext cx="3692525" cy="4343400"/>
          </a:xfrm>
        </p:spPr>
        <p:txBody>
          <a:bodyPr/>
          <a:lstStyle/>
          <a:p>
            <a:pPr lvl="0"/>
            <a:endParaRPr lang="en-US" noProof="0" smtClean="0"/>
          </a:p>
        </p:txBody>
      </p:sp>
      <p:sp>
        <p:nvSpPr>
          <p:cNvPr id="5" name="Rectangle 4"/>
          <p:cNvSpPr>
            <a:spLocks noGrp="1" noChangeArrowheads="1"/>
          </p:cNvSpPr>
          <p:nvPr>
            <p:ph type="ftr" sz="quarter" idx="10"/>
          </p:nvPr>
        </p:nvSpPr>
        <p:spPr/>
        <p:txBody>
          <a:bodyPr/>
          <a:lstStyle>
            <a:lvl1pPr fontAlgn="auto">
              <a:spcAft>
                <a:spcPts val="0"/>
              </a:spcAft>
              <a:defRPr/>
            </a:lvl1pPr>
          </a:lstStyle>
          <a:p>
            <a:pPr>
              <a:buClr>
                <a:srgbClr val="FD0000"/>
              </a:buClr>
              <a:defRPr/>
            </a:pPr>
            <a:endParaRPr lang="en-US">
              <a:solidFill>
                <a:srgbClr val="000000"/>
              </a:solidFill>
            </a:endParaRPr>
          </a:p>
        </p:txBody>
      </p:sp>
    </p:spTree>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6"/>
          <p:cNvPicPr>
            <a:picLocks noChangeAspect="1" noChangeArrowheads="1"/>
          </p:cNvPicPr>
          <p:nvPr userDrawn="1"/>
        </p:nvPicPr>
        <p:blipFill>
          <a:blip r:embed="rId3" cstate="print"/>
          <a:srcRect/>
          <a:stretch>
            <a:fillRect/>
          </a:stretch>
        </p:blipFill>
        <p:spPr bwMode="auto">
          <a:xfrm>
            <a:off x="1144588" y="4135972"/>
            <a:ext cx="2227262" cy="370417"/>
          </a:xfrm>
          <a:prstGeom prst="rect">
            <a:avLst/>
          </a:prstGeom>
          <a:noFill/>
          <a:ln w="9525">
            <a:noFill/>
            <a:miter lim="800000"/>
            <a:headEnd/>
            <a:tailEnd/>
          </a:ln>
        </p:spPr>
      </p:pic>
      <p:pic>
        <p:nvPicPr>
          <p:cNvPr id="6" name="Picture 74" descr="Tall Red"/>
          <p:cNvPicPr>
            <a:picLocks noChangeArrowheads="1"/>
          </p:cNvPicPr>
          <p:nvPr userDrawn="1"/>
        </p:nvPicPr>
        <p:blipFill>
          <a:blip r:embed="rId4" cstate="print"/>
          <a:srcRect/>
          <a:stretch>
            <a:fillRect/>
          </a:stretch>
        </p:blipFill>
        <p:spPr bwMode="auto">
          <a:xfrm>
            <a:off x="0" y="914405"/>
            <a:ext cx="1144588" cy="2823633"/>
          </a:xfrm>
          <a:prstGeom prst="rect">
            <a:avLst/>
          </a:prstGeom>
          <a:noFill/>
          <a:ln w="9525">
            <a:noFill/>
            <a:miter lim="800000"/>
            <a:headEnd/>
            <a:tailEnd/>
          </a:ln>
        </p:spPr>
      </p:pic>
      <p:pic>
        <p:nvPicPr>
          <p:cNvPr id="7" name="Picture 75" descr="Wide Red"/>
          <p:cNvPicPr>
            <a:picLocks noChangeArrowheads="1"/>
          </p:cNvPicPr>
          <p:nvPr userDrawn="1"/>
        </p:nvPicPr>
        <p:blipFill>
          <a:blip r:embed="rId5" cstate="print"/>
          <a:srcRect/>
          <a:stretch>
            <a:fillRect/>
          </a:stretch>
        </p:blipFill>
        <p:spPr bwMode="auto">
          <a:xfrm>
            <a:off x="3262314" y="914405"/>
            <a:ext cx="5881687" cy="2823633"/>
          </a:xfrm>
          <a:prstGeom prst="rect">
            <a:avLst/>
          </a:prstGeom>
          <a:noFill/>
          <a:ln w="9525">
            <a:noFill/>
            <a:miter lim="800000"/>
            <a:headEnd/>
            <a:tailEnd/>
          </a:ln>
        </p:spPr>
      </p:pic>
      <p:sp>
        <p:nvSpPr>
          <p:cNvPr id="2" name="Title 1"/>
          <p:cNvSpPr>
            <a:spLocks noGrp="1"/>
          </p:cNvSpPr>
          <p:nvPr>
            <p:ph type="ctrTitle"/>
          </p:nvPr>
        </p:nvSpPr>
        <p:spPr>
          <a:xfrm>
            <a:off x="1152923" y="4794869"/>
            <a:ext cx="7772797" cy="894473"/>
          </a:xfrm>
        </p:spPr>
        <p:txBody>
          <a:bodyPr anchor="b"/>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2" y="5880364"/>
            <a:ext cx="7075289" cy="710189"/>
          </a:xfrm>
        </p:spPr>
        <p:txBody>
          <a:bodyPr/>
          <a:lstStyle>
            <a:lvl1pPr marL="0" marR="0" indent="0" algn="l" defTabSz="914400"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73" indent="0" algn="ctr">
              <a:buNone/>
              <a:defRPr>
                <a:solidFill>
                  <a:schemeClr val="tx1">
                    <a:tint val="75000"/>
                  </a:schemeClr>
                </a:solidFill>
              </a:defRPr>
            </a:lvl2pPr>
            <a:lvl3pPr marL="571145" indent="0" algn="ctr">
              <a:buNone/>
              <a:defRPr>
                <a:solidFill>
                  <a:schemeClr val="tx1">
                    <a:tint val="75000"/>
                  </a:schemeClr>
                </a:solidFill>
              </a:defRPr>
            </a:lvl3pPr>
            <a:lvl4pPr marL="856718" indent="0" algn="ctr">
              <a:buNone/>
              <a:defRPr>
                <a:solidFill>
                  <a:schemeClr val="tx1">
                    <a:tint val="75000"/>
                  </a:schemeClr>
                </a:solidFill>
              </a:defRPr>
            </a:lvl4pPr>
            <a:lvl5pPr marL="1142291" indent="0" algn="ctr">
              <a:buNone/>
              <a:defRPr>
                <a:solidFill>
                  <a:schemeClr val="tx1">
                    <a:tint val="75000"/>
                  </a:schemeClr>
                </a:solidFill>
              </a:defRPr>
            </a:lvl5pPr>
            <a:lvl6pPr marL="1427864" indent="0" algn="ctr">
              <a:buNone/>
              <a:defRPr>
                <a:solidFill>
                  <a:schemeClr val="tx1">
                    <a:tint val="75000"/>
                  </a:schemeClr>
                </a:solidFill>
              </a:defRPr>
            </a:lvl6pPr>
            <a:lvl7pPr marL="1713437" indent="0" algn="ctr">
              <a:buNone/>
              <a:defRPr>
                <a:solidFill>
                  <a:schemeClr val="tx1">
                    <a:tint val="75000"/>
                  </a:schemeClr>
                </a:solidFill>
              </a:defRPr>
            </a:lvl7pPr>
            <a:lvl8pPr marL="1999011" indent="0" algn="ctr">
              <a:buNone/>
              <a:defRPr>
                <a:solidFill>
                  <a:schemeClr val="tx1">
                    <a:tint val="75000"/>
                  </a:schemeClr>
                </a:solidFill>
              </a:defRPr>
            </a:lvl8pPr>
            <a:lvl9pPr marL="228458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6491822"/>
            <a:ext cx="2895600" cy="366183"/>
          </a:xfrm>
        </p:spPr>
        <p:txBody>
          <a:bodyPr/>
          <a:lstStyle>
            <a:lvl1pPr>
              <a:defRPr/>
            </a:lvl1pPr>
          </a:lstStyle>
          <a:p>
            <a:pPr>
              <a:buClr>
                <a:srgbClr val="829E7E"/>
              </a:buClr>
              <a:defRPr/>
            </a:pP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itle Subtit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08038" y="1552222"/>
            <a:ext cx="7910512" cy="4396316"/>
          </a:xfrm>
        </p:spPr>
        <p:txBody>
          <a:bodyPr/>
          <a:lstStyle>
            <a:lvl1pPr>
              <a:defRPr sz="2400"/>
            </a:lvl1pPr>
            <a:lvl2pPr>
              <a:defRPr sz="2000"/>
            </a:lvl2pPr>
            <a:lvl3pPr>
              <a:defRPr sz="1800"/>
            </a:lvl3pPr>
            <a:lvl4pPr>
              <a:defRPr sz="1800"/>
            </a:lvl4pPr>
            <a:lvl5pPr>
              <a:defRPr sz="18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808038" y="878101"/>
            <a:ext cx="8139112" cy="424921"/>
          </a:xfrm>
        </p:spPr>
        <p:txBody>
          <a:bodyPr/>
          <a:lstStyle>
            <a:lvl1pPr marL="0" indent="0">
              <a:buNone/>
              <a:defRPr sz="2400">
                <a:solidFill>
                  <a:schemeClr val="accent2"/>
                </a:solidFill>
              </a:defRPr>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cstate="print"/>
          <a:srcRect/>
          <a:stretch>
            <a:fillRect/>
          </a:stretch>
        </p:blipFill>
        <p:spPr bwMode="auto">
          <a:xfrm>
            <a:off x="7535866" y="3"/>
            <a:ext cx="1608137" cy="734484"/>
          </a:xfrm>
          <a:prstGeom prst="rect">
            <a:avLst/>
          </a:prstGeom>
          <a:solidFill>
            <a:schemeClr val="tx2"/>
          </a:solidFill>
          <a:ln w="9525">
            <a:noFill/>
            <a:miter lim="800000"/>
            <a:headEnd/>
            <a:tailEnd/>
          </a:ln>
        </p:spPr>
      </p:pic>
      <p:sp>
        <p:nvSpPr>
          <p:cNvPr id="2" name="Title 1"/>
          <p:cNvSpPr>
            <a:spLocks noGrp="1"/>
          </p:cNvSpPr>
          <p:nvPr>
            <p:ph type="title"/>
          </p:nvPr>
        </p:nvSpPr>
        <p:spPr>
          <a:xfrm>
            <a:off x="808039" y="268101"/>
            <a:ext cx="6569039" cy="594784"/>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8038" y="1552221"/>
            <a:ext cx="8140700" cy="4433811"/>
          </a:xfrm>
        </p:spPr>
        <p:txBody>
          <a:bodyPr/>
          <a:lstStyle>
            <a:lvl1pPr>
              <a:defRPr>
                <a:solidFill>
                  <a:schemeClr val="tx1"/>
                </a:solidFill>
              </a:defRPr>
            </a:lvl1pPr>
            <a:lvl2pPr>
              <a:defRPr sz="2000">
                <a:solidFill>
                  <a:schemeClr val="tx1"/>
                </a:solidFill>
              </a:defRPr>
            </a:lvl2pPr>
            <a:lvl3pPr>
              <a:buClr>
                <a:schemeClr val="tx2"/>
              </a:buClr>
              <a:defRPr sz="1800">
                <a:solidFill>
                  <a:schemeClr val="tx1"/>
                </a:solidFill>
              </a:defRPr>
            </a:lvl3pPr>
            <a:lvl4pPr>
              <a:defRPr sz="18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announcement">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cstate="print"/>
          <a:srcRect/>
          <a:stretch>
            <a:fillRect/>
          </a:stretch>
        </p:blipFill>
        <p:spPr bwMode="auto">
          <a:xfrm>
            <a:off x="0" y="1"/>
            <a:ext cx="9144000" cy="3651251"/>
          </a:xfrm>
          <a:prstGeom prst="rect">
            <a:avLst/>
          </a:prstGeom>
          <a:solidFill>
            <a:schemeClr val="tx2"/>
          </a:solidFill>
          <a:ln w="9525">
            <a:noFill/>
            <a:miter lim="800000"/>
            <a:headEnd/>
            <a:tailEnd/>
          </a:ln>
        </p:spPr>
      </p:pic>
      <p:sp>
        <p:nvSpPr>
          <p:cNvPr id="2" name="Title 1"/>
          <p:cNvSpPr>
            <a:spLocks noGrp="1"/>
          </p:cNvSpPr>
          <p:nvPr>
            <p:ph type="title"/>
          </p:nvPr>
        </p:nvSpPr>
        <p:spPr>
          <a:xfrm>
            <a:off x="808038" y="424078"/>
            <a:ext cx="7779072" cy="672559"/>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08038" y="1145016"/>
            <a:ext cx="7792822" cy="2490109"/>
          </a:xfrm>
        </p:spPr>
        <p:txBody>
          <a:bodyPr/>
          <a:lstStyle>
            <a:lvl1pPr marL="0" indent="0">
              <a:buClr>
                <a:schemeClr val="bg1"/>
              </a:buClr>
              <a:buNone/>
              <a:defRPr sz="24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800">
                <a:solidFill>
                  <a:schemeClr val="bg1"/>
                </a:solidFill>
              </a:defRPr>
            </a:lvl4pPr>
            <a:lvl5pPr>
              <a:buClr>
                <a:schemeClr val="bg1"/>
              </a:buClr>
              <a:defRPr sz="18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Quote">
    <p:spTree>
      <p:nvGrpSpPr>
        <p:cNvPr id="1" name=""/>
        <p:cNvGrpSpPr/>
        <p:nvPr/>
      </p:nvGrpSpPr>
      <p:grpSpPr>
        <a:xfrm>
          <a:off x="0" y="0"/>
          <a:ext cx="0" cy="0"/>
          <a:chOff x="0" y="0"/>
          <a:chExt cx="0" cy="0"/>
        </a:xfrm>
      </p:grpSpPr>
      <p:pic>
        <p:nvPicPr>
          <p:cNvPr id="4" name="Picture 24" descr="Small Red Square"/>
          <p:cNvPicPr>
            <a:picLocks noChangeAspect="1" noChangeArrowheads="1"/>
          </p:cNvPicPr>
          <p:nvPr userDrawn="1"/>
        </p:nvPicPr>
        <p:blipFill>
          <a:blip r:embed="rId2" cstate="print"/>
          <a:srcRect/>
          <a:stretch>
            <a:fillRect/>
          </a:stretch>
        </p:blipFill>
        <p:spPr bwMode="auto">
          <a:xfrm>
            <a:off x="0" y="1"/>
            <a:ext cx="9144000" cy="3651251"/>
          </a:xfrm>
          <a:prstGeom prst="rect">
            <a:avLst/>
          </a:prstGeom>
          <a:solidFill>
            <a:schemeClr val="tx2"/>
          </a:solidFill>
          <a:ln w="9525">
            <a:noFill/>
            <a:miter lim="800000"/>
            <a:headEnd/>
            <a:tailEnd/>
          </a:ln>
        </p:spPr>
      </p:pic>
      <p:sp>
        <p:nvSpPr>
          <p:cNvPr id="2" name="Title 1"/>
          <p:cNvSpPr>
            <a:spLocks noGrp="1"/>
          </p:cNvSpPr>
          <p:nvPr>
            <p:ph type="title"/>
          </p:nvPr>
        </p:nvSpPr>
        <p:spPr>
          <a:xfrm>
            <a:off x="735468" y="476871"/>
            <a:ext cx="7779072" cy="1659025"/>
          </a:xfrm>
        </p:spPr>
        <p:txBody>
          <a:bodyPr/>
          <a:lstStyle>
            <a:lvl1pPr marL="91440" indent="-91440">
              <a:defRPr sz="2400" b="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08038" y="2423587"/>
            <a:ext cx="7792822" cy="1139516"/>
          </a:xfrm>
        </p:spPr>
        <p:txBody>
          <a:bodyPr/>
          <a:lstStyle>
            <a:lvl1pPr marL="0" indent="0">
              <a:buNone/>
              <a:defRPr sz="2000" b="1">
                <a:solidFill>
                  <a:schemeClr val="bg1"/>
                </a:solidFill>
              </a:defRPr>
            </a:lvl1pPr>
            <a:lvl2pPr marL="285750" indent="0">
              <a:buNone/>
              <a:defRPr sz="1600">
                <a:solidFill>
                  <a:schemeClr val="bg1"/>
                </a:solidFill>
              </a:defRPr>
            </a:lvl2pPr>
            <a:lvl3pPr>
              <a:buClr>
                <a:schemeClr val="tx2"/>
              </a:buClr>
              <a:defRPr sz="1800">
                <a:solidFill>
                  <a:schemeClr val="bg1"/>
                </a:solidFill>
              </a:defRPr>
            </a:lvl3pPr>
            <a:lvl4pPr>
              <a:defRPr sz="1800">
                <a:solidFill>
                  <a:schemeClr val="bg1"/>
                </a:solidFill>
              </a:defRPr>
            </a:lvl4pPr>
            <a:lvl5pPr>
              <a:defRPr sz="1800">
                <a:solidFill>
                  <a:schemeClr val="bg1"/>
                </a:solidFill>
              </a:defRPr>
            </a:lvl5pPr>
          </a:lstStyle>
          <a:p>
            <a:pPr lvl="0"/>
            <a:r>
              <a:rPr lang="en-US" smtClean="0"/>
              <a:t>Click to edit Master text styles</a:t>
            </a:r>
          </a:p>
          <a:p>
            <a:pPr lvl="1"/>
            <a:r>
              <a:rPr lang="en-US" smtClean="0"/>
              <a:t>Second level</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3" name="Group 4"/>
          <p:cNvGrpSpPr>
            <a:grpSpLocks/>
          </p:cNvGrpSpPr>
          <p:nvPr userDrawn="1"/>
        </p:nvGrpSpPr>
        <p:grpSpPr bwMode="auto">
          <a:xfrm>
            <a:off x="-1588" y="0"/>
            <a:ext cx="9145588" cy="4834467"/>
            <a:chOff x="-1587" y="0"/>
            <a:chExt cx="9145587" cy="3625850"/>
          </a:xfrm>
        </p:grpSpPr>
        <p:pic>
          <p:nvPicPr>
            <p:cNvPr id="4" name="Picture 10"/>
            <p:cNvPicPr>
              <a:picLocks noChangeAspect="1"/>
            </p:cNvPicPr>
            <p:nvPr userDrawn="1"/>
          </p:nvPicPr>
          <p:blipFill>
            <a:blip r:embed="rId2" cstate="print"/>
            <a:srcRect/>
            <a:stretch>
              <a:fillRect/>
            </a:stretch>
          </p:blipFill>
          <p:spPr bwMode="auto">
            <a:xfrm>
              <a:off x="0" y="0"/>
              <a:ext cx="9144000" cy="1041400"/>
            </a:xfrm>
            <a:prstGeom prst="rect">
              <a:avLst/>
            </a:prstGeom>
            <a:noFill/>
            <a:ln w="9525">
              <a:noFill/>
              <a:miter lim="800000"/>
              <a:headEnd/>
              <a:tailEnd/>
            </a:ln>
          </p:spPr>
        </p:pic>
        <p:pic>
          <p:nvPicPr>
            <p:cNvPr id="5" name="Picture 24" descr="Small Red Square"/>
            <p:cNvPicPr>
              <a:picLocks noChangeAspect="1" noChangeArrowheads="1"/>
            </p:cNvPicPr>
            <p:nvPr userDrawn="1"/>
          </p:nvPicPr>
          <p:blipFill>
            <a:blip r:embed="rId3" cstate="print"/>
            <a:srcRect/>
            <a:stretch>
              <a:fillRect/>
            </a:stretch>
          </p:blipFill>
          <p:spPr bwMode="auto">
            <a:xfrm>
              <a:off x="-1587" y="1041400"/>
              <a:ext cx="9144000" cy="2584450"/>
            </a:xfrm>
            <a:prstGeom prst="rect">
              <a:avLst/>
            </a:prstGeom>
            <a:solidFill>
              <a:schemeClr val="tx2"/>
            </a:solidFill>
            <a:ln w="9525">
              <a:noFill/>
              <a:miter lim="800000"/>
              <a:headEnd/>
              <a:tailEnd/>
            </a:ln>
          </p:spPr>
        </p:pic>
      </p:grpSp>
      <p:sp>
        <p:nvSpPr>
          <p:cNvPr id="2" name="Title 1"/>
          <p:cNvSpPr>
            <a:spLocks noGrp="1"/>
          </p:cNvSpPr>
          <p:nvPr>
            <p:ph type="title"/>
          </p:nvPr>
        </p:nvSpPr>
        <p:spPr>
          <a:xfrm>
            <a:off x="0" y="2429238"/>
            <a:ext cx="9142413" cy="1200865"/>
          </a:xfrm>
          <a:noFill/>
          <a:ln>
            <a:noFill/>
          </a:ln>
        </p:spPr>
        <p:txBody>
          <a:bodyPr/>
          <a:lstStyle>
            <a:lvl1pPr algn="ctr">
              <a:defRPr sz="6000" b="0">
                <a:solidFill>
                  <a:schemeClr val="bg1"/>
                </a:solidFill>
              </a:defRPr>
            </a:lvl1pPr>
          </a:lstStyle>
          <a:p>
            <a:r>
              <a:rPr lang="en-US"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pening/Closing slide">
    <p:spTree>
      <p:nvGrpSpPr>
        <p:cNvPr id="1" name=""/>
        <p:cNvGrpSpPr/>
        <p:nvPr/>
      </p:nvGrpSpPr>
      <p:grpSpPr>
        <a:xfrm>
          <a:off x="0" y="0"/>
          <a:ext cx="0" cy="0"/>
          <a:chOff x="0" y="0"/>
          <a:chExt cx="0" cy="0"/>
        </a:xfrm>
      </p:grpSpPr>
      <p:grpSp>
        <p:nvGrpSpPr>
          <p:cNvPr id="2" name="Group 10"/>
          <p:cNvGrpSpPr>
            <a:grpSpLocks/>
          </p:cNvGrpSpPr>
          <p:nvPr userDrawn="1"/>
        </p:nvGrpSpPr>
        <p:grpSpPr bwMode="auto">
          <a:xfrm>
            <a:off x="0" y="0"/>
            <a:ext cx="9144000" cy="6858000"/>
            <a:chOff x="0" y="0"/>
            <a:chExt cx="9144000" cy="5143500"/>
          </a:xfrm>
        </p:grpSpPr>
        <p:pic>
          <p:nvPicPr>
            <p:cNvPr id="3" name="Picture 11"/>
            <p:cNvPicPr>
              <a:picLocks noChangeAspect="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pic>
          <p:nvPicPr>
            <p:cNvPr id="4" name="Picture 9"/>
            <p:cNvPicPr>
              <a:picLocks noChangeAspect="1" noChangeArrowheads="1"/>
            </p:cNvPicPr>
            <p:nvPr/>
          </p:nvPicPr>
          <p:blipFill>
            <a:blip r:embed="rId3" cstate="print"/>
            <a:srcRect/>
            <a:stretch>
              <a:fillRect/>
            </a:stretch>
          </p:blipFill>
          <p:spPr bwMode="auto">
            <a:xfrm>
              <a:off x="1628180" y="2094112"/>
              <a:ext cx="5998766" cy="750094"/>
            </a:xfrm>
            <a:prstGeom prst="rect">
              <a:avLst/>
            </a:prstGeom>
            <a:noFill/>
            <a:ln w="9525">
              <a:noFill/>
              <a:miter lim="800000"/>
              <a:headEnd/>
              <a:tailEnd/>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639"/>
            <a:ext cx="7772797" cy="1362604"/>
          </a:xfrm>
        </p:spPr>
        <p:txBody>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5" y="2906455"/>
            <a:ext cx="7772797" cy="1500188"/>
          </a:xfrm>
        </p:spPr>
        <p:txBody>
          <a:bodyPr anchor="b"/>
          <a:lstStyle>
            <a:lvl1pPr marL="0" indent="0">
              <a:buNone/>
              <a:defRPr sz="1200">
                <a:solidFill>
                  <a:schemeClr val="tx1">
                    <a:tint val="75000"/>
                  </a:schemeClr>
                </a:solidFill>
              </a:defRPr>
            </a:lvl1pPr>
            <a:lvl2pPr marL="285573" indent="0">
              <a:buNone/>
              <a:defRPr sz="1100">
                <a:solidFill>
                  <a:schemeClr val="tx1">
                    <a:tint val="75000"/>
                  </a:schemeClr>
                </a:solidFill>
              </a:defRPr>
            </a:lvl2pPr>
            <a:lvl3pPr marL="571145" indent="0">
              <a:buNone/>
              <a:defRPr sz="1000">
                <a:solidFill>
                  <a:schemeClr val="tx1">
                    <a:tint val="75000"/>
                  </a:schemeClr>
                </a:solidFill>
              </a:defRPr>
            </a:lvl3pPr>
            <a:lvl4pPr marL="856718" indent="0">
              <a:buNone/>
              <a:defRPr sz="900">
                <a:solidFill>
                  <a:schemeClr val="tx1">
                    <a:tint val="75000"/>
                  </a:schemeClr>
                </a:solidFill>
              </a:defRPr>
            </a:lvl4pPr>
            <a:lvl5pPr marL="1142291" indent="0">
              <a:buNone/>
              <a:defRPr sz="900">
                <a:solidFill>
                  <a:schemeClr val="tx1">
                    <a:tint val="75000"/>
                  </a:schemeClr>
                </a:solidFill>
              </a:defRPr>
            </a:lvl5pPr>
            <a:lvl6pPr marL="1427864" indent="0">
              <a:buNone/>
              <a:defRPr sz="900">
                <a:solidFill>
                  <a:schemeClr val="tx1">
                    <a:tint val="75000"/>
                  </a:schemeClr>
                </a:solidFill>
              </a:defRPr>
            </a:lvl6pPr>
            <a:lvl7pPr marL="1713437" indent="0">
              <a:buNone/>
              <a:defRPr sz="900">
                <a:solidFill>
                  <a:schemeClr val="tx1">
                    <a:tint val="75000"/>
                  </a:schemeClr>
                </a:solidFill>
              </a:defRPr>
            </a:lvl7pPr>
            <a:lvl8pPr marL="1999011" indent="0">
              <a:buNone/>
              <a:defRPr sz="900">
                <a:solidFill>
                  <a:schemeClr val="tx1">
                    <a:tint val="75000"/>
                  </a:schemeClr>
                </a:solidFill>
              </a:defRPr>
            </a:lvl8pPr>
            <a:lvl9pPr marL="2284583" indent="0">
              <a:buNone/>
              <a:defRPr sz="9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399" y="1600729"/>
            <a:ext cx="4066976" cy="4525699"/>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9632" y="1600729"/>
            <a:ext cx="4066977" cy="4525699"/>
          </a:xfrm>
        </p:spPr>
        <p:txBody>
          <a:bodyPr/>
          <a:lstStyle>
            <a:lvl1pPr>
              <a:defRPr sz="1800"/>
            </a:lvl1pPr>
            <a:lvl2pPr>
              <a:defRPr sz="15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02" y="1534587"/>
            <a:ext cx="4040187" cy="640292"/>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402" y="2174876"/>
            <a:ext cx="4040187" cy="3951552"/>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22" y="1534587"/>
            <a:ext cx="4041180" cy="640292"/>
          </a:xfrm>
        </p:spPr>
        <p:txBody>
          <a:bodyPr anchor="b"/>
          <a:lstStyle>
            <a:lvl1pPr marL="0" indent="0">
              <a:buNone/>
              <a:defRPr sz="1500" b="1"/>
            </a:lvl1pPr>
            <a:lvl2pPr marL="285573" indent="0">
              <a:buNone/>
              <a:defRPr sz="1200" b="1"/>
            </a:lvl2pPr>
            <a:lvl3pPr marL="571145" indent="0">
              <a:buNone/>
              <a:defRPr sz="1100" b="1"/>
            </a:lvl3pPr>
            <a:lvl4pPr marL="856718" indent="0">
              <a:buNone/>
              <a:defRPr sz="1000" b="1"/>
            </a:lvl4pPr>
            <a:lvl5pPr marL="1142291" indent="0">
              <a:buNone/>
              <a:defRPr sz="1000" b="1"/>
            </a:lvl5pPr>
            <a:lvl6pPr marL="1427864" indent="0">
              <a:buNone/>
              <a:defRPr sz="1000" b="1"/>
            </a:lvl6pPr>
            <a:lvl7pPr marL="1713437" indent="0">
              <a:buNone/>
              <a:defRPr sz="1000" b="1"/>
            </a:lvl7pPr>
            <a:lvl8pPr marL="1999011" indent="0">
              <a:buNone/>
              <a:defRPr sz="1000" b="1"/>
            </a:lvl8pPr>
            <a:lvl9pPr marL="2284583"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5422" y="2174876"/>
            <a:ext cx="4041180" cy="3951552"/>
          </a:xfrm>
        </p:spPr>
        <p:txBody>
          <a:bodyPr/>
          <a:lstStyle>
            <a:lvl1pPr>
              <a:defRPr sz="1500"/>
            </a:lvl1pPr>
            <a:lvl2pPr>
              <a:defRPr sz="12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99" y="272526"/>
            <a:ext cx="3008312" cy="1162844"/>
          </a:xfrm>
        </p:spPr>
        <p:txBody>
          <a:bodyPr/>
          <a:lstStyle>
            <a:lvl1pPr algn="l">
              <a:defRPr sz="1200" b="1"/>
            </a:lvl1pPr>
          </a:lstStyle>
          <a:p>
            <a:r>
              <a:rPr lang="en-US" smtClean="0"/>
              <a:t>Click to edit Master title style</a:t>
            </a:r>
            <a:endParaRPr lang="en-US"/>
          </a:p>
        </p:txBody>
      </p:sp>
      <p:sp>
        <p:nvSpPr>
          <p:cNvPr id="3" name="Content Placeholder 2"/>
          <p:cNvSpPr>
            <a:spLocks noGrp="1"/>
          </p:cNvSpPr>
          <p:nvPr>
            <p:ph idx="1"/>
          </p:nvPr>
        </p:nvSpPr>
        <p:spPr>
          <a:xfrm>
            <a:off x="3574852" y="272521"/>
            <a:ext cx="5111750" cy="5853907"/>
          </a:xfrm>
        </p:spPr>
        <p:txBody>
          <a:bodyPr/>
          <a:lstStyle>
            <a:lvl1pPr>
              <a:defRPr sz="2000"/>
            </a:lvl1pPr>
            <a:lvl2pPr>
              <a:defRPr sz="1800"/>
            </a:lvl2pPr>
            <a:lvl3pPr>
              <a:defRPr sz="15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399" y="1435368"/>
            <a:ext cx="3008312" cy="4691063"/>
          </a:xfrm>
        </p:spPr>
        <p:txBody>
          <a:bodyPr/>
          <a:lstStyle>
            <a:lvl1pPr marL="0" indent="0">
              <a:buNone/>
              <a:defRPr sz="900"/>
            </a:lvl1pPr>
            <a:lvl2pPr marL="285573" indent="0">
              <a:buNone/>
              <a:defRPr sz="700"/>
            </a:lvl2pPr>
            <a:lvl3pPr marL="571145" indent="0">
              <a:buNone/>
              <a:defRPr sz="600"/>
            </a:lvl3pPr>
            <a:lvl4pPr marL="856718" indent="0">
              <a:buNone/>
              <a:defRPr sz="600"/>
            </a:lvl4pPr>
            <a:lvl5pPr marL="1142291" indent="0">
              <a:buNone/>
              <a:defRPr sz="600"/>
            </a:lvl5pPr>
            <a:lvl6pPr marL="1427864" indent="0">
              <a:buNone/>
              <a:defRPr sz="600"/>
            </a:lvl6pPr>
            <a:lvl7pPr marL="1713437" indent="0">
              <a:buNone/>
              <a:defRPr sz="600"/>
            </a:lvl7pPr>
            <a:lvl8pPr marL="1999011" indent="0">
              <a:buNone/>
              <a:defRPr sz="600"/>
            </a:lvl8pPr>
            <a:lvl9pPr marL="2284583" indent="0">
              <a:buNone/>
              <a:defRPr sz="6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805" y="275168"/>
            <a:ext cx="2056805" cy="58512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399" y="275168"/>
            <a:ext cx="6077148" cy="58512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 Box 14"/>
          <p:cNvSpPr txBox="1">
            <a:spLocks noChangeArrowheads="1"/>
          </p:cNvSpPr>
          <p:nvPr userDrawn="1"/>
        </p:nvSpPr>
        <p:spPr bwMode="auto">
          <a:xfrm>
            <a:off x="638175" y="6485472"/>
            <a:ext cx="2474913" cy="156633"/>
          </a:xfrm>
          <a:prstGeom prst="rect">
            <a:avLst/>
          </a:prstGeom>
          <a:noFill/>
          <a:ln w="9525">
            <a:noFill/>
            <a:miter lim="800000"/>
            <a:headEnd/>
            <a:tailEnd/>
          </a:ln>
          <a:effectLst/>
        </p:spPr>
        <p:txBody>
          <a:bodyPr lIns="34501" tIns="17250" rIns="34501" bIns="17250"/>
          <a:lstStyle/>
          <a:p>
            <a:pPr algn="l" eaLnBrk="1" hangingPunct="1">
              <a:lnSpc>
                <a:spcPct val="90000"/>
              </a:lnSpc>
              <a:buClr>
                <a:srgbClr val="829E7E"/>
              </a:buClr>
              <a:defRPr/>
            </a:pPr>
            <a:fld id="{5202AE0A-5556-4A00-86EF-987DDCE9E753}" type="slidenum">
              <a:rPr lang="en-US" sz="600" b="0" i="0">
                <a:solidFill>
                  <a:srgbClr val="000000"/>
                </a:solidFill>
                <a:ea typeface="MS PGothic" pitchFamily="34" charset="-128"/>
              </a:rPr>
              <a:pPr algn="l" eaLnBrk="1" hangingPunct="1">
                <a:lnSpc>
                  <a:spcPct val="90000"/>
                </a:lnSpc>
                <a:buClr>
                  <a:srgbClr val="829E7E"/>
                </a:buClr>
                <a:defRPr/>
              </a:pPr>
              <a:t>‹#›</a:t>
            </a:fld>
            <a:r>
              <a:rPr lang="en-US" sz="600" b="0" i="0">
                <a:solidFill>
                  <a:srgbClr val="000000"/>
                </a:solidFill>
                <a:ea typeface="MS PGothic" pitchFamily="34" charset="-128"/>
              </a:rPr>
              <a:t>  </a:t>
            </a:r>
            <a:r>
              <a:rPr lang="en-US" sz="800" b="0" i="0">
                <a:solidFill>
                  <a:srgbClr val="292929"/>
                </a:solidFill>
                <a:ea typeface="MS PGothic" pitchFamily="34" charset="-128"/>
              </a:rPr>
              <a:t>|</a:t>
            </a:r>
            <a:r>
              <a:rPr lang="en-US" sz="600" b="0" i="0">
                <a:solidFill>
                  <a:srgbClr val="292929"/>
                </a:solidFill>
                <a:ea typeface="MS PGothic" pitchFamily="34" charset="-128"/>
              </a:rPr>
              <a:t>   © 2011 Oracle Corporation – Proprietary and Confidential</a:t>
            </a:r>
          </a:p>
          <a:p>
            <a:pPr algn="l" eaLnBrk="1" hangingPunct="1">
              <a:lnSpc>
                <a:spcPct val="90000"/>
              </a:lnSpc>
              <a:buClr>
                <a:srgbClr val="829E7E"/>
              </a:buClr>
              <a:defRPr/>
            </a:pPr>
            <a:endParaRPr lang="en-US" sz="600" i="0">
              <a:solidFill>
                <a:srgbClr val="B8B8B8"/>
              </a:solidFill>
              <a:ea typeface="MS PGothic" pitchFamily="34" charset="-128"/>
            </a:endParaRPr>
          </a:p>
        </p:txBody>
      </p:sp>
      <p:sp>
        <p:nvSpPr>
          <p:cNvPr id="2" name="Title 1"/>
          <p:cNvSpPr>
            <a:spLocks noGrp="1"/>
          </p:cNvSpPr>
          <p:nvPr>
            <p:ph type="title"/>
          </p:nvPr>
        </p:nvSpPr>
        <p:spPr>
          <a:xfrm>
            <a:off x="808038" y="268105"/>
            <a:ext cx="7950200" cy="63076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06451" y="1481667"/>
            <a:ext cx="7900974" cy="4864100"/>
          </a:xfrm>
        </p:spPr>
        <p:txBody>
          <a:bodyPr/>
          <a:lstStyle>
            <a:lvl1pPr marL="117475" indent="-117475">
              <a:spcBef>
                <a:spcPts val="400"/>
              </a:spcBef>
              <a:spcAft>
                <a:spcPts val="200"/>
              </a:spcAft>
              <a:buFont typeface="Arial" pitchFamily="34" charset="0"/>
              <a:buChar char="•"/>
              <a:defRPr sz="1200" b="0"/>
            </a:lvl1pPr>
            <a:lvl2pPr marL="344488" indent="-177800">
              <a:spcAft>
                <a:spcPts val="0"/>
              </a:spcAft>
              <a:buClr>
                <a:schemeClr val="tx1"/>
              </a:buClr>
              <a:buFont typeface="Arial" pitchFamily="34" charset="0"/>
              <a:buChar char="–"/>
              <a:defRPr sz="1100"/>
            </a:lvl2pPr>
            <a:lvl3pPr marL="574675" indent="-171450">
              <a:buClr>
                <a:schemeClr val="tx2"/>
              </a:buClr>
              <a:buFont typeface="Arial" pitchFamily="34" charset="0"/>
              <a:buChar char="•"/>
              <a:defRPr sz="1100">
                <a:solidFill>
                  <a:schemeClr val="tx1"/>
                </a:solidFill>
              </a:defRPr>
            </a:lvl3pPr>
            <a:lvl4pPr marL="855663" indent="-107950">
              <a:buClr>
                <a:schemeClr val="tx1"/>
              </a:buClr>
              <a:buFont typeface="Arial" pitchFamily="34" charset="0"/>
              <a:buChar char="–"/>
              <a:defRPr lang="en-US" sz="1100" kern="1200" dirty="0" smtClean="0">
                <a:solidFill>
                  <a:schemeClr val="tx1"/>
                </a:solidFill>
                <a:latin typeface="Arial" pitchFamily="34" charset="0"/>
                <a:ea typeface="ＭＳ Ｐゴシック" pitchFamily="127" charset="-128"/>
                <a:cs typeface="ＭＳ Ｐゴシック" pitchFamily="127" charset="-128"/>
              </a:defRPr>
            </a:lvl4pPr>
            <a:lvl5pPr marL="1200150" indent="-166688">
              <a:buClr>
                <a:schemeClr val="tx2"/>
              </a:buClr>
              <a:buFont typeface="Arial" pitchFamily="34" charset="0"/>
              <a:buChar cha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instructions blank">
    <p:spTree>
      <p:nvGrpSpPr>
        <p:cNvPr id="1" name=""/>
        <p:cNvGrpSpPr/>
        <p:nvPr/>
      </p:nvGrpSpPr>
      <p:grpSpPr>
        <a:xfrm>
          <a:off x="0" y="0"/>
          <a:ext cx="0" cy="0"/>
          <a:chOff x="0" y="0"/>
          <a:chExt cx="0" cy="0"/>
        </a:xfrm>
      </p:grpSpPr>
      <p:pic>
        <p:nvPicPr>
          <p:cNvPr id="3" name="Picture 10"/>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Text Box 14"/>
          <p:cNvSpPr txBox="1">
            <a:spLocks noChangeArrowheads="1"/>
          </p:cNvSpPr>
          <p:nvPr userDrawn="1"/>
        </p:nvSpPr>
        <p:spPr bwMode="auto">
          <a:xfrm>
            <a:off x="638175" y="6485472"/>
            <a:ext cx="2474913" cy="156633"/>
          </a:xfrm>
          <a:prstGeom prst="rect">
            <a:avLst/>
          </a:prstGeom>
          <a:noFill/>
          <a:ln w="9525">
            <a:noFill/>
            <a:miter lim="800000"/>
            <a:headEnd/>
            <a:tailEnd/>
          </a:ln>
          <a:effectLst/>
        </p:spPr>
        <p:txBody>
          <a:bodyPr lIns="34501" tIns="17250" rIns="34501" bIns="17250"/>
          <a:lstStyle/>
          <a:p>
            <a:pPr algn="l" eaLnBrk="1" hangingPunct="1">
              <a:lnSpc>
                <a:spcPct val="90000"/>
              </a:lnSpc>
              <a:buClr>
                <a:srgbClr val="829E7E"/>
              </a:buClr>
              <a:defRPr/>
            </a:pPr>
            <a:fld id="{0C7FDF86-47FE-432F-8C77-111BAC524488}" type="slidenum">
              <a:rPr lang="en-US" sz="600" b="0" i="0">
                <a:solidFill>
                  <a:srgbClr val="000000"/>
                </a:solidFill>
                <a:ea typeface="MS PGothic" pitchFamily="34" charset="-128"/>
              </a:rPr>
              <a:pPr algn="l" eaLnBrk="1" hangingPunct="1">
                <a:lnSpc>
                  <a:spcPct val="90000"/>
                </a:lnSpc>
                <a:buClr>
                  <a:srgbClr val="829E7E"/>
                </a:buClr>
                <a:defRPr/>
              </a:pPr>
              <a:t>‹#›</a:t>
            </a:fld>
            <a:r>
              <a:rPr lang="en-US" sz="600" b="0" i="0">
                <a:solidFill>
                  <a:srgbClr val="000000"/>
                </a:solidFill>
                <a:ea typeface="MS PGothic" pitchFamily="34" charset="-128"/>
              </a:rPr>
              <a:t>  </a:t>
            </a:r>
            <a:r>
              <a:rPr lang="en-US" sz="800" b="0" i="0">
                <a:solidFill>
                  <a:srgbClr val="292929"/>
                </a:solidFill>
                <a:ea typeface="MS PGothic" pitchFamily="34" charset="-128"/>
              </a:rPr>
              <a:t>|</a:t>
            </a:r>
            <a:r>
              <a:rPr lang="en-US" sz="600" b="0" i="0">
                <a:solidFill>
                  <a:srgbClr val="292929"/>
                </a:solidFill>
                <a:ea typeface="MS PGothic" pitchFamily="34" charset="-128"/>
              </a:rPr>
              <a:t>   © 2011 Oracle Corporation – Proprietary and Confidential</a:t>
            </a:r>
          </a:p>
          <a:p>
            <a:pPr algn="l" eaLnBrk="1" hangingPunct="1">
              <a:lnSpc>
                <a:spcPct val="90000"/>
              </a:lnSpc>
              <a:buClr>
                <a:srgbClr val="829E7E"/>
              </a:buClr>
              <a:defRPr/>
            </a:pPr>
            <a:endParaRPr lang="en-US" sz="600" i="0">
              <a:solidFill>
                <a:srgbClr val="B8B8B8"/>
              </a:solidFill>
              <a:ea typeface="MS PGothic" pitchFamily="34" charset="-128"/>
            </a:endParaRPr>
          </a:p>
        </p:txBody>
      </p:sp>
      <p:sp>
        <p:nvSpPr>
          <p:cNvPr id="2" name="Title 1"/>
          <p:cNvSpPr>
            <a:spLocks noGrp="1"/>
          </p:cNvSpPr>
          <p:nvPr>
            <p:ph type="title"/>
          </p:nvPr>
        </p:nvSpPr>
        <p:spPr>
          <a:xfrm>
            <a:off x="808038" y="268101"/>
            <a:ext cx="7950200" cy="706965"/>
          </a:xfrm>
        </p:spPr>
        <p:txBody>
          <a:bodyPr/>
          <a:lstStyle/>
          <a:p>
            <a:r>
              <a:rPr lang="en-US" dirty="0" smtClean="0"/>
              <a:t>Click to edit Master title style</a:t>
            </a:r>
            <a:endParaRPr lang="en-US" dirty="0"/>
          </a:p>
        </p:txBody>
      </p:sp>
      <p:sp>
        <p:nvSpPr>
          <p:cNvPr id="5" name="Footer Placeholder 4"/>
          <p:cNvSpPr>
            <a:spLocks noGrp="1"/>
          </p:cNvSpPr>
          <p:nvPr>
            <p:ph type="ftr" sz="quarter" idx="10"/>
          </p:nvPr>
        </p:nvSpPr>
        <p:spPr/>
        <p:txBody>
          <a:bodyPr/>
          <a:lstStyle>
            <a:lvl1pPr>
              <a:defRPr/>
            </a:lvl1pPr>
          </a:lstStyle>
          <a:p>
            <a:pPr>
              <a:buClr>
                <a:srgbClr val="829E7E"/>
              </a:buClr>
              <a:defRPr/>
            </a:pPr>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889000" y="325440"/>
            <a:ext cx="7581900" cy="941387"/>
          </a:xfrm>
        </p:spPr>
        <p:txBody>
          <a:bodyPr/>
          <a:lstStyle>
            <a:lvl1pPr>
              <a:defRPr sz="2400"/>
            </a:lvl1pPr>
          </a:lstStyle>
          <a:p>
            <a:r>
              <a:rPr lang="en-US" dirty="0" smtClean="0"/>
              <a:t>Click to edit Master title style</a:t>
            </a:r>
            <a:endParaRPr lang="en-US" dirty="0"/>
          </a:p>
        </p:txBody>
      </p:sp>
      <p:sp>
        <p:nvSpPr>
          <p:cNvPr id="3" name="Slide Number Placeholder 9"/>
          <p:cNvSpPr>
            <a:spLocks noGrp="1"/>
          </p:cNvSpPr>
          <p:nvPr>
            <p:ph type="sldNum" sz="quarter" idx="10"/>
          </p:nvPr>
        </p:nvSpPr>
        <p:spPr>
          <a:xfrm>
            <a:off x="7010400" y="6587069"/>
            <a:ext cx="2133600" cy="364067"/>
          </a:xfrm>
          <a:prstGeom prst="rect">
            <a:avLst/>
          </a:prstGeom>
        </p:spPr>
        <p:txBody>
          <a:bodyPr vert="horz" wrap="square" lIns="91440" tIns="45720" rIns="91440" bIns="45720" numCol="1" anchor="t" anchorCtr="0" compatLnSpc="1">
            <a:prstTxWarp prst="textNoShape">
              <a:avLst/>
            </a:prstTxWarp>
          </a:bodyPr>
          <a:lstStyle>
            <a:lvl1pPr>
              <a:defRPr smtClean="0">
                <a:ea typeface="ヒラギノ角ゴ Pro W3" pitchFamily="-108" charset="-128"/>
              </a:defRPr>
            </a:lvl1pPr>
          </a:lstStyle>
          <a:p>
            <a:pPr algn="l" eaLnBrk="1" hangingPunct="1">
              <a:spcBef>
                <a:spcPct val="0"/>
              </a:spcBef>
              <a:defRPr/>
            </a:pPr>
            <a:fld id="{1F3B4272-ACD4-4C98-B5B2-807ECE5EEEFD}" type="slidenum">
              <a:rPr lang="en-US" sz="700" b="0" i="0">
                <a:solidFill>
                  <a:srgbClr val="000000"/>
                </a:solidFill>
              </a:rPr>
              <a:pPr algn="l" eaLnBrk="1" hangingPunct="1">
                <a:spcBef>
                  <a:spcPct val="0"/>
                </a:spcBef>
                <a:defRPr/>
              </a:pPr>
              <a:t>‹#›</a:t>
            </a:fld>
            <a:endParaRPr lang="en-US" sz="700" b="0" i="0">
              <a:solidFill>
                <a:srgbClr val="000000"/>
              </a:solidFill>
            </a:endParaRPr>
          </a:p>
        </p:txBody>
      </p:sp>
      <p:sp>
        <p:nvSpPr>
          <p:cNvPr id="4" name="Footer Placeholder 8"/>
          <p:cNvSpPr>
            <a:spLocks noGrp="1"/>
          </p:cNvSpPr>
          <p:nvPr>
            <p:ph type="ftr" sz="quarter" idx="11"/>
          </p:nvPr>
        </p:nvSpPr>
        <p:spPr>
          <a:xfrm>
            <a:off x="0" y="6587069"/>
            <a:ext cx="2895600" cy="364067"/>
          </a:xfrm>
        </p:spPr>
        <p:txBody>
          <a:bodyPr lIns="91440" tIns="45720" rIns="91440" bIns="45720" anchor="t"/>
          <a:lstStyle>
            <a:lvl1pPr>
              <a:buClr>
                <a:srgbClr val="FD0000"/>
              </a:buClr>
              <a:buSzPct val="100000"/>
              <a:buFont typeface="Times New Roman" pitchFamily="18" charset="0"/>
              <a:buNone/>
              <a:defRPr sz="800" smtClean="0">
                <a:latin typeface="Arial" pitchFamily="34" charset="0"/>
                <a:ea typeface="ヒラギノ角ゴ Pro W3" pitchFamily="-108" charset="-128"/>
              </a:defRPr>
            </a:lvl1pPr>
          </a:lstStyle>
          <a:p>
            <a:pPr>
              <a:defRPr/>
            </a:pPr>
            <a:r>
              <a:rPr lang="en-US"/>
              <a:t>© 2010 Oracle Corporation</a:t>
            </a:r>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6"/>
          <p:cNvPicPr>
            <a:picLocks noChangeAspect="1" noChangeArrowheads="1"/>
          </p:cNvPicPr>
          <p:nvPr userDrawn="1"/>
        </p:nvPicPr>
        <p:blipFill>
          <a:blip r:embed="rId3" cstate="print"/>
          <a:srcRect/>
          <a:stretch>
            <a:fillRect/>
          </a:stretch>
        </p:blipFill>
        <p:spPr bwMode="auto">
          <a:xfrm>
            <a:off x="1144588" y="4135968"/>
            <a:ext cx="2227262" cy="370417"/>
          </a:xfrm>
          <a:prstGeom prst="rect">
            <a:avLst/>
          </a:prstGeom>
          <a:noFill/>
          <a:ln w="9525">
            <a:noFill/>
            <a:miter lim="800000"/>
            <a:headEnd/>
            <a:tailEnd/>
          </a:ln>
        </p:spPr>
      </p:pic>
      <p:pic>
        <p:nvPicPr>
          <p:cNvPr id="6" name="Picture 74" descr="Tall Red"/>
          <p:cNvPicPr>
            <a:picLocks noChangeArrowheads="1"/>
          </p:cNvPicPr>
          <p:nvPr userDrawn="1"/>
        </p:nvPicPr>
        <p:blipFill>
          <a:blip r:embed="rId4" cstate="print"/>
          <a:srcRect/>
          <a:stretch>
            <a:fillRect/>
          </a:stretch>
        </p:blipFill>
        <p:spPr bwMode="auto">
          <a:xfrm>
            <a:off x="0" y="914401"/>
            <a:ext cx="1144588" cy="2823633"/>
          </a:xfrm>
          <a:prstGeom prst="rect">
            <a:avLst/>
          </a:prstGeom>
          <a:noFill/>
          <a:ln w="9525">
            <a:noFill/>
            <a:miter lim="800000"/>
            <a:headEnd/>
            <a:tailEnd/>
          </a:ln>
        </p:spPr>
      </p:pic>
      <p:pic>
        <p:nvPicPr>
          <p:cNvPr id="7" name="Picture 75" descr="Wide Red"/>
          <p:cNvPicPr>
            <a:picLocks noChangeArrowheads="1"/>
          </p:cNvPicPr>
          <p:nvPr userDrawn="1"/>
        </p:nvPicPr>
        <p:blipFill>
          <a:blip r:embed="rId5" cstate="print"/>
          <a:srcRect/>
          <a:stretch>
            <a:fillRect/>
          </a:stretch>
        </p:blipFill>
        <p:spPr bwMode="auto">
          <a:xfrm>
            <a:off x="3262314" y="914401"/>
            <a:ext cx="5881687" cy="2823633"/>
          </a:xfrm>
          <a:prstGeom prst="rect">
            <a:avLst/>
          </a:prstGeom>
          <a:noFill/>
          <a:ln w="9525">
            <a:noFill/>
            <a:miter lim="800000"/>
            <a:headEnd/>
            <a:tailEnd/>
          </a:ln>
        </p:spPr>
      </p:pic>
      <p:sp>
        <p:nvSpPr>
          <p:cNvPr id="2" name="Title 1"/>
          <p:cNvSpPr>
            <a:spLocks noGrp="1"/>
          </p:cNvSpPr>
          <p:nvPr>
            <p:ph type="ctrTitle"/>
          </p:nvPr>
        </p:nvSpPr>
        <p:spPr>
          <a:xfrm>
            <a:off x="1152923" y="4794865"/>
            <a:ext cx="7772797" cy="894473"/>
          </a:xfrm>
        </p:spPr>
        <p:txBody>
          <a:bodyPr anchor="b"/>
          <a:lstStyle>
            <a:lvl1pPr>
              <a:defRPr sz="2400"/>
            </a:lvl1pPr>
          </a:lstStyle>
          <a:p>
            <a:r>
              <a:rPr lang="en-US" dirty="0" smtClean="0"/>
              <a:t>Click to edit Master title style</a:t>
            </a:r>
            <a:endParaRPr lang="en-US" dirty="0"/>
          </a:p>
        </p:txBody>
      </p:sp>
      <p:sp>
        <p:nvSpPr>
          <p:cNvPr id="3" name="Subtitle 2"/>
          <p:cNvSpPr>
            <a:spLocks noGrp="1"/>
          </p:cNvSpPr>
          <p:nvPr>
            <p:ph type="subTitle" idx="1"/>
          </p:nvPr>
        </p:nvSpPr>
        <p:spPr>
          <a:xfrm>
            <a:off x="1152922" y="5880364"/>
            <a:ext cx="7075289" cy="710189"/>
          </a:xfrm>
        </p:spPr>
        <p:txBody>
          <a:bodyPr/>
          <a:lstStyle>
            <a:lvl1pPr marL="0" marR="0" indent="0" algn="l" defTabSz="914400" rtl="0" eaLnBrk="1" fontAlgn="base" latinLnBrk="0" hangingPunct="1">
              <a:lnSpc>
                <a:spcPct val="100000"/>
              </a:lnSpc>
              <a:spcBef>
                <a:spcPts val="0"/>
              </a:spcBef>
              <a:spcAft>
                <a:spcPts val="300"/>
              </a:spcAft>
              <a:buClr>
                <a:srgbClr val="FF0000"/>
              </a:buClr>
              <a:buSzTx/>
              <a:buFont typeface="Arial" pitchFamily="127" charset="0"/>
              <a:buNone/>
              <a:tabLst/>
              <a:defRPr sz="1800">
                <a:solidFill>
                  <a:schemeClr val="tx1"/>
                </a:solidFill>
              </a:defRPr>
            </a:lvl1pPr>
            <a:lvl2pPr marL="285573" indent="0" algn="ctr">
              <a:buNone/>
              <a:defRPr>
                <a:solidFill>
                  <a:schemeClr val="tx1">
                    <a:tint val="75000"/>
                  </a:schemeClr>
                </a:solidFill>
              </a:defRPr>
            </a:lvl2pPr>
            <a:lvl3pPr marL="571145" indent="0" algn="ctr">
              <a:buNone/>
              <a:defRPr>
                <a:solidFill>
                  <a:schemeClr val="tx1">
                    <a:tint val="75000"/>
                  </a:schemeClr>
                </a:solidFill>
              </a:defRPr>
            </a:lvl3pPr>
            <a:lvl4pPr marL="856718" indent="0" algn="ctr">
              <a:buNone/>
              <a:defRPr>
                <a:solidFill>
                  <a:schemeClr val="tx1">
                    <a:tint val="75000"/>
                  </a:schemeClr>
                </a:solidFill>
              </a:defRPr>
            </a:lvl4pPr>
            <a:lvl5pPr marL="1142291" indent="0" algn="ctr">
              <a:buNone/>
              <a:defRPr>
                <a:solidFill>
                  <a:schemeClr val="tx1">
                    <a:tint val="75000"/>
                  </a:schemeClr>
                </a:solidFill>
              </a:defRPr>
            </a:lvl5pPr>
            <a:lvl6pPr marL="1427864" indent="0" algn="ctr">
              <a:buNone/>
              <a:defRPr>
                <a:solidFill>
                  <a:schemeClr val="tx1">
                    <a:tint val="75000"/>
                  </a:schemeClr>
                </a:solidFill>
              </a:defRPr>
            </a:lvl6pPr>
            <a:lvl7pPr marL="1713437" indent="0" algn="ctr">
              <a:buNone/>
              <a:defRPr>
                <a:solidFill>
                  <a:schemeClr val="tx1">
                    <a:tint val="75000"/>
                  </a:schemeClr>
                </a:solidFill>
              </a:defRPr>
            </a:lvl7pPr>
            <a:lvl8pPr marL="1999011" indent="0" algn="ctr">
              <a:buNone/>
              <a:defRPr>
                <a:solidFill>
                  <a:schemeClr val="tx1">
                    <a:tint val="75000"/>
                  </a:schemeClr>
                </a:solidFill>
              </a:defRPr>
            </a:lvl8pPr>
            <a:lvl9pPr marL="2284583" indent="0" algn="ctr">
              <a:buNone/>
              <a:defRPr>
                <a:solidFill>
                  <a:schemeClr val="tx1">
                    <a:tint val="75000"/>
                  </a:schemeClr>
                </a:solidFill>
              </a:defRPr>
            </a:lvl9pPr>
          </a:lstStyle>
          <a:p>
            <a:r>
              <a:rPr lang="en-US" dirty="0" smtClean="0"/>
              <a:t>Click to edit Master subtitle style</a:t>
            </a:r>
          </a:p>
        </p:txBody>
      </p:sp>
      <p:sp>
        <p:nvSpPr>
          <p:cNvPr id="8" name="Footer Placeholder 4"/>
          <p:cNvSpPr>
            <a:spLocks noGrp="1"/>
          </p:cNvSpPr>
          <p:nvPr>
            <p:ph type="ftr" sz="quarter" idx="10"/>
          </p:nvPr>
        </p:nvSpPr>
        <p:spPr>
          <a:xfrm>
            <a:off x="6105525" y="6491818"/>
            <a:ext cx="2895600" cy="366183"/>
          </a:xfrm>
        </p:spPr>
        <p:txBody>
          <a:bodyPr/>
          <a:lstStyle>
            <a:lvl1pPr>
              <a:defRPr/>
            </a:lvl1pPr>
          </a:lstStyle>
          <a:p>
            <a:pPr>
              <a:buClr>
                <a:srgbClr val="829E7E"/>
              </a:buCl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w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8.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1.wmf"/><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8.jpeg"/><Relationship Id="rId2" Type="http://schemas.openxmlformats.org/officeDocument/2006/relationships/slideLayout" Target="../slideLayouts/slideLayout28.xml"/><Relationship Id="rId16" Type="http://schemas.openxmlformats.org/officeDocument/2006/relationships/image" Target="../media/image7.jpe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1.w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8.jpeg"/><Relationship Id="rId2" Type="http://schemas.openxmlformats.org/officeDocument/2006/relationships/slideLayout" Target="../slideLayouts/slideLayout42.xml"/><Relationship Id="rId16" Type="http://schemas.openxmlformats.org/officeDocument/2006/relationships/image" Target="../media/image7.jpe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5.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6" Type="http://schemas.openxmlformats.org/officeDocument/2006/relationships/image" Target="../media/image1.wmf"/><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8.jpe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7.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image" Target="../media/image1.wmf"/><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image" Target="../media/image8.jpeg"/><Relationship Id="rId2" Type="http://schemas.openxmlformats.org/officeDocument/2006/relationships/slideLayout" Target="../slideLayouts/slideLayout68.xml"/><Relationship Id="rId16" Type="http://schemas.openxmlformats.org/officeDocument/2006/relationships/image" Target="../media/image7.jpe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6.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21" Type="http://schemas.openxmlformats.org/officeDocument/2006/relationships/image" Target="../media/image11.jpeg"/><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image" Target="../media/image10.jpe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10" Type="http://schemas.openxmlformats.org/officeDocument/2006/relationships/slideLayout" Target="../slideLayouts/slideLayout90.xml"/><Relationship Id="rId19" Type="http://schemas.openxmlformats.org/officeDocument/2006/relationships/theme" Target="../theme/theme7.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image" Target="../media/image1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3" Type="http://schemas.openxmlformats.org/officeDocument/2006/relationships/slideLayout" Target="../slideLayouts/slideLayout101.xml"/><Relationship Id="rId21" Type="http://schemas.openxmlformats.org/officeDocument/2006/relationships/image" Target="../media/image11.jpeg"/><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image" Target="../media/image10.jpeg"/><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19" Type="http://schemas.openxmlformats.org/officeDocument/2006/relationships/theme" Target="../theme/theme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85570" name="Rectangle 2"/>
          <p:cNvSpPr>
            <a:spLocks noGrp="1" noChangeArrowheads="1"/>
          </p:cNvSpPr>
          <p:nvPr>
            <p:ph type="body" idx="1"/>
          </p:nvPr>
        </p:nvSpPr>
        <p:spPr bwMode="auto">
          <a:xfrm>
            <a:off x="823913" y="1143000"/>
            <a:ext cx="7558087" cy="4648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85571" name="Rectangle 3"/>
          <p:cNvSpPr>
            <a:spLocks noGrp="1" noChangeArrowheads="1"/>
          </p:cNvSpPr>
          <p:nvPr>
            <p:ph type="title"/>
          </p:nvPr>
        </p:nvSpPr>
        <p:spPr bwMode="auto">
          <a:xfrm>
            <a:off x="904875" y="241300"/>
            <a:ext cx="7553325" cy="533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285572" name="Rectangle 4"/>
          <p:cNvSpPr>
            <a:spLocks noChangeArrowheads="1"/>
          </p:cNvSpPr>
          <p:nvPr/>
        </p:nvSpPr>
        <p:spPr bwMode="auto">
          <a:xfrm>
            <a:off x="0" y="6172200"/>
            <a:ext cx="9144000" cy="304800"/>
          </a:xfrm>
          <a:prstGeom prst="rect">
            <a:avLst/>
          </a:prstGeom>
          <a:noFill/>
          <a:ln w="9525">
            <a:noFill/>
            <a:miter lim="800000"/>
            <a:headEnd type="none" w="sm" len="sm"/>
            <a:tailEnd type="none" w="sm" len="sm"/>
          </a:ln>
          <a:effectLst/>
        </p:spPr>
        <p:txBody>
          <a:bodyPr wrap="none" anchor="ctr"/>
          <a:lstStyle/>
          <a:p>
            <a:endParaRPr lang="en-AU"/>
          </a:p>
        </p:txBody>
      </p:sp>
      <p:sp>
        <p:nvSpPr>
          <p:cNvPr id="2285573" name="Rectangle 5"/>
          <p:cNvSpPr>
            <a:spLocks noChangeArrowheads="1"/>
          </p:cNvSpPr>
          <p:nvPr/>
        </p:nvSpPr>
        <p:spPr bwMode="auto">
          <a:xfrm>
            <a:off x="0" y="6172200"/>
            <a:ext cx="9144000" cy="228600"/>
          </a:xfrm>
          <a:prstGeom prst="rect">
            <a:avLst/>
          </a:prstGeom>
          <a:solidFill>
            <a:srgbClr val="FF0000"/>
          </a:solidFill>
          <a:ln w="12700">
            <a:noFill/>
            <a:miter lim="800000"/>
            <a:headEnd/>
            <a:tailEnd/>
          </a:ln>
          <a:effectLst/>
        </p:spPr>
        <p:txBody>
          <a:bodyPr wrap="none" anchor="ctr"/>
          <a:lstStyle/>
          <a:p>
            <a:endParaRPr lang="en-AU"/>
          </a:p>
        </p:txBody>
      </p:sp>
      <p:pic>
        <p:nvPicPr>
          <p:cNvPr id="2285574" name="Picture 6" descr="Oracle WHITE"/>
          <p:cNvPicPr>
            <a:picLocks noChangeAspect="1" noChangeArrowheads="1"/>
          </p:cNvPicPr>
          <p:nvPr/>
        </p:nvPicPr>
        <p:blipFill>
          <a:blip r:embed="rId16" cstate="print"/>
          <a:srcRect/>
          <a:stretch>
            <a:fillRect/>
          </a:stretch>
        </p:blipFill>
        <p:spPr bwMode="auto">
          <a:xfrm>
            <a:off x="7620000" y="6226179"/>
            <a:ext cx="947738" cy="119063"/>
          </a:xfrm>
          <a:prstGeom prst="rect">
            <a:avLst/>
          </a:prstGeom>
          <a:noFill/>
        </p:spPr>
      </p:pic>
      <p:sp>
        <p:nvSpPr>
          <p:cNvPr id="2285575" name="Text Box 7"/>
          <p:cNvSpPr txBox="1">
            <a:spLocks noChangeArrowheads="1"/>
          </p:cNvSpPr>
          <p:nvPr/>
        </p:nvSpPr>
        <p:spPr bwMode="auto">
          <a:xfrm>
            <a:off x="8042276" y="6535742"/>
            <a:ext cx="341760" cy="246221"/>
          </a:xfrm>
          <a:prstGeom prst="rect">
            <a:avLst/>
          </a:prstGeom>
          <a:noFill/>
          <a:ln w="9525">
            <a:noFill/>
            <a:miter lim="800000"/>
            <a:headEnd/>
            <a:tailEnd/>
          </a:ln>
          <a:effectLst/>
        </p:spPr>
        <p:txBody>
          <a:bodyPr wrap="none">
            <a:spAutoFit/>
          </a:bodyPr>
          <a:lstStyle/>
          <a:p>
            <a:pPr algn="l">
              <a:spcBef>
                <a:spcPct val="0"/>
              </a:spcBef>
            </a:pPr>
            <a:fld id="{BB10ADBA-1F1C-4648-8C3B-72C7E1D27B63}" type="slidenum">
              <a:rPr lang="en-US" sz="1000" b="0" i="0"/>
              <a:pPr algn="l">
                <a:spcBef>
                  <a:spcPct val="0"/>
                </a:spcBef>
              </a:pPr>
              <a:t>‹#›</a:t>
            </a:fld>
            <a:endParaRPr lang="en-US" sz="1000" b="0" i="0"/>
          </a:p>
        </p:txBody>
      </p:sp>
      <p:pic>
        <p:nvPicPr>
          <p:cNvPr id="2285576" name="Picture 8" descr="Small Red Square"/>
          <p:cNvPicPr>
            <a:picLocks noChangeAspect="1" noChangeArrowheads="1"/>
          </p:cNvPicPr>
          <p:nvPr/>
        </p:nvPicPr>
        <p:blipFill>
          <a:blip r:embed="rId17" cstate="print"/>
          <a:srcRect/>
          <a:stretch>
            <a:fillRect/>
          </a:stretch>
        </p:blipFill>
        <p:spPr bwMode="auto">
          <a:xfrm>
            <a:off x="1" y="0"/>
            <a:ext cx="688975" cy="685800"/>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wipe dir="r"/>
  </p:transition>
  <p:txStyles>
    <p:titleStyle>
      <a:lvl1pPr algn="l" rtl="0" fontAlgn="base">
        <a:lnSpc>
          <a:spcPct val="85000"/>
        </a:lnSpc>
        <a:spcBef>
          <a:spcPct val="0"/>
        </a:spcBef>
        <a:spcAft>
          <a:spcPct val="0"/>
        </a:spcAft>
        <a:defRPr sz="2800" b="1">
          <a:solidFill>
            <a:schemeClr val="tx1"/>
          </a:solidFill>
          <a:latin typeface="+mj-lt"/>
          <a:ea typeface="+mj-ea"/>
          <a:cs typeface="+mj-cs"/>
        </a:defRPr>
      </a:lvl1pPr>
      <a:lvl2pPr algn="l" rtl="0" fontAlgn="base">
        <a:lnSpc>
          <a:spcPct val="85000"/>
        </a:lnSpc>
        <a:spcBef>
          <a:spcPct val="0"/>
        </a:spcBef>
        <a:spcAft>
          <a:spcPct val="0"/>
        </a:spcAft>
        <a:defRPr sz="2800" b="1">
          <a:solidFill>
            <a:schemeClr val="tx1"/>
          </a:solidFill>
          <a:latin typeface="Arial" pitchFamily="34" charset="0"/>
          <a:cs typeface="Arial" pitchFamily="34" charset="0"/>
        </a:defRPr>
      </a:lvl2pPr>
      <a:lvl3pPr algn="l" rtl="0" fontAlgn="base">
        <a:lnSpc>
          <a:spcPct val="85000"/>
        </a:lnSpc>
        <a:spcBef>
          <a:spcPct val="0"/>
        </a:spcBef>
        <a:spcAft>
          <a:spcPct val="0"/>
        </a:spcAft>
        <a:defRPr sz="2800" b="1">
          <a:solidFill>
            <a:schemeClr val="tx1"/>
          </a:solidFill>
          <a:latin typeface="Arial" pitchFamily="34" charset="0"/>
          <a:cs typeface="Arial" pitchFamily="34" charset="0"/>
        </a:defRPr>
      </a:lvl3pPr>
      <a:lvl4pPr algn="l" rtl="0" fontAlgn="base">
        <a:lnSpc>
          <a:spcPct val="85000"/>
        </a:lnSpc>
        <a:spcBef>
          <a:spcPct val="0"/>
        </a:spcBef>
        <a:spcAft>
          <a:spcPct val="0"/>
        </a:spcAft>
        <a:defRPr sz="2800" b="1">
          <a:solidFill>
            <a:schemeClr val="tx1"/>
          </a:solidFill>
          <a:latin typeface="Arial" pitchFamily="34" charset="0"/>
          <a:cs typeface="Arial" pitchFamily="34" charset="0"/>
        </a:defRPr>
      </a:lvl4pPr>
      <a:lvl5pPr algn="l" rtl="0" fontAlgn="base">
        <a:lnSpc>
          <a:spcPct val="85000"/>
        </a:lnSpc>
        <a:spcBef>
          <a:spcPct val="0"/>
        </a:spcBef>
        <a:spcAft>
          <a:spcPct val="0"/>
        </a:spcAft>
        <a:defRPr sz="2800" b="1">
          <a:solidFill>
            <a:schemeClr val="tx1"/>
          </a:solidFill>
          <a:latin typeface="Arial" pitchFamily="34" charset="0"/>
          <a:cs typeface="Arial" pitchFamily="34" charset="0"/>
        </a:defRPr>
      </a:lvl5pPr>
      <a:lvl6pPr marL="457200" algn="l" rtl="0" fontAlgn="base">
        <a:lnSpc>
          <a:spcPct val="85000"/>
        </a:lnSpc>
        <a:spcBef>
          <a:spcPct val="0"/>
        </a:spcBef>
        <a:spcAft>
          <a:spcPct val="0"/>
        </a:spcAft>
        <a:defRPr sz="2800" b="1">
          <a:solidFill>
            <a:schemeClr val="tx1"/>
          </a:solidFill>
          <a:latin typeface="Arial" pitchFamily="34" charset="0"/>
          <a:cs typeface="Arial" pitchFamily="34" charset="0"/>
        </a:defRPr>
      </a:lvl6pPr>
      <a:lvl7pPr marL="914400" algn="l" rtl="0" fontAlgn="base">
        <a:lnSpc>
          <a:spcPct val="85000"/>
        </a:lnSpc>
        <a:spcBef>
          <a:spcPct val="0"/>
        </a:spcBef>
        <a:spcAft>
          <a:spcPct val="0"/>
        </a:spcAft>
        <a:defRPr sz="2800" b="1">
          <a:solidFill>
            <a:schemeClr val="tx1"/>
          </a:solidFill>
          <a:latin typeface="Arial" pitchFamily="34" charset="0"/>
          <a:cs typeface="Arial" pitchFamily="34" charset="0"/>
        </a:defRPr>
      </a:lvl7pPr>
      <a:lvl8pPr marL="1371600" algn="l" rtl="0" fontAlgn="base">
        <a:lnSpc>
          <a:spcPct val="85000"/>
        </a:lnSpc>
        <a:spcBef>
          <a:spcPct val="0"/>
        </a:spcBef>
        <a:spcAft>
          <a:spcPct val="0"/>
        </a:spcAft>
        <a:defRPr sz="2800" b="1">
          <a:solidFill>
            <a:schemeClr val="tx1"/>
          </a:solidFill>
          <a:latin typeface="Arial" pitchFamily="34" charset="0"/>
          <a:cs typeface="Arial" pitchFamily="34" charset="0"/>
        </a:defRPr>
      </a:lvl8pPr>
      <a:lvl9pPr marL="1828800" algn="l" rtl="0" fontAlgn="base">
        <a:lnSpc>
          <a:spcPct val="85000"/>
        </a:lnSpc>
        <a:spcBef>
          <a:spcPct val="0"/>
        </a:spcBef>
        <a:spcAft>
          <a:spcPct val="0"/>
        </a:spcAft>
        <a:defRPr sz="2800" b="1">
          <a:solidFill>
            <a:schemeClr val="tx1"/>
          </a:solidFill>
          <a:latin typeface="Arial" pitchFamily="34" charset="0"/>
          <a:cs typeface="Arial" pitchFamily="34" charset="0"/>
        </a:defRPr>
      </a:lvl9pPr>
    </p:titleStyle>
    <p:bodyStyle>
      <a:lvl1pPr marL="177800" indent="-177800" algn="l" rtl="0" fontAlgn="base">
        <a:spcBef>
          <a:spcPct val="20000"/>
        </a:spcBef>
        <a:spcAft>
          <a:spcPct val="0"/>
        </a:spcAft>
        <a:buClr>
          <a:srgbClr val="FF0000"/>
        </a:buClr>
        <a:buSzPct val="85000"/>
        <a:buChar char="•"/>
        <a:defRPr sz="2400">
          <a:solidFill>
            <a:schemeClr val="tx1"/>
          </a:solidFill>
          <a:latin typeface="+mn-lt"/>
          <a:ea typeface="+mn-ea"/>
          <a:cs typeface="+mn-cs"/>
        </a:defRPr>
      </a:lvl1pPr>
      <a:lvl2pPr marL="457200" indent="-165100" algn="l" rtl="0" fontAlgn="base">
        <a:spcBef>
          <a:spcPct val="20000"/>
        </a:spcBef>
        <a:spcAft>
          <a:spcPct val="0"/>
        </a:spcAft>
        <a:buClr>
          <a:schemeClr val="bg2"/>
        </a:buClr>
        <a:buSzPct val="100000"/>
        <a:buChar char="–"/>
        <a:defRPr sz="2000">
          <a:solidFill>
            <a:schemeClr val="tx1"/>
          </a:solidFill>
          <a:latin typeface="+mn-lt"/>
          <a:cs typeface="+mn-cs"/>
        </a:defRPr>
      </a:lvl2pPr>
      <a:lvl3pPr marL="749300" indent="-177800" algn="l" rtl="0" fontAlgn="base">
        <a:spcBef>
          <a:spcPct val="20000"/>
        </a:spcBef>
        <a:spcAft>
          <a:spcPct val="0"/>
        </a:spcAft>
        <a:buClr>
          <a:schemeClr val="accent1"/>
        </a:buClr>
        <a:buSzPct val="85000"/>
        <a:buFont typeface="Times" pitchFamily="18" charset="0"/>
        <a:buChar char="•"/>
        <a:defRPr sz="2000">
          <a:solidFill>
            <a:schemeClr val="tx1"/>
          </a:solidFill>
          <a:latin typeface="+mn-lt"/>
          <a:cs typeface="+mn-cs"/>
        </a:defRPr>
      </a:lvl3pPr>
      <a:lvl4pPr marL="1028700" indent="-165100" algn="l" rtl="0" fontAlgn="base">
        <a:spcBef>
          <a:spcPct val="20000"/>
        </a:spcBef>
        <a:spcAft>
          <a:spcPct val="0"/>
        </a:spcAft>
        <a:buClr>
          <a:srgbClr val="7F7F7F"/>
        </a:buClr>
        <a:buChar char="–"/>
        <a:defRPr sz="2000">
          <a:solidFill>
            <a:schemeClr val="tx1"/>
          </a:solidFill>
          <a:latin typeface="+mn-lt"/>
          <a:cs typeface="+mn-cs"/>
        </a:defRPr>
      </a:lvl4pPr>
      <a:lvl5pPr marL="1320800" indent="-177800" algn="l" rtl="0" fontAlgn="base">
        <a:spcBef>
          <a:spcPct val="20000"/>
        </a:spcBef>
        <a:spcAft>
          <a:spcPct val="0"/>
        </a:spcAft>
        <a:buClr>
          <a:schemeClr val="accent1"/>
        </a:buClr>
        <a:buSzPct val="85000"/>
        <a:buFont typeface="Times" pitchFamily="18" charset="0"/>
        <a:buChar char="•"/>
        <a:defRPr sz="2000">
          <a:solidFill>
            <a:schemeClr val="tx1"/>
          </a:solidFill>
          <a:latin typeface="+mn-lt"/>
          <a:cs typeface="+mn-cs"/>
        </a:defRPr>
      </a:lvl5pPr>
      <a:lvl6pPr marL="1778000" indent="-177800" algn="l" rtl="0" fontAlgn="base">
        <a:spcBef>
          <a:spcPct val="20000"/>
        </a:spcBef>
        <a:spcAft>
          <a:spcPct val="0"/>
        </a:spcAft>
        <a:buClr>
          <a:schemeClr val="accent1"/>
        </a:buClr>
        <a:buSzPct val="85000"/>
        <a:buFont typeface="Times" pitchFamily="18" charset="0"/>
        <a:buChar char="•"/>
        <a:defRPr sz="2000">
          <a:solidFill>
            <a:schemeClr val="tx1"/>
          </a:solidFill>
          <a:latin typeface="+mn-lt"/>
          <a:cs typeface="+mn-cs"/>
        </a:defRPr>
      </a:lvl6pPr>
      <a:lvl7pPr marL="2235200" indent="-177800" algn="l" rtl="0" fontAlgn="base">
        <a:spcBef>
          <a:spcPct val="20000"/>
        </a:spcBef>
        <a:spcAft>
          <a:spcPct val="0"/>
        </a:spcAft>
        <a:buClr>
          <a:schemeClr val="accent1"/>
        </a:buClr>
        <a:buSzPct val="85000"/>
        <a:buFont typeface="Times" pitchFamily="18" charset="0"/>
        <a:buChar char="•"/>
        <a:defRPr sz="2000">
          <a:solidFill>
            <a:schemeClr val="tx1"/>
          </a:solidFill>
          <a:latin typeface="+mn-lt"/>
          <a:cs typeface="+mn-cs"/>
        </a:defRPr>
      </a:lvl7pPr>
      <a:lvl8pPr marL="2692400" indent="-177800" algn="l" rtl="0" fontAlgn="base">
        <a:spcBef>
          <a:spcPct val="20000"/>
        </a:spcBef>
        <a:spcAft>
          <a:spcPct val="0"/>
        </a:spcAft>
        <a:buClr>
          <a:schemeClr val="accent1"/>
        </a:buClr>
        <a:buSzPct val="85000"/>
        <a:buFont typeface="Times" pitchFamily="18" charset="0"/>
        <a:buChar char="•"/>
        <a:defRPr sz="2000">
          <a:solidFill>
            <a:schemeClr val="tx1"/>
          </a:solidFill>
          <a:latin typeface="+mn-lt"/>
          <a:cs typeface="+mn-cs"/>
        </a:defRPr>
      </a:lvl8pPr>
      <a:lvl9pPr marL="3149600" indent="-177800" algn="l" rtl="0" fontAlgn="base">
        <a:spcBef>
          <a:spcPct val="20000"/>
        </a:spcBef>
        <a:spcAft>
          <a:spcPct val="0"/>
        </a:spcAft>
        <a:buClr>
          <a:schemeClr val="accent1"/>
        </a:buClr>
        <a:buSzPct val="85000"/>
        <a:buFont typeface="Times" pitchFamily="18"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5" descr="Red Bar"/>
          <p:cNvPicPr>
            <a:picLocks noChangeAspect="1" noChangeArrowheads="1"/>
          </p:cNvPicPr>
          <p:nvPr userDrawn="1"/>
        </p:nvPicPr>
        <p:blipFill>
          <a:blip r:embed="rId14" cstate="print"/>
          <a:srcRect/>
          <a:stretch>
            <a:fillRect/>
          </a:stretch>
        </p:blipFill>
        <p:spPr bwMode="auto">
          <a:xfrm>
            <a:off x="0" y="6172204"/>
            <a:ext cx="9144000" cy="225425"/>
          </a:xfrm>
          <a:prstGeom prst="rect">
            <a:avLst/>
          </a:prstGeom>
          <a:noFill/>
          <a:ln w="9525">
            <a:noFill/>
            <a:miter lim="800000"/>
            <a:headEnd/>
            <a:tailEnd/>
          </a:ln>
        </p:spPr>
      </p:pic>
      <p:pic>
        <p:nvPicPr>
          <p:cNvPr id="2051" name="Picture 24" descr="Small Red Square"/>
          <p:cNvPicPr>
            <a:picLocks noChangeAspect="1" noChangeArrowheads="1"/>
          </p:cNvPicPr>
          <p:nvPr userDrawn="1"/>
        </p:nvPicPr>
        <p:blipFill>
          <a:blip r:embed="rId15" cstate="print"/>
          <a:srcRect/>
          <a:stretch>
            <a:fillRect/>
          </a:stretch>
        </p:blipFill>
        <p:spPr bwMode="auto">
          <a:xfrm>
            <a:off x="1" y="0"/>
            <a:ext cx="688975" cy="685800"/>
          </a:xfrm>
          <a:prstGeom prst="rect">
            <a:avLst/>
          </a:prstGeom>
          <a:noFill/>
          <a:ln w="9525">
            <a:noFill/>
            <a:miter lim="800000"/>
            <a:headEnd/>
            <a:tailEnd/>
          </a:ln>
        </p:spPr>
      </p:pic>
      <p:sp>
        <p:nvSpPr>
          <p:cNvPr id="2052" name="Rectangle 7"/>
          <p:cNvSpPr>
            <a:spLocks noGrp="1" noChangeArrowheads="1"/>
          </p:cNvSpPr>
          <p:nvPr>
            <p:ph type="body" idx="1"/>
          </p:nvPr>
        </p:nvSpPr>
        <p:spPr bwMode="auto">
          <a:xfrm>
            <a:off x="876300" y="1600200"/>
            <a:ext cx="753745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8"/>
          <p:cNvSpPr>
            <a:spLocks noGrp="1" noChangeArrowheads="1"/>
          </p:cNvSpPr>
          <p:nvPr>
            <p:ph type="title"/>
          </p:nvPr>
        </p:nvSpPr>
        <p:spPr bwMode="auto">
          <a:xfrm>
            <a:off x="889000" y="388937"/>
            <a:ext cx="7581900" cy="8572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userDrawn="1"/>
        </p:nvSpPr>
        <p:spPr bwMode="auto">
          <a:xfrm>
            <a:off x="0" y="6172200"/>
            <a:ext cx="9144000" cy="304800"/>
          </a:xfrm>
          <a:prstGeom prst="rect">
            <a:avLst/>
          </a:prstGeom>
          <a:noFill/>
          <a:ln w="9525">
            <a:noFill/>
            <a:miter lim="800000"/>
            <a:headEnd type="none" w="sm" len="sm"/>
            <a:tailEnd type="none" w="sm" len="sm"/>
          </a:ln>
          <a:effectLst/>
        </p:spPr>
        <p:txBody>
          <a:bodyPr wrap="none" anchor="ctr"/>
          <a:lstStyle/>
          <a:p>
            <a:pPr eaLnBrk="1" hangingPunct="1">
              <a:lnSpc>
                <a:spcPct val="90000"/>
              </a:lnSpc>
              <a:buClr>
                <a:srgbClr val="667263"/>
              </a:buClr>
              <a:defRPr/>
            </a:pPr>
            <a:endParaRPr lang="en-US" sz="2000" i="0">
              <a:solidFill>
                <a:srgbClr val="000000"/>
              </a:solidFill>
              <a:latin typeface="Arial"/>
              <a:cs typeface="Arial" pitchFamily="34" charset="0"/>
            </a:endParaRPr>
          </a:p>
        </p:txBody>
      </p:sp>
      <p:pic>
        <p:nvPicPr>
          <p:cNvPr id="2055" name="Picture 20" descr="Oracle WHITE"/>
          <p:cNvPicPr>
            <a:picLocks noChangeAspect="1" noChangeArrowheads="1"/>
          </p:cNvPicPr>
          <p:nvPr userDrawn="1"/>
        </p:nvPicPr>
        <p:blipFill>
          <a:blip r:embed="rId16" cstate="print"/>
          <a:srcRect/>
          <a:stretch>
            <a:fillRect/>
          </a:stretch>
        </p:blipFill>
        <p:spPr bwMode="auto">
          <a:xfrm>
            <a:off x="7620000" y="6226179"/>
            <a:ext cx="947738" cy="119063"/>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38113" y="6559554"/>
            <a:ext cx="6546850" cy="1889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900" b="0">
                <a:solidFill>
                  <a:srgbClr val="000000"/>
                </a:solidFill>
                <a:latin typeface="Arial" charset="0"/>
                <a:cs typeface="+mn-cs"/>
              </a:defRPr>
            </a:lvl1pPr>
          </a:lstStyle>
          <a:p>
            <a:pPr>
              <a:defRPr/>
            </a:pPr>
            <a:endParaRPr lang="en-US" i="0"/>
          </a:p>
        </p:txBody>
      </p:sp>
      <p:sp>
        <p:nvSpPr>
          <p:cNvPr id="1052" name="Text Box 28"/>
          <p:cNvSpPr txBox="1">
            <a:spLocks noChangeArrowheads="1"/>
          </p:cNvSpPr>
          <p:nvPr userDrawn="1"/>
        </p:nvSpPr>
        <p:spPr bwMode="auto">
          <a:xfrm>
            <a:off x="7494588" y="6584954"/>
            <a:ext cx="1454150" cy="203775"/>
          </a:xfrm>
          <a:prstGeom prst="rect">
            <a:avLst/>
          </a:prstGeom>
          <a:noFill/>
          <a:ln w="9525">
            <a:noFill/>
            <a:miter lim="800000"/>
            <a:headEnd/>
            <a:tailEnd/>
          </a:ln>
          <a:effectLst/>
        </p:spPr>
        <p:txBody>
          <a:bodyPr lIns="92075" tIns="46038" rIns="92075" bIns="46038">
            <a:spAutoFit/>
          </a:bodyPr>
          <a:lstStyle/>
          <a:p>
            <a:pPr algn="r" eaLnBrk="1" hangingPunct="1">
              <a:lnSpc>
                <a:spcPct val="90000"/>
              </a:lnSpc>
              <a:buClr>
                <a:srgbClr val="667263"/>
              </a:buClr>
              <a:defRPr/>
            </a:pPr>
            <a:fld id="{CEBFD6E4-4507-4FFF-9824-9EB4B2EEA46B}" type="slidenum">
              <a:rPr lang="en-US" sz="800" i="0">
                <a:solidFill>
                  <a:srgbClr val="B8B8B8"/>
                </a:solidFill>
                <a:latin typeface="Arial"/>
                <a:cs typeface="Arial" pitchFamily="34" charset="0"/>
              </a:rPr>
              <a:pPr algn="r" eaLnBrk="1" hangingPunct="1">
                <a:lnSpc>
                  <a:spcPct val="90000"/>
                </a:lnSpc>
                <a:buClr>
                  <a:srgbClr val="667263"/>
                </a:buClr>
                <a:defRPr/>
              </a:pPr>
              <a:t>‹#›</a:t>
            </a:fld>
            <a:endParaRPr lang="en-US" sz="2000" i="0">
              <a:solidFill>
                <a:srgbClr val="B8B8B8"/>
              </a:solidFill>
              <a:latin typeface="Arial"/>
              <a:cs typeface="Arial" pitchFamily="34" charset="0"/>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ransition>
    <p:wipe dir="r"/>
  </p:transition>
  <p:timing>
    <p:tnLst>
      <p:par>
        <p:cTn id="1" dur="indefinite" restart="never" nodeType="tmRoot"/>
      </p:par>
    </p:tnLst>
  </p:timing>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227013" indent="-227013" algn="l" rtl="0" eaLnBrk="0" fontAlgn="base" hangingPunct="0">
        <a:spcBef>
          <a:spcPct val="20000"/>
        </a:spcBef>
        <a:spcAft>
          <a:spcPct val="0"/>
        </a:spcAft>
        <a:buClr>
          <a:schemeClr val="tx2"/>
        </a:buClr>
        <a:buFont typeface="Times" pitchFamily="18" charset="0"/>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bg2"/>
        </a:buClr>
        <a:buFont typeface="Times" pitchFamily="18" charset="0"/>
        <a:buChar char="–"/>
        <a:defRPr sz="2000">
          <a:solidFill>
            <a:schemeClr val="tx1"/>
          </a:solidFill>
          <a:latin typeface="+mn-lt"/>
        </a:defRPr>
      </a:lvl2pPr>
      <a:lvl3pPr marL="914400" indent="-230188" algn="l" rtl="0" eaLnBrk="0" fontAlgn="base" hangingPunct="0">
        <a:spcBef>
          <a:spcPct val="20000"/>
        </a:spcBef>
        <a:spcAft>
          <a:spcPct val="0"/>
        </a:spcAft>
        <a:buClr>
          <a:schemeClr val="tx2"/>
        </a:buClr>
        <a:buFont typeface="Times" pitchFamily="18" charset="0"/>
        <a:buChar char="•"/>
        <a:defRPr sz="2000">
          <a:solidFill>
            <a:schemeClr val="tx1"/>
          </a:solidFill>
          <a:latin typeface="+mn-lt"/>
        </a:defRPr>
      </a:lvl3pPr>
      <a:lvl4pPr marL="1258888" indent="-230188" algn="l" rtl="0" eaLnBrk="0" fontAlgn="base" hangingPunct="0">
        <a:spcBef>
          <a:spcPct val="20000"/>
        </a:spcBef>
        <a:spcAft>
          <a:spcPct val="0"/>
        </a:spcAft>
        <a:buClr>
          <a:schemeClr val="bg2"/>
        </a:buClr>
        <a:buFont typeface="Times" pitchFamily="18" charset="0"/>
        <a:buChar char="–"/>
        <a:defRPr sz="2000">
          <a:solidFill>
            <a:schemeClr val="tx1"/>
          </a:solidFill>
          <a:latin typeface="+mn-lt"/>
        </a:defRPr>
      </a:lvl4pPr>
      <a:lvl5pPr marL="1601788" indent="-228600" algn="l" rtl="0" eaLnBrk="0" fontAlgn="base" hangingPunct="0">
        <a:spcBef>
          <a:spcPct val="20000"/>
        </a:spcBef>
        <a:spcAft>
          <a:spcPct val="0"/>
        </a:spcAft>
        <a:buClr>
          <a:schemeClr val="tx2"/>
        </a:buClr>
        <a:buFont typeface="Times" pitchFamily="18" charset="0"/>
        <a:buChar char="•"/>
        <a:defRPr sz="2000">
          <a:solidFill>
            <a:schemeClr val="tx1"/>
          </a:solidFill>
          <a:latin typeface="+mn-lt"/>
        </a:defRPr>
      </a:lvl5pPr>
      <a:lvl6pPr marL="2058988" indent="-228600" algn="l" rtl="0" fontAlgn="base">
        <a:spcBef>
          <a:spcPct val="20000"/>
        </a:spcBef>
        <a:spcAft>
          <a:spcPct val="0"/>
        </a:spcAft>
        <a:buClr>
          <a:schemeClr val="tx2"/>
        </a:buClr>
        <a:buFont typeface="Times" charset="0"/>
        <a:buChar char="•"/>
        <a:defRPr sz="2000">
          <a:solidFill>
            <a:schemeClr val="tx1"/>
          </a:solidFill>
          <a:latin typeface="+mn-lt"/>
        </a:defRPr>
      </a:lvl6pPr>
      <a:lvl7pPr marL="2516188" indent="-228600" algn="l" rtl="0" fontAlgn="base">
        <a:spcBef>
          <a:spcPct val="20000"/>
        </a:spcBef>
        <a:spcAft>
          <a:spcPct val="0"/>
        </a:spcAft>
        <a:buClr>
          <a:schemeClr val="tx2"/>
        </a:buClr>
        <a:buFont typeface="Times" charset="0"/>
        <a:buChar char="•"/>
        <a:defRPr sz="2000">
          <a:solidFill>
            <a:schemeClr val="tx1"/>
          </a:solidFill>
          <a:latin typeface="+mn-lt"/>
        </a:defRPr>
      </a:lvl7pPr>
      <a:lvl8pPr marL="2973388" indent="-228600" algn="l" rtl="0" fontAlgn="base">
        <a:spcBef>
          <a:spcPct val="20000"/>
        </a:spcBef>
        <a:spcAft>
          <a:spcPct val="0"/>
        </a:spcAft>
        <a:buClr>
          <a:schemeClr val="tx2"/>
        </a:buClr>
        <a:buFont typeface="Times" charset="0"/>
        <a:buChar char="•"/>
        <a:defRPr sz="2000">
          <a:solidFill>
            <a:schemeClr val="tx1"/>
          </a:solidFill>
          <a:latin typeface="+mn-lt"/>
        </a:defRPr>
      </a:lvl8pPr>
      <a:lvl9pPr marL="3430588" indent="-228600" algn="l" rtl="0" fontAlgn="base">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descr="Red Bar"/>
          <p:cNvPicPr>
            <a:picLocks noChangeAspect="1" noChangeArrowheads="1"/>
          </p:cNvPicPr>
          <p:nvPr/>
        </p:nvPicPr>
        <p:blipFill>
          <a:blip r:embed="rId16" cstate="print"/>
          <a:srcRect/>
          <a:stretch>
            <a:fillRect/>
          </a:stretch>
        </p:blipFill>
        <p:spPr bwMode="auto">
          <a:xfrm>
            <a:off x="0" y="6172204"/>
            <a:ext cx="9144000" cy="225425"/>
          </a:xfrm>
          <a:prstGeom prst="rect">
            <a:avLst/>
          </a:prstGeom>
          <a:noFill/>
          <a:ln w="9525">
            <a:noFill/>
            <a:miter lim="800000"/>
            <a:headEnd/>
            <a:tailEnd/>
          </a:ln>
        </p:spPr>
      </p:pic>
      <p:pic>
        <p:nvPicPr>
          <p:cNvPr id="1027" name="Picture 24" descr="Small Red Square"/>
          <p:cNvPicPr>
            <a:picLocks noChangeAspect="1" noChangeArrowheads="1"/>
          </p:cNvPicPr>
          <p:nvPr/>
        </p:nvPicPr>
        <p:blipFill>
          <a:blip r:embed="rId17" cstate="print"/>
          <a:srcRect/>
          <a:stretch>
            <a:fillRect/>
          </a:stretch>
        </p:blipFill>
        <p:spPr bwMode="auto">
          <a:xfrm>
            <a:off x="1" y="0"/>
            <a:ext cx="688975" cy="685800"/>
          </a:xfrm>
          <a:prstGeom prst="rect">
            <a:avLst/>
          </a:prstGeom>
          <a:noFill/>
          <a:ln w="9525">
            <a:noFill/>
            <a:miter lim="800000"/>
            <a:headEnd/>
            <a:tailEnd/>
          </a:ln>
        </p:spPr>
      </p:pic>
      <p:sp>
        <p:nvSpPr>
          <p:cNvPr id="1028" name="Rectangle 7"/>
          <p:cNvSpPr>
            <a:spLocks noGrp="1" noChangeArrowheads="1"/>
          </p:cNvSpPr>
          <p:nvPr>
            <p:ph type="body" idx="1"/>
          </p:nvPr>
        </p:nvSpPr>
        <p:spPr bwMode="auto">
          <a:xfrm>
            <a:off x="876300" y="1600200"/>
            <a:ext cx="753745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8"/>
          <p:cNvSpPr>
            <a:spLocks noGrp="1" noChangeArrowheads="1"/>
          </p:cNvSpPr>
          <p:nvPr>
            <p:ph type="title"/>
          </p:nvPr>
        </p:nvSpPr>
        <p:spPr bwMode="auto">
          <a:xfrm>
            <a:off x="889000" y="388937"/>
            <a:ext cx="7581900" cy="8572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p:nvSpPr>
        <p:spPr bwMode="auto">
          <a:xfrm>
            <a:off x="0" y="6172200"/>
            <a:ext cx="9144000" cy="304800"/>
          </a:xfrm>
          <a:prstGeom prst="rect">
            <a:avLst/>
          </a:prstGeom>
          <a:noFill/>
          <a:ln w="9525">
            <a:noFill/>
            <a:miter lim="800000"/>
            <a:headEnd type="none" w="sm" len="sm"/>
            <a:tailEnd type="none" w="sm" len="sm"/>
          </a:ln>
          <a:effectLst/>
        </p:spPr>
        <p:txBody>
          <a:bodyPr wrap="none" anchor="ctr"/>
          <a:lstStyle/>
          <a:p>
            <a:pPr eaLnBrk="1" hangingPunct="1">
              <a:lnSpc>
                <a:spcPct val="90000"/>
              </a:lnSpc>
              <a:buClr>
                <a:srgbClr val="FD0000"/>
              </a:buClr>
              <a:defRPr/>
            </a:pPr>
            <a:endParaRPr lang="en-AU" sz="2000" i="0">
              <a:solidFill>
                <a:srgbClr val="000000"/>
              </a:solidFill>
              <a:latin typeface="Arial" charset="0"/>
              <a:cs typeface="Arial" pitchFamily="34" charset="0"/>
            </a:endParaRPr>
          </a:p>
        </p:txBody>
      </p:sp>
      <p:pic>
        <p:nvPicPr>
          <p:cNvPr id="1031" name="Picture 20" descr="Oracle WHITE"/>
          <p:cNvPicPr>
            <a:picLocks noChangeAspect="1" noChangeArrowheads="1"/>
          </p:cNvPicPr>
          <p:nvPr/>
        </p:nvPicPr>
        <p:blipFill>
          <a:blip r:embed="rId18" cstate="print"/>
          <a:srcRect/>
          <a:stretch>
            <a:fillRect/>
          </a:stretch>
        </p:blipFill>
        <p:spPr bwMode="auto">
          <a:xfrm>
            <a:off x="7620000" y="6226179"/>
            <a:ext cx="947738" cy="119063"/>
          </a:xfrm>
          <a:prstGeom prst="rect">
            <a:avLst/>
          </a:prstGeom>
          <a:noFill/>
          <a:ln w="9525">
            <a:noFill/>
            <a:miter lim="800000"/>
            <a:headEnd/>
            <a:tailEnd/>
          </a:ln>
        </p:spPr>
      </p:pic>
      <p:sp>
        <p:nvSpPr>
          <p:cNvPr id="9" name="Rectangle 10"/>
          <p:cNvSpPr>
            <a:spLocks noChangeArrowheads="1"/>
          </p:cNvSpPr>
          <p:nvPr/>
        </p:nvSpPr>
        <p:spPr bwMode="auto">
          <a:xfrm>
            <a:off x="149225" y="6561139"/>
            <a:ext cx="8839200" cy="152400"/>
          </a:xfrm>
          <a:prstGeom prst="rect">
            <a:avLst/>
          </a:prstGeom>
          <a:noFill/>
          <a:ln w="9525">
            <a:noFill/>
            <a:miter lim="800000"/>
            <a:headEnd/>
            <a:tailEnd/>
          </a:ln>
        </p:spPr>
        <p:txBody>
          <a:bodyPr lIns="0" tIns="0" rIns="0" bIns="0" anchor="ctr"/>
          <a:lstStyle/>
          <a:p>
            <a:pPr algn="l">
              <a:spcBef>
                <a:spcPct val="0"/>
              </a:spcBef>
              <a:defRPr/>
            </a:pPr>
            <a:r>
              <a:rPr lang="en-US" sz="900" b="0" i="0" dirty="0">
                <a:solidFill>
                  <a:srgbClr val="000000"/>
                </a:solidFill>
                <a:latin typeface="Arial" charset="0"/>
                <a:cs typeface="Arial" pitchFamily="34" charset="0"/>
              </a:rPr>
              <a:t>© </a:t>
            </a:r>
            <a:r>
              <a:rPr lang="en-US" sz="900" b="0" i="0" dirty="0" smtClean="0">
                <a:solidFill>
                  <a:srgbClr val="000000"/>
                </a:solidFill>
                <a:latin typeface="Arial" charset="0"/>
                <a:cs typeface="Arial" pitchFamily="34" charset="0"/>
              </a:rPr>
              <a:t>2011 </a:t>
            </a:r>
            <a:r>
              <a:rPr lang="en-US" sz="900" b="0" i="0" dirty="0">
                <a:solidFill>
                  <a:srgbClr val="000000"/>
                </a:solidFill>
                <a:latin typeface="Arial" charset="0"/>
                <a:cs typeface="Arial" pitchFamily="34" charset="0"/>
              </a:rPr>
              <a:t>Oracle Corporation – Proprietary and Confidential</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Lst>
  <p:transition/>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227013" indent="-227013" algn="l" rtl="0" eaLnBrk="0" fontAlgn="base" hangingPunct="0">
        <a:spcBef>
          <a:spcPct val="20000"/>
        </a:spcBef>
        <a:spcAft>
          <a:spcPct val="0"/>
        </a:spcAft>
        <a:buClr>
          <a:schemeClr val="tx2"/>
        </a:buClr>
        <a:buFont typeface="Times" pitchFamily="18" charset="0"/>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bg2"/>
        </a:buClr>
        <a:buFont typeface="Times" pitchFamily="18" charset="0"/>
        <a:buChar char="–"/>
        <a:defRPr sz="2000">
          <a:solidFill>
            <a:schemeClr val="tx1"/>
          </a:solidFill>
          <a:latin typeface="+mn-lt"/>
        </a:defRPr>
      </a:lvl2pPr>
      <a:lvl3pPr marL="914400" indent="-230188" algn="l" rtl="0" eaLnBrk="0" fontAlgn="base" hangingPunct="0">
        <a:spcBef>
          <a:spcPct val="20000"/>
        </a:spcBef>
        <a:spcAft>
          <a:spcPct val="0"/>
        </a:spcAft>
        <a:buClr>
          <a:schemeClr val="tx2"/>
        </a:buClr>
        <a:buFont typeface="Times" pitchFamily="18" charset="0"/>
        <a:buChar char="•"/>
        <a:defRPr sz="2000">
          <a:solidFill>
            <a:schemeClr val="tx1"/>
          </a:solidFill>
          <a:latin typeface="+mn-lt"/>
        </a:defRPr>
      </a:lvl3pPr>
      <a:lvl4pPr marL="1258888" indent="-230188" algn="l" rtl="0" eaLnBrk="0" fontAlgn="base" hangingPunct="0">
        <a:spcBef>
          <a:spcPct val="20000"/>
        </a:spcBef>
        <a:spcAft>
          <a:spcPct val="0"/>
        </a:spcAft>
        <a:buClr>
          <a:schemeClr val="bg2"/>
        </a:buClr>
        <a:buFont typeface="Times" pitchFamily="18" charset="0"/>
        <a:buChar char="–"/>
        <a:defRPr sz="2000">
          <a:solidFill>
            <a:schemeClr val="tx1"/>
          </a:solidFill>
          <a:latin typeface="+mn-lt"/>
        </a:defRPr>
      </a:lvl4pPr>
      <a:lvl5pPr marL="1601788" indent="-228600" algn="l" rtl="0" eaLnBrk="0" fontAlgn="base" hangingPunct="0">
        <a:spcBef>
          <a:spcPct val="20000"/>
        </a:spcBef>
        <a:spcAft>
          <a:spcPct val="0"/>
        </a:spcAft>
        <a:buClr>
          <a:schemeClr val="tx2"/>
        </a:buClr>
        <a:buFont typeface="Times" pitchFamily="18" charset="0"/>
        <a:buChar char="•"/>
        <a:defRPr sz="2000">
          <a:solidFill>
            <a:schemeClr val="tx1"/>
          </a:solidFill>
          <a:latin typeface="+mn-lt"/>
        </a:defRPr>
      </a:lvl5pPr>
      <a:lvl6pPr marL="2058988" indent="-228600" algn="l" rtl="0" eaLnBrk="1" fontAlgn="base" hangingPunct="1">
        <a:spcBef>
          <a:spcPct val="20000"/>
        </a:spcBef>
        <a:spcAft>
          <a:spcPct val="0"/>
        </a:spcAft>
        <a:buClr>
          <a:schemeClr val="tx2"/>
        </a:buClr>
        <a:buFont typeface="Times" pitchFamily="18" charset="0"/>
        <a:buChar char="•"/>
        <a:defRPr sz="2000">
          <a:solidFill>
            <a:schemeClr val="tx1"/>
          </a:solidFill>
          <a:latin typeface="+mn-lt"/>
        </a:defRPr>
      </a:lvl6pPr>
      <a:lvl7pPr marL="2516188" indent="-228600" algn="l" rtl="0" eaLnBrk="1" fontAlgn="base" hangingPunct="1">
        <a:spcBef>
          <a:spcPct val="20000"/>
        </a:spcBef>
        <a:spcAft>
          <a:spcPct val="0"/>
        </a:spcAft>
        <a:buClr>
          <a:schemeClr val="tx2"/>
        </a:buClr>
        <a:buFont typeface="Times" pitchFamily="18" charset="0"/>
        <a:buChar char="•"/>
        <a:defRPr sz="2000">
          <a:solidFill>
            <a:schemeClr val="tx1"/>
          </a:solidFill>
          <a:latin typeface="+mn-lt"/>
        </a:defRPr>
      </a:lvl7pPr>
      <a:lvl8pPr marL="2973388" indent="-228600" algn="l" rtl="0" eaLnBrk="1" fontAlgn="base" hangingPunct="1">
        <a:spcBef>
          <a:spcPct val="20000"/>
        </a:spcBef>
        <a:spcAft>
          <a:spcPct val="0"/>
        </a:spcAft>
        <a:buClr>
          <a:schemeClr val="tx2"/>
        </a:buClr>
        <a:buFont typeface="Times" pitchFamily="18" charset="0"/>
        <a:buChar char="•"/>
        <a:defRPr sz="2000">
          <a:solidFill>
            <a:schemeClr val="tx1"/>
          </a:solidFill>
          <a:latin typeface="+mn-lt"/>
        </a:defRPr>
      </a:lvl8pPr>
      <a:lvl9pPr marL="3430588" indent="-228600" algn="l" rtl="0" eaLnBrk="1" fontAlgn="base" hangingPunct="1">
        <a:spcBef>
          <a:spcPct val="20000"/>
        </a:spcBef>
        <a:spcAft>
          <a:spcPct val="0"/>
        </a:spcAft>
        <a:buClr>
          <a:schemeClr val="tx2"/>
        </a:buClr>
        <a:buFont typeface="Times"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descr="Red Bar"/>
          <p:cNvPicPr>
            <a:picLocks noChangeAspect="1" noChangeArrowheads="1"/>
          </p:cNvPicPr>
          <p:nvPr/>
        </p:nvPicPr>
        <p:blipFill>
          <a:blip r:embed="rId16" cstate="print"/>
          <a:srcRect/>
          <a:stretch>
            <a:fillRect/>
          </a:stretch>
        </p:blipFill>
        <p:spPr bwMode="auto">
          <a:xfrm>
            <a:off x="0" y="6172204"/>
            <a:ext cx="9144000" cy="225425"/>
          </a:xfrm>
          <a:prstGeom prst="rect">
            <a:avLst/>
          </a:prstGeom>
          <a:noFill/>
          <a:ln w="9525">
            <a:noFill/>
            <a:miter lim="800000"/>
            <a:headEnd/>
            <a:tailEnd/>
          </a:ln>
        </p:spPr>
      </p:pic>
      <p:pic>
        <p:nvPicPr>
          <p:cNvPr id="1027" name="Picture 24" descr="Small Red Square"/>
          <p:cNvPicPr>
            <a:picLocks noChangeAspect="1" noChangeArrowheads="1"/>
          </p:cNvPicPr>
          <p:nvPr/>
        </p:nvPicPr>
        <p:blipFill>
          <a:blip r:embed="rId17" cstate="print"/>
          <a:srcRect/>
          <a:stretch>
            <a:fillRect/>
          </a:stretch>
        </p:blipFill>
        <p:spPr bwMode="auto">
          <a:xfrm>
            <a:off x="1" y="0"/>
            <a:ext cx="688975" cy="685800"/>
          </a:xfrm>
          <a:prstGeom prst="rect">
            <a:avLst/>
          </a:prstGeom>
          <a:noFill/>
          <a:ln w="9525">
            <a:noFill/>
            <a:miter lim="800000"/>
            <a:headEnd/>
            <a:tailEnd/>
          </a:ln>
        </p:spPr>
      </p:pic>
      <p:sp>
        <p:nvSpPr>
          <p:cNvPr id="1028" name="Rectangle 7"/>
          <p:cNvSpPr>
            <a:spLocks noGrp="1" noChangeArrowheads="1"/>
          </p:cNvSpPr>
          <p:nvPr>
            <p:ph type="body" idx="1"/>
          </p:nvPr>
        </p:nvSpPr>
        <p:spPr bwMode="auto">
          <a:xfrm>
            <a:off x="876300" y="1600200"/>
            <a:ext cx="753745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8"/>
          <p:cNvSpPr>
            <a:spLocks noGrp="1" noChangeArrowheads="1"/>
          </p:cNvSpPr>
          <p:nvPr>
            <p:ph type="title"/>
          </p:nvPr>
        </p:nvSpPr>
        <p:spPr bwMode="auto">
          <a:xfrm>
            <a:off x="889000" y="388937"/>
            <a:ext cx="7581900" cy="8572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p:nvSpPr>
        <p:spPr bwMode="auto">
          <a:xfrm>
            <a:off x="0" y="6172200"/>
            <a:ext cx="9144000" cy="304800"/>
          </a:xfrm>
          <a:prstGeom prst="rect">
            <a:avLst/>
          </a:prstGeom>
          <a:noFill/>
          <a:ln w="9525">
            <a:noFill/>
            <a:miter lim="800000"/>
            <a:headEnd type="none" w="sm" len="sm"/>
            <a:tailEnd type="none" w="sm" len="sm"/>
          </a:ln>
          <a:effectLst/>
        </p:spPr>
        <p:txBody>
          <a:bodyPr wrap="none" anchor="ctr"/>
          <a:lstStyle/>
          <a:p>
            <a:pPr eaLnBrk="1" hangingPunct="1">
              <a:lnSpc>
                <a:spcPct val="90000"/>
              </a:lnSpc>
              <a:buClr>
                <a:srgbClr val="FD0000"/>
              </a:buClr>
              <a:defRPr/>
            </a:pPr>
            <a:endParaRPr lang="en-AU" sz="2000" i="0">
              <a:solidFill>
                <a:srgbClr val="000000"/>
              </a:solidFill>
              <a:latin typeface="Arial" charset="0"/>
              <a:cs typeface="Arial" pitchFamily="34" charset="0"/>
            </a:endParaRPr>
          </a:p>
        </p:txBody>
      </p:sp>
      <p:pic>
        <p:nvPicPr>
          <p:cNvPr id="1031" name="Picture 20" descr="Oracle WHITE"/>
          <p:cNvPicPr>
            <a:picLocks noChangeAspect="1" noChangeArrowheads="1"/>
          </p:cNvPicPr>
          <p:nvPr/>
        </p:nvPicPr>
        <p:blipFill>
          <a:blip r:embed="rId18" cstate="print"/>
          <a:srcRect/>
          <a:stretch>
            <a:fillRect/>
          </a:stretch>
        </p:blipFill>
        <p:spPr bwMode="auto">
          <a:xfrm>
            <a:off x="7620000" y="6226179"/>
            <a:ext cx="947738" cy="119063"/>
          </a:xfrm>
          <a:prstGeom prst="rect">
            <a:avLst/>
          </a:prstGeom>
          <a:noFill/>
          <a:ln w="9525">
            <a:noFill/>
            <a:miter lim="800000"/>
            <a:headEnd/>
            <a:tailEnd/>
          </a:ln>
        </p:spPr>
      </p:pic>
      <p:sp>
        <p:nvSpPr>
          <p:cNvPr id="9" name="Rectangle 10"/>
          <p:cNvSpPr>
            <a:spLocks noChangeArrowheads="1"/>
          </p:cNvSpPr>
          <p:nvPr/>
        </p:nvSpPr>
        <p:spPr bwMode="auto">
          <a:xfrm>
            <a:off x="149225" y="6561139"/>
            <a:ext cx="8839200" cy="152400"/>
          </a:xfrm>
          <a:prstGeom prst="rect">
            <a:avLst/>
          </a:prstGeom>
          <a:noFill/>
          <a:ln w="9525">
            <a:noFill/>
            <a:miter lim="800000"/>
            <a:headEnd/>
            <a:tailEnd/>
          </a:ln>
        </p:spPr>
        <p:txBody>
          <a:bodyPr lIns="0" tIns="0" rIns="0" bIns="0" anchor="ctr"/>
          <a:lstStyle/>
          <a:p>
            <a:pPr algn="l">
              <a:spcBef>
                <a:spcPct val="0"/>
              </a:spcBef>
              <a:defRPr/>
            </a:pPr>
            <a:r>
              <a:rPr lang="en-US" sz="900" b="0" i="0" dirty="0">
                <a:solidFill>
                  <a:srgbClr val="000000"/>
                </a:solidFill>
                <a:latin typeface="Arial" charset="0"/>
                <a:cs typeface="Arial" pitchFamily="34" charset="0"/>
              </a:rPr>
              <a:t>© </a:t>
            </a:r>
            <a:r>
              <a:rPr lang="en-US" sz="900" b="0" i="0" dirty="0" smtClean="0">
                <a:solidFill>
                  <a:srgbClr val="000000"/>
                </a:solidFill>
                <a:latin typeface="Arial" charset="0"/>
                <a:cs typeface="Arial" pitchFamily="34" charset="0"/>
              </a:rPr>
              <a:t>2011 </a:t>
            </a:r>
            <a:r>
              <a:rPr lang="en-US" sz="900" b="0" i="0" dirty="0">
                <a:solidFill>
                  <a:srgbClr val="000000"/>
                </a:solidFill>
                <a:latin typeface="Arial" charset="0"/>
                <a:cs typeface="Arial" pitchFamily="34" charset="0"/>
              </a:rPr>
              <a:t>Oracle Corporation – Proprietary and Confidential</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transition/>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227013" indent="-227013" algn="l" rtl="0" eaLnBrk="0" fontAlgn="base" hangingPunct="0">
        <a:spcBef>
          <a:spcPct val="20000"/>
        </a:spcBef>
        <a:spcAft>
          <a:spcPct val="0"/>
        </a:spcAft>
        <a:buClr>
          <a:schemeClr val="tx2"/>
        </a:buClr>
        <a:buFont typeface="Times" pitchFamily="18" charset="0"/>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bg2"/>
        </a:buClr>
        <a:buFont typeface="Times" pitchFamily="18" charset="0"/>
        <a:buChar char="–"/>
        <a:defRPr sz="2000">
          <a:solidFill>
            <a:schemeClr val="tx1"/>
          </a:solidFill>
          <a:latin typeface="+mn-lt"/>
        </a:defRPr>
      </a:lvl2pPr>
      <a:lvl3pPr marL="914400" indent="-230188" algn="l" rtl="0" eaLnBrk="0" fontAlgn="base" hangingPunct="0">
        <a:spcBef>
          <a:spcPct val="20000"/>
        </a:spcBef>
        <a:spcAft>
          <a:spcPct val="0"/>
        </a:spcAft>
        <a:buClr>
          <a:schemeClr val="tx2"/>
        </a:buClr>
        <a:buFont typeface="Times" pitchFamily="18" charset="0"/>
        <a:buChar char="•"/>
        <a:defRPr sz="2000">
          <a:solidFill>
            <a:schemeClr val="tx1"/>
          </a:solidFill>
          <a:latin typeface="+mn-lt"/>
        </a:defRPr>
      </a:lvl3pPr>
      <a:lvl4pPr marL="1258888" indent="-230188" algn="l" rtl="0" eaLnBrk="0" fontAlgn="base" hangingPunct="0">
        <a:spcBef>
          <a:spcPct val="20000"/>
        </a:spcBef>
        <a:spcAft>
          <a:spcPct val="0"/>
        </a:spcAft>
        <a:buClr>
          <a:schemeClr val="bg2"/>
        </a:buClr>
        <a:buFont typeface="Times" pitchFamily="18" charset="0"/>
        <a:buChar char="–"/>
        <a:defRPr sz="2000">
          <a:solidFill>
            <a:schemeClr val="tx1"/>
          </a:solidFill>
          <a:latin typeface="+mn-lt"/>
        </a:defRPr>
      </a:lvl4pPr>
      <a:lvl5pPr marL="1601788" indent="-228600" algn="l" rtl="0" eaLnBrk="0" fontAlgn="base" hangingPunct="0">
        <a:spcBef>
          <a:spcPct val="20000"/>
        </a:spcBef>
        <a:spcAft>
          <a:spcPct val="0"/>
        </a:spcAft>
        <a:buClr>
          <a:schemeClr val="tx2"/>
        </a:buClr>
        <a:buFont typeface="Times" pitchFamily="18" charset="0"/>
        <a:buChar char="•"/>
        <a:defRPr sz="2000">
          <a:solidFill>
            <a:schemeClr val="tx1"/>
          </a:solidFill>
          <a:latin typeface="+mn-lt"/>
        </a:defRPr>
      </a:lvl5pPr>
      <a:lvl6pPr marL="2058988" indent="-228600" algn="l" rtl="0" eaLnBrk="1" fontAlgn="base" hangingPunct="1">
        <a:spcBef>
          <a:spcPct val="20000"/>
        </a:spcBef>
        <a:spcAft>
          <a:spcPct val="0"/>
        </a:spcAft>
        <a:buClr>
          <a:schemeClr val="tx2"/>
        </a:buClr>
        <a:buFont typeface="Times" pitchFamily="18" charset="0"/>
        <a:buChar char="•"/>
        <a:defRPr sz="2000">
          <a:solidFill>
            <a:schemeClr val="tx1"/>
          </a:solidFill>
          <a:latin typeface="+mn-lt"/>
        </a:defRPr>
      </a:lvl6pPr>
      <a:lvl7pPr marL="2516188" indent="-228600" algn="l" rtl="0" eaLnBrk="1" fontAlgn="base" hangingPunct="1">
        <a:spcBef>
          <a:spcPct val="20000"/>
        </a:spcBef>
        <a:spcAft>
          <a:spcPct val="0"/>
        </a:spcAft>
        <a:buClr>
          <a:schemeClr val="tx2"/>
        </a:buClr>
        <a:buFont typeface="Times" pitchFamily="18" charset="0"/>
        <a:buChar char="•"/>
        <a:defRPr sz="2000">
          <a:solidFill>
            <a:schemeClr val="tx1"/>
          </a:solidFill>
          <a:latin typeface="+mn-lt"/>
        </a:defRPr>
      </a:lvl7pPr>
      <a:lvl8pPr marL="2973388" indent="-228600" algn="l" rtl="0" eaLnBrk="1" fontAlgn="base" hangingPunct="1">
        <a:spcBef>
          <a:spcPct val="20000"/>
        </a:spcBef>
        <a:spcAft>
          <a:spcPct val="0"/>
        </a:spcAft>
        <a:buClr>
          <a:schemeClr val="tx2"/>
        </a:buClr>
        <a:buFont typeface="Times" pitchFamily="18" charset="0"/>
        <a:buChar char="•"/>
        <a:defRPr sz="2000">
          <a:solidFill>
            <a:schemeClr val="tx1"/>
          </a:solidFill>
          <a:latin typeface="+mn-lt"/>
        </a:defRPr>
      </a:lvl8pPr>
      <a:lvl9pPr marL="3430588" indent="-228600" algn="l" rtl="0" eaLnBrk="1" fontAlgn="base" hangingPunct="1">
        <a:spcBef>
          <a:spcPct val="20000"/>
        </a:spcBef>
        <a:spcAft>
          <a:spcPct val="0"/>
        </a:spcAft>
        <a:buClr>
          <a:schemeClr val="tx2"/>
        </a:buClr>
        <a:buFont typeface="Times"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5" descr="Red Bar"/>
          <p:cNvPicPr>
            <a:picLocks noChangeAspect="1" noChangeArrowheads="1"/>
          </p:cNvPicPr>
          <p:nvPr userDrawn="1"/>
        </p:nvPicPr>
        <p:blipFill>
          <a:blip r:embed="rId14" cstate="print"/>
          <a:srcRect/>
          <a:stretch>
            <a:fillRect/>
          </a:stretch>
        </p:blipFill>
        <p:spPr bwMode="auto">
          <a:xfrm>
            <a:off x="0" y="6172204"/>
            <a:ext cx="9144000" cy="225425"/>
          </a:xfrm>
          <a:prstGeom prst="rect">
            <a:avLst/>
          </a:prstGeom>
          <a:noFill/>
          <a:ln w="9525">
            <a:noFill/>
            <a:miter lim="800000"/>
            <a:headEnd/>
            <a:tailEnd/>
          </a:ln>
        </p:spPr>
      </p:pic>
      <p:pic>
        <p:nvPicPr>
          <p:cNvPr id="2051" name="Picture 24" descr="Small Red Square"/>
          <p:cNvPicPr>
            <a:picLocks noChangeAspect="1" noChangeArrowheads="1"/>
          </p:cNvPicPr>
          <p:nvPr userDrawn="1"/>
        </p:nvPicPr>
        <p:blipFill>
          <a:blip r:embed="rId15" cstate="print"/>
          <a:srcRect/>
          <a:stretch>
            <a:fillRect/>
          </a:stretch>
        </p:blipFill>
        <p:spPr bwMode="auto">
          <a:xfrm>
            <a:off x="1" y="0"/>
            <a:ext cx="688975" cy="685800"/>
          </a:xfrm>
          <a:prstGeom prst="rect">
            <a:avLst/>
          </a:prstGeom>
          <a:noFill/>
          <a:ln w="9525">
            <a:noFill/>
            <a:miter lim="800000"/>
            <a:headEnd/>
            <a:tailEnd/>
          </a:ln>
        </p:spPr>
      </p:pic>
      <p:sp>
        <p:nvSpPr>
          <p:cNvPr id="2052" name="Rectangle 7"/>
          <p:cNvSpPr>
            <a:spLocks noGrp="1" noChangeArrowheads="1"/>
          </p:cNvSpPr>
          <p:nvPr>
            <p:ph type="body" idx="1"/>
          </p:nvPr>
        </p:nvSpPr>
        <p:spPr bwMode="auto">
          <a:xfrm>
            <a:off x="876300" y="1600200"/>
            <a:ext cx="753745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8"/>
          <p:cNvSpPr>
            <a:spLocks noGrp="1" noChangeArrowheads="1"/>
          </p:cNvSpPr>
          <p:nvPr>
            <p:ph type="title"/>
          </p:nvPr>
        </p:nvSpPr>
        <p:spPr bwMode="auto">
          <a:xfrm>
            <a:off x="889000" y="388937"/>
            <a:ext cx="7581900" cy="8572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userDrawn="1"/>
        </p:nvSpPr>
        <p:spPr bwMode="auto">
          <a:xfrm>
            <a:off x="0" y="6172200"/>
            <a:ext cx="9144000" cy="304800"/>
          </a:xfrm>
          <a:prstGeom prst="rect">
            <a:avLst/>
          </a:prstGeom>
          <a:noFill/>
          <a:ln w="9525">
            <a:noFill/>
            <a:miter lim="800000"/>
            <a:headEnd type="none" w="sm" len="sm"/>
            <a:tailEnd type="none" w="sm" len="sm"/>
          </a:ln>
          <a:effectLst/>
        </p:spPr>
        <p:txBody>
          <a:bodyPr wrap="none" anchor="ctr"/>
          <a:lstStyle/>
          <a:p>
            <a:pPr eaLnBrk="1" hangingPunct="1">
              <a:lnSpc>
                <a:spcPct val="90000"/>
              </a:lnSpc>
              <a:buClr>
                <a:srgbClr val="667263"/>
              </a:buClr>
              <a:defRPr/>
            </a:pPr>
            <a:endParaRPr lang="en-US" sz="2000" i="0">
              <a:solidFill>
                <a:srgbClr val="000000"/>
              </a:solidFill>
              <a:latin typeface="Arial" charset="0"/>
              <a:cs typeface="Arial" pitchFamily="34" charset="0"/>
            </a:endParaRPr>
          </a:p>
        </p:txBody>
      </p:sp>
      <p:pic>
        <p:nvPicPr>
          <p:cNvPr id="2055" name="Picture 20" descr="Oracle WHITE"/>
          <p:cNvPicPr>
            <a:picLocks noChangeAspect="1" noChangeArrowheads="1"/>
          </p:cNvPicPr>
          <p:nvPr userDrawn="1"/>
        </p:nvPicPr>
        <p:blipFill>
          <a:blip r:embed="rId16" cstate="print"/>
          <a:srcRect/>
          <a:stretch>
            <a:fillRect/>
          </a:stretch>
        </p:blipFill>
        <p:spPr bwMode="auto">
          <a:xfrm>
            <a:off x="7620000" y="6226179"/>
            <a:ext cx="947738" cy="119063"/>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38113" y="6559554"/>
            <a:ext cx="6546850" cy="1889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defRPr sz="900"/>
            </a:lvl1pPr>
          </a:lstStyle>
          <a:p>
            <a:pPr>
              <a:spcBef>
                <a:spcPct val="0"/>
              </a:spcBef>
              <a:defRPr/>
            </a:pPr>
            <a:r>
              <a:rPr lang="en-US" b="0" i="0">
                <a:solidFill>
                  <a:srgbClr val="000000"/>
                </a:solidFill>
                <a:cs typeface="Arial" pitchFamily="34" charset="0"/>
              </a:rPr>
              <a:t>© 2010 Oracle Corporation</a:t>
            </a:r>
          </a:p>
        </p:txBody>
      </p:sp>
      <p:sp>
        <p:nvSpPr>
          <p:cNvPr id="1052" name="Text Box 28"/>
          <p:cNvSpPr txBox="1">
            <a:spLocks noChangeArrowheads="1"/>
          </p:cNvSpPr>
          <p:nvPr userDrawn="1"/>
        </p:nvSpPr>
        <p:spPr bwMode="auto">
          <a:xfrm>
            <a:off x="7202488" y="6532566"/>
            <a:ext cx="1454150" cy="217625"/>
          </a:xfrm>
          <a:prstGeom prst="rect">
            <a:avLst/>
          </a:prstGeom>
          <a:noFill/>
          <a:ln w="9525">
            <a:noFill/>
            <a:miter lim="800000"/>
            <a:headEnd/>
            <a:tailEnd/>
          </a:ln>
          <a:effectLst/>
        </p:spPr>
        <p:txBody>
          <a:bodyPr lIns="92075" tIns="46038" rIns="92075" bIns="46038">
            <a:spAutoFit/>
          </a:bodyPr>
          <a:lstStyle/>
          <a:p>
            <a:pPr algn="r" eaLnBrk="1" hangingPunct="1">
              <a:lnSpc>
                <a:spcPct val="90000"/>
              </a:lnSpc>
              <a:buClr>
                <a:srgbClr val="667263"/>
              </a:buClr>
              <a:defRPr/>
            </a:pPr>
            <a:fld id="{596CC468-8495-44E4-9E35-31961076BA97}" type="slidenum">
              <a:rPr lang="en-US" sz="900" i="0">
                <a:solidFill>
                  <a:srgbClr val="B8B8B8"/>
                </a:solidFill>
                <a:cs typeface="Arial" pitchFamily="34" charset="0"/>
              </a:rPr>
              <a:pPr algn="r" eaLnBrk="1" hangingPunct="1">
                <a:lnSpc>
                  <a:spcPct val="90000"/>
                </a:lnSpc>
                <a:buClr>
                  <a:srgbClr val="667263"/>
                </a:buClr>
                <a:defRPr/>
              </a:pPr>
              <a:t>‹#›</a:t>
            </a:fld>
            <a:endParaRPr lang="en-US" sz="900" i="0">
              <a:solidFill>
                <a:srgbClr val="B8B8B8"/>
              </a:solidFill>
              <a:cs typeface="Arial" pitchFamily="34" charset="0"/>
            </a:endParaRP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ransition>
    <p:wipe dir="r"/>
  </p:transition>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227013" indent="-227013" algn="l" rtl="0" eaLnBrk="0" fontAlgn="base" hangingPunct="0">
        <a:spcBef>
          <a:spcPct val="20000"/>
        </a:spcBef>
        <a:spcAft>
          <a:spcPct val="0"/>
        </a:spcAft>
        <a:buClr>
          <a:schemeClr val="tx2"/>
        </a:buClr>
        <a:buFont typeface="Times"/>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bg2"/>
        </a:buClr>
        <a:buFont typeface="Times"/>
        <a:buChar char="–"/>
        <a:defRPr sz="2000">
          <a:solidFill>
            <a:schemeClr val="tx1"/>
          </a:solidFill>
          <a:latin typeface="+mn-lt"/>
        </a:defRPr>
      </a:lvl2pPr>
      <a:lvl3pPr marL="914400" indent="-230188" algn="l" rtl="0" eaLnBrk="0" fontAlgn="base" hangingPunct="0">
        <a:spcBef>
          <a:spcPct val="20000"/>
        </a:spcBef>
        <a:spcAft>
          <a:spcPct val="0"/>
        </a:spcAft>
        <a:buClr>
          <a:schemeClr val="tx2"/>
        </a:buClr>
        <a:buFont typeface="Times"/>
        <a:buChar char="•"/>
        <a:defRPr sz="2000">
          <a:solidFill>
            <a:schemeClr val="tx1"/>
          </a:solidFill>
          <a:latin typeface="+mn-lt"/>
        </a:defRPr>
      </a:lvl3pPr>
      <a:lvl4pPr marL="1258888" indent="-230188" algn="l" rtl="0" eaLnBrk="0" fontAlgn="base" hangingPunct="0">
        <a:spcBef>
          <a:spcPct val="20000"/>
        </a:spcBef>
        <a:spcAft>
          <a:spcPct val="0"/>
        </a:spcAft>
        <a:buClr>
          <a:schemeClr val="bg2"/>
        </a:buClr>
        <a:buFont typeface="Times"/>
        <a:buChar char="–"/>
        <a:defRPr sz="2000">
          <a:solidFill>
            <a:schemeClr val="tx1"/>
          </a:solidFill>
          <a:latin typeface="+mn-lt"/>
        </a:defRPr>
      </a:lvl4pPr>
      <a:lvl5pPr marL="1601788" indent="-228600" algn="l" rtl="0" eaLnBrk="0" fontAlgn="base" hangingPunct="0">
        <a:spcBef>
          <a:spcPct val="20000"/>
        </a:spcBef>
        <a:spcAft>
          <a:spcPct val="0"/>
        </a:spcAft>
        <a:buClr>
          <a:schemeClr val="tx2"/>
        </a:buClr>
        <a:buFont typeface="Times"/>
        <a:buChar char="•"/>
        <a:defRPr sz="2000">
          <a:solidFill>
            <a:schemeClr val="tx1"/>
          </a:solidFill>
          <a:latin typeface="+mn-lt"/>
        </a:defRPr>
      </a:lvl5pPr>
      <a:lvl6pPr marL="2058988" indent="-228600" algn="l" rtl="0" fontAlgn="base">
        <a:spcBef>
          <a:spcPct val="20000"/>
        </a:spcBef>
        <a:spcAft>
          <a:spcPct val="0"/>
        </a:spcAft>
        <a:buClr>
          <a:schemeClr val="tx2"/>
        </a:buClr>
        <a:buFont typeface="Times" charset="0"/>
        <a:buChar char="•"/>
        <a:defRPr sz="2000">
          <a:solidFill>
            <a:schemeClr val="tx1"/>
          </a:solidFill>
          <a:latin typeface="+mn-lt"/>
        </a:defRPr>
      </a:lvl6pPr>
      <a:lvl7pPr marL="2516188" indent="-228600" algn="l" rtl="0" fontAlgn="base">
        <a:spcBef>
          <a:spcPct val="20000"/>
        </a:spcBef>
        <a:spcAft>
          <a:spcPct val="0"/>
        </a:spcAft>
        <a:buClr>
          <a:schemeClr val="tx2"/>
        </a:buClr>
        <a:buFont typeface="Times" charset="0"/>
        <a:buChar char="•"/>
        <a:defRPr sz="2000">
          <a:solidFill>
            <a:schemeClr val="tx1"/>
          </a:solidFill>
          <a:latin typeface="+mn-lt"/>
        </a:defRPr>
      </a:lvl7pPr>
      <a:lvl8pPr marL="2973388" indent="-228600" algn="l" rtl="0" fontAlgn="base">
        <a:spcBef>
          <a:spcPct val="20000"/>
        </a:spcBef>
        <a:spcAft>
          <a:spcPct val="0"/>
        </a:spcAft>
        <a:buClr>
          <a:schemeClr val="tx2"/>
        </a:buClr>
        <a:buFont typeface="Times" charset="0"/>
        <a:buChar char="•"/>
        <a:defRPr sz="2000">
          <a:solidFill>
            <a:schemeClr val="tx1"/>
          </a:solidFill>
          <a:latin typeface="+mn-lt"/>
        </a:defRPr>
      </a:lvl8pPr>
      <a:lvl9pPr marL="3430588" indent="-228600" algn="l" rtl="0" fontAlgn="base">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5" descr="Red Bar"/>
          <p:cNvPicPr>
            <a:picLocks noChangeAspect="1" noChangeArrowheads="1"/>
          </p:cNvPicPr>
          <p:nvPr/>
        </p:nvPicPr>
        <p:blipFill>
          <a:blip r:embed="rId16" cstate="print"/>
          <a:srcRect/>
          <a:stretch>
            <a:fillRect/>
          </a:stretch>
        </p:blipFill>
        <p:spPr bwMode="auto">
          <a:xfrm>
            <a:off x="0" y="6172204"/>
            <a:ext cx="9144000" cy="225425"/>
          </a:xfrm>
          <a:prstGeom prst="rect">
            <a:avLst/>
          </a:prstGeom>
          <a:noFill/>
          <a:ln w="9525">
            <a:noFill/>
            <a:miter lim="800000"/>
            <a:headEnd/>
            <a:tailEnd/>
          </a:ln>
        </p:spPr>
      </p:pic>
      <p:pic>
        <p:nvPicPr>
          <p:cNvPr id="2051" name="Picture 24" descr="Small Red Square"/>
          <p:cNvPicPr>
            <a:picLocks noChangeAspect="1" noChangeArrowheads="1"/>
          </p:cNvPicPr>
          <p:nvPr/>
        </p:nvPicPr>
        <p:blipFill>
          <a:blip r:embed="rId17" cstate="print"/>
          <a:srcRect/>
          <a:stretch>
            <a:fillRect/>
          </a:stretch>
        </p:blipFill>
        <p:spPr bwMode="auto">
          <a:xfrm>
            <a:off x="1" y="0"/>
            <a:ext cx="688975" cy="685800"/>
          </a:xfrm>
          <a:prstGeom prst="rect">
            <a:avLst/>
          </a:prstGeom>
          <a:noFill/>
          <a:ln w="9525">
            <a:noFill/>
            <a:miter lim="800000"/>
            <a:headEnd/>
            <a:tailEnd/>
          </a:ln>
        </p:spPr>
      </p:pic>
      <p:sp>
        <p:nvSpPr>
          <p:cNvPr id="2052" name="Rectangle 7"/>
          <p:cNvSpPr>
            <a:spLocks noGrp="1" noChangeArrowheads="1"/>
          </p:cNvSpPr>
          <p:nvPr>
            <p:ph type="body" idx="1"/>
          </p:nvPr>
        </p:nvSpPr>
        <p:spPr bwMode="auto">
          <a:xfrm>
            <a:off x="876300" y="1600200"/>
            <a:ext cx="753745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8"/>
          <p:cNvSpPr>
            <a:spLocks noGrp="1" noChangeArrowheads="1"/>
          </p:cNvSpPr>
          <p:nvPr>
            <p:ph type="title"/>
          </p:nvPr>
        </p:nvSpPr>
        <p:spPr bwMode="auto">
          <a:xfrm>
            <a:off x="889000" y="388937"/>
            <a:ext cx="7581900" cy="8572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p:nvSpPr>
        <p:spPr bwMode="auto">
          <a:xfrm>
            <a:off x="0" y="6172200"/>
            <a:ext cx="9144000" cy="304800"/>
          </a:xfrm>
          <a:prstGeom prst="rect">
            <a:avLst/>
          </a:prstGeom>
          <a:noFill/>
          <a:ln w="9525">
            <a:noFill/>
            <a:miter lim="800000"/>
            <a:headEnd type="none" w="sm" len="sm"/>
            <a:tailEnd type="none" w="sm" len="sm"/>
          </a:ln>
          <a:effectLst/>
        </p:spPr>
        <p:txBody>
          <a:bodyPr wrap="none" anchor="ctr"/>
          <a:lstStyle/>
          <a:p>
            <a:pPr eaLnBrk="1" hangingPunct="1">
              <a:lnSpc>
                <a:spcPct val="90000"/>
              </a:lnSpc>
              <a:buClr>
                <a:srgbClr val="FD0000"/>
              </a:buClr>
              <a:defRPr/>
            </a:pPr>
            <a:endParaRPr lang="en-US" sz="2000" i="0">
              <a:solidFill>
                <a:srgbClr val="000000"/>
              </a:solidFill>
              <a:latin typeface="Arial" charset="0"/>
              <a:cs typeface="Arial" pitchFamily="34" charset="0"/>
            </a:endParaRPr>
          </a:p>
        </p:txBody>
      </p:sp>
      <p:pic>
        <p:nvPicPr>
          <p:cNvPr id="2055" name="Picture 20" descr="Oracle WHITE"/>
          <p:cNvPicPr>
            <a:picLocks noChangeAspect="1" noChangeArrowheads="1"/>
          </p:cNvPicPr>
          <p:nvPr/>
        </p:nvPicPr>
        <p:blipFill>
          <a:blip r:embed="rId18" cstate="print"/>
          <a:srcRect/>
          <a:stretch>
            <a:fillRect/>
          </a:stretch>
        </p:blipFill>
        <p:spPr bwMode="auto">
          <a:xfrm>
            <a:off x="7620000" y="6226179"/>
            <a:ext cx="947738" cy="119063"/>
          </a:xfrm>
          <a:prstGeom prst="rect">
            <a:avLst/>
          </a:prstGeom>
          <a:noFill/>
          <a:ln w="9525">
            <a:noFill/>
            <a:miter lim="800000"/>
            <a:headEnd/>
            <a:tailEnd/>
          </a:ln>
        </p:spPr>
      </p:pic>
      <p:sp>
        <p:nvSpPr>
          <p:cNvPr id="15" name="Footer Placeholder 4"/>
          <p:cNvSpPr>
            <a:spLocks noGrp="1"/>
          </p:cNvSpPr>
          <p:nvPr>
            <p:ph type="ftr" sz="quarter" idx="3"/>
          </p:nvPr>
        </p:nvSpPr>
        <p:spPr>
          <a:xfrm>
            <a:off x="-11113" y="6638928"/>
            <a:ext cx="2895601" cy="365125"/>
          </a:xfrm>
          <a:prstGeom prst="rect">
            <a:avLst/>
          </a:prstGeom>
        </p:spPr>
        <p:txBody>
          <a:bodyPr/>
          <a:lstStyle>
            <a:lvl1pPr algn="l">
              <a:lnSpc>
                <a:spcPct val="90000"/>
              </a:lnSpc>
              <a:spcBef>
                <a:spcPct val="50000"/>
              </a:spcBef>
              <a:buClr>
                <a:schemeClr val="accent1"/>
              </a:buClr>
              <a:defRPr sz="1000" b="0">
                <a:latin typeface="+mn-lt"/>
                <a:cs typeface="+mn-cs"/>
              </a:defRPr>
            </a:lvl1pPr>
          </a:lstStyle>
          <a:p>
            <a:pPr eaLnBrk="1" hangingPunct="1">
              <a:buClr>
                <a:srgbClr val="FD0000"/>
              </a:buClr>
              <a:defRPr/>
            </a:pPr>
            <a:r>
              <a:rPr lang="en-US" i="0">
                <a:solidFill>
                  <a:srgbClr val="000000"/>
                </a:solidFill>
              </a:rPr>
              <a:t>© 2009 Oracle Corporation</a:t>
            </a:r>
            <a:endParaRPr lang="en-US" i="0" dirty="0">
              <a:solidFill>
                <a:srgbClr val="000000"/>
              </a:solidFill>
            </a:endParaRPr>
          </a:p>
        </p:txBody>
      </p:sp>
      <p:sp>
        <p:nvSpPr>
          <p:cNvPr id="16" name="Slide Number Placeholder 5"/>
          <p:cNvSpPr>
            <a:spLocks noGrp="1"/>
          </p:cNvSpPr>
          <p:nvPr>
            <p:ph type="sldNum" sz="quarter" idx="4"/>
          </p:nvPr>
        </p:nvSpPr>
        <p:spPr>
          <a:xfrm>
            <a:off x="7008813" y="6643688"/>
            <a:ext cx="2133600" cy="365125"/>
          </a:xfrm>
          <a:prstGeom prst="rect">
            <a:avLst/>
          </a:prstGeom>
        </p:spPr>
        <p:txBody>
          <a:bodyPr/>
          <a:lstStyle>
            <a:lvl1pPr algn="r">
              <a:lnSpc>
                <a:spcPct val="90000"/>
              </a:lnSpc>
              <a:spcBef>
                <a:spcPct val="50000"/>
              </a:spcBef>
              <a:buClr>
                <a:schemeClr val="accent1"/>
              </a:buClr>
              <a:defRPr sz="1000" b="0">
                <a:latin typeface="+mn-lt"/>
                <a:cs typeface="+mn-cs"/>
              </a:defRPr>
            </a:lvl1pPr>
          </a:lstStyle>
          <a:p>
            <a:pPr eaLnBrk="1" hangingPunct="1">
              <a:buClr>
                <a:srgbClr val="FD0000"/>
              </a:buClr>
              <a:defRPr/>
            </a:pPr>
            <a:fld id="{B6A279F1-584C-4818-B4F2-1DFAE6D64240}" type="slidenum">
              <a:rPr lang="en-US" i="0">
                <a:solidFill>
                  <a:srgbClr val="000000"/>
                </a:solidFill>
              </a:rPr>
              <a:pPr eaLnBrk="1" hangingPunct="1">
                <a:buClr>
                  <a:srgbClr val="FD0000"/>
                </a:buClr>
                <a:defRPr/>
              </a:pPr>
              <a:t>‹#›</a:t>
            </a:fld>
            <a:endParaRPr lang="en-US" i="0"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Lst>
  <p:transition/>
  <p:hf hd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227013" indent="-227013" algn="l" rtl="0" eaLnBrk="0" fontAlgn="base" hangingPunct="0">
        <a:spcBef>
          <a:spcPct val="20000"/>
        </a:spcBef>
        <a:spcAft>
          <a:spcPct val="0"/>
        </a:spcAft>
        <a:buClr>
          <a:schemeClr val="tx2"/>
        </a:buClr>
        <a:buFont typeface="Times"/>
        <a:buChar char="•"/>
        <a:defRPr sz="2400">
          <a:solidFill>
            <a:schemeClr val="tx1"/>
          </a:solidFill>
          <a:latin typeface="+mn-lt"/>
          <a:ea typeface="+mn-ea"/>
          <a:cs typeface="+mn-cs"/>
        </a:defRPr>
      </a:lvl1pPr>
      <a:lvl2pPr marL="569913" indent="-228600" algn="l" rtl="0" eaLnBrk="0" fontAlgn="base" hangingPunct="0">
        <a:spcBef>
          <a:spcPct val="20000"/>
        </a:spcBef>
        <a:spcAft>
          <a:spcPct val="0"/>
        </a:spcAft>
        <a:buClr>
          <a:schemeClr val="bg2"/>
        </a:buClr>
        <a:buFont typeface="Times"/>
        <a:buChar char="–"/>
        <a:defRPr sz="2000">
          <a:solidFill>
            <a:schemeClr val="tx1"/>
          </a:solidFill>
          <a:latin typeface="+mn-lt"/>
        </a:defRPr>
      </a:lvl2pPr>
      <a:lvl3pPr marL="914400" indent="-230188" algn="l" rtl="0" eaLnBrk="0" fontAlgn="base" hangingPunct="0">
        <a:spcBef>
          <a:spcPct val="20000"/>
        </a:spcBef>
        <a:spcAft>
          <a:spcPct val="0"/>
        </a:spcAft>
        <a:buClr>
          <a:schemeClr val="tx2"/>
        </a:buClr>
        <a:buFont typeface="Times"/>
        <a:buChar char="•"/>
        <a:defRPr sz="2000">
          <a:solidFill>
            <a:schemeClr val="tx1"/>
          </a:solidFill>
          <a:latin typeface="+mn-lt"/>
        </a:defRPr>
      </a:lvl3pPr>
      <a:lvl4pPr marL="1258888" indent="-230188" algn="l" rtl="0" eaLnBrk="0" fontAlgn="base" hangingPunct="0">
        <a:spcBef>
          <a:spcPct val="20000"/>
        </a:spcBef>
        <a:spcAft>
          <a:spcPct val="0"/>
        </a:spcAft>
        <a:buClr>
          <a:schemeClr val="bg2"/>
        </a:buClr>
        <a:buFont typeface="Times"/>
        <a:buChar char="–"/>
        <a:defRPr sz="2000">
          <a:solidFill>
            <a:schemeClr val="tx1"/>
          </a:solidFill>
          <a:latin typeface="+mn-lt"/>
        </a:defRPr>
      </a:lvl4pPr>
      <a:lvl5pPr marL="1601788" indent="-228600" algn="l" rtl="0" eaLnBrk="0" fontAlgn="base" hangingPunct="0">
        <a:spcBef>
          <a:spcPct val="20000"/>
        </a:spcBef>
        <a:spcAft>
          <a:spcPct val="0"/>
        </a:spcAft>
        <a:buClr>
          <a:schemeClr val="tx2"/>
        </a:buClr>
        <a:buFont typeface="Times"/>
        <a:buChar char="•"/>
        <a:defRPr sz="2000">
          <a:solidFill>
            <a:schemeClr val="tx1"/>
          </a:solidFill>
          <a:latin typeface="+mn-lt"/>
        </a:defRPr>
      </a:lvl5pPr>
      <a:lvl6pPr marL="2058988" indent="-228600" algn="l" rtl="0" eaLnBrk="1" fontAlgn="base" hangingPunct="1">
        <a:spcBef>
          <a:spcPct val="20000"/>
        </a:spcBef>
        <a:spcAft>
          <a:spcPct val="0"/>
        </a:spcAft>
        <a:buClr>
          <a:schemeClr val="tx2"/>
        </a:buClr>
        <a:buFont typeface="Times" pitchFamily="18" charset="0"/>
        <a:buChar char="•"/>
        <a:defRPr sz="2000">
          <a:solidFill>
            <a:schemeClr val="tx1"/>
          </a:solidFill>
          <a:latin typeface="+mn-lt"/>
        </a:defRPr>
      </a:lvl6pPr>
      <a:lvl7pPr marL="2516188" indent="-228600" algn="l" rtl="0" eaLnBrk="1" fontAlgn="base" hangingPunct="1">
        <a:spcBef>
          <a:spcPct val="20000"/>
        </a:spcBef>
        <a:spcAft>
          <a:spcPct val="0"/>
        </a:spcAft>
        <a:buClr>
          <a:schemeClr val="tx2"/>
        </a:buClr>
        <a:buFont typeface="Times" pitchFamily="18" charset="0"/>
        <a:buChar char="•"/>
        <a:defRPr sz="2000">
          <a:solidFill>
            <a:schemeClr val="tx1"/>
          </a:solidFill>
          <a:latin typeface="+mn-lt"/>
        </a:defRPr>
      </a:lvl7pPr>
      <a:lvl8pPr marL="2973388" indent="-228600" algn="l" rtl="0" eaLnBrk="1" fontAlgn="base" hangingPunct="1">
        <a:spcBef>
          <a:spcPct val="20000"/>
        </a:spcBef>
        <a:spcAft>
          <a:spcPct val="0"/>
        </a:spcAft>
        <a:buClr>
          <a:schemeClr val="tx2"/>
        </a:buClr>
        <a:buFont typeface="Times" pitchFamily="18" charset="0"/>
        <a:buChar char="•"/>
        <a:defRPr sz="2000">
          <a:solidFill>
            <a:schemeClr val="tx1"/>
          </a:solidFill>
          <a:latin typeface="+mn-lt"/>
        </a:defRPr>
      </a:lvl8pPr>
      <a:lvl9pPr marL="3430588" indent="-228600" algn="l" rtl="0" eaLnBrk="1" fontAlgn="base" hangingPunct="1">
        <a:spcBef>
          <a:spcPct val="20000"/>
        </a:spcBef>
        <a:spcAft>
          <a:spcPct val="0"/>
        </a:spcAft>
        <a:buClr>
          <a:schemeClr val="tx2"/>
        </a:buClr>
        <a:buFont typeface="Times"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08038" y="268820"/>
            <a:ext cx="8132762" cy="57573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808038" y="1551517"/>
            <a:ext cx="8126412" cy="46376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5"/>
            <a:ext cx="2895600" cy="366183"/>
          </a:xfrm>
          <a:prstGeom prst="rect">
            <a:avLst/>
          </a:prstGeom>
        </p:spPr>
        <p:txBody>
          <a:bodyPr vert="horz" wrap="square" lIns="57115" tIns="28558" rIns="57115" bIns="28558" numCol="1" anchor="ctr" anchorCtr="0" compatLnSpc="1">
            <a:prstTxWarp prst="textNoShape">
              <a:avLst/>
            </a:prstTxWarp>
          </a:bodyPr>
          <a:lstStyle>
            <a:lvl1pPr algn="ctr">
              <a:lnSpc>
                <a:spcPct val="90000"/>
              </a:lnSpc>
              <a:spcBef>
                <a:spcPct val="50000"/>
              </a:spcBef>
              <a:buClr>
                <a:schemeClr val="accent1"/>
              </a:buClr>
              <a:defRPr>
                <a:solidFill>
                  <a:srgbClr val="898989"/>
                </a:solidFill>
                <a:latin typeface="Arial" pitchFamily="-108" charset="0"/>
                <a:ea typeface="ＭＳ Ｐゴシック" pitchFamily="-108" charset="-128"/>
                <a:cs typeface="ＭＳ Ｐゴシック" pitchFamily="-108" charset="-128"/>
              </a:defRPr>
            </a:lvl1pPr>
          </a:lstStyle>
          <a:p>
            <a:pPr eaLnBrk="1" hangingPunct="1">
              <a:buClr>
                <a:srgbClr val="829E7E"/>
              </a:buClr>
              <a:defRPr/>
            </a:pPr>
            <a:endParaRPr lang="en-US" sz="700" b="0" i="0"/>
          </a:p>
        </p:txBody>
      </p:sp>
      <p:pic>
        <p:nvPicPr>
          <p:cNvPr id="2053" name="Picture 24" descr="Small Red Square"/>
          <p:cNvPicPr>
            <a:picLocks noChangeAspect="1" noChangeArrowheads="1"/>
          </p:cNvPicPr>
          <p:nvPr/>
        </p:nvPicPr>
        <p:blipFill>
          <a:blip r:embed="rId20" cstate="print"/>
          <a:srcRect/>
          <a:stretch>
            <a:fillRect/>
          </a:stretch>
        </p:blipFill>
        <p:spPr bwMode="auto">
          <a:xfrm>
            <a:off x="0" y="3"/>
            <a:ext cx="573088" cy="734484"/>
          </a:xfrm>
          <a:prstGeom prst="rect">
            <a:avLst/>
          </a:prstGeom>
          <a:solidFill>
            <a:schemeClr val="tx2"/>
          </a:solidFill>
          <a:ln w="9525">
            <a:noFill/>
            <a:miter lim="800000"/>
            <a:headEnd/>
            <a:tailEnd/>
          </a:ln>
        </p:spPr>
      </p:pic>
      <p:sp>
        <p:nvSpPr>
          <p:cNvPr id="10" name="Text Box 14"/>
          <p:cNvSpPr txBox="1">
            <a:spLocks noChangeArrowheads="1"/>
          </p:cNvSpPr>
          <p:nvPr/>
        </p:nvSpPr>
        <p:spPr bwMode="auto">
          <a:xfrm>
            <a:off x="638175" y="6485472"/>
            <a:ext cx="2474913" cy="156633"/>
          </a:xfrm>
          <a:prstGeom prst="rect">
            <a:avLst/>
          </a:prstGeom>
          <a:noFill/>
          <a:ln w="9525">
            <a:noFill/>
            <a:miter lim="800000"/>
            <a:headEnd/>
            <a:tailEnd/>
          </a:ln>
          <a:effectLst/>
        </p:spPr>
        <p:txBody>
          <a:bodyPr lIns="34501" tIns="17250" rIns="34501" bIns="17250"/>
          <a:lstStyle/>
          <a:p>
            <a:pPr algn="l" eaLnBrk="1" hangingPunct="1">
              <a:lnSpc>
                <a:spcPct val="90000"/>
              </a:lnSpc>
              <a:buClr>
                <a:srgbClr val="829E7E"/>
              </a:buClr>
              <a:defRPr/>
            </a:pPr>
            <a:fld id="{E5E792F8-5651-4FE7-B1A1-68E240B9D6A9}" type="slidenum">
              <a:rPr lang="en-US" sz="600" b="0" i="0">
                <a:solidFill>
                  <a:srgbClr val="000000"/>
                </a:solidFill>
                <a:ea typeface="MS PGothic" pitchFamily="34" charset="-128"/>
              </a:rPr>
              <a:pPr algn="l" eaLnBrk="1" hangingPunct="1">
                <a:lnSpc>
                  <a:spcPct val="90000"/>
                </a:lnSpc>
                <a:buClr>
                  <a:srgbClr val="829E7E"/>
                </a:buClr>
                <a:defRPr/>
              </a:pPr>
              <a:t>‹#›</a:t>
            </a:fld>
            <a:r>
              <a:rPr lang="en-US" sz="600" b="0" i="0">
                <a:solidFill>
                  <a:srgbClr val="000000"/>
                </a:solidFill>
                <a:ea typeface="MS PGothic" pitchFamily="34" charset="-128"/>
              </a:rPr>
              <a:t>  </a:t>
            </a:r>
            <a:r>
              <a:rPr lang="en-US" sz="800" b="0" i="0">
                <a:solidFill>
                  <a:srgbClr val="292929"/>
                </a:solidFill>
                <a:ea typeface="MS PGothic" pitchFamily="34" charset="-128"/>
              </a:rPr>
              <a:t>|</a:t>
            </a:r>
            <a:r>
              <a:rPr lang="en-US" sz="600" b="0" i="0">
                <a:solidFill>
                  <a:srgbClr val="292929"/>
                </a:solidFill>
                <a:ea typeface="MS PGothic" pitchFamily="34" charset="-128"/>
              </a:rPr>
              <a:t>   © 2011 Oracle Corporation – Proprietary and Confidential</a:t>
            </a:r>
          </a:p>
          <a:p>
            <a:pPr algn="l" eaLnBrk="1" hangingPunct="1">
              <a:lnSpc>
                <a:spcPct val="90000"/>
              </a:lnSpc>
              <a:buClr>
                <a:srgbClr val="829E7E"/>
              </a:buClr>
              <a:defRPr/>
            </a:pPr>
            <a:endParaRPr lang="en-US" sz="600" i="0">
              <a:solidFill>
                <a:srgbClr val="B8B8B8"/>
              </a:solidFill>
              <a:ea typeface="MS PGothic" pitchFamily="34" charset="-128"/>
            </a:endParaRPr>
          </a:p>
        </p:txBody>
      </p:sp>
      <p:grpSp>
        <p:nvGrpSpPr>
          <p:cNvPr id="2" name="Group 5"/>
          <p:cNvGrpSpPr>
            <a:grpSpLocks/>
          </p:cNvGrpSpPr>
          <p:nvPr/>
        </p:nvGrpSpPr>
        <p:grpSpPr bwMode="auto">
          <a:xfrm>
            <a:off x="0" y="6172205"/>
            <a:ext cx="9144000" cy="224367"/>
            <a:chOff x="0" y="4629150"/>
            <a:chExt cx="9144000" cy="168275"/>
          </a:xfrm>
        </p:grpSpPr>
        <p:pic>
          <p:nvPicPr>
            <p:cNvPr id="2056" name="Picture 25" descr="Red Bar"/>
            <p:cNvPicPr>
              <a:picLocks noChangeAspect="1" noChangeArrowheads="1"/>
            </p:cNvPicPr>
            <p:nvPr/>
          </p:nvPicPr>
          <p:blipFill>
            <a:blip r:embed="rId21" cstate="print"/>
            <a:srcRect/>
            <a:stretch>
              <a:fillRect/>
            </a:stretch>
          </p:blipFill>
          <p:spPr bwMode="auto">
            <a:xfrm>
              <a:off x="0" y="4629150"/>
              <a:ext cx="9144000" cy="168275"/>
            </a:xfrm>
            <a:prstGeom prst="rect">
              <a:avLst/>
            </a:prstGeom>
            <a:noFill/>
            <a:ln w="9525">
              <a:noFill/>
              <a:miter lim="800000"/>
              <a:headEnd/>
              <a:tailEnd/>
            </a:ln>
          </p:spPr>
        </p:pic>
        <p:pic>
          <p:nvPicPr>
            <p:cNvPr id="2057" name="Picture 3" descr="O_redbox_clr_rgb.jpg"/>
            <p:cNvPicPr>
              <a:picLocks noChangeAspect="1"/>
            </p:cNvPicPr>
            <p:nvPr/>
          </p:nvPicPr>
          <p:blipFill>
            <a:blip r:embed="rId22" cstate="print"/>
            <a:srcRect/>
            <a:stretch>
              <a:fillRect/>
            </a:stretch>
          </p:blipFill>
          <p:spPr bwMode="auto">
            <a:xfrm>
              <a:off x="7989654" y="4651456"/>
              <a:ext cx="755707" cy="118628"/>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34" charset="-128"/>
          <a:cs typeface="ＭＳ Ｐゴシック" pitchFamily="127" charset="-128"/>
        </a:defRPr>
      </a:lvl1pPr>
      <a:lvl2pPr algn="l" rtl="0" eaLnBrk="0" fontAlgn="base" hangingPunct="0">
        <a:spcBef>
          <a:spcPct val="0"/>
        </a:spcBef>
        <a:spcAft>
          <a:spcPct val="0"/>
        </a:spcAft>
        <a:defRPr sz="2800" b="1">
          <a:solidFill>
            <a:schemeClr val="tx1"/>
          </a:solidFill>
          <a:latin typeface="Arial" charset="0"/>
          <a:ea typeface="ＭＳ Ｐゴシック" pitchFamily="34" charset="-128"/>
          <a:cs typeface="ＭＳ Ｐゴシック" pitchFamily="127" charset="-128"/>
        </a:defRPr>
      </a:lvl2pPr>
      <a:lvl3pPr algn="l" rtl="0" eaLnBrk="0" fontAlgn="base" hangingPunct="0">
        <a:spcBef>
          <a:spcPct val="0"/>
        </a:spcBef>
        <a:spcAft>
          <a:spcPct val="0"/>
        </a:spcAft>
        <a:defRPr sz="2800" b="1">
          <a:solidFill>
            <a:schemeClr val="tx1"/>
          </a:solidFill>
          <a:latin typeface="Arial" charset="0"/>
          <a:ea typeface="ＭＳ Ｐゴシック" pitchFamily="34" charset="-128"/>
          <a:cs typeface="ＭＳ Ｐゴシック" pitchFamily="127" charset="-128"/>
        </a:defRPr>
      </a:lvl3pPr>
      <a:lvl4pPr algn="l" rtl="0" eaLnBrk="0" fontAlgn="base" hangingPunct="0">
        <a:spcBef>
          <a:spcPct val="0"/>
        </a:spcBef>
        <a:spcAft>
          <a:spcPct val="0"/>
        </a:spcAft>
        <a:defRPr sz="2800" b="1">
          <a:solidFill>
            <a:schemeClr val="tx1"/>
          </a:solidFill>
          <a:latin typeface="Arial" charset="0"/>
          <a:ea typeface="ＭＳ Ｐゴシック" pitchFamily="34" charset="-128"/>
          <a:cs typeface="ＭＳ Ｐゴシック" pitchFamily="127" charset="-128"/>
        </a:defRPr>
      </a:lvl4pPr>
      <a:lvl5pPr algn="l" rtl="0" eaLnBrk="0" fontAlgn="base" hangingPunct="0">
        <a:spcBef>
          <a:spcPct val="0"/>
        </a:spcBef>
        <a:spcAft>
          <a:spcPct val="0"/>
        </a:spcAft>
        <a:defRPr sz="2800" b="1">
          <a:solidFill>
            <a:schemeClr val="tx1"/>
          </a:solidFill>
          <a:latin typeface="Arial" charset="0"/>
          <a:ea typeface="ＭＳ Ｐゴシック" pitchFamily="34"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rgbClr val="FF0000"/>
        </a:buClr>
        <a:buFont typeface="Arial" pitchFamily="34" charset="0"/>
        <a:buChar char="•"/>
        <a:defRPr sz="2400" kern="1200">
          <a:solidFill>
            <a:schemeClr val="tx1"/>
          </a:solidFill>
          <a:latin typeface="Arial" pitchFamily="34" charset="0"/>
          <a:ea typeface="ＭＳ Ｐゴシック" pitchFamily="34"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34" charset="-128"/>
          <a:cs typeface="ＭＳ Ｐゴシック" pitchFamily="127" charset="-128"/>
        </a:defRPr>
      </a:lvl2pPr>
      <a:lvl3pPr marL="712788" indent="-141288" algn="l" rtl="0" eaLnBrk="0" fontAlgn="base" hangingPunct="0">
        <a:spcBef>
          <a:spcPts val="200"/>
        </a:spcBef>
        <a:spcAft>
          <a:spcPts val="200"/>
        </a:spcAft>
        <a:buClr>
          <a:srgbClr val="C00000"/>
        </a:buClr>
        <a:buFont typeface="Arial" pitchFamily="34" charset="0"/>
        <a:buChar char="•"/>
        <a:defRPr kern="1200">
          <a:solidFill>
            <a:schemeClr val="tx1"/>
          </a:solidFill>
          <a:latin typeface="Arial" pitchFamily="34" charset="0"/>
          <a:ea typeface="ＭＳ Ｐゴシック" pitchFamily="34"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kern="1200">
          <a:solidFill>
            <a:schemeClr val="tx1"/>
          </a:solidFill>
          <a:latin typeface="Arial" pitchFamily="34" charset="0"/>
          <a:ea typeface="ＭＳ Ｐゴシック" pitchFamily="34" charset="-128"/>
          <a:cs typeface="ＭＳ Ｐゴシック" pitchFamily="127" charset="-128"/>
        </a:defRPr>
      </a:lvl4pPr>
      <a:lvl5pPr marL="1374775" indent="-231775" algn="l" rtl="0" eaLnBrk="0" fontAlgn="base" hangingPunct="0">
        <a:spcBef>
          <a:spcPts val="200"/>
        </a:spcBef>
        <a:spcAft>
          <a:spcPts val="200"/>
        </a:spcAft>
        <a:buClr>
          <a:srgbClr val="FF0000"/>
        </a:buClr>
        <a:buFont typeface="Arial" pitchFamily="34" charset="0"/>
        <a:buChar char="•"/>
        <a:defRPr kern="1200">
          <a:solidFill>
            <a:schemeClr val="tx1"/>
          </a:solidFill>
          <a:latin typeface="Arial" pitchFamily="34" charset="0"/>
          <a:ea typeface="ＭＳ Ｐゴシック" pitchFamily="34"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808038" y="268818"/>
            <a:ext cx="8132762" cy="57573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808038" y="1551517"/>
            <a:ext cx="8126412" cy="463761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1"/>
            <a:ext cx="2895600" cy="366183"/>
          </a:xfrm>
          <a:prstGeom prst="rect">
            <a:avLst/>
          </a:prstGeom>
        </p:spPr>
        <p:txBody>
          <a:bodyPr vert="horz" wrap="square" lIns="57115" tIns="28558" rIns="57115" bIns="28558" numCol="1" anchor="ctr" anchorCtr="0" compatLnSpc="1">
            <a:prstTxWarp prst="textNoShape">
              <a:avLst/>
            </a:prstTxWarp>
          </a:bodyPr>
          <a:lstStyle>
            <a:lvl1pPr algn="ctr">
              <a:lnSpc>
                <a:spcPct val="90000"/>
              </a:lnSpc>
              <a:spcBef>
                <a:spcPct val="50000"/>
              </a:spcBef>
              <a:buClr>
                <a:schemeClr val="accent1"/>
              </a:buClr>
              <a:defRPr>
                <a:solidFill>
                  <a:srgbClr val="898989"/>
                </a:solidFill>
                <a:latin typeface="Arial" pitchFamily="-108" charset="0"/>
                <a:ea typeface="ＭＳ Ｐゴシック" pitchFamily="-108" charset="-128"/>
                <a:cs typeface="ＭＳ Ｐゴシック" pitchFamily="-108" charset="-128"/>
              </a:defRPr>
            </a:lvl1pPr>
          </a:lstStyle>
          <a:p>
            <a:pPr eaLnBrk="1" hangingPunct="1">
              <a:buClr>
                <a:srgbClr val="829E7E"/>
              </a:buClr>
              <a:defRPr/>
            </a:pPr>
            <a:endParaRPr lang="en-US" sz="700" b="0" i="0"/>
          </a:p>
        </p:txBody>
      </p:sp>
      <p:pic>
        <p:nvPicPr>
          <p:cNvPr id="2053" name="Picture 24" descr="Small Red Square"/>
          <p:cNvPicPr>
            <a:picLocks noChangeAspect="1" noChangeArrowheads="1"/>
          </p:cNvPicPr>
          <p:nvPr/>
        </p:nvPicPr>
        <p:blipFill>
          <a:blip r:embed="rId20" cstate="print"/>
          <a:srcRect/>
          <a:stretch>
            <a:fillRect/>
          </a:stretch>
        </p:blipFill>
        <p:spPr bwMode="auto">
          <a:xfrm>
            <a:off x="0" y="1"/>
            <a:ext cx="573088" cy="734484"/>
          </a:xfrm>
          <a:prstGeom prst="rect">
            <a:avLst/>
          </a:prstGeom>
          <a:solidFill>
            <a:schemeClr val="tx2"/>
          </a:solidFill>
          <a:ln w="9525">
            <a:noFill/>
            <a:miter lim="800000"/>
            <a:headEnd/>
            <a:tailEnd/>
          </a:ln>
        </p:spPr>
      </p:pic>
      <p:sp>
        <p:nvSpPr>
          <p:cNvPr id="10" name="Text Box 14"/>
          <p:cNvSpPr txBox="1">
            <a:spLocks noChangeArrowheads="1"/>
          </p:cNvSpPr>
          <p:nvPr/>
        </p:nvSpPr>
        <p:spPr bwMode="auto">
          <a:xfrm>
            <a:off x="638175" y="6485468"/>
            <a:ext cx="2474913" cy="156633"/>
          </a:xfrm>
          <a:prstGeom prst="rect">
            <a:avLst/>
          </a:prstGeom>
          <a:noFill/>
          <a:ln w="9525">
            <a:noFill/>
            <a:miter lim="800000"/>
            <a:headEnd/>
            <a:tailEnd/>
          </a:ln>
          <a:effectLst/>
        </p:spPr>
        <p:txBody>
          <a:bodyPr lIns="34501" tIns="17250" rIns="34501" bIns="17250"/>
          <a:lstStyle/>
          <a:p>
            <a:pPr algn="l" eaLnBrk="1" hangingPunct="1">
              <a:lnSpc>
                <a:spcPct val="90000"/>
              </a:lnSpc>
              <a:buClr>
                <a:srgbClr val="829E7E"/>
              </a:buClr>
              <a:defRPr/>
            </a:pPr>
            <a:fld id="{E5E792F8-5651-4FE7-B1A1-68E240B9D6A9}" type="slidenum">
              <a:rPr lang="en-US" sz="600" b="0" i="0">
                <a:solidFill>
                  <a:srgbClr val="000000"/>
                </a:solidFill>
                <a:ea typeface="MS PGothic" pitchFamily="34" charset="-128"/>
              </a:rPr>
              <a:pPr algn="l" eaLnBrk="1" hangingPunct="1">
                <a:lnSpc>
                  <a:spcPct val="90000"/>
                </a:lnSpc>
                <a:buClr>
                  <a:srgbClr val="829E7E"/>
                </a:buClr>
                <a:defRPr/>
              </a:pPr>
              <a:t>‹#›</a:t>
            </a:fld>
            <a:r>
              <a:rPr lang="en-US" sz="600" b="0" i="0">
                <a:solidFill>
                  <a:srgbClr val="000000"/>
                </a:solidFill>
                <a:ea typeface="MS PGothic" pitchFamily="34" charset="-128"/>
              </a:rPr>
              <a:t>  </a:t>
            </a:r>
            <a:r>
              <a:rPr lang="en-US" sz="800" b="0" i="0">
                <a:solidFill>
                  <a:srgbClr val="292929"/>
                </a:solidFill>
                <a:ea typeface="MS PGothic" pitchFamily="34" charset="-128"/>
              </a:rPr>
              <a:t>|</a:t>
            </a:r>
            <a:r>
              <a:rPr lang="en-US" sz="600" b="0" i="0">
                <a:solidFill>
                  <a:srgbClr val="292929"/>
                </a:solidFill>
                <a:ea typeface="MS PGothic" pitchFamily="34" charset="-128"/>
              </a:rPr>
              <a:t>   © 2011 Oracle Corporation – Proprietary and Confidential</a:t>
            </a:r>
          </a:p>
          <a:p>
            <a:pPr algn="l" eaLnBrk="1" hangingPunct="1">
              <a:lnSpc>
                <a:spcPct val="90000"/>
              </a:lnSpc>
              <a:buClr>
                <a:srgbClr val="829E7E"/>
              </a:buClr>
              <a:defRPr/>
            </a:pPr>
            <a:endParaRPr lang="en-US" sz="600" i="0">
              <a:solidFill>
                <a:srgbClr val="B8B8B8"/>
              </a:solidFill>
              <a:ea typeface="MS PGothic" pitchFamily="34" charset="-128"/>
            </a:endParaRPr>
          </a:p>
        </p:txBody>
      </p:sp>
      <p:grpSp>
        <p:nvGrpSpPr>
          <p:cNvPr id="2" name="Group 5"/>
          <p:cNvGrpSpPr>
            <a:grpSpLocks/>
          </p:cNvGrpSpPr>
          <p:nvPr/>
        </p:nvGrpSpPr>
        <p:grpSpPr bwMode="auto">
          <a:xfrm>
            <a:off x="0" y="6172201"/>
            <a:ext cx="9144000" cy="224367"/>
            <a:chOff x="0" y="4629150"/>
            <a:chExt cx="9144000" cy="168275"/>
          </a:xfrm>
        </p:grpSpPr>
        <p:pic>
          <p:nvPicPr>
            <p:cNvPr id="2056" name="Picture 25" descr="Red Bar"/>
            <p:cNvPicPr>
              <a:picLocks noChangeAspect="1" noChangeArrowheads="1"/>
            </p:cNvPicPr>
            <p:nvPr/>
          </p:nvPicPr>
          <p:blipFill>
            <a:blip r:embed="rId21" cstate="print"/>
            <a:srcRect/>
            <a:stretch>
              <a:fillRect/>
            </a:stretch>
          </p:blipFill>
          <p:spPr bwMode="auto">
            <a:xfrm>
              <a:off x="0" y="4629150"/>
              <a:ext cx="9144000" cy="168275"/>
            </a:xfrm>
            <a:prstGeom prst="rect">
              <a:avLst/>
            </a:prstGeom>
            <a:noFill/>
            <a:ln w="9525">
              <a:noFill/>
              <a:miter lim="800000"/>
              <a:headEnd/>
              <a:tailEnd/>
            </a:ln>
          </p:spPr>
        </p:pic>
        <p:pic>
          <p:nvPicPr>
            <p:cNvPr id="2057" name="Picture 3" descr="O_redbox_clr_rgb.jpg"/>
            <p:cNvPicPr>
              <a:picLocks noChangeAspect="1"/>
            </p:cNvPicPr>
            <p:nvPr/>
          </p:nvPicPr>
          <p:blipFill>
            <a:blip r:embed="rId22" cstate="print"/>
            <a:srcRect/>
            <a:stretch>
              <a:fillRect/>
            </a:stretch>
          </p:blipFill>
          <p:spPr bwMode="auto">
            <a:xfrm>
              <a:off x="7989654" y="4651456"/>
              <a:ext cx="755707" cy="118628"/>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ＭＳ Ｐゴシック" pitchFamily="34" charset="-128"/>
          <a:cs typeface="ＭＳ Ｐゴシック" pitchFamily="127" charset="-128"/>
        </a:defRPr>
      </a:lvl1pPr>
      <a:lvl2pPr algn="l" rtl="0" eaLnBrk="0" fontAlgn="base" hangingPunct="0">
        <a:spcBef>
          <a:spcPct val="0"/>
        </a:spcBef>
        <a:spcAft>
          <a:spcPct val="0"/>
        </a:spcAft>
        <a:defRPr sz="2800" b="1">
          <a:solidFill>
            <a:schemeClr val="tx1"/>
          </a:solidFill>
          <a:latin typeface="Arial" charset="0"/>
          <a:ea typeface="ＭＳ Ｐゴシック" pitchFamily="34" charset="-128"/>
          <a:cs typeface="ＭＳ Ｐゴシック" pitchFamily="127" charset="-128"/>
        </a:defRPr>
      </a:lvl2pPr>
      <a:lvl3pPr algn="l" rtl="0" eaLnBrk="0" fontAlgn="base" hangingPunct="0">
        <a:spcBef>
          <a:spcPct val="0"/>
        </a:spcBef>
        <a:spcAft>
          <a:spcPct val="0"/>
        </a:spcAft>
        <a:defRPr sz="2800" b="1">
          <a:solidFill>
            <a:schemeClr val="tx1"/>
          </a:solidFill>
          <a:latin typeface="Arial" charset="0"/>
          <a:ea typeface="ＭＳ Ｐゴシック" pitchFamily="34" charset="-128"/>
          <a:cs typeface="ＭＳ Ｐゴシック" pitchFamily="127" charset="-128"/>
        </a:defRPr>
      </a:lvl3pPr>
      <a:lvl4pPr algn="l" rtl="0" eaLnBrk="0" fontAlgn="base" hangingPunct="0">
        <a:spcBef>
          <a:spcPct val="0"/>
        </a:spcBef>
        <a:spcAft>
          <a:spcPct val="0"/>
        </a:spcAft>
        <a:defRPr sz="2800" b="1">
          <a:solidFill>
            <a:schemeClr val="tx1"/>
          </a:solidFill>
          <a:latin typeface="Arial" charset="0"/>
          <a:ea typeface="ＭＳ Ｐゴシック" pitchFamily="34" charset="-128"/>
          <a:cs typeface="ＭＳ Ｐゴシック" pitchFamily="127" charset="-128"/>
        </a:defRPr>
      </a:lvl4pPr>
      <a:lvl5pPr algn="l" rtl="0" eaLnBrk="0" fontAlgn="base" hangingPunct="0">
        <a:spcBef>
          <a:spcPct val="0"/>
        </a:spcBef>
        <a:spcAft>
          <a:spcPct val="0"/>
        </a:spcAft>
        <a:defRPr sz="2800" b="1">
          <a:solidFill>
            <a:schemeClr val="tx1"/>
          </a:solidFill>
          <a:latin typeface="Arial" charset="0"/>
          <a:ea typeface="ＭＳ Ｐゴシック" pitchFamily="34" charset="-128"/>
          <a:cs typeface="ＭＳ Ｐゴシック" pitchFamily="127" charset="-128"/>
        </a:defRPr>
      </a:lvl5pPr>
      <a:lvl6pPr marL="285573" algn="l" rtl="0" eaLnBrk="1" fontAlgn="base" hangingPunct="1">
        <a:spcBef>
          <a:spcPct val="0"/>
        </a:spcBef>
        <a:spcAft>
          <a:spcPct val="0"/>
        </a:spcAft>
        <a:defRPr sz="2200" b="1">
          <a:solidFill>
            <a:schemeClr val="tx1"/>
          </a:solidFill>
          <a:latin typeface="Arial" charset="0"/>
          <a:cs typeface="Arial" charset="0"/>
        </a:defRPr>
      </a:lvl6pPr>
      <a:lvl7pPr marL="571145" algn="l" rtl="0" eaLnBrk="1" fontAlgn="base" hangingPunct="1">
        <a:spcBef>
          <a:spcPct val="0"/>
        </a:spcBef>
        <a:spcAft>
          <a:spcPct val="0"/>
        </a:spcAft>
        <a:defRPr sz="2200" b="1">
          <a:solidFill>
            <a:schemeClr val="tx1"/>
          </a:solidFill>
          <a:latin typeface="Arial" charset="0"/>
          <a:cs typeface="Arial" charset="0"/>
        </a:defRPr>
      </a:lvl7pPr>
      <a:lvl8pPr marL="856718" algn="l" rtl="0" eaLnBrk="1" fontAlgn="base" hangingPunct="1">
        <a:spcBef>
          <a:spcPct val="0"/>
        </a:spcBef>
        <a:spcAft>
          <a:spcPct val="0"/>
        </a:spcAft>
        <a:defRPr sz="2200" b="1">
          <a:solidFill>
            <a:schemeClr val="tx1"/>
          </a:solidFill>
          <a:latin typeface="Arial" charset="0"/>
          <a:cs typeface="Arial" charset="0"/>
        </a:defRPr>
      </a:lvl8pPr>
      <a:lvl9pPr marL="1142291" algn="l" rtl="0" eaLnBrk="1" fontAlgn="base" hangingPunct="1">
        <a:spcBef>
          <a:spcPct val="0"/>
        </a:spcBef>
        <a:spcAft>
          <a:spcPct val="0"/>
        </a:spcAft>
        <a:defRPr sz="2200" b="1">
          <a:solidFill>
            <a:schemeClr val="tx1"/>
          </a:solidFill>
          <a:latin typeface="Arial" charset="0"/>
          <a:cs typeface="Arial" charset="0"/>
        </a:defRPr>
      </a:lvl9pPr>
    </p:titleStyle>
    <p:bodyStyle>
      <a:lvl1pPr marL="212725" indent="-212725" algn="l" rtl="0" eaLnBrk="0" fontAlgn="base" hangingPunct="0">
        <a:spcBef>
          <a:spcPts val="500"/>
        </a:spcBef>
        <a:spcAft>
          <a:spcPts val="200"/>
        </a:spcAft>
        <a:buClr>
          <a:srgbClr val="FF0000"/>
        </a:buClr>
        <a:buFont typeface="Arial" pitchFamily="34" charset="0"/>
        <a:buChar char="•"/>
        <a:defRPr sz="2400" kern="1200">
          <a:solidFill>
            <a:schemeClr val="tx1"/>
          </a:solidFill>
          <a:latin typeface="Arial" pitchFamily="34" charset="0"/>
          <a:ea typeface="ＭＳ Ｐゴシック" pitchFamily="34" charset="-128"/>
          <a:cs typeface="ＭＳ Ｐゴシック" pitchFamily="127" charset="-128"/>
        </a:defRPr>
      </a:lvl1pPr>
      <a:lvl2pPr marL="512763" indent="-227013" algn="l" rtl="0" eaLnBrk="0" fontAlgn="base" hangingPunct="0">
        <a:spcBef>
          <a:spcPts val="200"/>
        </a:spcBef>
        <a:spcAft>
          <a:spcPts val="200"/>
        </a:spcAft>
        <a:buFont typeface="Arial" pitchFamily="34" charset="0"/>
        <a:buChar char="–"/>
        <a:defRPr sz="2000" kern="1200">
          <a:solidFill>
            <a:schemeClr val="tx1"/>
          </a:solidFill>
          <a:latin typeface="Arial" pitchFamily="34" charset="0"/>
          <a:ea typeface="ＭＳ Ｐゴシック" pitchFamily="34" charset="-128"/>
          <a:cs typeface="ＭＳ Ｐゴシック" pitchFamily="127" charset="-128"/>
        </a:defRPr>
      </a:lvl2pPr>
      <a:lvl3pPr marL="712788" indent="-141288" algn="l" rtl="0" eaLnBrk="0" fontAlgn="base" hangingPunct="0">
        <a:spcBef>
          <a:spcPts val="200"/>
        </a:spcBef>
        <a:spcAft>
          <a:spcPts val="200"/>
        </a:spcAft>
        <a:buClr>
          <a:srgbClr val="C00000"/>
        </a:buClr>
        <a:buFont typeface="Arial" pitchFamily="34" charset="0"/>
        <a:buChar char="•"/>
        <a:defRPr kern="1200">
          <a:solidFill>
            <a:schemeClr val="tx1"/>
          </a:solidFill>
          <a:latin typeface="Arial" pitchFamily="34" charset="0"/>
          <a:ea typeface="ＭＳ Ｐゴシック" pitchFamily="34" charset="-128"/>
          <a:cs typeface="ＭＳ Ｐゴシック" pitchFamily="127" charset="-128"/>
        </a:defRPr>
      </a:lvl3pPr>
      <a:lvl4pPr marL="1085850" indent="-228600" algn="l" rtl="0" eaLnBrk="0" fontAlgn="base" hangingPunct="0">
        <a:spcBef>
          <a:spcPts val="200"/>
        </a:spcBef>
        <a:spcAft>
          <a:spcPts val="200"/>
        </a:spcAft>
        <a:buFont typeface="Arial" pitchFamily="34" charset="0"/>
        <a:buChar char="–"/>
        <a:defRPr kern="1200">
          <a:solidFill>
            <a:schemeClr val="tx1"/>
          </a:solidFill>
          <a:latin typeface="Arial" pitchFamily="34" charset="0"/>
          <a:ea typeface="ＭＳ Ｐゴシック" pitchFamily="34" charset="-128"/>
          <a:cs typeface="ＭＳ Ｐゴシック" pitchFamily="127" charset="-128"/>
        </a:defRPr>
      </a:lvl4pPr>
      <a:lvl5pPr marL="1374775" indent="-231775" algn="l" rtl="0" eaLnBrk="0" fontAlgn="base" hangingPunct="0">
        <a:spcBef>
          <a:spcPts val="200"/>
        </a:spcBef>
        <a:spcAft>
          <a:spcPts val="200"/>
        </a:spcAft>
        <a:buClr>
          <a:srgbClr val="FF0000"/>
        </a:buClr>
        <a:buFont typeface="Arial" pitchFamily="34" charset="0"/>
        <a:buChar char="•"/>
        <a:defRPr kern="1200">
          <a:solidFill>
            <a:schemeClr val="tx1"/>
          </a:solidFill>
          <a:latin typeface="Arial" pitchFamily="34" charset="0"/>
          <a:ea typeface="ＭＳ Ｐゴシック" pitchFamily="34" charset="-128"/>
          <a:cs typeface="ＭＳ Ｐゴシック" pitchFamily="127" charset="-128"/>
        </a:defRPr>
      </a:lvl5pPr>
      <a:lvl6pPr marL="1570651"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6pPr>
      <a:lvl7pPr marL="1856224"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7pPr>
      <a:lvl8pPr marL="2141797"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8pPr>
      <a:lvl9pPr marL="2427369" indent="-142786" algn="l" defTabSz="571145" rtl="0" eaLnBrk="1" latinLnBrk="0" hangingPunct="1">
        <a:spcBef>
          <a:spcPct val="20000"/>
        </a:spcBef>
        <a:buFont typeface="Arial" pitchFamily="34" charset="0"/>
        <a:buChar char="•"/>
        <a:defRPr sz="1200" kern="1200">
          <a:solidFill>
            <a:schemeClr val="tx1"/>
          </a:solidFill>
          <a:latin typeface="+mn-lt"/>
          <a:ea typeface="+mn-ea"/>
          <a:cs typeface="+mn-cs"/>
        </a:defRPr>
      </a:lvl9pPr>
    </p:bodyStyle>
    <p:otherStyle>
      <a:defPPr>
        <a:defRPr lang="en-US"/>
      </a:defPPr>
      <a:lvl1pPr marL="0" algn="l" defTabSz="571145" rtl="0" eaLnBrk="1" latinLnBrk="0" hangingPunct="1">
        <a:defRPr sz="1100" kern="1200">
          <a:solidFill>
            <a:schemeClr val="tx1"/>
          </a:solidFill>
          <a:latin typeface="+mn-lt"/>
          <a:ea typeface="+mn-ea"/>
          <a:cs typeface="+mn-cs"/>
        </a:defRPr>
      </a:lvl1pPr>
      <a:lvl2pPr marL="285573" algn="l" defTabSz="571145" rtl="0" eaLnBrk="1" latinLnBrk="0" hangingPunct="1">
        <a:defRPr sz="1100" kern="1200">
          <a:solidFill>
            <a:schemeClr val="tx1"/>
          </a:solidFill>
          <a:latin typeface="+mn-lt"/>
          <a:ea typeface="+mn-ea"/>
          <a:cs typeface="+mn-cs"/>
        </a:defRPr>
      </a:lvl2pPr>
      <a:lvl3pPr marL="571145" algn="l" defTabSz="571145" rtl="0" eaLnBrk="1" latinLnBrk="0" hangingPunct="1">
        <a:defRPr sz="1100" kern="1200">
          <a:solidFill>
            <a:schemeClr val="tx1"/>
          </a:solidFill>
          <a:latin typeface="+mn-lt"/>
          <a:ea typeface="+mn-ea"/>
          <a:cs typeface="+mn-cs"/>
        </a:defRPr>
      </a:lvl3pPr>
      <a:lvl4pPr marL="856718" algn="l" defTabSz="571145" rtl="0" eaLnBrk="1" latinLnBrk="0" hangingPunct="1">
        <a:defRPr sz="1100" kern="1200">
          <a:solidFill>
            <a:schemeClr val="tx1"/>
          </a:solidFill>
          <a:latin typeface="+mn-lt"/>
          <a:ea typeface="+mn-ea"/>
          <a:cs typeface="+mn-cs"/>
        </a:defRPr>
      </a:lvl4pPr>
      <a:lvl5pPr marL="1142291" algn="l" defTabSz="571145" rtl="0" eaLnBrk="1" latinLnBrk="0" hangingPunct="1">
        <a:defRPr sz="1100" kern="1200">
          <a:solidFill>
            <a:schemeClr val="tx1"/>
          </a:solidFill>
          <a:latin typeface="+mn-lt"/>
          <a:ea typeface="+mn-ea"/>
          <a:cs typeface="+mn-cs"/>
        </a:defRPr>
      </a:lvl5pPr>
      <a:lvl6pPr marL="1427864" algn="l" defTabSz="571145" rtl="0" eaLnBrk="1" latinLnBrk="0" hangingPunct="1">
        <a:defRPr sz="1100" kern="1200">
          <a:solidFill>
            <a:schemeClr val="tx1"/>
          </a:solidFill>
          <a:latin typeface="+mn-lt"/>
          <a:ea typeface="+mn-ea"/>
          <a:cs typeface="+mn-cs"/>
        </a:defRPr>
      </a:lvl6pPr>
      <a:lvl7pPr marL="1713437" algn="l" defTabSz="571145" rtl="0" eaLnBrk="1" latinLnBrk="0" hangingPunct="1">
        <a:defRPr sz="1100" kern="1200">
          <a:solidFill>
            <a:schemeClr val="tx1"/>
          </a:solidFill>
          <a:latin typeface="+mn-lt"/>
          <a:ea typeface="+mn-ea"/>
          <a:cs typeface="+mn-cs"/>
        </a:defRPr>
      </a:lvl7pPr>
      <a:lvl8pPr marL="1999011" algn="l" defTabSz="571145" rtl="0" eaLnBrk="1" latinLnBrk="0" hangingPunct="1">
        <a:defRPr sz="1100" kern="1200">
          <a:solidFill>
            <a:schemeClr val="tx1"/>
          </a:solidFill>
          <a:latin typeface="+mn-lt"/>
          <a:ea typeface="+mn-ea"/>
          <a:cs typeface="+mn-cs"/>
        </a:defRPr>
      </a:lvl8pPr>
      <a:lvl9pPr marL="2284583" algn="l" defTabSz="571145"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37.jpeg"/><Relationship Id="rId4" Type="http://schemas.openxmlformats.org/officeDocument/2006/relationships/hyperlink" Target="http://csrc.nist.gov/groups/SNS/cloud-computing/cloud-def-v15.doc"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11.xml"/><Relationship Id="rId7" Type="http://schemas.openxmlformats.org/officeDocument/2006/relationships/image" Target="../media/image45.png"/><Relationship Id="rId2" Type="http://schemas.openxmlformats.org/officeDocument/2006/relationships/slideLayout" Target="../slideLayouts/slideLayout8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44.png"/><Relationship Id="rId10"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47.jpeg"/></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00.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jpe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jpeg"/><Relationship Id="rId10" Type="http://schemas.openxmlformats.org/officeDocument/2006/relationships/image" Target="../media/image66.png"/><Relationship Id="rId4" Type="http://schemas.openxmlformats.org/officeDocument/2006/relationships/image" Target="../media/image60.jpeg"/><Relationship Id="rId9" Type="http://schemas.openxmlformats.org/officeDocument/2006/relationships/image" Target="../media/image65.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60.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24.xml.rels><?xml version="1.0" encoding="UTF-8" standalone="yes"?>
<Relationships xmlns="http://schemas.openxmlformats.org/package/2006/relationships"><Relationship Id="rId3" Type="http://schemas.openxmlformats.org/officeDocument/2006/relationships/image" Target="../media/image79.gif"/><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65.gif"/><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79.gif"/><Relationship Id="rId7" Type="http://schemas.openxmlformats.org/officeDocument/2006/relationships/image" Target="../media/image65.gif"/><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gif"/><Relationship Id="rId1" Type="http://schemas.openxmlformats.org/officeDocument/2006/relationships/slideLayout" Target="../slideLayouts/slideLayout2.xml"/><Relationship Id="rId6" Type="http://schemas.openxmlformats.org/officeDocument/2006/relationships/image" Target="../media/image65.gif"/><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78.png"/></Relationships>
</file>

<file path=ppt/slides/_rels/slide2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9.xml"/><Relationship Id="rId1" Type="http://schemas.openxmlformats.org/officeDocument/2006/relationships/slideLayout" Target="../slideLayouts/slideLayout61.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jpeg"/></Relationships>
</file>

<file path=ppt/slides/_rels/slide33.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88.jpeg"/><Relationship Id="rId7" Type="http://schemas.openxmlformats.org/officeDocument/2006/relationships/image" Target="../media/image92.jpeg"/><Relationship Id="rId2" Type="http://schemas.openxmlformats.org/officeDocument/2006/relationships/notesSlide" Target="../notesSlides/notesSlide20.xml"/><Relationship Id="rId1" Type="http://schemas.openxmlformats.org/officeDocument/2006/relationships/slideLayout" Target="../slideLayouts/slideLayout61.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jpeg"/></Relationships>
</file>

<file path=ppt/slides/_rels/slide3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2.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90.png"/><Relationship Id="rId4" Type="http://schemas.openxmlformats.org/officeDocument/2006/relationships/image" Target="../media/image89.jpe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102.gif"/><Relationship Id="rId2" Type="http://schemas.openxmlformats.org/officeDocument/2006/relationships/image" Target="../media/image101.jpe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103.jpeg"/><Relationship Id="rId7" Type="http://schemas.openxmlformats.org/officeDocument/2006/relationships/image" Target="../media/image102.gif"/><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101.jpeg"/><Relationship Id="rId5" Type="http://schemas.openxmlformats.org/officeDocument/2006/relationships/image" Target="../media/image105.jpeg"/><Relationship Id="rId4" Type="http://schemas.openxmlformats.org/officeDocument/2006/relationships/image" Target="../media/image104.gif"/></Relationships>
</file>

<file path=ppt/slides/_rels/slide44.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jpeg"/><Relationship Id="rId5" Type="http://schemas.openxmlformats.org/officeDocument/2006/relationships/image" Target="../media/image25.gif"/><Relationship Id="rId10" Type="http://schemas.openxmlformats.org/officeDocument/2006/relationships/image" Target="../media/image30.png"/><Relationship Id="rId4" Type="http://schemas.openxmlformats.org/officeDocument/2006/relationships/image" Target="../media/image24.gif"/><Relationship Id="rId9" Type="http://schemas.openxmlformats.org/officeDocument/2006/relationships/image" Target="../media/image29.jpeg"/></Relationships>
</file>

<file path=ppt/slides/_rels/slide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sz="quarter"/>
          </p:nvPr>
        </p:nvSpPr>
        <p:spPr/>
        <p:txBody>
          <a:bodyPr/>
          <a:lstStyle/>
          <a:p>
            <a:r>
              <a:rPr lang="en-AU" sz="4000" dirty="0" smtClean="0"/>
              <a:t>Database as a (Cloud) Service</a:t>
            </a:r>
            <a:endParaRPr lang="en-AU" sz="4000" dirty="0"/>
          </a:p>
        </p:txBody>
      </p:sp>
      <p:sp>
        <p:nvSpPr>
          <p:cNvPr id="8" name="Subtitle 7"/>
          <p:cNvSpPr>
            <a:spLocks noGrp="1"/>
          </p:cNvSpPr>
          <p:nvPr>
            <p:ph type="subTitle" sz="quarter" idx="1"/>
          </p:nvPr>
        </p:nvSpPr>
        <p:spPr>
          <a:xfrm>
            <a:off x="838200" y="5715000"/>
            <a:ext cx="2641980" cy="762000"/>
          </a:xfrm>
        </p:spPr>
        <p:txBody>
          <a:bodyPr/>
          <a:lstStyle/>
          <a:p>
            <a:r>
              <a:rPr lang="en-AU" sz="2000" b="1" dirty="0" smtClean="0"/>
              <a:t>Tim Sillay</a:t>
            </a:r>
          </a:p>
          <a:p>
            <a:r>
              <a:rPr lang="en-AU" sz="2000" b="1" dirty="0" smtClean="0"/>
              <a:t>Rob </a:t>
            </a:r>
            <a:r>
              <a:rPr lang="en-AU" sz="2000" b="1" dirty="0" err="1" smtClean="0"/>
              <a:t>Reakes</a:t>
            </a:r>
            <a:endParaRPr lang="en-AU" sz="2000" b="1" dirty="0" smtClean="0"/>
          </a:p>
        </p:txBody>
      </p:sp>
      <p:pic>
        <p:nvPicPr>
          <p:cNvPr id="5" name="Picture 9" descr="ph_fac_hq_rs_001"/>
          <p:cNvPicPr>
            <a:picLocks noChangeAspect="1" noChangeArrowheads="1"/>
          </p:cNvPicPr>
          <p:nvPr/>
        </p:nvPicPr>
        <p:blipFill>
          <a:blip r:embed="rId2" cstate="screen"/>
          <a:srcRect/>
          <a:stretch>
            <a:fillRect/>
          </a:stretch>
        </p:blipFill>
        <p:spPr bwMode="auto">
          <a:xfrm>
            <a:off x="908431" y="915447"/>
            <a:ext cx="2832687" cy="2819967"/>
          </a:xfrm>
          <a:prstGeom prst="rect">
            <a:avLst/>
          </a:prstGeom>
          <a:noFill/>
          <a:ln w="9525">
            <a:noFill/>
            <a:miter lim="800000"/>
            <a:headEnd/>
            <a:tailEnd/>
          </a:ln>
        </p:spPr>
      </p:pic>
      <p:sp>
        <p:nvSpPr>
          <p:cNvPr id="6" name="Subtitle 7"/>
          <p:cNvSpPr txBox="1">
            <a:spLocks/>
          </p:cNvSpPr>
          <p:nvPr/>
        </p:nvSpPr>
        <p:spPr bwMode="auto">
          <a:xfrm>
            <a:off x="4279710" y="5799161"/>
            <a:ext cx="4400265"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
                <a:srgbClr val="FF0000"/>
              </a:buClr>
              <a:buSzPct val="85000"/>
              <a:buFont typeface="Times" pitchFamily="18" charset="0"/>
              <a:buNone/>
              <a:tabLst/>
              <a:defRPr/>
            </a:pPr>
            <a:r>
              <a:rPr kumimoji="0" lang="en-AU" sz="2000" b="1" i="0" u="none" strike="noStrike" kern="0" cap="none" spc="0" normalizeH="0" baseline="0" noProof="0" dirty="0" smtClean="0">
                <a:ln>
                  <a:noFill/>
                </a:ln>
                <a:solidFill>
                  <a:schemeClr val="tx1"/>
                </a:solidFill>
                <a:effectLst/>
                <a:uLnTx/>
                <a:uFillTx/>
                <a:latin typeface="+mn-lt"/>
                <a:ea typeface="+mn-ea"/>
                <a:cs typeface="+mn-cs"/>
              </a:rPr>
              <a:t>Oracle Enterprise Architecture</a:t>
            </a:r>
          </a:p>
        </p:txBody>
      </p:sp>
    </p:spTree>
    <p:extLst>
      <p:ext uri="{BB962C8B-B14F-4D97-AF65-F5344CB8AC3E}">
        <p14:creationId xmlns="" xmlns:p14="http://schemas.microsoft.com/office/powerpoint/2010/main" val="257095636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big is this ‘Cloud’ thing?</a:t>
            </a:r>
            <a:endParaRPr lang="en-US" dirty="0"/>
          </a:p>
        </p:txBody>
      </p:sp>
      <p:pic>
        <p:nvPicPr>
          <p:cNvPr id="4" name="Content Placeholder 3" descr="cloud-computing-Basics.jpg"/>
          <p:cNvPicPr>
            <a:picLocks noGrp="1" noChangeAspect="1"/>
          </p:cNvPicPr>
          <p:nvPr>
            <p:ph idx="1"/>
          </p:nvPr>
        </p:nvPicPr>
        <p:blipFill>
          <a:blip r:embed="rId3" cstate="print"/>
          <a:stretch>
            <a:fillRect/>
          </a:stretch>
        </p:blipFill>
        <p:spPr>
          <a:xfrm>
            <a:off x="4307687" y="916938"/>
            <a:ext cx="2791567" cy="1854841"/>
          </a:xfrm>
        </p:spPr>
      </p:pic>
      <p:pic>
        <p:nvPicPr>
          <p:cNvPr id="5" name="Picture 4" descr="beatles.jpg"/>
          <p:cNvPicPr>
            <a:picLocks noChangeAspect="1"/>
          </p:cNvPicPr>
          <p:nvPr/>
        </p:nvPicPr>
        <p:blipFill>
          <a:blip r:embed="rId4" cstate="print"/>
          <a:stretch>
            <a:fillRect/>
          </a:stretch>
        </p:blipFill>
        <p:spPr>
          <a:xfrm>
            <a:off x="6751700" y="2483305"/>
            <a:ext cx="1782700" cy="2037371"/>
          </a:xfrm>
          <a:prstGeom prst="rect">
            <a:avLst/>
          </a:prstGeom>
        </p:spPr>
      </p:pic>
      <p:pic>
        <p:nvPicPr>
          <p:cNvPr id="6" name="Picture 5" descr="jesus.jpg"/>
          <p:cNvPicPr>
            <a:picLocks noChangeAspect="1"/>
          </p:cNvPicPr>
          <p:nvPr/>
        </p:nvPicPr>
        <p:blipFill>
          <a:blip r:embed="rId5" cstate="print"/>
          <a:srcRect t="8787"/>
          <a:stretch>
            <a:fillRect/>
          </a:stretch>
        </p:blipFill>
        <p:spPr>
          <a:xfrm>
            <a:off x="4403726" y="3990978"/>
            <a:ext cx="2293878" cy="2092324"/>
          </a:xfrm>
          <a:prstGeom prst="rect">
            <a:avLst/>
          </a:prstGeom>
        </p:spPr>
      </p:pic>
      <p:sp>
        <p:nvSpPr>
          <p:cNvPr id="7" name="TextBox 6"/>
          <p:cNvSpPr txBox="1"/>
          <p:nvPr/>
        </p:nvSpPr>
        <p:spPr>
          <a:xfrm>
            <a:off x="1090909" y="1266825"/>
            <a:ext cx="2593979" cy="400110"/>
          </a:xfrm>
          <a:prstGeom prst="rect">
            <a:avLst/>
          </a:prstGeom>
          <a:noFill/>
        </p:spPr>
        <p:txBody>
          <a:bodyPr wrap="none" rtlCol="0">
            <a:spAutoFit/>
          </a:bodyPr>
          <a:lstStyle/>
          <a:p>
            <a:r>
              <a:rPr lang="en-US" sz="2000" dirty="0" smtClean="0"/>
              <a:t>“Cloud Computing”</a:t>
            </a:r>
          </a:p>
        </p:txBody>
      </p:sp>
      <p:sp>
        <p:nvSpPr>
          <p:cNvPr id="8" name="TextBox 7"/>
          <p:cNvSpPr txBox="1"/>
          <p:nvPr/>
        </p:nvSpPr>
        <p:spPr>
          <a:xfrm>
            <a:off x="742726" y="3295649"/>
            <a:ext cx="1880643" cy="400110"/>
          </a:xfrm>
          <a:prstGeom prst="rect">
            <a:avLst/>
          </a:prstGeom>
          <a:noFill/>
        </p:spPr>
        <p:txBody>
          <a:bodyPr wrap="none" rtlCol="0">
            <a:spAutoFit/>
          </a:bodyPr>
          <a:lstStyle/>
          <a:p>
            <a:r>
              <a:rPr lang="en-US" sz="2000" dirty="0" smtClean="0"/>
              <a:t>“The Beatles”</a:t>
            </a:r>
            <a:endParaRPr lang="en-US" sz="2000" dirty="0"/>
          </a:p>
        </p:txBody>
      </p:sp>
      <p:sp>
        <p:nvSpPr>
          <p:cNvPr id="9" name="TextBox 8"/>
          <p:cNvSpPr txBox="1"/>
          <p:nvPr/>
        </p:nvSpPr>
        <p:spPr>
          <a:xfrm>
            <a:off x="2127290" y="5105400"/>
            <a:ext cx="1168910" cy="400110"/>
          </a:xfrm>
          <a:prstGeom prst="rect">
            <a:avLst/>
          </a:prstGeom>
          <a:noFill/>
        </p:spPr>
        <p:txBody>
          <a:bodyPr wrap="none" rtlCol="0">
            <a:spAutoFit/>
          </a:bodyPr>
          <a:lstStyle/>
          <a:p>
            <a:r>
              <a:rPr lang="en-US" sz="2000" dirty="0" smtClean="0"/>
              <a:t>“Jesus”</a:t>
            </a:r>
            <a:endParaRPr lang="en-US" sz="2000" dirty="0"/>
          </a:p>
        </p:txBody>
      </p:sp>
      <p:sp>
        <p:nvSpPr>
          <p:cNvPr id="10" name="Rectangle 9"/>
          <p:cNvSpPr/>
          <p:nvPr/>
        </p:nvSpPr>
        <p:spPr>
          <a:xfrm>
            <a:off x="0" y="1710005"/>
            <a:ext cx="4572000" cy="400110"/>
          </a:xfrm>
          <a:prstGeom prst="rect">
            <a:avLst/>
          </a:prstGeom>
        </p:spPr>
        <p:txBody>
          <a:bodyPr>
            <a:spAutoFit/>
          </a:bodyPr>
          <a:lstStyle/>
          <a:p>
            <a:pPr>
              <a:buFont typeface="Arial" pitchFamily="34" charset="0"/>
              <a:buChar char="•"/>
            </a:pPr>
            <a:r>
              <a:rPr lang="en-US" sz="2000" b="0" i="0" dirty="0" smtClean="0"/>
              <a:t> 51.8 Million Results</a:t>
            </a:r>
            <a:endParaRPr lang="en-US" sz="2000" b="0" i="0" dirty="0"/>
          </a:p>
        </p:txBody>
      </p:sp>
      <p:sp>
        <p:nvSpPr>
          <p:cNvPr id="11" name="Rectangle 10"/>
          <p:cNvSpPr/>
          <p:nvPr/>
        </p:nvSpPr>
        <p:spPr>
          <a:xfrm>
            <a:off x="-276225" y="3748356"/>
            <a:ext cx="4572000" cy="400110"/>
          </a:xfrm>
          <a:prstGeom prst="rect">
            <a:avLst/>
          </a:prstGeom>
        </p:spPr>
        <p:txBody>
          <a:bodyPr>
            <a:spAutoFit/>
          </a:bodyPr>
          <a:lstStyle/>
          <a:p>
            <a:pPr>
              <a:buFont typeface="Arial" pitchFamily="34" charset="0"/>
              <a:buChar char="•"/>
            </a:pPr>
            <a:r>
              <a:rPr lang="en-US" sz="2000" b="0" i="0" dirty="0" smtClean="0"/>
              <a:t> 118 Million Results</a:t>
            </a:r>
            <a:endParaRPr lang="en-US" sz="2000" b="0" i="0" dirty="0"/>
          </a:p>
        </p:txBody>
      </p:sp>
      <p:sp>
        <p:nvSpPr>
          <p:cNvPr id="12" name="Rectangle 11"/>
          <p:cNvSpPr/>
          <p:nvPr/>
        </p:nvSpPr>
        <p:spPr>
          <a:xfrm>
            <a:off x="285750" y="5596205"/>
            <a:ext cx="4572000" cy="400110"/>
          </a:xfrm>
          <a:prstGeom prst="rect">
            <a:avLst/>
          </a:prstGeom>
        </p:spPr>
        <p:txBody>
          <a:bodyPr>
            <a:spAutoFit/>
          </a:bodyPr>
          <a:lstStyle/>
          <a:p>
            <a:pPr>
              <a:buFont typeface="Arial" pitchFamily="34" charset="0"/>
              <a:buChar char="•"/>
            </a:pPr>
            <a:r>
              <a:rPr lang="en-US" sz="2000" b="0" i="0" dirty="0" smtClean="0"/>
              <a:t> 716 Million Results</a:t>
            </a:r>
            <a:endParaRPr lang="en-US" sz="2000" b="0" i="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ox(i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500"/>
                                        <p:tgtEl>
                                          <p:spTgt spid="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500"/>
                                        <p:tgtEl>
                                          <p:spTgt spid="9"/>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in)">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pdphoto.org/jons/pictures4/clouds_1_bg_082403.jpg"/>
          <p:cNvPicPr>
            <a:picLocks noChangeAspect="1" noChangeArrowheads="1"/>
          </p:cNvPicPr>
          <p:nvPr/>
        </p:nvPicPr>
        <p:blipFill>
          <a:blip r:embed="rId3" cstate="print">
            <a:lum bright="30000" contrast="-40000"/>
          </a:blip>
          <a:srcRect r="14999" b="14999"/>
          <a:stretch>
            <a:fillRect/>
          </a:stretch>
        </p:blipFill>
        <p:spPr bwMode="auto">
          <a:xfrm>
            <a:off x="0" y="0"/>
            <a:ext cx="9144000" cy="6858000"/>
          </a:xfrm>
          <a:prstGeom prst="rect">
            <a:avLst/>
          </a:prstGeom>
          <a:noFill/>
          <a:ln w="9525">
            <a:noFill/>
            <a:miter lim="800000"/>
            <a:headEnd/>
            <a:tailEnd/>
          </a:ln>
        </p:spPr>
      </p:pic>
      <p:sp>
        <p:nvSpPr>
          <p:cNvPr id="11" name="Rectangle 10"/>
          <p:cNvSpPr/>
          <p:nvPr/>
        </p:nvSpPr>
        <p:spPr bwMode="auto">
          <a:xfrm>
            <a:off x="0" y="0"/>
            <a:ext cx="9144000" cy="6858000"/>
          </a:xfrm>
          <a:prstGeom prst="rect">
            <a:avLst/>
          </a:prstGeom>
          <a:solidFill>
            <a:schemeClr val="lt1">
              <a:alpha val="50000"/>
            </a:schemeClr>
          </a:solidFill>
          <a:ln>
            <a:no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a:lstStyle/>
          <a:p>
            <a:pPr marL="119063" indent="-119063" algn="ctr" fontAlgn="auto">
              <a:lnSpc>
                <a:spcPct val="90000"/>
              </a:lnSpc>
              <a:spcAft>
                <a:spcPts val="0"/>
              </a:spcAft>
              <a:buClr>
                <a:srgbClr val="FD0000"/>
              </a:buClr>
              <a:defRPr/>
            </a:pPr>
            <a:endParaRPr lang="en-US" sz="2000">
              <a:solidFill>
                <a:srgbClr val="000000"/>
              </a:solidFill>
            </a:endParaRPr>
          </a:p>
        </p:txBody>
      </p:sp>
      <p:sp>
        <p:nvSpPr>
          <p:cNvPr id="6" name="Rectangle 3"/>
          <p:cNvSpPr txBox="1">
            <a:spLocks noChangeArrowheads="1"/>
          </p:cNvSpPr>
          <p:nvPr/>
        </p:nvSpPr>
        <p:spPr>
          <a:xfrm>
            <a:off x="793750" y="857251"/>
            <a:ext cx="7581900" cy="941388"/>
          </a:xfrm>
          <a:prstGeom prst="rect">
            <a:avLst/>
          </a:prstGeom>
        </p:spPr>
        <p:txBody>
          <a:bodyPr/>
          <a:lstStyle/>
          <a:p>
            <a:pPr eaLnBrk="1" fontAlgn="auto" hangingPunct="1">
              <a:spcBef>
                <a:spcPts val="0"/>
              </a:spcBef>
              <a:spcAft>
                <a:spcPts val="0"/>
              </a:spcAft>
              <a:defRPr/>
            </a:pPr>
            <a:r>
              <a:rPr lang="en-US" sz="3200" b="1" kern="0" dirty="0">
                <a:solidFill>
                  <a:srgbClr val="000000"/>
                </a:solidFill>
                <a:latin typeface="Arial"/>
              </a:rPr>
              <a:t>NIST Definition of Cloud Computing</a:t>
            </a:r>
          </a:p>
        </p:txBody>
      </p:sp>
      <p:sp>
        <p:nvSpPr>
          <p:cNvPr id="7" name="Content Placeholder 8"/>
          <p:cNvSpPr txBox="1">
            <a:spLocks/>
          </p:cNvSpPr>
          <p:nvPr/>
        </p:nvSpPr>
        <p:spPr>
          <a:xfrm>
            <a:off x="800100" y="1600200"/>
            <a:ext cx="7537450" cy="2438400"/>
          </a:xfrm>
          <a:prstGeom prst="rect">
            <a:avLst/>
          </a:prstGeom>
        </p:spPr>
        <p:txBody>
          <a:bodyPr>
            <a:normAutofit fontScale="85000" lnSpcReduction="10000"/>
          </a:bodyPr>
          <a:lstStyle/>
          <a:p>
            <a:pPr fontAlgn="auto">
              <a:spcBef>
                <a:spcPct val="20000"/>
              </a:spcBef>
              <a:spcAft>
                <a:spcPts val="0"/>
              </a:spcAft>
              <a:buClr>
                <a:srgbClr val="FFFFFF"/>
              </a:buClr>
              <a:defRPr/>
            </a:pPr>
            <a:r>
              <a:rPr lang="en-US" altLang="ja-JP" sz="2400" kern="0" dirty="0">
                <a:solidFill>
                  <a:srgbClr val="000000"/>
                </a:solidFill>
                <a:latin typeface="Arial"/>
                <a:ea typeface="ＭＳ Ｐゴシック" pitchFamily="34" charset="-128"/>
              </a:rPr>
              <a:t>Cloud computing is a model for enabling convenient, on-demand network access to a shared pool of configurable computing resources (e.g., networks, servers, storage, applications, and services) that can be rapidly provisioned and released with minimal management effort or service provider interaction.</a:t>
            </a:r>
          </a:p>
          <a:p>
            <a:pPr fontAlgn="auto">
              <a:spcBef>
                <a:spcPct val="20000"/>
              </a:spcBef>
              <a:spcAft>
                <a:spcPts val="0"/>
              </a:spcAft>
              <a:buClr>
                <a:srgbClr val="FFFFFF"/>
              </a:buClr>
              <a:defRPr/>
            </a:pPr>
            <a:endParaRPr lang="en-US" altLang="ja-JP" sz="2400" kern="0" dirty="0">
              <a:solidFill>
                <a:srgbClr val="000000"/>
              </a:solidFill>
              <a:latin typeface="Arial"/>
              <a:ea typeface="ＭＳ Ｐゴシック" pitchFamily="34" charset="-128"/>
            </a:endParaRPr>
          </a:p>
          <a:p>
            <a:pPr fontAlgn="auto">
              <a:spcBef>
                <a:spcPct val="20000"/>
              </a:spcBef>
              <a:spcAft>
                <a:spcPts val="0"/>
              </a:spcAft>
              <a:buClr>
                <a:srgbClr val="FFFFFF"/>
              </a:buClr>
              <a:defRPr/>
            </a:pPr>
            <a:r>
              <a:rPr lang="en-US" altLang="ja-JP" sz="2400" kern="0" dirty="0">
                <a:solidFill>
                  <a:srgbClr val="000000"/>
                </a:solidFill>
                <a:latin typeface="Arial"/>
                <a:ea typeface="ＭＳ Ｐゴシック" pitchFamily="34" charset="-128"/>
              </a:rPr>
              <a:t>This cloud model promotes availability and is composed of:</a:t>
            </a:r>
          </a:p>
        </p:txBody>
      </p:sp>
      <p:sp>
        <p:nvSpPr>
          <p:cNvPr id="28678" name="Rectangle 9"/>
          <p:cNvSpPr>
            <a:spLocks noChangeArrowheads="1"/>
          </p:cNvSpPr>
          <p:nvPr/>
        </p:nvSpPr>
        <p:spPr bwMode="auto">
          <a:xfrm>
            <a:off x="894105" y="6409694"/>
            <a:ext cx="2391680" cy="110800"/>
          </a:xfrm>
          <a:prstGeom prst="rect">
            <a:avLst/>
          </a:prstGeom>
          <a:noFill/>
          <a:ln w="28575" algn="ctr">
            <a:noFill/>
            <a:miter lim="800000"/>
            <a:headEnd/>
            <a:tailEnd/>
          </a:ln>
        </p:spPr>
        <p:txBody>
          <a:bodyPr wrap="none" lIns="0" tIns="0" rIns="0" bIns="0" anchor="ctr">
            <a:spAutoFit/>
          </a:bodyPr>
          <a:lstStyle/>
          <a:p>
            <a:pPr algn="ctr" eaLnBrk="1" fontAlgn="auto" hangingPunct="1">
              <a:lnSpc>
                <a:spcPct val="90000"/>
              </a:lnSpc>
              <a:spcAft>
                <a:spcPts val="0"/>
              </a:spcAft>
              <a:buClr>
                <a:srgbClr val="FD0000"/>
              </a:buClr>
            </a:pPr>
            <a:r>
              <a:rPr lang="en-US" sz="800" b="1">
                <a:solidFill>
                  <a:srgbClr val="000000"/>
                </a:solidFill>
                <a:latin typeface="Arial"/>
              </a:rPr>
              <a:t>Source: </a:t>
            </a:r>
            <a:r>
              <a:rPr lang="en-US" sz="800" b="1">
                <a:solidFill>
                  <a:srgbClr val="000000"/>
                </a:solidFill>
                <a:latin typeface="Arial"/>
                <a:hlinkClick r:id="rId4"/>
              </a:rPr>
              <a:t>NIST Definition of Cloud Computing v15</a:t>
            </a:r>
            <a:r>
              <a:rPr lang="en-US" sz="800" b="1">
                <a:solidFill>
                  <a:srgbClr val="000000"/>
                </a:solidFill>
                <a:latin typeface="Arial"/>
              </a:rPr>
              <a:t> </a:t>
            </a:r>
          </a:p>
        </p:txBody>
      </p:sp>
      <p:sp>
        <p:nvSpPr>
          <p:cNvPr id="28679" name="Rectangle 4"/>
          <p:cNvSpPr>
            <a:spLocks noChangeArrowheads="1"/>
          </p:cNvSpPr>
          <p:nvPr/>
        </p:nvSpPr>
        <p:spPr bwMode="auto">
          <a:xfrm>
            <a:off x="4105278" y="4111629"/>
            <a:ext cx="2124075" cy="1172629"/>
          </a:xfrm>
          <a:prstGeom prst="rect">
            <a:avLst/>
          </a:prstGeom>
          <a:noFill/>
          <a:ln w="9525">
            <a:noFill/>
            <a:miter lim="800000"/>
            <a:headEnd/>
            <a:tailEnd/>
          </a:ln>
        </p:spPr>
        <p:txBody>
          <a:bodyPr>
            <a:spAutoFit/>
          </a:bodyPr>
          <a:lstStyle/>
          <a:p>
            <a:pPr marL="228600" indent="-228600" eaLnBrk="1" fontAlgn="auto" hangingPunct="1">
              <a:lnSpc>
                <a:spcPct val="90000"/>
              </a:lnSpc>
              <a:spcAft>
                <a:spcPts val="0"/>
              </a:spcAft>
              <a:buClr>
                <a:srgbClr val="FD0000"/>
              </a:buClr>
            </a:pPr>
            <a:r>
              <a:rPr lang="en-US" altLang="ja-JP" sz="1800" b="1" i="0" u="sng" dirty="0">
                <a:solidFill>
                  <a:srgbClr val="000000"/>
                </a:solidFill>
                <a:latin typeface="Arial"/>
                <a:ea typeface="MS PGothic" pitchFamily="34" charset="-128"/>
              </a:rPr>
              <a:t>3 Service Models</a:t>
            </a:r>
          </a:p>
          <a:p>
            <a:pPr marL="228600" indent="-228600" eaLnBrk="1" fontAlgn="auto" hangingPunct="1">
              <a:lnSpc>
                <a:spcPct val="50000"/>
              </a:lnSpc>
              <a:spcAft>
                <a:spcPts val="0"/>
              </a:spcAft>
              <a:buClr>
                <a:srgbClr val="FD0000"/>
              </a:buClr>
              <a:buFont typeface="Arial" charset="0"/>
              <a:buChar char="•"/>
            </a:pPr>
            <a:r>
              <a:rPr lang="en-US" altLang="ja-JP" sz="1800" b="1" i="0" dirty="0" err="1">
                <a:solidFill>
                  <a:srgbClr val="000000"/>
                </a:solidFill>
                <a:latin typeface="Arial"/>
                <a:ea typeface="MS PGothic" pitchFamily="34" charset="-128"/>
              </a:rPr>
              <a:t>SaaS</a:t>
            </a:r>
            <a:endParaRPr lang="en-US" altLang="ja-JP" sz="1800" b="1" i="0" dirty="0">
              <a:solidFill>
                <a:srgbClr val="000000"/>
              </a:solidFill>
              <a:latin typeface="Arial"/>
              <a:ea typeface="MS PGothic" pitchFamily="34" charset="-128"/>
            </a:endParaRPr>
          </a:p>
          <a:p>
            <a:pPr marL="228600" indent="-228600" eaLnBrk="1" fontAlgn="auto" hangingPunct="1">
              <a:lnSpc>
                <a:spcPct val="50000"/>
              </a:lnSpc>
              <a:spcAft>
                <a:spcPts val="0"/>
              </a:spcAft>
              <a:buClr>
                <a:srgbClr val="FD0000"/>
              </a:buClr>
              <a:buFont typeface="Arial" charset="0"/>
              <a:buChar char="•"/>
            </a:pPr>
            <a:r>
              <a:rPr lang="en-US" sz="1800" b="1" i="0" dirty="0" err="1">
                <a:solidFill>
                  <a:srgbClr val="000000"/>
                </a:solidFill>
                <a:latin typeface="Arial"/>
                <a:ea typeface="MS PGothic" pitchFamily="34" charset="-128"/>
              </a:rPr>
              <a:t>PaaS</a:t>
            </a:r>
            <a:endParaRPr lang="en-US" sz="1800" b="1" i="0" dirty="0">
              <a:solidFill>
                <a:srgbClr val="000000"/>
              </a:solidFill>
              <a:latin typeface="Arial"/>
              <a:ea typeface="MS PGothic" pitchFamily="34" charset="-128"/>
            </a:endParaRPr>
          </a:p>
          <a:p>
            <a:pPr marL="228600" indent="-228600" eaLnBrk="1" fontAlgn="auto" hangingPunct="1">
              <a:lnSpc>
                <a:spcPct val="50000"/>
              </a:lnSpc>
              <a:spcAft>
                <a:spcPts val="0"/>
              </a:spcAft>
              <a:buClr>
                <a:srgbClr val="FD0000"/>
              </a:buClr>
              <a:buFont typeface="Arial" charset="0"/>
              <a:buChar char="•"/>
            </a:pPr>
            <a:r>
              <a:rPr lang="en-US" sz="1800" b="1" i="0" dirty="0" err="1">
                <a:solidFill>
                  <a:srgbClr val="000000"/>
                </a:solidFill>
                <a:latin typeface="Arial"/>
                <a:ea typeface="MS PGothic" pitchFamily="34" charset="-128"/>
              </a:rPr>
              <a:t>IaaS</a:t>
            </a:r>
            <a:endParaRPr lang="en-US" sz="1800" b="1" i="0" dirty="0">
              <a:solidFill>
                <a:srgbClr val="000000"/>
              </a:solidFill>
              <a:latin typeface="Arial"/>
              <a:ea typeface="MS PGothic" pitchFamily="34" charset="-128"/>
            </a:endParaRPr>
          </a:p>
        </p:txBody>
      </p:sp>
      <p:sp>
        <p:nvSpPr>
          <p:cNvPr id="28680" name="Rectangle 5"/>
          <p:cNvSpPr>
            <a:spLocks noChangeArrowheads="1"/>
          </p:cNvSpPr>
          <p:nvPr/>
        </p:nvSpPr>
        <p:spPr bwMode="auto">
          <a:xfrm>
            <a:off x="6248406" y="4111627"/>
            <a:ext cx="2689225" cy="1449628"/>
          </a:xfrm>
          <a:prstGeom prst="rect">
            <a:avLst/>
          </a:prstGeom>
          <a:noFill/>
          <a:ln w="9525">
            <a:noFill/>
            <a:miter lim="800000"/>
            <a:headEnd/>
            <a:tailEnd/>
          </a:ln>
        </p:spPr>
        <p:txBody>
          <a:bodyPr>
            <a:spAutoFit/>
          </a:bodyPr>
          <a:lstStyle/>
          <a:p>
            <a:pPr marL="228600" indent="-228600" eaLnBrk="1" fontAlgn="auto" hangingPunct="1">
              <a:lnSpc>
                <a:spcPct val="90000"/>
              </a:lnSpc>
              <a:spcAft>
                <a:spcPts val="0"/>
              </a:spcAft>
              <a:buClr>
                <a:srgbClr val="FD0000"/>
              </a:buClr>
            </a:pPr>
            <a:r>
              <a:rPr lang="en-US" altLang="ja-JP" sz="1800" b="1" i="0" u="sng" dirty="0">
                <a:solidFill>
                  <a:srgbClr val="000000"/>
                </a:solidFill>
                <a:latin typeface="Arial"/>
                <a:ea typeface="MS PGothic" pitchFamily="34" charset="-128"/>
              </a:rPr>
              <a:t>4 Deployment Models</a:t>
            </a:r>
          </a:p>
          <a:p>
            <a:pPr marL="228600" indent="-228600" eaLnBrk="1" fontAlgn="auto" hangingPunct="1">
              <a:lnSpc>
                <a:spcPct val="50000"/>
              </a:lnSpc>
              <a:spcAft>
                <a:spcPts val="0"/>
              </a:spcAft>
              <a:buClr>
                <a:srgbClr val="FD0000"/>
              </a:buClr>
              <a:buFont typeface="Arial" charset="0"/>
              <a:buChar char="•"/>
            </a:pPr>
            <a:r>
              <a:rPr lang="en-US" altLang="ja-JP" sz="1800" b="1" i="0" dirty="0">
                <a:solidFill>
                  <a:srgbClr val="000000"/>
                </a:solidFill>
                <a:latin typeface="Arial"/>
                <a:ea typeface="MS PGothic" pitchFamily="34" charset="-128"/>
              </a:rPr>
              <a:t>Public Cloud</a:t>
            </a:r>
          </a:p>
          <a:p>
            <a:pPr marL="228600" indent="-228600" eaLnBrk="1" fontAlgn="auto" hangingPunct="1">
              <a:lnSpc>
                <a:spcPct val="50000"/>
              </a:lnSpc>
              <a:spcAft>
                <a:spcPts val="0"/>
              </a:spcAft>
              <a:buClr>
                <a:srgbClr val="FD0000"/>
              </a:buClr>
              <a:buFont typeface="Arial" charset="0"/>
              <a:buChar char="•"/>
            </a:pPr>
            <a:r>
              <a:rPr lang="en-US" sz="1800" b="1" i="0" dirty="0">
                <a:solidFill>
                  <a:srgbClr val="000000"/>
                </a:solidFill>
                <a:latin typeface="Arial"/>
                <a:ea typeface="MS PGothic" pitchFamily="34" charset="-128"/>
              </a:rPr>
              <a:t>Private Cloud</a:t>
            </a:r>
          </a:p>
          <a:p>
            <a:pPr marL="228600" indent="-228600" eaLnBrk="1" fontAlgn="auto" hangingPunct="1">
              <a:lnSpc>
                <a:spcPct val="50000"/>
              </a:lnSpc>
              <a:spcAft>
                <a:spcPts val="0"/>
              </a:spcAft>
              <a:buClr>
                <a:srgbClr val="FD0000"/>
              </a:buClr>
              <a:buFont typeface="Arial" charset="0"/>
              <a:buChar char="•"/>
            </a:pPr>
            <a:r>
              <a:rPr lang="en-US" sz="1800" b="1" i="0" dirty="0">
                <a:solidFill>
                  <a:srgbClr val="000000"/>
                </a:solidFill>
                <a:latin typeface="Arial"/>
                <a:ea typeface="MS PGothic" pitchFamily="34" charset="-128"/>
              </a:rPr>
              <a:t>Community Cloud</a:t>
            </a:r>
          </a:p>
          <a:p>
            <a:pPr marL="228600" indent="-228600" eaLnBrk="1" fontAlgn="auto" hangingPunct="1">
              <a:lnSpc>
                <a:spcPct val="50000"/>
              </a:lnSpc>
              <a:spcAft>
                <a:spcPts val="0"/>
              </a:spcAft>
              <a:buClr>
                <a:srgbClr val="FD0000"/>
              </a:buClr>
              <a:buFont typeface="Arial" charset="0"/>
              <a:buChar char="•"/>
            </a:pPr>
            <a:r>
              <a:rPr lang="en-US" sz="1800" b="1" i="0" dirty="0">
                <a:solidFill>
                  <a:srgbClr val="000000"/>
                </a:solidFill>
                <a:latin typeface="Arial"/>
                <a:ea typeface="MS PGothic" pitchFamily="34" charset="-128"/>
              </a:rPr>
              <a:t>Hybrid Cloud</a:t>
            </a:r>
          </a:p>
        </p:txBody>
      </p:sp>
      <p:sp>
        <p:nvSpPr>
          <p:cNvPr id="28681" name="Rectangle 6"/>
          <p:cNvSpPr>
            <a:spLocks noChangeArrowheads="1"/>
          </p:cNvSpPr>
          <p:nvPr/>
        </p:nvSpPr>
        <p:spPr bwMode="auto">
          <a:xfrm>
            <a:off x="809625" y="4111630"/>
            <a:ext cx="3276600" cy="1726627"/>
          </a:xfrm>
          <a:prstGeom prst="rect">
            <a:avLst/>
          </a:prstGeom>
          <a:noFill/>
          <a:ln w="9525">
            <a:noFill/>
            <a:miter lim="800000"/>
            <a:headEnd/>
            <a:tailEnd/>
          </a:ln>
        </p:spPr>
        <p:txBody>
          <a:bodyPr>
            <a:spAutoFit/>
          </a:bodyPr>
          <a:lstStyle/>
          <a:p>
            <a:pPr marL="228600" indent="-228600" eaLnBrk="1" fontAlgn="auto" hangingPunct="1">
              <a:lnSpc>
                <a:spcPct val="90000"/>
              </a:lnSpc>
              <a:spcAft>
                <a:spcPts val="0"/>
              </a:spcAft>
              <a:buClr>
                <a:srgbClr val="FD0000"/>
              </a:buClr>
            </a:pPr>
            <a:r>
              <a:rPr lang="en-US" altLang="ja-JP" sz="1800" b="1" i="0" u="sng" dirty="0">
                <a:solidFill>
                  <a:srgbClr val="000000"/>
                </a:solidFill>
                <a:latin typeface="Arial"/>
                <a:ea typeface="MS PGothic" pitchFamily="34" charset="-128"/>
              </a:rPr>
              <a:t>5 Essential Characteristics</a:t>
            </a:r>
          </a:p>
          <a:p>
            <a:pPr marL="228600" indent="-228600" eaLnBrk="1" fontAlgn="auto" hangingPunct="1">
              <a:lnSpc>
                <a:spcPct val="50000"/>
              </a:lnSpc>
              <a:spcAft>
                <a:spcPts val="0"/>
              </a:spcAft>
              <a:buClr>
                <a:srgbClr val="FD0000"/>
              </a:buClr>
              <a:buFont typeface="Arial" charset="0"/>
              <a:buChar char="•"/>
            </a:pPr>
            <a:r>
              <a:rPr lang="en-US" sz="1800" b="1" i="0" dirty="0">
                <a:solidFill>
                  <a:srgbClr val="000000"/>
                </a:solidFill>
                <a:latin typeface="Arial"/>
                <a:ea typeface="MS PGothic" pitchFamily="34" charset="-128"/>
              </a:rPr>
              <a:t>On-demand self-service</a:t>
            </a:r>
          </a:p>
          <a:p>
            <a:pPr marL="228600" indent="-228600" eaLnBrk="1" fontAlgn="auto" hangingPunct="1">
              <a:lnSpc>
                <a:spcPct val="50000"/>
              </a:lnSpc>
              <a:spcAft>
                <a:spcPts val="0"/>
              </a:spcAft>
              <a:buClr>
                <a:srgbClr val="FD0000"/>
              </a:buClr>
              <a:buFont typeface="Arial" charset="0"/>
              <a:buChar char="•"/>
            </a:pPr>
            <a:r>
              <a:rPr lang="en-US" sz="1800" b="1" i="0" dirty="0">
                <a:solidFill>
                  <a:srgbClr val="000000"/>
                </a:solidFill>
                <a:latin typeface="Arial"/>
                <a:ea typeface="MS PGothic" pitchFamily="34" charset="-128"/>
              </a:rPr>
              <a:t>Resource pooling</a:t>
            </a:r>
          </a:p>
          <a:p>
            <a:pPr marL="228600" indent="-228600" eaLnBrk="1" fontAlgn="auto" hangingPunct="1">
              <a:lnSpc>
                <a:spcPct val="50000"/>
              </a:lnSpc>
              <a:spcAft>
                <a:spcPts val="0"/>
              </a:spcAft>
              <a:buClr>
                <a:srgbClr val="FD0000"/>
              </a:buClr>
              <a:buFont typeface="Arial" charset="0"/>
              <a:buChar char="•"/>
            </a:pPr>
            <a:r>
              <a:rPr lang="en-US" sz="1800" b="1" i="0" dirty="0">
                <a:solidFill>
                  <a:srgbClr val="000000"/>
                </a:solidFill>
                <a:latin typeface="Arial"/>
                <a:ea typeface="MS PGothic" pitchFamily="34" charset="-128"/>
              </a:rPr>
              <a:t>Rapid elasticity</a:t>
            </a:r>
          </a:p>
          <a:p>
            <a:pPr marL="228600" indent="-228600" eaLnBrk="1" fontAlgn="auto" hangingPunct="1">
              <a:lnSpc>
                <a:spcPct val="50000"/>
              </a:lnSpc>
              <a:spcAft>
                <a:spcPts val="0"/>
              </a:spcAft>
              <a:buClr>
                <a:srgbClr val="FD0000"/>
              </a:buClr>
              <a:buFont typeface="Arial" charset="0"/>
              <a:buChar char="•"/>
            </a:pPr>
            <a:r>
              <a:rPr lang="en-US" sz="1800" b="1" i="0" dirty="0">
                <a:solidFill>
                  <a:srgbClr val="000000"/>
                </a:solidFill>
                <a:latin typeface="Arial"/>
                <a:ea typeface="MS PGothic" pitchFamily="34" charset="-128"/>
              </a:rPr>
              <a:t>Measured service</a:t>
            </a:r>
          </a:p>
          <a:p>
            <a:pPr marL="228600" indent="-228600" eaLnBrk="1" fontAlgn="auto" hangingPunct="1">
              <a:lnSpc>
                <a:spcPct val="50000"/>
              </a:lnSpc>
              <a:spcAft>
                <a:spcPts val="0"/>
              </a:spcAft>
              <a:buClr>
                <a:srgbClr val="FD0000"/>
              </a:buClr>
              <a:buFont typeface="Arial" charset="0"/>
              <a:buChar char="•"/>
            </a:pPr>
            <a:r>
              <a:rPr lang="en-US" sz="1800" b="1" i="0" dirty="0">
                <a:solidFill>
                  <a:srgbClr val="000000"/>
                </a:solidFill>
                <a:latin typeface="Arial"/>
                <a:ea typeface="MS PGothic" pitchFamily="34" charset="-128"/>
              </a:rPr>
              <a:t>Broad network access</a:t>
            </a:r>
          </a:p>
        </p:txBody>
      </p:sp>
      <p:pic>
        <p:nvPicPr>
          <p:cNvPr id="28682" name="Picture 12" descr="NIST_homepage_banner.jpg"/>
          <p:cNvPicPr>
            <a:picLocks noChangeAspect="1"/>
          </p:cNvPicPr>
          <p:nvPr/>
        </p:nvPicPr>
        <p:blipFill>
          <a:blip r:embed="rId5" cstate="print"/>
          <a:srcRect/>
          <a:stretch>
            <a:fillRect/>
          </a:stretch>
        </p:blipFill>
        <p:spPr bwMode="auto">
          <a:xfrm>
            <a:off x="1588" y="3"/>
            <a:ext cx="9144000" cy="7127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Sorry, What?</a:t>
            </a:r>
            <a:endParaRPr lang="en-US" dirty="0"/>
          </a:p>
        </p:txBody>
      </p:sp>
      <p:graphicFrame>
        <p:nvGraphicFramePr>
          <p:cNvPr id="9" name="Content Placeholder 8"/>
          <p:cNvGraphicFramePr>
            <a:graphicFrameLocks noGrp="1"/>
          </p:cNvGraphicFramePr>
          <p:nvPr>
            <p:ph idx="1"/>
          </p:nvPr>
        </p:nvGraphicFramePr>
        <p:xfrm>
          <a:off x="823913" y="1143000"/>
          <a:ext cx="7558087"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descr="cloud-question-mark-cloud-computing.jpg"/>
          <p:cNvPicPr>
            <a:picLocks noChangeAspect="1"/>
          </p:cNvPicPr>
          <p:nvPr/>
        </p:nvPicPr>
        <p:blipFill>
          <a:blip r:embed="rId3" cstate="print">
            <a:lum bright="47000" contrast="-3000"/>
          </a:blip>
          <a:stretch>
            <a:fillRect/>
          </a:stretch>
        </p:blipFill>
        <p:spPr>
          <a:xfrm>
            <a:off x="3100388" y="952503"/>
            <a:ext cx="3286880" cy="5195887"/>
          </a:xfrm>
          <a:prstGeom prst="rect">
            <a:avLst/>
          </a:prstGeom>
        </p:spPr>
      </p:pic>
      <p:sp>
        <p:nvSpPr>
          <p:cNvPr id="2" name="Title 1"/>
          <p:cNvSpPr>
            <a:spLocks noGrp="1"/>
          </p:cNvSpPr>
          <p:nvPr>
            <p:ph type="title"/>
          </p:nvPr>
        </p:nvSpPr>
        <p:spPr/>
        <p:txBody>
          <a:bodyPr/>
          <a:lstStyle/>
          <a:p>
            <a:r>
              <a:rPr lang="en-US" dirty="0" smtClean="0"/>
              <a:t>Why isn’t everyone using ‘Cloud’ then?</a:t>
            </a:r>
            <a:endParaRPr lang="en-US" dirty="0"/>
          </a:p>
        </p:txBody>
      </p:sp>
      <p:sp>
        <p:nvSpPr>
          <p:cNvPr id="3" name="Content Placeholder 2"/>
          <p:cNvSpPr>
            <a:spLocks noGrp="1"/>
          </p:cNvSpPr>
          <p:nvPr>
            <p:ph idx="1"/>
          </p:nvPr>
        </p:nvSpPr>
        <p:spPr>
          <a:xfrm>
            <a:off x="823913" y="1143003"/>
            <a:ext cx="7558087" cy="895351"/>
          </a:xfrm>
        </p:spPr>
        <p:txBody>
          <a:bodyPr/>
          <a:lstStyle/>
          <a:p>
            <a:r>
              <a:rPr lang="en-US" dirty="0" smtClean="0"/>
              <a:t>120 years ago, most buildings had a generator in their basement.</a:t>
            </a:r>
          </a:p>
          <a:p>
            <a:endParaRPr lang="en-US" dirty="0"/>
          </a:p>
        </p:txBody>
      </p:sp>
      <p:sp>
        <p:nvSpPr>
          <p:cNvPr id="4" name="Content Placeholder 2"/>
          <p:cNvSpPr txBox="1">
            <a:spLocks/>
          </p:cNvSpPr>
          <p:nvPr/>
        </p:nvSpPr>
        <p:spPr bwMode="auto">
          <a:xfrm>
            <a:off x="823913" y="1933578"/>
            <a:ext cx="7558087" cy="895351"/>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177800" marR="0" lvl="0" indent="-177800" algn="l" defTabSz="914400" rtl="0" eaLnBrk="1" fontAlgn="base" latinLnBrk="0" hangingPunct="1">
              <a:lnSpc>
                <a:spcPct val="100000"/>
              </a:lnSpc>
              <a:spcBef>
                <a:spcPct val="20000"/>
              </a:spcBef>
              <a:spcAft>
                <a:spcPct val="0"/>
              </a:spcAft>
              <a:buClr>
                <a:srgbClr val="FF0000"/>
              </a:buClr>
              <a:buSzPct val="85000"/>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A.C. Power made it economical</a:t>
            </a:r>
            <a:r>
              <a:rPr kumimoji="0" lang="en-US" sz="2400" b="0" i="0" u="none" strike="noStrike" kern="0" cap="none" spc="0" normalizeH="0" noProof="0" dirty="0" smtClean="0">
                <a:ln>
                  <a:noFill/>
                </a:ln>
                <a:solidFill>
                  <a:schemeClr val="tx1"/>
                </a:solidFill>
                <a:effectLst/>
                <a:uLnTx/>
                <a:uFillTx/>
                <a:latin typeface="+mn-lt"/>
                <a:ea typeface="+mn-ea"/>
                <a:cs typeface="+mn-cs"/>
              </a:rPr>
              <a:t> to transmit power over distance.</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177800" marR="0" lvl="0" indent="-177800" algn="l" defTabSz="914400" rtl="0" eaLnBrk="1" fontAlgn="base" latinLnBrk="0" hangingPunct="1">
              <a:lnSpc>
                <a:spcPct val="100000"/>
              </a:lnSpc>
              <a:spcBef>
                <a:spcPct val="20000"/>
              </a:spcBef>
              <a:spcAft>
                <a:spcPct val="0"/>
              </a:spcAft>
              <a:buClr>
                <a:srgbClr val="FF0000"/>
              </a:buClr>
              <a:buSzPct val="85000"/>
              <a:buFontTx/>
              <a:buChar char="•"/>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bwMode="auto">
          <a:xfrm>
            <a:off x="823913" y="2733678"/>
            <a:ext cx="7558087" cy="895351"/>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177800" marR="0" lvl="0" indent="-177800" algn="l" defTabSz="914400" rtl="0" eaLnBrk="1" fontAlgn="base" latinLnBrk="0" hangingPunct="1">
              <a:lnSpc>
                <a:spcPct val="100000"/>
              </a:lnSpc>
              <a:spcBef>
                <a:spcPct val="20000"/>
              </a:spcBef>
              <a:spcAft>
                <a:spcPct val="0"/>
              </a:spcAft>
              <a:buClr>
                <a:srgbClr val="FF0000"/>
              </a:buClr>
              <a:buSzPct val="85000"/>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Everyone</a:t>
            </a:r>
            <a:r>
              <a:rPr kumimoji="0" lang="en-US" sz="2400" b="0" i="0" u="none" strike="noStrike" kern="0" cap="none" spc="0" normalizeH="0" noProof="0" dirty="0" smtClean="0">
                <a:ln>
                  <a:noFill/>
                </a:ln>
                <a:solidFill>
                  <a:schemeClr val="tx1"/>
                </a:solidFill>
                <a:effectLst/>
                <a:uLnTx/>
                <a:uFillTx/>
                <a:latin typeface="+mn-lt"/>
                <a:ea typeface="+mn-ea"/>
                <a:cs typeface="+mn-cs"/>
              </a:rPr>
              <a:t> gets the same type of power</a:t>
            </a:r>
            <a:r>
              <a:rPr kumimoji="0" lang="en-US" sz="2400" b="0" i="0" u="none" strike="noStrike" kern="0" cap="none" spc="0" normalizeH="0" baseline="0" noProof="0" dirty="0" smtClean="0">
                <a:ln>
                  <a:noFill/>
                </a:ln>
                <a:solidFill>
                  <a:schemeClr val="tx1"/>
                </a:solidFill>
                <a:effectLst/>
                <a:uLnTx/>
                <a:uFillTx/>
                <a:latin typeface="+mn-lt"/>
                <a:ea typeface="+mn-ea"/>
                <a:cs typeface="+mn-cs"/>
              </a:rPr>
              <a:t>.</a:t>
            </a:r>
          </a:p>
          <a:p>
            <a:pPr marL="177800" marR="0" lvl="0" indent="-177800" algn="l" defTabSz="914400" rtl="0" eaLnBrk="1" fontAlgn="base" latinLnBrk="0" hangingPunct="1">
              <a:lnSpc>
                <a:spcPct val="100000"/>
              </a:lnSpc>
              <a:spcBef>
                <a:spcPct val="20000"/>
              </a:spcBef>
              <a:spcAft>
                <a:spcPct val="0"/>
              </a:spcAft>
              <a:buClr>
                <a:srgbClr val="FF0000"/>
              </a:buClr>
              <a:buSzPct val="85000"/>
              <a:buFontTx/>
              <a:buChar char="•"/>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7" name="Content Placeholder 2"/>
          <p:cNvSpPr txBox="1">
            <a:spLocks/>
          </p:cNvSpPr>
          <p:nvPr/>
        </p:nvSpPr>
        <p:spPr bwMode="auto">
          <a:xfrm>
            <a:off x="785814" y="5076829"/>
            <a:ext cx="7558087" cy="895351"/>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177800" marR="0" lvl="0" indent="-177800" algn="l" defTabSz="914400" rtl="0" eaLnBrk="1" fontAlgn="base" latinLnBrk="0" hangingPunct="1">
              <a:lnSpc>
                <a:spcPct val="100000"/>
              </a:lnSpc>
              <a:spcBef>
                <a:spcPct val="20000"/>
              </a:spcBef>
              <a:spcAft>
                <a:spcPct val="0"/>
              </a:spcAft>
              <a:buClr>
                <a:srgbClr val="FF0000"/>
              </a:buClr>
              <a:buSzPct val="85000"/>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It’s an Architecture and </a:t>
            </a:r>
            <a:r>
              <a:rPr lang="en-US" sz="2400" b="0" i="0" kern="0" dirty="0" smtClean="0">
                <a:latin typeface="+mn-lt"/>
              </a:rPr>
              <a:t>Op</a:t>
            </a:r>
            <a:r>
              <a:rPr kumimoji="0" lang="en-US" sz="2400" b="0" i="0" u="none" strike="noStrike" kern="0" cap="none" spc="0" normalizeH="0" baseline="0" noProof="0" dirty="0" err="1" smtClean="0">
                <a:ln>
                  <a:noFill/>
                </a:ln>
                <a:solidFill>
                  <a:schemeClr val="tx1"/>
                </a:solidFill>
                <a:effectLst/>
                <a:uLnTx/>
                <a:uFillTx/>
                <a:latin typeface="+mn-lt"/>
                <a:ea typeface="+mn-ea"/>
                <a:cs typeface="+mn-cs"/>
              </a:rPr>
              <a:t>erating</a:t>
            </a:r>
            <a:r>
              <a:rPr kumimoji="0" lang="en-US" sz="2400" b="0" i="0" u="none" strike="noStrike" kern="0" cap="none" spc="0" normalizeH="0" baseline="0" noProof="0" dirty="0" smtClean="0">
                <a:ln>
                  <a:noFill/>
                </a:ln>
                <a:solidFill>
                  <a:schemeClr val="tx1"/>
                </a:solidFill>
                <a:effectLst/>
                <a:uLnTx/>
                <a:uFillTx/>
                <a:latin typeface="+mn-lt"/>
                <a:ea typeface="+mn-ea"/>
                <a:cs typeface="+mn-cs"/>
              </a:rPr>
              <a:t> model conversation, not a pure technology play.</a:t>
            </a:r>
          </a:p>
          <a:p>
            <a:pPr marL="177800" marR="0" lvl="0" indent="-177800" algn="l" defTabSz="914400" rtl="0" eaLnBrk="1" fontAlgn="base" latinLnBrk="0" hangingPunct="1">
              <a:lnSpc>
                <a:spcPct val="100000"/>
              </a:lnSpc>
              <a:spcBef>
                <a:spcPct val="20000"/>
              </a:spcBef>
              <a:spcAft>
                <a:spcPct val="0"/>
              </a:spcAft>
              <a:buClr>
                <a:srgbClr val="FF0000"/>
              </a:buClr>
              <a:buSzPct val="85000"/>
              <a:buFontTx/>
              <a:buChar char="•"/>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8" name="Content Placeholder 2"/>
          <p:cNvSpPr txBox="1">
            <a:spLocks/>
          </p:cNvSpPr>
          <p:nvPr/>
        </p:nvSpPr>
        <p:spPr bwMode="auto">
          <a:xfrm>
            <a:off x="804863" y="3609978"/>
            <a:ext cx="7558087" cy="895351"/>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177800" marR="0" lvl="0" indent="-177800" algn="l" defTabSz="914400" rtl="0" eaLnBrk="1" fontAlgn="base" latinLnBrk="0" hangingPunct="1">
              <a:lnSpc>
                <a:spcPct val="100000"/>
              </a:lnSpc>
              <a:spcBef>
                <a:spcPct val="20000"/>
              </a:spcBef>
              <a:spcAft>
                <a:spcPct val="0"/>
              </a:spcAft>
              <a:buClr>
                <a:srgbClr val="FF0000"/>
              </a:buClr>
              <a:buSzPct val="85000"/>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Data has been growing at an exponential rate.</a:t>
            </a:r>
          </a:p>
          <a:p>
            <a:pPr marL="177800" marR="0" lvl="0" indent="-177800" algn="l" defTabSz="914400" rtl="0" eaLnBrk="1" fontAlgn="base" latinLnBrk="0" hangingPunct="1">
              <a:lnSpc>
                <a:spcPct val="100000"/>
              </a:lnSpc>
              <a:spcBef>
                <a:spcPct val="20000"/>
              </a:spcBef>
              <a:spcAft>
                <a:spcPct val="0"/>
              </a:spcAft>
              <a:buClr>
                <a:srgbClr val="FF0000"/>
              </a:buClr>
              <a:buSzPct val="85000"/>
              <a:buFontTx/>
              <a:buChar char="•"/>
              <a:tabLst/>
              <a:defRPr/>
            </a:pPr>
            <a:r>
              <a:rPr lang="en-US" sz="2400" b="0" i="0" kern="0" dirty="0" smtClean="0">
                <a:latin typeface="+mn-lt"/>
              </a:rPr>
              <a:t>Available Bandwidth in New Zealand has not.</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177800" marR="0" lvl="0" indent="-177800" algn="l" defTabSz="914400" rtl="0" eaLnBrk="1" fontAlgn="base" latinLnBrk="0" hangingPunct="1">
              <a:lnSpc>
                <a:spcPct val="100000"/>
              </a:lnSpc>
              <a:spcBef>
                <a:spcPct val="20000"/>
              </a:spcBef>
              <a:spcAft>
                <a:spcPct val="0"/>
              </a:spcAft>
              <a:buClr>
                <a:srgbClr val="FF0000"/>
              </a:buClr>
              <a:buSzPct val="85000"/>
              <a:buFontTx/>
              <a:buChar char="•"/>
              <a:tabLst/>
              <a:defRPr/>
            </a:pP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is this Different ?	</a:t>
            </a:r>
            <a:endParaRPr lang="en-US" dirty="0"/>
          </a:p>
        </p:txBody>
      </p:sp>
      <p:sp>
        <p:nvSpPr>
          <p:cNvPr id="3" name="Content Placeholder 2"/>
          <p:cNvSpPr>
            <a:spLocks noGrp="1"/>
          </p:cNvSpPr>
          <p:nvPr>
            <p:ph idx="1"/>
          </p:nvPr>
        </p:nvSpPr>
        <p:spPr/>
        <p:txBody>
          <a:bodyPr/>
          <a:lstStyle/>
          <a:p>
            <a:r>
              <a:rPr lang="en-US" dirty="0" smtClean="0"/>
              <a:t>Service Orientation</a:t>
            </a:r>
          </a:p>
          <a:p>
            <a:pPr lvl="1"/>
            <a:r>
              <a:rPr lang="en-US" dirty="0" smtClean="0"/>
              <a:t> Agreed Contracts for the service</a:t>
            </a:r>
          </a:p>
          <a:p>
            <a:pPr lvl="1"/>
            <a:r>
              <a:rPr lang="en-US" dirty="0" smtClean="0"/>
              <a:t> Ruthless </a:t>
            </a:r>
            <a:r>
              <a:rPr lang="en-US" dirty="0" err="1" smtClean="0"/>
              <a:t>Standardisation</a:t>
            </a:r>
            <a:endParaRPr lang="en-US" dirty="0" smtClean="0"/>
          </a:p>
          <a:p>
            <a:pPr lvl="1"/>
            <a:r>
              <a:rPr lang="en-US" dirty="0" smtClean="0"/>
              <a:t> Self Service from a predefined catalog</a:t>
            </a:r>
          </a:p>
          <a:p>
            <a:pPr lvl="1"/>
            <a:endParaRPr lang="en-US" dirty="0" smtClean="0"/>
          </a:p>
          <a:p>
            <a:r>
              <a:rPr lang="en-US" dirty="0" smtClean="0"/>
              <a:t>Funding Model</a:t>
            </a:r>
          </a:p>
          <a:p>
            <a:pPr lvl="1"/>
            <a:r>
              <a:rPr lang="en-US" dirty="0" smtClean="0"/>
              <a:t> Moving to an OPEX model</a:t>
            </a:r>
          </a:p>
          <a:p>
            <a:pPr lvl="1"/>
            <a:r>
              <a:rPr lang="en-US" dirty="0" smtClean="0"/>
              <a:t> Strategic CAPEX Investment Required</a:t>
            </a:r>
          </a:p>
          <a:p>
            <a:endParaRPr lang="en-US" dirty="0" smtClean="0"/>
          </a:p>
          <a:p>
            <a:r>
              <a:rPr lang="en-US" dirty="0" smtClean="0"/>
              <a:t>Operating Model</a:t>
            </a:r>
          </a:p>
          <a:p>
            <a:pPr lvl="1"/>
            <a:r>
              <a:rPr lang="en-US" dirty="0" smtClean="0"/>
              <a:t> ICT as a service from both internal and external providers</a:t>
            </a:r>
            <a:endParaRPr 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smtClean="0"/>
              <a:t>Cloud Drivers</a:t>
            </a:r>
          </a:p>
        </p:txBody>
      </p:sp>
      <p:grpSp>
        <p:nvGrpSpPr>
          <p:cNvPr id="2" name="Group 157"/>
          <p:cNvGrpSpPr>
            <a:grpSpLocks/>
          </p:cNvGrpSpPr>
          <p:nvPr/>
        </p:nvGrpSpPr>
        <p:grpSpPr bwMode="auto">
          <a:xfrm>
            <a:off x="1243013" y="656167"/>
            <a:ext cx="6702425" cy="5611284"/>
            <a:chOff x="0" y="492125"/>
            <a:chExt cx="9144000" cy="5741988"/>
          </a:xfrm>
        </p:grpSpPr>
        <p:sp>
          <p:nvSpPr>
            <p:cNvPr id="1029" name="Oval 11"/>
            <p:cNvSpPr>
              <a:spLocks noChangeArrowheads="1"/>
            </p:cNvSpPr>
            <p:nvPr/>
          </p:nvSpPr>
          <p:spPr bwMode="auto">
            <a:xfrm>
              <a:off x="1355725" y="5035550"/>
              <a:ext cx="1844675" cy="490538"/>
            </a:xfrm>
            <a:prstGeom prst="ellipse">
              <a:avLst/>
            </a:prstGeom>
            <a:gradFill rotWithShape="1">
              <a:gsLst>
                <a:gs pos="0">
                  <a:schemeClr val="tx1">
                    <a:alpha val="35001"/>
                  </a:schemeClr>
                </a:gs>
                <a:gs pos="100000">
                  <a:schemeClr val="bg1">
                    <a:alpha val="0"/>
                  </a:schemeClr>
                </a:gs>
              </a:gsLst>
              <a:path path="shape">
                <a:fillToRect l="50000" t="50000" r="50000" b="50000"/>
              </a:path>
            </a:gradFill>
            <a:ln w="9525">
              <a:noFill/>
              <a:round/>
              <a:headEnd/>
              <a:tailEnd/>
            </a:ln>
          </p:spPr>
          <p:txBody>
            <a:bodyPr wrap="none" lIns="73025" tIns="36511" rIns="73025" bIns="36511" anchor="ctr"/>
            <a:lstStyle/>
            <a:p>
              <a:pPr>
                <a:lnSpc>
                  <a:spcPct val="90000"/>
                </a:lnSpc>
                <a:buClr>
                  <a:srgbClr val="FD0000"/>
                </a:buClr>
              </a:pPr>
              <a:endParaRPr lang="en-US" sz="1600" b="0" i="0" smtClean="0">
                <a:solidFill>
                  <a:srgbClr val="000000"/>
                </a:solidFill>
                <a:ea typeface="ＭＳ Ｐゴシック" pitchFamily="34" charset="-128"/>
              </a:endParaRPr>
            </a:p>
          </p:txBody>
        </p:sp>
        <p:sp>
          <p:nvSpPr>
            <p:cNvPr id="1030" name="Oval 11"/>
            <p:cNvSpPr>
              <a:spLocks noChangeArrowheads="1"/>
            </p:cNvSpPr>
            <p:nvPr/>
          </p:nvSpPr>
          <p:spPr bwMode="auto">
            <a:xfrm>
              <a:off x="6283325" y="4984750"/>
              <a:ext cx="1844675" cy="490538"/>
            </a:xfrm>
            <a:prstGeom prst="ellipse">
              <a:avLst/>
            </a:prstGeom>
            <a:gradFill rotWithShape="1">
              <a:gsLst>
                <a:gs pos="0">
                  <a:schemeClr val="tx1">
                    <a:alpha val="35001"/>
                  </a:schemeClr>
                </a:gs>
                <a:gs pos="100000">
                  <a:schemeClr val="bg1">
                    <a:alpha val="0"/>
                  </a:schemeClr>
                </a:gs>
              </a:gsLst>
              <a:path path="shape">
                <a:fillToRect l="50000" t="50000" r="50000" b="50000"/>
              </a:path>
            </a:gradFill>
            <a:ln w="9525">
              <a:noFill/>
              <a:round/>
              <a:headEnd/>
              <a:tailEnd/>
            </a:ln>
          </p:spPr>
          <p:txBody>
            <a:bodyPr wrap="none" lIns="73025" tIns="36511" rIns="73025" bIns="36511" anchor="ctr"/>
            <a:lstStyle/>
            <a:p>
              <a:pPr>
                <a:lnSpc>
                  <a:spcPct val="90000"/>
                </a:lnSpc>
                <a:buClr>
                  <a:srgbClr val="FD0000"/>
                </a:buClr>
              </a:pPr>
              <a:endParaRPr lang="en-US" sz="1600" b="0" i="0" smtClean="0">
                <a:solidFill>
                  <a:srgbClr val="000000"/>
                </a:solidFill>
                <a:ea typeface="ＭＳ Ｐゴシック" pitchFamily="34" charset="-128"/>
              </a:endParaRPr>
            </a:p>
          </p:txBody>
        </p:sp>
        <p:sp>
          <p:nvSpPr>
            <p:cNvPr id="1031" name="Oval 7"/>
            <p:cNvSpPr>
              <a:spLocks noChangeArrowheads="1"/>
            </p:cNvSpPr>
            <p:nvPr/>
          </p:nvSpPr>
          <p:spPr bwMode="auto">
            <a:xfrm>
              <a:off x="1693864" y="3060681"/>
              <a:ext cx="5722937" cy="438191"/>
            </a:xfrm>
            <a:prstGeom prst="ellipse">
              <a:avLst/>
            </a:prstGeom>
            <a:noFill/>
            <a:ln w="76200">
              <a:solidFill>
                <a:srgbClr val="015F85"/>
              </a:solidFill>
              <a:round/>
              <a:headEnd/>
              <a:tailEnd/>
            </a:ln>
          </p:spPr>
          <p:txBody>
            <a:bodyPr lIns="82124" tIns="41061" rIns="82124" bIns="41061" anchor="ctr">
              <a:spAutoFit/>
            </a:bodyPr>
            <a:lstStyle/>
            <a:p>
              <a:pPr>
                <a:lnSpc>
                  <a:spcPct val="90000"/>
                </a:lnSpc>
                <a:buClr>
                  <a:srgbClr val="FD0000"/>
                </a:buClr>
              </a:pPr>
              <a:endParaRPr lang="en-US" sz="1600" b="0" i="0" smtClean="0">
                <a:solidFill>
                  <a:srgbClr val="000000"/>
                </a:solidFill>
                <a:ea typeface="ＭＳ Ｐゴシック" pitchFamily="34" charset="-128"/>
              </a:endParaRPr>
            </a:p>
          </p:txBody>
        </p:sp>
        <p:sp>
          <p:nvSpPr>
            <p:cNvPr id="123" name="Oval 41"/>
            <p:cNvSpPr>
              <a:spLocks noChangeArrowheads="1"/>
            </p:cNvSpPr>
            <p:nvPr/>
          </p:nvSpPr>
          <p:spPr bwMode="auto">
            <a:xfrm>
              <a:off x="6062515" y="1473186"/>
              <a:ext cx="1556345" cy="1606921"/>
            </a:xfrm>
            <a:prstGeom prst="ellipse">
              <a:avLst/>
            </a:prstGeom>
            <a:solidFill>
              <a:srgbClr val="C0C0C0"/>
            </a:solidFill>
            <a:ln w="9525">
              <a:noFill/>
              <a:round/>
              <a:headEnd/>
              <a:tailEnd/>
            </a:ln>
            <a:scene3d>
              <a:camera prst="orthographicFront"/>
              <a:lightRig rig="threePt" dir="t"/>
            </a:scene3d>
            <a:sp3d>
              <a:bevelT w="152400" h="50800" prst="softRound"/>
            </a:sp3d>
          </p:spPr>
          <p:txBody>
            <a:bodyPr wrap="none" lIns="73025" tIns="36511" rIns="73025" bIns="36511" anchor="ctr"/>
            <a:lstStyle/>
            <a:p>
              <a:pPr>
                <a:lnSpc>
                  <a:spcPct val="90000"/>
                </a:lnSpc>
                <a:buClr>
                  <a:srgbClr val="FD0000"/>
                </a:buClr>
                <a:defRPr/>
              </a:pPr>
              <a:r>
                <a:rPr lang="en-US" sz="6600" b="0" i="0">
                  <a:solidFill>
                    <a:srgbClr val="000000"/>
                  </a:solidFill>
                  <a:latin typeface="Arial" pitchFamily="-108" charset="0"/>
                  <a:ea typeface="ＭＳ Ｐゴシック" pitchFamily="-108" charset="-128"/>
                  <a:cs typeface="ＭＳ Ｐゴシック" pitchFamily="-108" charset="-128"/>
                </a:rPr>
                <a:t>$</a:t>
              </a:r>
            </a:p>
          </p:txBody>
        </p:sp>
        <p:sp>
          <p:nvSpPr>
            <p:cNvPr id="1035" name="Rectangle 8"/>
            <p:cNvSpPr>
              <a:spLocks noChangeArrowheads="1"/>
            </p:cNvSpPr>
            <p:nvPr/>
          </p:nvSpPr>
          <p:spPr bwMode="auto">
            <a:xfrm>
              <a:off x="0" y="1685925"/>
              <a:ext cx="1423987" cy="294280"/>
            </a:xfrm>
            <a:prstGeom prst="rect">
              <a:avLst/>
            </a:prstGeom>
            <a:noFill/>
            <a:ln w="9525">
              <a:noFill/>
              <a:miter lim="800000"/>
              <a:headEnd/>
              <a:tailEnd/>
            </a:ln>
          </p:spPr>
          <p:txBody>
            <a:bodyPr lIns="82108" tIns="41054" rIns="82108" bIns="41054">
              <a:spAutoFit/>
            </a:bodyPr>
            <a:lstStyle/>
            <a:p>
              <a:pPr defTabSz="812800">
                <a:lnSpc>
                  <a:spcPct val="95000"/>
                </a:lnSpc>
                <a:spcAft>
                  <a:spcPct val="25000"/>
                </a:spcAft>
                <a:buClr>
                  <a:srgbClr val="FFFFFF"/>
                </a:buClr>
                <a:buSzPct val="100000"/>
              </a:pPr>
              <a:r>
                <a:rPr lang="en-US" sz="1400" b="0" i="0" smtClean="0">
                  <a:solidFill>
                    <a:srgbClr val="000000"/>
                  </a:solidFill>
                  <a:ea typeface="ＭＳ Ｐゴシック" pitchFamily="34" charset="-128"/>
                </a:rPr>
                <a:t>Green</a:t>
              </a:r>
            </a:p>
          </p:txBody>
        </p:sp>
        <p:sp>
          <p:nvSpPr>
            <p:cNvPr id="1036" name="Rectangle 8"/>
            <p:cNvSpPr>
              <a:spLocks noChangeArrowheads="1"/>
            </p:cNvSpPr>
            <p:nvPr/>
          </p:nvSpPr>
          <p:spPr bwMode="auto">
            <a:xfrm>
              <a:off x="965318" y="733071"/>
              <a:ext cx="1638300" cy="503719"/>
            </a:xfrm>
            <a:prstGeom prst="rect">
              <a:avLst/>
            </a:prstGeom>
            <a:noFill/>
            <a:ln w="9525">
              <a:noFill/>
              <a:miter lim="800000"/>
              <a:headEnd/>
              <a:tailEnd/>
            </a:ln>
          </p:spPr>
          <p:txBody>
            <a:bodyPr lIns="82108" tIns="41054" rIns="82108" bIns="41054">
              <a:spAutoFit/>
            </a:bodyPr>
            <a:lstStyle/>
            <a:p>
              <a:pPr algn="r" defTabSz="812800">
                <a:lnSpc>
                  <a:spcPct val="95000"/>
                </a:lnSpc>
                <a:spcAft>
                  <a:spcPct val="25000"/>
                </a:spcAft>
                <a:buClr>
                  <a:srgbClr val="FFFFFF"/>
                </a:buClr>
                <a:buSzPct val="100000"/>
              </a:pPr>
              <a:r>
                <a:rPr lang="en-US" sz="1400" b="0" i="0" smtClean="0">
                  <a:solidFill>
                    <a:srgbClr val="000000"/>
                  </a:solidFill>
                  <a:ea typeface="ＭＳ Ｐゴシック" pitchFamily="34" charset="-128"/>
                </a:rPr>
                <a:t>Reduce time to Market </a:t>
              </a:r>
            </a:p>
          </p:txBody>
        </p:sp>
        <p:sp>
          <p:nvSpPr>
            <p:cNvPr id="1037" name="Rectangle 8"/>
            <p:cNvSpPr>
              <a:spLocks noChangeArrowheads="1"/>
            </p:cNvSpPr>
            <p:nvPr/>
          </p:nvSpPr>
          <p:spPr bwMode="auto">
            <a:xfrm>
              <a:off x="7505700" y="1928813"/>
              <a:ext cx="1638300" cy="713157"/>
            </a:xfrm>
            <a:prstGeom prst="rect">
              <a:avLst/>
            </a:prstGeom>
            <a:noFill/>
            <a:ln w="9525">
              <a:noFill/>
              <a:miter lim="800000"/>
              <a:headEnd/>
              <a:tailEnd/>
            </a:ln>
          </p:spPr>
          <p:txBody>
            <a:bodyPr lIns="82108" tIns="41054" rIns="82108" bIns="41054">
              <a:spAutoFit/>
            </a:bodyPr>
            <a:lstStyle/>
            <a:p>
              <a:pPr defTabSz="812800">
                <a:lnSpc>
                  <a:spcPct val="95000"/>
                </a:lnSpc>
                <a:spcAft>
                  <a:spcPct val="25000"/>
                </a:spcAft>
                <a:buClr>
                  <a:srgbClr val="FFFFFF"/>
                </a:buClr>
                <a:buSzPct val="100000"/>
              </a:pPr>
              <a:r>
                <a:rPr lang="en-US" sz="1400" b="0" i="0" smtClean="0">
                  <a:solidFill>
                    <a:srgbClr val="000000"/>
                  </a:solidFill>
                  <a:ea typeface="ＭＳ Ｐゴシック" pitchFamily="34" charset="-128"/>
                </a:rPr>
                <a:t>Change IT Cost Structure</a:t>
              </a:r>
            </a:p>
          </p:txBody>
        </p:sp>
        <p:grpSp>
          <p:nvGrpSpPr>
            <p:cNvPr id="3" name="Group 30"/>
            <p:cNvGrpSpPr>
              <a:grpSpLocks/>
            </p:cNvGrpSpPr>
            <p:nvPr/>
          </p:nvGrpSpPr>
          <p:grpSpPr bwMode="auto">
            <a:xfrm>
              <a:off x="1000125" y="1519238"/>
              <a:ext cx="1555750" cy="1606550"/>
              <a:chOff x="5537730" y="960967"/>
              <a:chExt cx="1555750" cy="1606550"/>
            </a:xfrm>
          </p:grpSpPr>
          <p:sp>
            <p:nvSpPr>
              <p:cNvPr id="1066" name="Oval 50"/>
              <p:cNvSpPr>
                <a:spLocks noChangeArrowheads="1"/>
              </p:cNvSpPr>
              <p:nvPr/>
            </p:nvSpPr>
            <p:spPr bwMode="auto">
              <a:xfrm>
                <a:off x="5537730" y="960967"/>
                <a:ext cx="1555750" cy="1606550"/>
              </a:xfrm>
              <a:prstGeom prst="ellipse">
                <a:avLst/>
              </a:prstGeom>
              <a:solidFill>
                <a:srgbClr val="C0C0C0"/>
              </a:solidFill>
              <a:ln w="9525">
                <a:noFill/>
                <a:round/>
                <a:headEnd/>
                <a:tailEnd/>
              </a:ln>
            </p:spPr>
            <p:txBody>
              <a:bodyPr wrap="none" lIns="73025" tIns="36511" rIns="73025" bIns="36511" anchor="ctr"/>
              <a:lstStyle/>
              <a:p>
                <a:pPr>
                  <a:lnSpc>
                    <a:spcPct val="90000"/>
                  </a:lnSpc>
                  <a:buClr>
                    <a:srgbClr val="FD0000"/>
                  </a:buClr>
                </a:pPr>
                <a:endParaRPr lang="en-US" sz="1600" b="0" i="0" smtClean="0">
                  <a:solidFill>
                    <a:srgbClr val="000000"/>
                  </a:solidFill>
                  <a:ea typeface="ＭＳ Ｐゴシック" pitchFamily="34" charset="-128"/>
                </a:endParaRPr>
              </a:p>
            </p:txBody>
          </p:sp>
          <p:pic>
            <p:nvPicPr>
              <p:cNvPr id="1067" name="Picture 25" descr="3.gif"/>
              <p:cNvPicPr>
                <a:picLocks noChangeAspect="1"/>
              </p:cNvPicPr>
              <p:nvPr/>
            </p:nvPicPr>
            <p:blipFill>
              <a:blip r:embed="rId4" cstate="print"/>
              <a:srcRect/>
              <a:stretch>
                <a:fillRect/>
              </a:stretch>
            </p:blipFill>
            <p:spPr bwMode="auto">
              <a:xfrm>
                <a:off x="5657322" y="1053041"/>
                <a:ext cx="1368425" cy="1417638"/>
              </a:xfrm>
              <a:prstGeom prst="rect">
                <a:avLst/>
              </a:prstGeom>
              <a:noFill/>
              <a:ln w="9525">
                <a:noFill/>
                <a:miter lim="800000"/>
                <a:headEnd/>
                <a:tailEnd/>
              </a:ln>
            </p:spPr>
          </p:pic>
        </p:grpSp>
        <p:grpSp>
          <p:nvGrpSpPr>
            <p:cNvPr id="4" name="Group 29"/>
            <p:cNvGrpSpPr>
              <a:grpSpLocks/>
            </p:cNvGrpSpPr>
            <p:nvPr/>
          </p:nvGrpSpPr>
          <p:grpSpPr bwMode="auto">
            <a:xfrm>
              <a:off x="2578100" y="650875"/>
              <a:ext cx="1555750" cy="1606550"/>
              <a:chOff x="2039938" y="1311275"/>
              <a:chExt cx="1555750" cy="1606550"/>
            </a:xfrm>
          </p:grpSpPr>
          <p:sp>
            <p:nvSpPr>
              <p:cNvPr id="1064" name="Oval 52"/>
              <p:cNvSpPr>
                <a:spLocks noChangeArrowheads="1"/>
              </p:cNvSpPr>
              <p:nvPr/>
            </p:nvSpPr>
            <p:spPr bwMode="auto">
              <a:xfrm>
                <a:off x="2039938" y="1311275"/>
                <a:ext cx="1555750" cy="1606550"/>
              </a:xfrm>
              <a:prstGeom prst="ellipse">
                <a:avLst/>
              </a:prstGeom>
              <a:solidFill>
                <a:srgbClr val="C0C0C0"/>
              </a:solidFill>
              <a:ln w="9525">
                <a:noFill/>
                <a:round/>
                <a:headEnd/>
                <a:tailEnd/>
              </a:ln>
            </p:spPr>
            <p:txBody>
              <a:bodyPr wrap="none" lIns="73025" tIns="36511" rIns="73025" bIns="36511" anchor="ctr"/>
              <a:lstStyle/>
              <a:p>
                <a:pPr>
                  <a:lnSpc>
                    <a:spcPct val="90000"/>
                  </a:lnSpc>
                  <a:buClr>
                    <a:srgbClr val="FD0000"/>
                  </a:buClr>
                </a:pPr>
                <a:endParaRPr lang="en-US" sz="1600" b="0" i="0" smtClean="0">
                  <a:solidFill>
                    <a:srgbClr val="000000"/>
                  </a:solidFill>
                  <a:ea typeface="ＭＳ Ｐゴシック" pitchFamily="34" charset="-128"/>
                </a:endParaRPr>
              </a:p>
            </p:txBody>
          </p:sp>
          <p:pic>
            <p:nvPicPr>
              <p:cNvPr id="1065" name="Picture 27" descr="1.gif"/>
              <p:cNvPicPr>
                <a:picLocks noChangeAspect="1"/>
              </p:cNvPicPr>
              <p:nvPr/>
            </p:nvPicPr>
            <p:blipFill>
              <a:blip r:embed="rId5" cstate="print"/>
              <a:srcRect/>
              <a:stretch>
                <a:fillRect/>
              </a:stretch>
            </p:blipFill>
            <p:spPr bwMode="auto">
              <a:xfrm>
                <a:off x="2127250" y="1404938"/>
                <a:ext cx="1368425" cy="1417637"/>
              </a:xfrm>
              <a:prstGeom prst="rect">
                <a:avLst/>
              </a:prstGeom>
              <a:noFill/>
              <a:ln w="9525">
                <a:noFill/>
                <a:miter lim="800000"/>
                <a:headEnd/>
                <a:tailEnd/>
              </a:ln>
            </p:spPr>
          </p:pic>
        </p:grpSp>
        <p:sp>
          <p:nvSpPr>
            <p:cNvPr id="1040" name="Rectangle 8"/>
            <p:cNvSpPr>
              <a:spLocks noChangeArrowheads="1"/>
            </p:cNvSpPr>
            <p:nvPr/>
          </p:nvSpPr>
          <p:spPr bwMode="auto">
            <a:xfrm>
              <a:off x="5813425" y="492125"/>
              <a:ext cx="1638300" cy="503719"/>
            </a:xfrm>
            <a:prstGeom prst="rect">
              <a:avLst/>
            </a:prstGeom>
            <a:noFill/>
            <a:ln w="9525">
              <a:noFill/>
              <a:miter lim="800000"/>
              <a:headEnd/>
              <a:tailEnd/>
            </a:ln>
          </p:spPr>
          <p:txBody>
            <a:bodyPr lIns="82108" tIns="41054" rIns="82108" bIns="41054">
              <a:spAutoFit/>
            </a:bodyPr>
            <a:lstStyle/>
            <a:p>
              <a:pPr defTabSz="812800">
                <a:lnSpc>
                  <a:spcPct val="95000"/>
                </a:lnSpc>
                <a:spcAft>
                  <a:spcPct val="25000"/>
                </a:spcAft>
                <a:buClr>
                  <a:srgbClr val="FFFFFF"/>
                </a:buClr>
                <a:buSzPct val="100000"/>
              </a:pPr>
              <a:r>
                <a:rPr lang="en-US" sz="1400" b="0" i="0" smtClean="0">
                  <a:solidFill>
                    <a:srgbClr val="000000"/>
                  </a:solidFill>
                  <a:ea typeface="ＭＳ Ｐゴシック" pitchFamily="34" charset="-128"/>
                </a:rPr>
                <a:t>Reduce Complexity </a:t>
              </a:r>
            </a:p>
          </p:txBody>
        </p:sp>
        <p:grpSp>
          <p:nvGrpSpPr>
            <p:cNvPr id="5" name="Group 33"/>
            <p:cNvGrpSpPr>
              <a:grpSpLocks/>
            </p:cNvGrpSpPr>
            <p:nvPr/>
          </p:nvGrpSpPr>
          <p:grpSpPr bwMode="auto">
            <a:xfrm>
              <a:off x="4529138" y="600075"/>
              <a:ext cx="1557337" cy="1606550"/>
              <a:chOff x="3886200" y="549275"/>
              <a:chExt cx="1557338" cy="1606550"/>
            </a:xfrm>
          </p:grpSpPr>
          <p:sp>
            <p:nvSpPr>
              <p:cNvPr id="1063" name="Oval 29"/>
              <p:cNvSpPr>
                <a:spLocks noChangeArrowheads="1"/>
              </p:cNvSpPr>
              <p:nvPr/>
            </p:nvSpPr>
            <p:spPr bwMode="auto">
              <a:xfrm>
                <a:off x="3886200" y="549275"/>
                <a:ext cx="1557338" cy="1606550"/>
              </a:xfrm>
              <a:prstGeom prst="ellipse">
                <a:avLst/>
              </a:prstGeom>
              <a:solidFill>
                <a:srgbClr val="C0C0C0"/>
              </a:solidFill>
              <a:ln w="9525">
                <a:noFill/>
                <a:round/>
                <a:headEnd/>
                <a:tailEnd/>
              </a:ln>
            </p:spPr>
            <p:txBody>
              <a:bodyPr wrap="none" lIns="73025" tIns="36511" rIns="73025" bIns="36511" anchor="ctr"/>
              <a:lstStyle/>
              <a:p>
                <a:pPr>
                  <a:lnSpc>
                    <a:spcPct val="90000"/>
                  </a:lnSpc>
                  <a:buClr>
                    <a:srgbClr val="FD0000"/>
                  </a:buClr>
                </a:pPr>
                <a:endParaRPr lang="en-US" sz="1600" b="0" i="0" smtClean="0">
                  <a:solidFill>
                    <a:srgbClr val="000000"/>
                  </a:solidFill>
                  <a:ea typeface="ＭＳ Ｐゴシック" pitchFamily="34" charset="-128"/>
                </a:endParaRPr>
              </a:p>
            </p:txBody>
          </p:sp>
          <p:graphicFrame>
            <p:nvGraphicFramePr>
              <p:cNvPr id="1026" name="Object 12"/>
              <p:cNvGraphicFramePr>
                <a:graphicFrameLocks noChangeAspect="1"/>
              </p:cNvGraphicFramePr>
              <p:nvPr/>
            </p:nvGraphicFramePr>
            <p:xfrm>
              <a:off x="4195234" y="807508"/>
              <a:ext cx="974725" cy="1023938"/>
            </p:xfrm>
            <a:graphic>
              <a:graphicData uri="http://schemas.openxmlformats.org/presentationml/2006/ole">
                <p:oleObj spid="_x0000_s2050" name="Visio" r:id="rId6" imgW="6261506" imgH="7234733" progId="Visio.Drawing.11">
                  <p:embed/>
                </p:oleObj>
              </a:graphicData>
            </a:graphic>
          </p:graphicFrame>
        </p:grpSp>
        <p:grpSp>
          <p:nvGrpSpPr>
            <p:cNvPr id="6" name="Group 34"/>
            <p:cNvGrpSpPr>
              <a:grpSpLocks/>
            </p:cNvGrpSpPr>
            <p:nvPr/>
          </p:nvGrpSpPr>
          <p:grpSpPr bwMode="auto">
            <a:xfrm>
              <a:off x="1233488" y="3589338"/>
              <a:ext cx="1555750" cy="1606550"/>
              <a:chOff x="1911350" y="1060450"/>
              <a:chExt cx="1555750" cy="1606550"/>
            </a:xfrm>
          </p:grpSpPr>
          <p:sp>
            <p:nvSpPr>
              <p:cNvPr id="1061" name="Oval 52"/>
              <p:cNvSpPr>
                <a:spLocks noChangeArrowheads="1"/>
              </p:cNvSpPr>
              <p:nvPr/>
            </p:nvSpPr>
            <p:spPr bwMode="auto">
              <a:xfrm>
                <a:off x="1911350" y="1060450"/>
                <a:ext cx="1555750" cy="1606550"/>
              </a:xfrm>
              <a:prstGeom prst="ellipse">
                <a:avLst/>
              </a:prstGeom>
              <a:solidFill>
                <a:srgbClr val="C0C0C0"/>
              </a:solidFill>
              <a:ln w="9525">
                <a:noFill/>
                <a:round/>
                <a:headEnd/>
                <a:tailEnd/>
              </a:ln>
            </p:spPr>
            <p:txBody>
              <a:bodyPr wrap="none" lIns="73025" tIns="36511" rIns="73025" bIns="36511" anchor="ctr"/>
              <a:lstStyle/>
              <a:p>
                <a:pPr>
                  <a:lnSpc>
                    <a:spcPct val="90000"/>
                  </a:lnSpc>
                  <a:buClr>
                    <a:srgbClr val="FD0000"/>
                  </a:buClr>
                </a:pPr>
                <a:endParaRPr lang="en-US" sz="1600" b="0" i="0" smtClean="0">
                  <a:solidFill>
                    <a:srgbClr val="000000"/>
                  </a:solidFill>
                  <a:ea typeface="ＭＳ Ｐゴシック" pitchFamily="34" charset="-128"/>
                </a:endParaRPr>
              </a:p>
            </p:txBody>
          </p:sp>
          <p:pic>
            <p:nvPicPr>
              <p:cNvPr id="1062" name="Picture 24" descr="5.gif"/>
              <p:cNvPicPr>
                <a:picLocks noChangeAspect="1"/>
              </p:cNvPicPr>
              <p:nvPr/>
            </p:nvPicPr>
            <p:blipFill>
              <a:blip r:embed="rId7" cstate="print"/>
              <a:srcRect/>
              <a:stretch>
                <a:fillRect/>
              </a:stretch>
            </p:blipFill>
            <p:spPr bwMode="auto">
              <a:xfrm>
                <a:off x="2003375" y="1146128"/>
                <a:ext cx="1395376" cy="1444517"/>
              </a:xfrm>
              <a:prstGeom prst="rect">
                <a:avLst/>
              </a:prstGeom>
              <a:noFill/>
              <a:ln w="9525">
                <a:noFill/>
                <a:miter lim="800000"/>
                <a:headEnd/>
                <a:tailEnd/>
              </a:ln>
            </p:spPr>
          </p:pic>
        </p:grpSp>
        <p:grpSp>
          <p:nvGrpSpPr>
            <p:cNvPr id="7" name="Group 37"/>
            <p:cNvGrpSpPr>
              <a:grpSpLocks/>
            </p:cNvGrpSpPr>
            <p:nvPr/>
          </p:nvGrpSpPr>
          <p:grpSpPr bwMode="auto">
            <a:xfrm>
              <a:off x="5992813" y="3560763"/>
              <a:ext cx="1555750" cy="1606550"/>
              <a:chOff x="5908675" y="2816225"/>
              <a:chExt cx="1555750" cy="1606550"/>
            </a:xfrm>
          </p:grpSpPr>
          <p:sp>
            <p:nvSpPr>
              <p:cNvPr id="1059" name="Oval 41"/>
              <p:cNvSpPr>
                <a:spLocks noChangeArrowheads="1"/>
              </p:cNvSpPr>
              <p:nvPr/>
            </p:nvSpPr>
            <p:spPr bwMode="auto">
              <a:xfrm>
                <a:off x="5908675" y="2816225"/>
                <a:ext cx="1555750" cy="1606550"/>
              </a:xfrm>
              <a:prstGeom prst="ellipse">
                <a:avLst/>
              </a:prstGeom>
              <a:solidFill>
                <a:srgbClr val="C0C0C0"/>
              </a:solidFill>
              <a:ln w="9525">
                <a:noFill/>
                <a:round/>
                <a:headEnd/>
                <a:tailEnd/>
              </a:ln>
            </p:spPr>
            <p:txBody>
              <a:bodyPr wrap="none" lIns="73025" tIns="36511" rIns="73025" bIns="36511" anchor="ctr"/>
              <a:lstStyle/>
              <a:p>
                <a:pPr>
                  <a:lnSpc>
                    <a:spcPct val="90000"/>
                  </a:lnSpc>
                  <a:buClr>
                    <a:srgbClr val="FD0000"/>
                  </a:buClr>
                </a:pPr>
                <a:endParaRPr lang="en-US" sz="1600" b="0" i="0" smtClean="0">
                  <a:solidFill>
                    <a:srgbClr val="000000"/>
                  </a:solidFill>
                  <a:ea typeface="ＭＳ Ｐゴシック" pitchFamily="34" charset="-128"/>
                </a:endParaRPr>
              </a:p>
            </p:txBody>
          </p:sp>
          <p:pic>
            <p:nvPicPr>
              <p:cNvPr id="1060" name="Picture 30" descr="test-development.png"/>
              <p:cNvPicPr>
                <a:picLocks noChangeAspect="1"/>
              </p:cNvPicPr>
              <p:nvPr/>
            </p:nvPicPr>
            <p:blipFill>
              <a:blip r:embed="rId8" cstate="print"/>
              <a:srcRect/>
              <a:stretch>
                <a:fillRect/>
              </a:stretch>
            </p:blipFill>
            <p:spPr bwMode="auto">
              <a:xfrm>
                <a:off x="6164263" y="3125788"/>
                <a:ext cx="1087437" cy="1008062"/>
              </a:xfrm>
              <a:prstGeom prst="rect">
                <a:avLst/>
              </a:prstGeom>
              <a:noFill/>
              <a:ln w="9525">
                <a:noFill/>
                <a:miter lim="800000"/>
                <a:headEnd/>
                <a:tailEnd/>
              </a:ln>
            </p:spPr>
          </p:pic>
        </p:grpSp>
        <p:sp>
          <p:nvSpPr>
            <p:cNvPr id="1044" name="Rectangle 8"/>
            <p:cNvSpPr>
              <a:spLocks noChangeArrowheads="1"/>
            </p:cNvSpPr>
            <p:nvPr/>
          </p:nvSpPr>
          <p:spPr bwMode="auto">
            <a:xfrm>
              <a:off x="0" y="4502151"/>
              <a:ext cx="1214438" cy="878519"/>
            </a:xfrm>
            <a:prstGeom prst="rect">
              <a:avLst/>
            </a:prstGeom>
            <a:noFill/>
            <a:ln w="9525">
              <a:noFill/>
              <a:miter lim="800000"/>
              <a:headEnd/>
              <a:tailEnd/>
            </a:ln>
          </p:spPr>
          <p:txBody>
            <a:bodyPr lIns="82124" tIns="41061" rIns="82124" bIns="41061">
              <a:spAutoFit/>
            </a:bodyPr>
            <a:lstStyle/>
            <a:p>
              <a:pPr algn="r" defTabSz="812800">
                <a:lnSpc>
                  <a:spcPct val="95000"/>
                </a:lnSpc>
                <a:spcAft>
                  <a:spcPct val="25000"/>
                </a:spcAft>
                <a:buClr>
                  <a:srgbClr val="FFFFFF"/>
                </a:buClr>
                <a:buSzPct val="100000"/>
              </a:pPr>
              <a:r>
                <a:rPr lang="en-US" sz="1400" b="0" i="0" smtClean="0">
                  <a:solidFill>
                    <a:srgbClr val="000000"/>
                  </a:solidFill>
                  <a:ea typeface="ＭＳ Ｐゴシック" pitchFamily="34" charset="-128"/>
                </a:rPr>
                <a:t>Scale on Demand</a:t>
              </a:r>
            </a:p>
            <a:p>
              <a:pPr algn="r" defTabSz="812800">
                <a:lnSpc>
                  <a:spcPct val="95000"/>
                </a:lnSpc>
                <a:spcAft>
                  <a:spcPct val="25000"/>
                </a:spcAft>
                <a:buClr>
                  <a:srgbClr val="FFFFFF"/>
                </a:buClr>
                <a:buSzPct val="100000"/>
              </a:pPr>
              <a:endParaRPr lang="en-US" sz="1400" b="0" i="0" smtClean="0">
                <a:solidFill>
                  <a:srgbClr val="000000"/>
                </a:solidFill>
                <a:ea typeface="ＭＳ Ｐゴシック" pitchFamily="34" charset="-128"/>
              </a:endParaRPr>
            </a:p>
          </p:txBody>
        </p:sp>
        <p:sp>
          <p:nvSpPr>
            <p:cNvPr id="1045" name="Rectangle 10"/>
            <p:cNvSpPr>
              <a:spLocks noChangeArrowheads="1"/>
            </p:cNvSpPr>
            <p:nvPr/>
          </p:nvSpPr>
          <p:spPr bwMode="auto">
            <a:xfrm>
              <a:off x="7302147" y="4494668"/>
              <a:ext cx="1793874" cy="713172"/>
            </a:xfrm>
            <a:prstGeom prst="rect">
              <a:avLst/>
            </a:prstGeom>
            <a:noFill/>
            <a:ln w="9525">
              <a:noFill/>
              <a:miter lim="800000"/>
              <a:headEnd/>
              <a:tailEnd/>
            </a:ln>
          </p:spPr>
          <p:txBody>
            <a:bodyPr lIns="82124" tIns="41061" rIns="82124" bIns="41061">
              <a:spAutoFit/>
            </a:bodyPr>
            <a:lstStyle/>
            <a:p>
              <a:pPr defTabSz="812800">
                <a:lnSpc>
                  <a:spcPct val="95000"/>
                </a:lnSpc>
                <a:spcAft>
                  <a:spcPct val="25000"/>
                </a:spcAft>
                <a:buClr>
                  <a:srgbClr val="FFFFFF"/>
                </a:buClr>
                <a:buSzPct val="100000"/>
              </a:pPr>
              <a:r>
                <a:rPr lang="en-US" sz="1400" b="0" i="0" smtClean="0">
                  <a:solidFill>
                    <a:srgbClr val="000000"/>
                  </a:solidFill>
                  <a:ea typeface="ＭＳ Ｐゴシック" pitchFamily="34" charset="-128"/>
                </a:rPr>
                <a:t>Optimizing dev / test environments</a:t>
              </a:r>
            </a:p>
          </p:txBody>
        </p:sp>
        <p:sp>
          <p:nvSpPr>
            <p:cNvPr id="1046" name="Text Box 9"/>
            <p:cNvSpPr txBox="1">
              <a:spLocks noChangeArrowheads="1"/>
            </p:cNvSpPr>
            <p:nvPr/>
          </p:nvSpPr>
          <p:spPr bwMode="auto">
            <a:xfrm>
              <a:off x="5439819" y="5476403"/>
              <a:ext cx="2253041" cy="503733"/>
            </a:xfrm>
            <a:prstGeom prst="rect">
              <a:avLst/>
            </a:prstGeom>
            <a:noFill/>
            <a:ln w="9525">
              <a:noFill/>
              <a:miter lim="800000"/>
              <a:headEnd/>
              <a:tailEnd/>
            </a:ln>
          </p:spPr>
          <p:txBody>
            <a:bodyPr lIns="82124" tIns="41061" rIns="82124" bIns="41061">
              <a:spAutoFit/>
            </a:bodyPr>
            <a:lstStyle/>
            <a:p>
              <a:pPr defTabSz="812800">
                <a:lnSpc>
                  <a:spcPct val="95000"/>
                </a:lnSpc>
                <a:spcAft>
                  <a:spcPct val="25000"/>
                </a:spcAft>
                <a:buClr>
                  <a:srgbClr val="FFFFFF"/>
                </a:buClr>
                <a:buSzPct val="100000"/>
              </a:pPr>
              <a:r>
                <a:rPr lang="en-US" sz="1400" b="0" i="0" smtClean="0">
                  <a:solidFill>
                    <a:srgbClr val="000000"/>
                  </a:solidFill>
                  <a:ea typeface="ＭＳ Ｐゴシック" pitchFamily="34" charset="-128"/>
                </a:rPr>
                <a:t>Metering and Chargeback</a:t>
              </a:r>
            </a:p>
          </p:txBody>
        </p:sp>
        <p:sp>
          <p:nvSpPr>
            <p:cNvPr id="1047" name="Oval 16"/>
            <p:cNvSpPr>
              <a:spLocks noChangeArrowheads="1"/>
            </p:cNvSpPr>
            <p:nvPr/>
          </p:nvSpPr>
          <p:spPr bwMode="auto">
            <a:xfrm>
              <a:off x="4675188" y="5716588"/>
              <a:ext cx="1693862" cy="449262"/>
            </a:xfrm>
            <a:prstGeom prst="ellipse">
              <a:avLst/>
            </a:prstGeom>
            <a:gradFill rotWithShape="1">
              <a:gsLst>
                <a:gs pos="0">
                  <a:schemeClr val="tx1">
                    <a:alpha val="35001"/>
                  </a:schemeClr>
                </a:gs>
                <a:gs pos="100000">
                  <a:schemeClr val="bg1">
                    <a:alpha val="0"/>
                  </a:schemeClr>
                </a:gs>
              </a:gsLst>
              <a:path path="shape">
                <a:fillToRect l="50000" t="50000" r="50000" b="50000"/>
              </a:path>
            </a:gradFill>
            <a:ln w="9525">
              <a:noFill/>
              <a:round/>
              <a:headEnd/>
              <a:tailEnd/>
            </a:ln>
          </p:spPr>
          <p:txBody>
            <a:bodyPr wrap="none" lIns="73025" tIns="36511" rIns="73025" bIns="36511" anchor="ctr"/>
            <a:lstStyle/>
            <a:p>
              <a:pPr>
                <a:lnSpc>
                  <a:spcPct val="90000"/>
                </a:lnSpc>
                <a:buClr>
                  <a:srgbClr val="FD0000"/>
                </a:buClr>
              </a:pPr>
              <a:endParaRPr lang="en-US" sz="1600" b="0" i="0" smtClean="0">
                <a:solidFill>
                  <a:srgbClr val="000000"/>
                </a:solidFill>
                <a:ea typeface="ＭＳ Ｐゴシック" pitchFamily="34" charset="-128"/>
              </a:endParaRPr>
            </a:p>
          </p:txBody>
        </p:sp>
        <p:sp>
          <p:nvSpPr>
            <p:cNvPr id="1048" name="Oval 41"/>
            <p:cNvSpPr>
              <a:spLocks noChangeArrowheads="1"/>
            </p:cNvSpPr>
            <p:nvPr/>
          </p:nvSpPr>
          <p:spPr bwMode="auto">
            <a:xfrm>
              <a:off x="4394200" y="4406900"/>
              <a:ext cx="1555750" cy="1606550"/>
            </a:xfrm>
            <a:prstGeom prst="ellipse">
              <a:avLst/>
            </a:prstGeom>
            <a:solidFill>
              <a:srgbClr val="C0C0C0"/>
            </a:solidFill>
            <a:ln w="9525">
              <a:noFill/>
              <a:round/>
              <a:headEnd/>
              <a:tailEnd/>
            </a:ln>
          </p:spPr>
          <p:txBody>
            <a:bodyPr wrap="none" lIns="73025" tIns="36511" rIns="73025" bIns="36511" anchor="ctr"/>
            <a:lstStyle/>
            <a:p>
              <a:pPr>
                <a:lnSpc>
                  <a:spcPct val="90000"/>
                </a:lnSpc>
                <a:buClr>
                  <a:srgbClr val="FD0000"/>
                </a:buClr>
              </a:pPr>
              <a:endParaRPr lang="en-US" sz="1600" b="0" i="0" smtClean="0">
                <a:solidFill>
                  <a:srgbClr val="000000"/>
                </a:solidFill>
                <a:ea typeface="ＭＳ Ｐゴシック" pitchFamily="34" charset="-128"/>
              </a:endParaRPr>
            </a:p>
          </p:txBody>
        </p:sp>
        <p:sp>
          <p:nvSpPr>
            <p:cNvPr id="1049" name="Oval 42" descr="High Tech_3"/>
            <p:cNvSpPr>
              <a:spLocks noChangeArrowheads="1"/>
            </p:cNvSpPr>
            <p:nvPr/>
          </p:nvSpPr>
          <p:spPr bwMode="auto">
            <a:xfrm>
              <a:off x="4483100" y="4982258"/>
              <a:ext cx="1401765" cy="452655"/>
            </a:xfrm>
            <a:prstGeom prst="ellipse">
              <a:avLst/>
            </a:prstGeom>
            <a:blipFill dpi="0" rotWithShape="1">
              <a:blip r:embed="rId9" cstate="print"/>
              <a:srcRect/>
              <a:stretch>
                <a:fillRect/>
              </a:stretch>
            </a:blipFill>
            <a:ln w="9525">
              <a:noFill/>
              <a:round/>
              <a:headEnd/>
              <a:tailEnd/>
            </a:ln>
          </p:spPr>
          <p:txBody>
            <a:bodyPr lIns="92075" tIns="46038" rIns="92075" bIns="46038" anchor="ctr">
              <a:spAutoFit/>
            </a:bodyPr>
            <a:lstStyle/>
            <a:p>
              <a:pPr>
                <a:lnSpc>
                  <a:spcPct val="90000"/>
                </a:lnSpc>
                <a:buClr>
                  <a:srgbClr val="FD0000"/>
                </a:buClr>
              </a:pPr>
              <a:endParaRPr lang="en-US" sz="1600" b="0" i="0" smtClean="0">
                <a:solidFill>
                  <a:srgbClr val="000000"/>
                </a:solidFill>
                <a:ea typeface="ＭＳ Ｐゴシック" pitchFamily="34" charset="-128"/>
              </a:endParaRPr>
            </a:p>
          </p:txBody>
        </p:sp>
        <p:sp>
          <p:nvSpPr>
            <p:cNvPr id="1050" name="Rectangle 8"/>
            <p:cNvSpPr>
              <a:spLocks noChangeArrowheads="1"/>
            </p:cNvSpPr>
            <p:nvPr/>
          </p:nvSpPr>
          <p:spPr bwMode="auto">
            <a:xfrm>
              <a:off x="1206499" y="5588002"/>
              <a:ext cx="1638300" cy="294280"/>
            </a:xfrm>
            <a:prstGeom prst="rect">
              <a:avLst/>
            </a:prstGeom>
            <a:noFill/>
            <a:ln w="9525">
              <a:noFill/>
              <a:miter lim="800000"/>
              <a:headEnd/>
              <a:tailEnd/>
            </a:ln>
          </p:spPr>
          <p:txBody>
            <a:bodyPr lIns="82108" tIns="41054" rIns="82108" bIns="41054">
              <a:spAutoFit/>
            </a:bodyPr>
            <a:lstStyle/>
            <a:p>
              <a:pPr defTabSz="812800">
                <a:lnSpc>
                  <a:spcPct val="95000"/>
                </a:lnSpc>
                <a:spcAft>
                  <a:spcPct val="25000"/>
                </a:spcAft>
                <a:buClr>
                  <a:srgbClr val="FFFFFF"/>
                </a:buClr>
                <a:buSzPct val="100000"/>
              </a:pPr>
              <a:r>
                <a:rPr lang="en-US" sz="1400" b="0" i="0" smtClean="0">
                  <a:solidFill>
                    <a:srgbClr val="000000"/>
                  </a:solidFill>
                  <a:ea typeface="ＭＳ Ｐゴシック" pitchFamily="34" charset="-128"/>
                </a:rPr>
                <a:t>Virtualization</a:t>
              </a:r>
            </a:p>
          </p:txBody>
        </p:sp>
        <p:grpSp>
          <p:nvGrpSpPr>
            <p:cNvPr id="8" name="Group 48"/>
            <p:cNvGrpSpPr>
              <a:grpSpLocks/>
            </p:cNvGrpSpPr>
            <p:nvPr/>
          </p:nvGrpSpPr>
          <p:grpSpPr bwMode="auto">
            <a:xfrm>
              <a:off x="2655888" y="4392613"/>
              <a:ext cx="1557337" cy="1606550"/>
              <a:chOff x="3705225" y="549275"/>
              <a:chExt cx="1557338" cy="1606550"/>
            </a:xfrm>
          </p:grpSpPr>
          <p:sp>
            <p:nvSpPr>
              <p:cNvPr id="1057" name="Oval 29"/>
              <p:cNvSpPr>
                <a:spLocks noChangeArrowheads="1"/>
              </p:cNvSpPr>
              <p:nvPr/>
            </p:nvSpPr>
            <p:spPr bwMode="auto">
              <a:xfrm>
                <a:off x="3705225" y="549275"/>
                <a:ext cx="1557338" cy="1606550"/>
              </a:xfrm>
              <a:prstGeom prst="ellipse">
                <a:avLst/>
              </a:prstGeom>
              <a:solidFill>
                <a:srgbClr val="C0C0C0"/>
              </a:solidFill>
              <a:ln w="9525">
                <a:noFill/>
                <a:round/>
                <a:headEnd/>
                <a:tailEnd/>
              </a:ln>
            </p:spPr>
            <p:txBody>
              <a:bodyPr wrap="none" lIns="73025" tIns="36511" rIns="73025" bIns="36511" anchor="ctr"/>
              <a:lstStyle/>
              <a:p>
                <a:pPr>
                  <a:lnSpc>
                    <a:spcPct val="90000"/>
                  </a:lnSpc>
                  <a:buClr>
                    <a:srgbClr val="FD0000"/>
                  </a:buClr>
                </a:pPr>
                <a:endParaRPr lang="en-US" sz="1600" b="0" i="0" smtClean="0">
                  <a:solidFill>
                    <a:srgbClr val="000000"/>
                  </a:solidFill>
                  <a:ea typeface="ＭＳ Ｐゴシック" pitchFamily="34" charset="-128"/>
                </a:endParaRPr>
              </a:p>
            </p:txBody>
          </p:sp>
          <p:pic>
            <p:nvPicPr>
              <p:cNvPr id="1058" name="Picture 27" descr="1.gif"/>
              <p:cNvPicPr>
                <a:picLocks noChangeAspect="1"/>
              </p:cNvPicPr>
              <p:nvPr/>
            </p:nvPicPr>
            <p:blipFill>
              <a:blip r:embed="rId5" cstate="print"/>
              <a:srcRect/>
              <a:stretch>
                <a:fillRect/>
              </a:stretch>
            </p:blipFill>
            <p:spPr bwMode="auto">
              <a:xfrm>
                <a:off x="3800475" y="636588"/>
                <a:ext cx="1368425" cy="1417637"/>
              </a:xfrm>
              <a:prstGeom prst="rect">
                <a:avLst/>
              </a:prstGeom>
              <a:noFill/>
              <a:ln w="9525">
                <a:noFill/>
                <a:miter lim="800000"/>
                <a:headEnd/>
                <a:tailEnd/>
              </a:ln>
            </p:spPr>
          </p:pic>
        </p:grpSp>
        <p:sp>
          <p:nvSpPr>
            <p:cNvPr id="1052" name="Rectangle 2"/>
            <p:cNvSpPr txBox="1">
              <a:spLocks noChangeArrowheads="1"/>
            </p:cNvSpPr>
            <p:nvPr/>
          </p:nvSpPr>
          <p:spPr bwMode="auto">
            <a:xfrm>
              <a:off x="3527933" y="2224124"/>
              <a:ext cx="2111376" cy="788988"/>
            </a:xfrm>
            <a:prstGeom prst="rect">
              <a:avLst/>
            </a:prstGeom>
            <a:noFill/>
            <a:ln w="9525">
              <a:noFill/>
              <a:miter lim="800000"/>
              <a:headEnd/>
              <a:tailEnd/>
            </a:ln>
          </p:spPr>
          <p:txBody>
            <a:bodyPr lIns="0" tIns="0" rIns="0" bIns="0"/>
            <a:lstStyle/>
            <a:p>
              <a:pPr algn="l" eaLnBrk="1" hangingPunct="1">
                <a:spcBef>
                  <a:spcPct val="0"/>
                </a:spcBef>
              </a:pPr>
              <a:r>
                <a:rPr lang="en-US" sz="2400" smtClean="0">
                  <a:solidFill>
                    <a:srgbClr val="FF0000"/>
                  </a:solidFill>
                  <a:ea typeface="ＭＳ Ｐゴシック" pitchFamily="34" charset="-128"/>
                </a:rPr>
                <a:t>Strategic</a:t>
              </a:r>
            </a:p>
          </p:txBody>
        </p:sp>
        <p:sp>
          <p:nvSpPr>
            <p:cNvPr id="1053" name="Rectangle 2"/>
            <p:cNvSpPr txBox="1">
              <a:spLocks noChangeArrowheads="1"/>
            </p:cNvSpPr>
            <p:nvPr/>
          </p:nvSpPr>
          <p:spPr bwMode="auto">
            <a:xfrm>
              <a:off x="3613118" y="3814799"/>
              <a:ext cx="2111376" cy="788988"/>
            </a:xfrm>
            <a:prstGeom prst="rect">
              <a:avLst/>
            </a:prstGeom>
            <a:noFill/>
            <a:ln w="9525">
              <a:noFill/>
              <a:miter lim="800000"/>
              <a:headEnd/>
              <a:tailEnd/>
            </a:ln>
          </p:spPr>
          <p:txBody>
            <a:bodyPr lIns="0" tIns="0" rIns="0" bIns="0"/>
            <a:lstStyle/>
            <a:p>
              <a:pPr algn="l" eaLnBrk="1" hangingPunct="1">
                <a:spcBef>
                  <a:spcPct val="0"/>
                </a:spcBef>
              </a:pPr>
              <a:r>
                <a:rPr lang="en-US" sz="2400" smtClean="0">
                  <a:solidFill>
                    <a:srgbClr val="FF0000"/>
                  </a:solidFill>
                  <a:ea typeface="ＭＳ Ｐゴシック" pitchFamily="34" charset="-128"/>
                </a:rPr>
                <a:t>Tactical</a:t>
              </a:r>
            </a:p>
          </p:txBody>
        </p:sp>
        <p:cxnSp>
          <p:nvCxnSpPr>
            <p:cNvPr id="155" name="Straight Connector 154"/>
            <p:cNvCxnSpPr/>
            <p:nvPr/>
          </p:nvCxnSpPr>
          <p:spPr bwMode="auto">
            <a:xfrm>
              <a:off x="576102" y="3216916"/>
              <a:ext cx="7907329" cy="51983"/>
            </a:xfrm>
            <a:prstGeom prst="line">
              <a:avLst/>
            </a:prstGeom>
            <a:noFill/>
            <a:ln w="9525" cap="flat" cmpd="sng" algn="ctr">
              <a:solidFill>
                <a:schemeClr val="accent5">
                  <a:lumMod val="50000"/>
                </a:schemeClr>
              </a:solidFill>
              <a:prstDash val="solid"/>
              <a:round/>
              <a:headEnd type="none" w="med" len="med"/>
              <a:tailEnd type="none" w="med" len="med"/>
            </a:ln>
            <a:effectLst/>
          </p:spPr>
        </p:cxnSp>
        <p:pic>
          <p:nvPicPr>
            <p:cNvPr id="1055" name="Picture 28" descr="2.gif"/>
            <p:cNvPicPr>
              <a:picLocks noChangeAspect="1"/>
            </p:cNvPicPr>
            <p:nvPr/>
          </p:nvPicPr>
          <p:blipFill>
            <a:blip r:embed="rId10" cstate="print"/>
            <a:srcRect/>
            <a:stretch>
              <a:fillRect/>
            </a:stretch>
          </p:blipFill>
          <p:spPr bwMode="auto">
            <a:xfrm>
              <a:off x="3098800" y="2659063"/>
              <a:ext cx="2557463" cy="1196975"/>
            </a:xfrm>
            <a:prstGeom prst="rect">
              <a:avLst/>
            </a:prstGeom>
            <a:noFill/>
            <a:ln w="9525">
              <a:noFill/>
              <a:miter lim="800000"/>
              <a:headEnd/>
              <a:tailEnd/>
            </a:ln>
          </p:spPr>
        </p:pic>
        <p:sp>
          <p:nvSpPr>
            <p:cNvPr id="1056" name="Oval 16"/>
            <p:cNvSpPr>
              <a:spLocks noChangeArrowheads="1"/>
            </p:cNvSpPr>
            <p:nvPr/>
          </p:nvSpPr>
          <p:spPr bwMode="auto">
            <a:xfrm>
              <a:off x="2982913" y="5784850"/>
              <a:ext cx="1693862" cy="449263"/>
            </a:xfrm>
            <a:prstGeom prst="ellipse">
              <a:avLst/>
            </a:prstGeom>
            <a:gradFill rotWithShape="1">
              <a:gsLst>
                <a:gs pos="0">
                  <a:schemeClr val="tx1">
                    <a:alpha val="35001"/>
                  </a:schemeClr>
                </a:gs>
                <a:gs pos="100000">
                  <a:schemeClr val="bg1">
                    <a:alpha val="0"/>
                  </a:schemeClr>
                </a:gs>
              </a:gsLst>
              <a:path path="shape">
                <a:fillToRect l="50000" t="50000" r="50000" b="50000"/>
              </a:path>
            </a:gradFill>
            <a:ln w="9525">
              <a:noFill/>
              <a:round/>
              <a:headEnd/>
              <a:tailEnd/>
            </a:ln>
          </p:spPr>
          <p:txBody>
            <a:bodyPr wrap="none" lIns="73025" tIns="36511" rIns="73025" bIns="36511" anchor="ctr"/>
            <a:lstStyle/>
            <a:p>
              <a:pPr>
                <a:lnSpc>
                  <a:spcPct val="90000"/>
                </a:lnSpc>
                <a:buClr>
                  <a:srgbClr val="FD0000"/>
                </a:buClr>
              </a:pPr>
              <a:endParaRPr lang="en-US" sz="1600" b="0" i="0" smtClean="0">
                <a:solidFill>
                  <a:srgbClr val="000000"/>
                </a:solidFill>
                <a:ea typeface="ＭＳ Ｐゴシック" pitchFamily="34" charset="-128"/>
              </a:endParaRP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15362" name="Straight Arrow Connector 38"/>
          <p:cNvCxnSpPr>
            <a:cxnSpLocks noChangeShapeType="1"/>
          </p:cNvCxnSpPr>
          <p:nvPr/>
        </p:nvCxnSpPr>
        <p:spPr bwMode="auto">
          <a:xfrm>
            <a:off x="6143628" y="2095502"/>
            <a:ext cx="385763" cy="190500"/>
          </a:xfrm>
          <a:prstGeom prst="straightConnector1">
            <a:avLst/>
          </a:prstGeom>
          <a:noFill/>
          <a:ln w="69850">
            <a:solidFill>
              <a:srgbClr val="3C6990"/>
            </a:solidFill>
            <a:round/>
            <a:headEnd/>
            <a:tailEnd type="triangle" w="med" len="med"/>
          </a:ln>
        </p:spPr>
      </p:cxnSp>
      <p:cxnSp>
        <p:nvCxnSpPr>
          <p:cNvPr id="15363" name="Straight Arrow Connector 23"/>
          <p:cNvCxnSpPr>
            <a:cxnSpLocks noChangeShapeType="1"/>
          </p:cNvCxnSpPr>
          <p:nvPr/>
        </p:nvCxnSpPr>
        <p:spPr bwMode="auto">
          <a:xfrm rot="10800000">
            <a:off x="2763838" y="2330452"/>
            <a:ext cx="538162" cy="135467"/>
          </a:xfrm>
          <a:prstGeom prst="straightConnector1">
            <a:avLst/>
          </a:prstGeom>
          <a:noFill/>
          <a:ln w="66675">
            <a:solidFill>
              <a:srgbClr val="335879"/>
            </a:solidFill>
            <a:round/>
            <a:headEnd/>
            <a:tailEnd type="triangle" w="med" len="med"/>
          </a:ln>
        </p:spPr>
      </p:cxnSp>
      <p:cxnSp>
        <p:nvCxnSpPr>
          <p:cNvPr id="15364" name="Straight Arrow Connector 43"/>
          <p:cNvCxnSpPr>
            <a:cxnSpLocks noChangeShapeType="1"/>
          </p:cNvCxnSpPr>
          <p:nvPr/>
        </p:nvCxnSpPr>
        <p:spPr bwMode="auto">
          <a:xfrm>
            <a:off x="6176963" y="4231218"/>
            <a:ext cx="385762" cy="190500"/>
          </a:xfrm>
          <a:prstGeom prst="straightConnector1">
            <a:avLst/>
          </a:prstGeom>
          <a:noFill/>
          <a:ln w="69850">
            <a:solidFill>
              <a:srgbClr val="335879"/>
            </a:solidFill>
            <a:round/>
            <a:headEnd/>
            <a:tailEnd type="triangle" w="med" len="med"/>
          </a:ln>
        </p:spPr>
      </p:cxnSp>
      <p:cxnSp>
        <p:nvCxnSpPr>
          <p:cNvPr id="15365" name="Straight Arrow Connector 40"/>
          <p:cNvCxnSpPr>
            <a:cxnSpLocks noChangeShapeType="1"/>
          </p:cNvCxnSpPr>
          <p:nvPr/>
        </p:nvCxnSpPr>
        <p:spPr bwMode="auto">
          <a:xfrm rot="10800000">
            <a:off x="2770188" y="3824819"/>
            <a:ext cx="525462" cy="107949"/>
          </a:xfrm>
          <a:prstGeom prst="straightConnector1">
            <a:avLst/>
          </a:prstGeom>
          <a:noFill/>
          <a:ln w="66675">
            <a:solidFill>
              <a:srgbClr val="2E516F"/>
            </a:solidFill>
            <a:round/>
            <a:headEnd/>
            <a:tailEnd type="triangle" w="med" len="med"/>
          </a:ln>
        </p:spPr>
      </p:cxnSp>
      <p:grpSp>
        <p:nvGrpSpPr>
          <p:cNvPr id="2" name="Group 18"/>
          <p:cNvGrpSpPr>
            <a:grpSpLocks/>
          </p:cNvGrpSpPr>
          <p:nvPr/>
        </p:nvGrpSpPr>
        <p:grpSpPr bwMode="auto">
          <a:xfrm>
            <a:off x="2898775" y="1437217"/>
            <a:ext cx="3586163" cy="3638549"/>
            <a:chOff x="2814552" y="880082"/>
            <a:chExt cx="3669682" cy="3879243"/>
          </a:xfrm>
        </p:grpSpPr>
        <p:pic>
          <p:nvPicPr>
            <p:cNvPr id="15374" name="Picture 4"/>
            <p:cNvPicPr>
              <a:picLocks noChangeAspect="1" noChangeArrowheads="1"/>
            </p:cNvPicPr>
            <p:nvPr/>
          </p:nvPicPr>
          <p:blipFill>
            <a:blip r:embed="rId3" cstate="print"/>
            <a:srcRect/>
            <a:stretch>
              <a:fillRect/>
            </a:stretch>
          </p:blipFill>
          <p:spPr bwMode="auto">
            <a:xfrm>
              <a:off x="3080003" y="880082"/>
              <a:ext cx="3126733" cy="3879243"/>
            </a:xfrm>
            <a:prstGeom prst="rect">
              <a:avLst/>
            </a:prstGeom>
            <a:noFill/>
            <a:ln w="9525">
              <a:noFill/>
              <a:miter lim="800000"/>
              <a:headEnd/>
              <a:tailEnd/>
            </a:ln>
          </p:spPr>
        </p:pic>
        <p:sp>
          <p:nvSpPr>
            <p:cNvPr id="15375" name="TextShape 2"/>
            <p:cNvSpPr txBox="1">
              <a:spLocks noChangeArrowheads="1"/>
            </p:cNvSpPr>
            <p:nvPr/>
          </p:nvSpPr>
          <p:spPr bwMode="auto">
            <a:xfrm>
              <a:off x="3300781" y="3005478"/>
              <a:ext cx="2710249" cy="749525"/>
            </a:xfrm>
            <a:prstGeom prst="rect">
              <a:avLst/>
            </a:prstGeom>
            <a:noFill/>
            <a:ln w="9525">
              <a:noFill/>
              <a:miter lim="800000"/>
              <a:headEnd/>
              <a:tailEnd/>
            </a:ln>
          </p:spPr>
          <p:txBody>
            <a:bodyPr lIns="81639" tIns="40820" rIns="81639" bIns="40820" anchor="ctr" anchorCtr="1"/>
            <a:lstStyle/>
            <a:p>
              <a:pPr>
                <a:lnSpc>
                  <a:spcPct val="84000"/>
                </a:lnSpc>
                <a:spcBef>
                  <a:spcPts val="238"/>
                </a:spcBef>
                <a:buClr>
                  <a:srgbClr val="829E7E"/>
                </a:buClr>
              </a:pPr>
              <a:r>
                <a:rPr lang="en-US" sz="1800" b="0" i="0" smtClean="0">
                  <a:solidFill>
                    <a:srgbClr val="FFFFFF"/>
                  </a:solidFill>
                  <a:ea typeface="ＭＳ Ｐゴシック" pitchFamily="34" charset="-128"/>
                </a:rPr>
                <a:t>Resource sharing</a:t>
              </a:r>
            </a:p>
            <a:p>
              <a:pPr>
                <a:lnSpc>
                  <a:spcPct val="84000"/>
                </a:lnSpc>
                <a:spcBef>
                  <a:spcPts val="238"/>
                </a:spcBef>
                <a:buClr>
                  <a:srgbClr val="829E7E"/>
                </a:buClr>
              </a:pPr>
              <a:r>
                <a:rPr lang="en-US" sz="1800" b="0" i="0" smtClean="0">
                  <a:solidFill>
                    <a:srgbClr val="FFFFFF"/>
                  </a:solidFill>
                  <a:ea typeface="ＭＳ Ｐゴシック" pitchFamily="34" charset="-128"/>
                </a:rPr>
                <a:t>(consolidation)</a:t>
              </a:r>
              <a:endParaRPr lang="en-US" sz="1800" b="0" i="0" smtClean="0">
                <a:solidFill>
                  <a:srgbClr val="000000"/>
                </a:solidFill>
                <a:ea typeface="ＭＳ Ｐゴシック" pitchFamily="34" charset="-128"/>
              </a:endParaRPr>
            </a:p>
          </p:txBody>
        </p:sp>
        <p:sp>
          <p:nvSpPr>
            <p:cNvPr id="15376" name="TextShape 3"/>
            <p:cNvSpPr txBox="1">
              <a:spLocks noChangeArrowheads="1"/>
            </p:cNvSpPr>
            <p:nvPr/>
          </p:nvSpPr>
          <p:spPr bwMode="auto">
            <a:xfrm>
              <a:off x="2814552" y="3835561"/>
              <a:ext cx="3580782" cy="909159"/>
            </a:xfrm>
            <a:prstGeom prst="rect">
              <a:avLst/>
            </a:prstGeom>
            <a:noFill/>
            <a:ln w="9525">
              <a:noFill/>
              <a:miter lim="800000"/>
              <a:headEnd/>
              <a:tailEnd/>
            </a:ln>
          </p:spPr>
          <p:txBody>
            <a:bodyPr lIns="81639" tIns="40820" rIns="81639" bIns="40820" anchor="ctr" anchorCtr="1"/>
            <a:lstStyle/>
            <a:p>
              <a:pPr>
                <a:lnSpc>
                  <a:spcPct val="85000"/>
                </a:lnSpc>
                <a:spcBef>
                  <a:spcPts val="238"/>
                </a:spcBef>
                <a:buClr>
                  <a:srgbClr val="829E7E"/>
                </a:buClr>
              </a:pPr>
              <a:r>
                <a:rPr lang="en-US" sz="2000" b="0" i="0" smtClean="0">
                  <a:solidFill>
                    <a:srgbClr val="FFFFFF"/>
                  </a:solidFill>
                  <a:ea typeface="ＭＳ Ｐゴシック" pitchFamily="34" charset="-128"/>
                </a:rPr>
                <a:t>Development</a:t>
              </a:r>
              <a:endParaRPr lang="en-US" sz="2000" b="0" i="0" smtClean="0">
                <a:solidFill>
                  <a:srgbClr val="000000"/>
                </a:solidFill>
                <a:ea typeface="ＭＳ Ｐゴシック" pitchFamily="34" charset="-128"/>
              </a:endParaRPr>
            </a:p>
            <a:p>
              <a:pPr>
                <a:lnSpc>
                  <a:spcPct val="85000"/>
                </a:lnSpc>
                <a:spcBef>
                  <a:spcPts val="238"/>
                </a:spcBef>
                <a:buClr>
                  <a:srgbClr val="829E7E"/>
                </a:buClr>
              </a:pPr>
              <a:r>
                <a:rPr lang="en-US" sz="2000" b="0" i="0" smtClean="0">
                  <a:solidFill>
                    <a:srgbClr val="FFFFFF"/>
                  </a:solidFill>
                  <a:ea typeface="ＭＳ Ｐゴシック" pitchFamily="34" charset="-128"/>
                </a:rPr>
                <a:t>and Test</a:t>
              </a:r>
              <a:endParaRPr lang="en-US" sz="2000" b="0" i="0" smtClean="0">
                <a:solidFill>
                  <a:srgbClr val="000000"/>
                </a:solidFill>
                <a:ea typeface="ＭＳ Ｐゴシック" pitchFamily="34" charset="-128"/>
              </a:endParaRPr>
            </a:p>
          </p:txBody>
        </p:sp>
        <p:sp>
          <p:nvSpPr>
            <p:cNvPr id="15377" name="TextShape 4"/>
            <p:cNvSpPr txBox="1">
              <a:spLocks noChangeArrowheads="1"/>
            </p:cNvSpPr>
            <p:nvPr/>
          </p:nvSpPr>
          <p:spPr bwMode="auto">
            <a:xfrm>
              <a:off x="2903452" y="2003298"/>
              <a:ext cx="3580782" cy="677054"/>
            </a:xfrm>
            <a:prstGeom prst="rect">
              <a:avLst/>
            </a:prstGeom>
            <a:noFill/>
            <a:ln w="9525">
              <a:noFill/>
              <a:miter lim="800000"/>
              <a:headEnd/>
              <a:tailEnd/>
            </a:ln>
          </p:spPr>
          <p:txBody>
            <a:bodyPr lIns="81639" tIns="40820" rIns="81639" bIns="40820" anchor="ctr" anchorCtr="1"/>
            <a:lstStyle/>
            <a:p>
              <a:pPr>
                <a:lnSpc>
                  <a:spcPct val="84000"/>
                </a:lnSpc>
                <a:buClr>
                  <a:srgbClr val="829E7E"/>
                </a:buClr>
              </a:pPr>
              <a:r>
                <a:rPr lang="en-US" sz="2400" b="0" i="0" smtClean="0">
                  <a:solidFill>
                    <a:srgbClr val="FFFFFF"/>
                  </a:solidFill>
                  <a:ea typeface="ＭＳ Ｐゴシック" pitchFamily="34" charset="-128"/>
                </a:rPr>
                <a:t>Shared Services</a:t>
              </a:r>
              <a:endParaRPr lang="en-US" sz="700" b="0" i="0" smtClean="0">
                <a:solidFill>
                  <a:srgbClr val="000000"/>
                </a:solidFill>
                <a:ea typeface="ＭＳ Ｐゴシック" pitchFamily="34" charset="-128"/>
              </a:endParaRPr>
            </a:p>
          </p:txBody>
        </p:sp>
        <p:sp>
          <p:nvSpPr>
            <p:cNvPr id="15378" name="TextShape 5"/>
            <p:cNvSpPr txBox="1">
              <a:spLocks noChangeArrowheads="1"/>
            </p:cNvSpPr>
            <p:nvPr/>
          </p:nvSpPr>
          <p:spPr bwMode="auto">
            <a:xfrm>
              <a:off x="2852652" y="3897444"/>
              <a:ext cx="3580782" cy="677054"/>
            </a:xfrm>
            <a:prstGeom prst="rect">
              <a:avLst/>
            </a:prstGeom>
            <a:noFill/>
            <a:ln w="9525">
              <a:noFill/>
              <a:miter lim="800000"/>
              <a:headEnd/>
              <a:tailEnd/>
            </a:ln>
          </p:spPr>
          <p:txBody>
            <a:bodyPr lIns="81639" tIns="40820" rIns="81639" bIns="40820" anchor="ctr" anchorCtr="1"/>
            <a:lstStyle/>
            <a:p>
              <a:pPr>
                <a:lnSpc>
                  <a:spcPct val="84000"/>
                </a:lnSpc>
                <a:spcBef>
                  <a:spcPts val="238"/>
                </a:spcBef>
                <a:buClr>
                  <a:srgbClr val="829E7E"/>
                </a:buClr>
              </a:pPr>
              <a:endParaRPr lang="en-US" sz="700" b="0" i="0" smtClean="0">
                <a:solidFill>
                  <a:srgbClr val="000000"/>
                </a:solidFill>
                <a:ea typeface="ＭＳ Ｐゴシック" pitchFamily="34" charset="-128"/>
              </a:endParaRPr>
            </a:p>
          </p:txBody>
        </p:sp>
        <p:sp>
          <p:nvSpPr>
            <p:cNvPr id="15379" name="Line 7"/>
            <p:cNvSpPr>
              <a:spLocks noChangeShapeType="1"/>
            </p:cNvSpPr>
            <p:nvPr/>
          </p:nvSpPr>
          <p:spPr bwMode="auto">
            <a:xfrm>
              <a:off x="3077716" y="1836248"/>
              <a:ext cx="3139171" cy="18409"/>
            </a:xfrm>
            <a:prstGeom prst="line">
              <a:avLst/>
            </a:prstGeom>
            <a:noFill/>
            <a:ln w="27360">
              <a:solidFill>
                <a:srgbClr val="FFFFFF"/>
              </a:solidFill>
              <a:round/>
              <a:headEnd/>
              <a:tailEnd/>
            </a:ln>
          </p:spPr>
          <p:txBody>
            <a:bodyPr/>
            <a:lstStyle/>
            <a:p>
              <a:pPr algn="l" eaLnBrk="1" hangingPunct="1">
                <a:spcBef>
                  <a:spcPct val="0"/>
                </a:spcBef>
              </a:pPr>
              <a:endParaRPr lang="en-US" sz="700" b="0" i="0" smtClean="0">
                <a:solidFill>
                  <a:srgbClr val="000000"/>
                </a:solidFill>
                <a:ea typeface="ＭＳ Ｐゴシック" pitchFamily="34" charset="-128"/>
              </a:endParaRPr>
            </a:p>
          </p:txBody>
        </p:sp>
        <p:sp>
          <p:nvSpPr>
            <p:cNvPr id="15380" name="Line 8"/>
            <p:cNvSpPr>
              <a:spLocks noChangeShapeType="1"/>
            </p:cNvSpPr>
            <p:nvPr/>
          </p:nvSpPr>
          <p:spPr bwMode="auto">
            <a:xfrm>
              <a:off x="3077716" y="2926260"/>
              <a:ext cx="3276340" cy="0"/>
            </a:xfrm>
            <a:prstGeom prst="line">
              <a:avLst/>
            </a:prstGeom>
            <a:noFill/>
            <a:ln w="27360">
              <a:solidFill>
                <a:srgbClr val="FFFFFF"/>
              </a:solidFill>
              <a:round/>
              <a:headEnd/>
              <a:tailEnd/>
            </a:ln>
          </p:spPr>
          <p:txBody>
            <a:bodyPr/>
            <a:lstStyle/>
            <a:p>
              <a:pPr algn="l" eaLnBrk="1" hangingPunct="1">
                <a:spcBef>
                  <a:spcPct val="0"/>
                </a:spcBef>
              </a:pPr>
              <a:endParaRPr lang="en-US" sz="700" b="0" i="0" smtClean="0">
                <a:solidFill>
                  <a:srgbClr val="000000"/>
                </a:solidFill>
                <a:ea typeface="ＭＳ Ｐゴシック" pitchFamily="34" charset="-128"/>
              </a:endParaRPr>
            </a:p>
          </p:txBody>
        </p:sp>
        <p:sp>
          <p:nvSpPr>
            <p:cNvPr id="15381" name="Line 9"/>
            <p:cNvSpPr>
              <a:spLocks noChangeShapeType="1"/>
            </p:cNvSpPr>
            <p:nvPr/>
          </p:nvSpPr>
          <p:spPr bwMode="auto">
            <a:xfrm>
              <a:off x="3077716" y="3845865"/>
              <a:ext cx="3276340" cy="0"/>
            </a:xfrm>
            <a:prstGeom prst="line">
              <a:avLst/>
            </a:prstGeom>
            <a:noFill/>
            <a:ln w="27360">
              <a:solidFill>
                <a:srgbClr val="FFFFFF"/>
              </a:solidFill>
              <a:round/>
              <a:headEnd/>
              <a:tailEnd/>
            </a:ln>
          </p:spPr>
          <p:txBody>
            <a:bodyPr/>
            <a:lstStyle/>
            <a:p>
              <a:pPr algn="l" eaLnBrk="1" hangingPunct="1">
                <a:spcBef>
                  <a:spcPct val="0"/>
                </a:spcBef>
              </a:pPr>
              <a:endParaRPr lang="en-US" sz="700" b="0" i="0" smtClean="0">
                <a:solidFill>
                  <a:srgbClr val="000000"/>
                </a:solidFill>
                <a:ea typeface="ＭＳ Ｐゴシック" pitchFamily="34" charset="-128"/>
              </a:endParaRPr>
            </a:p>
          </p:txBody>
        </p:sp>
        <p:sp>
          <p:nvSpPr>
            <p:cNvPr id="15382" name="TextShape 5"/>
            <p:cNvSpPr txBox="1">
              <a:spLocks noChangeArrowheads="1"/>
            </p:cNvSpPr>
            <p:nvPr/>
          </p:nvSpPr>
          <p:spPr bwMode="auto">
            <a:xfrm>
              <a:off x="2878052" y="1001844"/>
              <a:ext cx="3580782" cy="677054"/>
            </a:xfrm>
            <a:prstGeom prst="rect">
              <a:avLst/>
            </a:prstGeom>
            <a:noFill/>
            <a:ln w="9525">
              <a:noFill/>
              <a:miter lim="800000"/>
              <a:headEnd/>
              <a:tailEnd/>
            </a:ln>
          </p:spPr>
          <p:txBody>
            <a:bodyPr lIns="81639" tIns="40820" rIns="81639" bIns="40820" anchor="ctr" anchorCtr="1"/>
            <a:lstStyle/>
            <a:p>
              <a:pPr>
                <a:lnSpc>
                  <a:spcPct val="84000"/>
                </a:lnSpc>
                <a:spcBef>
                  <a:spcPts val="238"/>
                </a:spcBef>
                <a:buClr>
                  <a:srgbClr val="829E7E"/>
                </a:buClr>
              </a:pPr>
              <a:r>
                <a:rPr lang="en-US" sz="2000" b="0" i="0" smtClean="0">
                  <a:solidFill>
                    <a:srgbClr val="FFFFFF"/>
                  </a:solidFill>
                  <a:ea typeface="ＭＳ Ｐゴシック" pitchFamily="34" charset="-128"/>
                </a:rPr>
                <a:t>Augmentation</a:t>
              </a:r>
              <a:endParaRPr lang="en-US" sz="600" b="0" i="0" smtClean="0">
                <a:solidFill>
                  <a:srgbClr val="000000"/>
                </a:solidFill>
                <a:ea typeface="ＭＳ Ｐゴシック" pitchFamily="34" charset="-128"/>
              </a:endParaRPr>
            </a:p>
            <a:p>
              <a:pPr>
                <a:lnSpc>
                  <a:spcPct val="84000"/>
                </a:lnSpc>
                <a:spcBef>
                  <a:spcPts val="238"/>
                </a:spcBef>
                <a:buClr>
                  <a:srgbClr val="829E7E"/>
                </a:buClr>
              </a:pPr>
              <a:r>
                <a:rPr lang="en-US" sz="1600" b="0" i="0" smtClean="0">
                  <a:solidFill>
                    <a:srgbClr val="FFFFFF"/>
                  </a:solidFill>
                  <a:ea typeface="ＭＳ Ｐゴシック" pitchFamily="34" charset="-128"/>
                </a:rPr>
                <a:t>(Elastic scaling)</a:t>
              </a:r>
              <a:endParaRPr lang="en-US" sz="600" b="0" i="0" smtClean="0">
                <a:solidFill>
                  <a:srgbClr val="000000"/>
                </a:solidFill>
                <a:ea typeface="ＭＳ Ｐゴシック" pitchFamily="34" charset="-128"/>
              </a:endParaRPr>
            </a:p>
          </p:txBody>
        </p:sp>
      </p:grpSp>
      <p:sp>
        <p:nvSpPr>
          <p:cNvPr id="15367" name="Title 1"/>
          <p:cNvSpPr>
            <a:spLocks noGrp="1"/>
          </p:cNvSpPr>
          <p:nvPr>
            <p:ph type="title"/>
          </p:nvPr>
        </p:nvSpPr>
        <p:spPr/>
        <p:txBody>
          <a:bodyPr/>
          <a:lstStyle/>
          <a:p>
            <a:r>
              <a:rPr lang="en-US" smtClean="0"/>
              <a:t>What Do You Want the Cloud to Do?</a:t>
            </a:r>
            <a:br>
              <a:rPr lang="en-US" smtClean="0"/>
            </a:br>
            <a:r>
              <a:rPr lang="en-US" smtClean="0"/>
              <a:t> </a:t>
            </a:r>
            <a:br>
              <a:rPr lang="en-US" smtClean="0"/>
            </a:br>
            <a:endParaRPr lang="en-US" smtClean="0"/>
          </a:p>
        </p:txBody>
      </p:sp>
      <p:sp>
        <p:nvSpPr>
          <p:cNvPr id="15368" name="Content Placeholder 25"/>
          <p:cNvSpPr>
            <a:spLocks noGrp="1"/>
          </p:cNvSpPr>
          <p:nvPr>
            <p:ph sz="half" idx="2"/>
          </p:nvPr>
        </p:nvSpPr>
        <p:spPr>
          <a:xfrm>
            <a:off x="808038" y="878419"/>
            <a:ext cx="8139112" cy="425449"/>
          </a:xfrm>
        </p:spPr>
        <p:txBody>
          <a:bodyPr/>
          <a:lstStyle/>
          <a:p>
            <a:r>
              <a:rPr lang="en-US" smtClean="0"/>
              <a:t>Common Use Cases</a:t>
            </a:r>
          </a:p>
        </p:txBody>
      </p:sp>
      <p:sp>
        <p:nvSpPr>
          <p:cNvPr id="15369" name="TextBox 17"/>
          <p:cNvSpPr txBox="1">
            <a:spLocks noChangeArrowheads="1"/>
          </p:cNvSpPr>
          <p:nvPr/>
        </p:nvSpPr>
        <p:spPr bwMode="auto">
          <a:xfrm>
            <a:off x="831850" y="5080000"/>
            <a:ext cx="6788150" cy="757130"/>
          </a:xfrm>
          <a:prstGeom prst="rect">
            <a:avLst/>
          </a:prstGeom>
          <a:noFill/>
          <a:ln w="9525">
            <a:noFill/>
            <a:miter lim="800000"/>
            <a:headEnd/>
            <a:tailEnd/>
          </a:ln>
        </p:spPr>
        <p:txBody>
          <a:bodyPr>
            <a:spAutoFit/>
          </a:bodyPr>
          <a:lstStyle/>
          <a:p>
            <a:pPr algn="l">
              <a:lnSpc>
                <a:spcPct val="90000"/>
              </a:lnSpc>
              <a:spcBef>
                <a:spcPct val="0"/>
              </a:spcBef>
              <a:buClr>
                <a:srgbClr val="829E7E"/>
              </a:buClr>
            </a:pPr>
            <a:r>
              <a:rPr lang="en-US" sz="1600" i="0" dirty="0" smtClean="0">
                <a:solidFill>
                  <a:srgbClr val="000000"/>
                </a:solidFill>
                <a:ea typeface="ＭＳ Ｐゴシック" pitchFamily="34" charset="-128"/>
              </a:rPr>
              <a:t> Most enterprises are trying</a:t>
            </a:r>
          </a:p>
          <a:p>
            <a:pPr marL="565150" lvl="1" indent="-169863" algn="l">
              <a:lnSpc>
                <a:spcPct val="90000"/>
              </a:lnSpc>
              <a:spcBef>
                <a:spcPct val="0"/>
              </a:spcBef>
              <a:buClr>
                <a:srgbClr val="FF0000"/>
              </a:buClr>
              <a:buFont typeface="Arial" pitchFamily="34" charset="0"/>
              <a:buChar char="•"/>
            </a:pPr>
            <a:r>
              <a:rPr lang="en-US" sz="1600" i="0" dirty="0" smtClean="0">
                <a:solidFill>
                  <a:srgbClr val="000000"/>
                </a:solidFill>
                <a:ea typeface="ＭＳ Ｐゴシック" pitchFamily="34" charset="-128"/>
              </a:rPr>
              <a:t>Shared development and test environments</a:t>
            </a:r>
          </a:p>
          <a:p>
            <a:pPr marL="565150" lvl="1" indent="-169863" algn="l">
              <a:lnSpc>
                <a:spcPct val="90000"/>
              </a:lnSpc>
              <a:spcBef>
                <a:spcPct val="0"/>
              </a:spcBef>
              <a:buClr>
                <a:srgbClr val="FF0000"/>
              </a:buClr>
              <a:buFont typeface="Arial" pitchFamily="34" charset="0"/>
              <a:buChar char="•"/>
            </a:pPr>
            <a:r>
              <a:rPr lang="en-US" sz="1600" i="0" dirty="0" smtClean="0">
                <a:solidFill>
                  <a:srgbClr val="000000"/>
                </a:solidFill>
                <a:ea typeface="ＭＳ Ｐゴシック" pitchFamily="34" charset="-128"/>
              </a:rPr>
              <a:t>Hardware &amp; Services consolidation</a:t>
            </a:r>
          </a:p>
        </p:txBody>
      </p:sp>
      <p:pic>
        <p:nvPicPr>
          <p:cNvPr id="15370" name="Picture 18"/>
          <p:cNvPicPr>
            <a:picLocks noChangeAspect="1"/>
          </p:cNvPicPr>
          <p:nvPr/>
        </p:nvPicPr>
        <p:blipFill>
          <a:blip r:embed="rId4" cstate="print"/>
          <a:srcRect/>
          <a:stretch>
            <a:fillRect/>
          </a:stretch>
        </p:blipFill>
        <p:spPr bwMode="auto">
          <a:xfrm>
            <a:off x="6591300" y="1365251"/>
            <a:ext cx="1614488" cy="1943100"/>
          </a:xfrm>
          <a:prstGeom prst="rect">
            <a:avLst/>
          </a:prstGeom>
          <a:noFill/>
          <a:ln w="9525">
            <a:noFill/>
            <a:miter lim="800000"/>
            <a:headEnd/>
            <a:tailEnd/>
          </a:ln>
        </p:spPr>
      </p:pic>
      <p:pic>
        <p:nvPicPr>
          <p:cNvPr id="15371" name="Picture 20"/>
          <p:cNvPicPr>
            <a:picLocks noChangeAspect="1"/>
          </p:cNvPicPr>
          <p:nvPr/>
        </p:nvPicPr>
        <p:blipFill>
          <a:blip r:embed="rId5" cstate="print"/>
          <a:srcRect/>
          <a:stretch>
            <a:fillRect/>
          </a:stretch>
        </p:blipFill>
        <p:spPr bwMode="auto">
          <a:xfrm>
            <a:off x="979488" y="1416052"/>
            <a:ext cx="1778000" cy="1809749"/>
          </a:xfrm>
          <a:prstGeom prst="rect">
            <a:avLst/>
          </a:prstGeom>
          <a:noFill/>
          <a:ln w="9525">
            <a:noFill/>
            <a:miter lim="800000"/>
            <a:headEnd/>
            <a:tailEnd/>
          </a:ln>
        </p:spPr>
      </p:pic>
      <p:pic>
        <p:nvPicPr>
          <p:cNvPr id="15372" name="Picture 19"/>
          <p:cNvPicPr>
            <a:picLocks noChangeAspect="1"/>
          </p:cNvPicPr>
          <p:nvPr/>
        </p:nvPicPr>
        <p:blipFill>
          <a:blip r:embed="rId6" cstate="print"/>
          <a:srcRect/>
          <a:stretch>
            <a:fillRect/>
          </a:stretch>
        </p:blipFill>
        <p:spPr bwMode="auto">
          <a:xfrm>
            <a:off x="6611938" y="3359151"/>
            <a:ext cx="1593850" cy="1689100"/>
          </a:xfrm>
          <a:prstGeom prst="rect">
            <a:avLst/>
          </a:prstGeom>
          <a:noFill/>
          <a:ln w="9525">
            <a:noFill/>
            <a:miter lim="800000"/>
            <a:headEnd/>
            <a:tailEnd/>
          </a:ln>
        </p:spPr>
      </p:pic>
      <p:pic>
        <p:nvPicPr>
          <p:cNvPr id="15373" name="Picture 21"/>
          <p:cNvPicPr>
            <a:picLocks noChangeAspect="1"/>
          </p:cNvPicPr>
          <p:nvPr/>
        </p:nvPicPr>
        <p:blipFill>
          <a:blip r:embed="rId7" cstate="print"/>
          <a:srcRect/>
          <a:stretch>
            <a:fillRect/>
          </a:stretch>
        </p:blipFill>
        <p:spPr bwMode="auto">
          <a:xfrm>
            <a:off x="987425" y="3221567"/>
            <a:ext cx="1739900" cy="1803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ess game for strategy.jpg"/>
          <p:cNvPicPr>
            <a:picLocks noChangeAspect="1"/>
          </p:cNvPicPr>
          <p:nvPr/>
        </p:nvPicPr>
        <p:blipFill>
          <a:blip r:embed="rId3" cstate="print"/>
          <a:srcRect t="13194" b="31806"/>
          <a:stretch>
            <a:fillRect/>
          </a:stretch>
        </p:blipFill>
        <p:spPr>
          <a:xfrm>
            <a:off x="657225" y="742952"/>
            <a:ext cx="7753350" cy="5314951"/>
          </a:xfrm>
          <a:prstGeom prst="rect">
            <a:avLst/>
          </a:prstGeom>
          <a:ln w="25400">
            <a:solidFill>
              <a:schemeClr val="bg1">
                <a:lumMod val="65000"/>
              </a:schemeClr>
            </a:solidFill>
          </a:ln>
        </p:spPr>
      </p:pic>
      <p:sp>
        <p:nvSpPr>
          <p:cNvPr id="2" name="Title 1"/>
          <p:cNvSpPr>
            <a:spLocks noGrp="1"/>
          </p:cNvSpPr>
          <p:nvPr>
            <p:ph type="title"/>
          </p:nvPr>
        </p:nvSpPr>
        <p:spPr>
          <a:xfrm>
            <a:off x="876301" y="88900"/>
            <a:ext cx="7553325" cy="533400"/>
          </a:xfrm>
        </p:spPr>
        <p:txBody>
          <a:bodyPr/>
          <a:lstStyle/>
          <a:p>
            <a:pPr algn="ctr"/>
            <a:r>
              <a:rPr lang="en-US" dirty="0" smtClean="0"/>
              <a:t>Oracle’s Cloud Strategy</a:t>
            </a:r>
            <a:endParaRPr lang="en-US" dirty="0"/>
          </a:p>
        </p:txBody>
      </p:sp>
      <p:sp>
        <p:nvSpPr>
          <p:cNvPr id="4" name="Content Placeholder 2"/>
          <p:cNvSpPr txBox="1">
            <a:spLocks/>
          </p:cNvSpPr>
          <p:nvPr/>
        </p:nvSpPr>
        <p:spPr>
          <a:xfrm>
            <a:off x="742954" y="1047752"/>
            <a:ext cx="3819525" cy="5133975"/>
          </a:xfrm>
          <a:prstGeom prst="rect">
            <a:avLst/>
          </a:prstGeom>
        </p:spPr>
        <p:txBody>
          <a:bodyPr/>
          <a:lstStyle/>
          <a:p>
            <a:pPr marL="177800" marR="0" lvl="0" indent="-177800" algn="l" defTabSz="914400" rtl="0" eaLnBrk="1" fontAlgn="base" latinLnBrk="0" hangingPunct="1">
              <a:lnSpc>
                <a:spcPct val="100000"/>
              </a:lnSpc>
              <a:spcBef>
                <a:spcPct val="20000"/>
              </a:spcBef>
              <a:spcAft>
                <a:spcPct val="0"/>
              </a:spcAft>
              <a:buClr>
                <a:srgbClr val="FF0000"/>
              </a:buClr>
              <a:buSzPct val="85000"/>
              <a:buFontTx/>
              <a:buChar char="•"/>
              <a:tabLst/>
              <a:defRPr/>
            </a:pPr>
            <a:r>
              <a:rPr kumimoji="0" lang="en-US" sz="2400" i="0" u="none" strike="noStrike" kern="0" cap="none" spc="0" normalizeH="0" baseline="0" noProof="0" dirty="0" smtClean="0">
                <a:ln>
                  <a:noFill/>
                </a:ln>
                <a:effectLst/>
                <a:uLnTx/>
                <a:uFillTx/>
                <a:latin typeface="+mn-lt"/>
                <a:ea typeface="+mn-ea"/>
                <a:cs typeface="+mn-cs"/>
              </a:rPr>
              <a:t>Complete</a:t>
            </a:r>
          </a:p>
          <a:p>
            <a:pPr marL="635000" lvl="1" indent="-177800" algn="l" eaLnBrk="1" hangingPunct="1">
              <a:spcBef>
                <a:spcPct val="20000"/>
              </a:spcBef>
              <a:buClr>
                <a:srgbClr val="FF0000"/>
              </a:buClr>
              <a:buSzPct val="85000"/>
              <a:buFontTx/>
              <a:buChar char="•"/>
            </a:pPr>
            <a:endParaRPr lang="en-US" sz="2000" b="0" i="0" kern="0" dirty="0" smtClean="0">
              <a:latin typeface="+mn-lt"/>
            </a:endParaRPr>
          </a:p>
          <a:p>
            <a:pPr marL="635000" lvl="1" indent="-177800" algn="l" eaLnBrk="1" hangingPunct="1">
              <a:spcBef>
                <a:spcPct val="20000"/>
              </a:spcBef>
              <a:buClr>
                <a:srgbClr val="FF0000"/>
              </a:buClr>
              <a:buSzPct val="85000"/>
              <a:buFontTx/>
              <a:buChar char="•"/>
            </a:pPr>
            <a:r>
              <a:rPr lang="en-US" sz="2000" b="0" i="0" kern="0" dirty="0" smtClean="0"/>
              <a:t>Applications</a:t>
            </a:r>
          </a:p>
          <a:p>
            <a:pPr marL="635000" lvl="1" indent="-177800" algn="l" eaLnBrk="1" hangingPunct="1">
              <a:spcBef>
                <a:spcPct val="20000"/>
              </a:spcBef>
              <a:buClr>
                <a:srgbClr val="FF0000"/>
              </a:buClr>
              <a:buSzPct val="85000"/>
              <a:buFontTx/>
              <a:buChar char="•"/>
            </a:pPr>
            <a:r>
              <a:rPr lang="en-US" sz="2000" b="0" i="0" kern="0" dirty="0" smtClean="0"/>
              <a:t>Platform</a:t>
            </a:r>
          </a:p>
          <a:p>
            <a:pPr marL="635000" lvl="1" indent="-177800" algn="l" eaLnBrk="1" hangingPunct="1">
              <a:spcBef>
                <a:spcPct val="20000"/>
              </a:spcBef>
              <a:buClr>
                <a:srgbClr val="FF0000"/>
              </a:buClr>
              <a:buSzPct val="85000"/>
              <a:buFontTx/>
              <a:buChar char="•"/>
            </a:pPr>
            <a:r>
              <a:rPr lang="en-US" sz="2000" b="0" i="0" kern="0" dirty="0" smtClean="0">
                <a:latin typeface="+mn-lt"/>
              </a:rPr>
              <a:t>Infrastructure</a:t>
            </a:r>
          </a:p>
          <a:p>
            <a:pPr marL="177800" marR="0" lvl="0" indent="-177800" algn="l" defTabSz="914400" rtl="0" eaLnBrk="1" fontAlgn="base" latinLnBrk="0" hangingPunct="1">
              <a:lnSpc>
                <a:spcPct val="100000"/>
              </a:lnSpc>
              <a:spcBef>
                <a:spcPct val="20000"/>
              </a:spcBef>
              <a:spcAft>
                <a:spcPct val="0"/>
              </a:spcAft>
              <a:buClr>
                <a:srgbClr val="FF0000"/>
              </a:buClr>
              <a:buSzPct val="85000"/>
              <a:buFontTx/>
              <a:buChar char="•"/>
              <a:tabLst/>
              <a:defRPr/>
            </a:pPr>
            <a:endParaRPr lang="en-US" sz="2400" i="0" kern="0" dirty="0" smtClean="0">
              <a:latin typeface="+mn-lt"/>
            </a:endParaRPr>
          </a:p>
          <a:p>
            <a:pPr marL="177800" marR="0" lvl="0" indent="-177800" algn="l" defTabSz="914400" rtl="0" eaLnBrk="1" fontAlgn="base" latinLnBrk="0" hangingPunct="1">
              <a:lnSpc>
                <a:spcPct val="100000"/>
              </a:lnSpc>
              <a:spcBef>
                <a:spcPct val="20000"/>
              </a:spcBef>
              <a:spcAft>
                <a:spcPct val="0"/>
              </a:spcAft>
              <a:buClr>
                <a:srgbClr val="FF0000"/>
              </a:buClr>
              <a:buSzPct val="85000"/>
              <a:buFontTx/>
              <a:buChar char="•"/>
              <a:tabLst/>
              <a:defRPr/>
            </a:pPr>
            <a:r>
              <a:rPr lang="en-US" sz="2400" i="0" kern="0" dirty="0" smtClean="0">
                <a:latin typeface="+mn-lt"/>
              </a:rPr>
              <a:t>Enterprise Grade</a:t>
            </a:r>
          </a:p>
          <a:p>
            <a:pPr marL="635000" lvl="1" indent="-177800" algn="l" eaLnBrk="1" hangingPunct="1">
              <a:spcBef>
                <a:spcPct val="20000"/>
              </a:spcBef>
              <a:buClr>
                <a:srgbClr val="FF0000"/>
              </a:buClr>
              <a:buSzPct val="85000"/>
              <a:buFontTx/>
              <a:buChar char="•"/>
            </a:pPr>
            <a:r>
              <a:rPr lang="en-US" sz="2000" b="0" i="0" kern="0" dirty="0" smtClean="0">
                <a:latin typeface="+mn-lt"/>
              </a:rPr>
              <a:t>High Performance</a:t>
            </a:r>
          </a:p>
          <a:p>
            <a:pPr marL="635000" lvl="1" indent="-177800" algn="l" eaLnBrk="1" hangingPunct="1">
              <a:spcBef>
                <a:spcPct val="20000"/>
              </a:spcBef>
              <a:buClr>
                <a:srgbClr val="FF0000"/>
              </a:buClr>
              <a:buSzPct val="85000"/>
              <a:buFontTx/>
              <a:buChar char="•"/>
            </a:pPr>
            <a:r>
              <a:rPr lang="en-US" sz="2000" b="0" i="0" kern="0" dirty="0" smtClean="0">
                <a:latin typeface="+mn-lt"/>
              </a:rPr>
              <a:t>Scalable</a:t>
            </a:r>
          </a:p>
          <a:p>
            <a:pPr marL="635000" lvl="1" indent="-177800" algn="l" eaLnBrk="1" hangingPunct="1">
              <a:spcBef>
                <a:spcPct val="20000"/>
              </a:spcBef>
              <a:buClr>
                <a:srgbClr val="FF0000"/>
              </a:buClr>
              <a:buSzPct val="85000"/>
              <a:buFontTx/>
              <a:buChar char="•"/>
            </a:pPr>
            <a:r>
              <a:rPr lang="en-US" sz="2000" b="0" i="0" kern="0" dirty="0" smtClean="0">
                <a:latin typeface="+mn-lt"/>
              </a:rPr>
              <a:t>Available</a:t>
            </a:r>
          </a:p>
          <a:p>
            <a:pPr marL="635000" lvl="1" indent="-177800" algn="l" eaLnBrk="1" hangingPunct="1">
              <a:spcBef>
                <a:spcPct val="20000"/>
              </a:spcBef>
              <a:spcAft>
                <a:spcPts val="600"/>
              </a:spcAft>
              <a:buClr>
                <a:srgbClr val="FF0000"/>
              </a:buClr>
              <a:buSzPct val="85000"/>
              <a:buFontTx/>
              <a:buChar char="•"/>
            </a:pPr>
            <a:r>
              <a:rPr lang="en-US" sz="2000" b="0" i="0" kern="0" dirty="0" smtClean="0">
                <a:latin typeface="+mn-lt"/>
              </a:rPr>
              <a:t>Secure</a:t>
            </a:r>
            <a:endParaRPr kumimoji="0" lang="en-US" sz="2000" b="0" i="0" u="none" strike="noStrike" kern="0" cap="none" spc="0" normalizeH="0" baseline="0" noProof="0" dirty="0" smtClean="0">
              <a:ln>
                <a:noFill/>
              </a:ln>
              <a:effectLst/>
              <a:uLnTx/>
              <a:uFillTx/>
              <a:latin typeface="+mn-lt"/>
              <a:ea typeface="+mn-ea"/>
              <a:cs typeface="+mn-cs"/>
            </a:endParaRPr>
          </a:p>
          <a:p>
            <a:pPr marL="177800" marR="0" lvl="0" indent="-177800" algn="l" defTabSz="914400" rtl="0" eaLnBrk="1" fontAlgn="base" latinLnBrk="0" hangingPunct="1">
              <a:lnSpc>
                <a:spcPct val="100000"/>
              </a:lnSpc>
              <a:spcBef>
                <a:spcPct val="20000"/>
              </a:spcBef>
              <a:spcAft>
                <a:spcPct val="0"/>
              </a:spcAft>
              <a:buClr>
                <a:srgbClr val="FF0000"/>
              </a:buClr>
              <a:buSzPct val="85000"/>
              <a:buFontTx/>
              <a:buChar char="•"/>
              <a:tabLst/>
              <a:defRPr/>
            </a:pPr>
            <a:endParaRPr kumimoji="0" lang="en-US" sz="2400" i="0" u="none" strike="noStrike" kern="0" cap="none" spc="0" normalizeH="0" baseline="0" noProof="0" dirty="0">
              <a:ln>
                <a:noFill/>
              </a:ln>
              <a:effectLst/>
              <a:uLnTx/>
              <a:uFillTx/>
              <a:latin typeface="+mn-lt"/>
              <a:ea typeface="+mn-ea"/>
              <a:cs typeface="+mn-cs"/>
            </a:endParaRPr>
          </a:p>
        </p:txBody>
      </p:sp>
      <p:sp>
        <p:nvSpPr>
          <p:cNvPr id="7" name="Rectangle 6"/>
          <p:cNvSpPr/>
          <p:nvPr/>
        </p:nvSpPr>
        <p:spPr>
          <a:xfrm>
            <a:off x="4972050" y="1104815"/>
            <a:ext cx="4572000" cy="1200329"/>
          </a:xfrm>
          <a:prstGeom prst="rect">
            <a:avLst/>
          </a:prstGeom>
        </p:spPr>
        <p:txBody>
          <a:bodyPr>
            <a:spAutoFit/>
          </a:bodyPr>
          <a:lstStyle/>
          <a:p>
            <a:pPr marL="177800" indent="-177800" algn="l" eaLnBrk="1" hangingPunct="1">
              <a:spcBef>
                <a:spcPct val="20000"/>
              </a:spcBef>
              <a:buClr>
                <a:srgbClr val="FF0000"/>
              </a:buClr>
              <a:buSzPct val="85000"/>
              <a:buFontTx/>
              <a:buChar char="•"/>
            </a:pPr>
            <a:r>
              <a:rPr lang="en-US" sz="2400" i="0" kern="0" dirty="0" smtClean="0"/>
              <a:t>Fit for Purpose</a:t>
            </a:r>
          </a:p>
          <a:p>
            <a:pPr marL="635000" lvl="1" indent="-177800" algn="l" eaLnBrk="1" hangingPunct="1">
              <a:spcBef>
                <a:spcPct val="20000"/>
              </a:spcBef>
              <a:buClr>
                <a:srgbClr val="FF0000"/>
              </a:buClr>
              <a:buSzPct val="85000"/>
              <a:buFontTx/>
              <a:buChar char="•"/>
            </a:pPr>
            <a:r>
              <a:rPr lang="en-US" sz="2000" b="0" i="0" kern="0" dirty="0" smtClean="0"/>
              <a:t>Public, Private, Hybrid</a:t>
            </a:r>
          </a:p>
          <a:p>
            <a:pPr marL="635000" lvl="1" indent="-177800" algn="l" eaLnBrk="1" hangingPunct="1">
              <a:spcBef>
                <a:spcPct val="20000"/>
              </a:spcBef>
              <a:buClr>
                <a:srgbClr val="FF0000"/>
              </a:buClr>
              <a:buSzPct val="85000"/>
              <a:buFontTx/>
              <a:buChar char="•"/>
            </a:pPr>
            <a:r>
              <a:rPr lang="en-US" sz="2000" b="0" i="0" kern="0" dirty="0" smtClean="0"/>
              <a:t>Manageable</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2327281" y="1814512"/>
            <a:ext cx="4378325" cy="3713163"/>
            <a:chOff x="2563091" y="2180726"/>
            <a:chExt cx="4184073" cy="3340285"/>
          </a:xfrm>
        </p:grpSpPr>
        <p:sp>
          <p:nvSpPr>
            <p:cNvPr id="14" name="Rounded Rectangle 13"/>
            <p:cNvSpPr/>
            <p:nvPr/>
          </p:nvSpPr>
          <p:spPr bwMode="auto">
            <a:xfrm>
              <a:off x="2563091" y="3938695"/>
              <a:ext cx="4184073" cy="1582316"/>
            </a:xfrm>
            <a:prstGeom prst="roundRect">
              <a:avLst>
                <a:gd name="adj" fmla="val 13063"/>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lIns="72000" tIns="36000" rIns="36000" bIns="36000"/>
            <a:lstStyle/>
            <a:p>
              <a:pPr algn="l" eaLnBrk="1" fontAlgn="auto" hangingPunct="1">
                <a:spcBef>
                  <a:spcPts val="0"/>
                </a:spcBef>
                <a:spcAft>
                  <a:spcPts val="0"/>
                </a:spcAft>
                <a:defRPr/>
              </a:pPr>
              <a:r>
                <a:rPr lang="en-US" sz="2000" b="1" i="0" dirty="0">
                  <a:solidFill>
                    <a:srgbClr val="000000"/>
                  </a:solidFill>
                  <a:latin typeface="Arial"/>
                  <a:ea typeface="Times New Roman" pitchFamily="-109" charset="0"/>
                  <a:cs typeface="Times New Roman" pitchFamily="-109" charset="0"/>
                </a:rPr>
                <a:t>Infrastructure</a:t>
              </a:r>
            </a:p>
            <a:p>
              <a:pPr algn="l" eaLnBrk="1" fontAlgn="auto" hangingPunct="1">
                <a:spcBef>
                  <a:spcPts val="0"/>
                </a:spcBef>
                <a:spcAft>
                  <a:spcPts val="0"/>
                </a:spcAft>
                <a:defRPr/>
              </a:pPr>
              <a:r>
                <a:rPr lang="en-US" sz="1400" b="1" i="0" dirty="0">
                  <a:solidFill>
                    <a:srgbClr val="000000"/>
                  </a:solidFill>
                  <a:latin typeface="Arial"/>
                  <a:ea typeface="Times New Roman" pitchFamily="-109" charset="0"/>
                  <a:cs typeface="Times New Roman" pitchFamily="-109" charset="0"/>
                </a:rPr>
                <a:t>As a Service</a:t>
              </a:r>
              <a:endParaRPr lang="en-AU" sz="1400" b="1" i="0" dirty="0">
                <a:solidFill>
                  <a:srgbClr val="000000"/>
                </a:solidFill>
                <a:latin typeface="Arial"/>
                <a:ea typeface="Times New Roman" pitchFamily="-109" charset="0"/>
                <a:cs typeface="Times New Roman" pitchFamily="-109" charset="0"/>
              </a:endParaRPr>
            </a:p>
          </p:txBody>
        </p:sp>
        <p:sp>
          <p:nvSpPr>
            <p:cNvPr id="17" name="Rounded Rectangle 16"/>
            <p:cNvSpPr/>
            <p:nvPr/>
          </p:nvSpPr>
          <p:spPr bwMode="auto">
            <a:xfrm>
              <a:off x="2563091" y="3034719"/>
              <a:ext cx="4184073" cy="816863"/>
            </a:xfrm>
            <a:prstGeom prst="roundRect">
              <a:avLst>
                <a:gd name="adj" fmla="val 13063"/>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p:spPr>
          <p:txBody>
            <a:bodyPr lIns="72000" tIns="36000" rIns="36000" bIns="36000"/>
            <a:lstStyle/>
            <a:p>
              <a:pPr algn="l" eaLnBrk="1" fontAlgn="auto" hangingPunct="1">
                <a:spcBef>
                  <a:spcPts val="0"/>
                </a:spcBef>
                <a:spcAft>
                  <a:spcPts val="0"/>
                </a:spcAft>
                <a:defRPr/>
              </a:pPr>
              <a:r>
                <a:rPr lang="en-US" sz="2000" b="1" i="0" dirty="0">
                  <a:solidFill>
                    <a:srgbClr val="000000"/>
                  </a:solidFill>
                  <a:latin typeface="Arial"/>
                  <a:ea typeface="Times New Roman" pitchFamily="-109" charset="0"/>
                  <a:cs typeface="Times New Roman" pitchFamily="-109" charset="0"/>
                </a:rPr>
                <a:t>Platform</a:t>
              </a:r>
            </a:p>
            <a:p>
              <a:pPr algn="l" eaLnBrk="1" fontAlgn="auto" hangingPunct="1">
                <a:spcBef>
                  <a:spcPts val="0"/>
                </a:spcBef>
                <a:spcAft>
                  <a:spcPts val="0"/>
                </a:spcAft>
                <a:defRPr/>
              </a:pPr>
              <a:r>
                <a:rPr lang="en-US" sz="1400" b="1" i="0" dirty="0">
                  <a:solidFill>
                    <a:srgbClr val="000000"/>
                  </a:solidFill>
                  <a:latin typeface="Arial"/>
                  <a:ea typeface="Times New Roman" pitchFamily="-109" charset="0"/>
                  <a:cs typeface="Times New Roman" pitchFamily="-109" charset="0"/>
                </a:rPr>
                <a:t>As a Service</a:t>
              </a:r>
              <a:endParaRPr lang="en-AU" sz="1400" b="1" i="0" dirty="0">
                <a:solidFill>
                  <a:srgbClr val="000000"/>
                </a:solidFill>
                <a:latin typeface="Arial"/>
                <a:ea typeface="Times New Roman" pitchFamily="-109" charset="0"/>
                <a:cs typeface="Times New Roman" pitchFamily="-109" charset="0"/>
              </a:endParaRPr>
            </a:p>
          </p:txBody>
        </p:sp>
        <p:sp>
          <p:nvSpPr>
            <p:cNvPr id="18" name="Rounded Rectangle 17"/>
            <p:cNvSpPr/>
            <p:nvPr/>
          </p:nvSpPr>
          <p:spPr bwMode="auto">
            <a:xfrm>
              <a:off x="2563091" y="2180726"/>
              <a:ext cx="4184073" cy="775448"/>
            </a:xfrm>
            <a:prstGeom prst="roundRect">
              <a:avLst>
                <a:gd name="adj" fmla="val 13063"/>
              </a:avLst>
            </a:prstGeom>
            <a:solidFill>
              <a:schemeClr val="bg1">
                <a:lumMod val="65000"/>
              </a:schemeClr>
            </a:solidFill>
            <a:ln w="9525" cap="flat" cmpd="sng" algn="ctr">
              <a:solidFill>
                <a:schemeClr val="tx1">
                  <a:lumMod val="50000"/>
                  <a:lumOff val="50000"/>
                </a:schemeClr>
              </a:solidFill>
              <a:prstDash val="solid"/>
              <a:round/>
              <a:headEnd type="none" w="med" len="med"/>
              <a:tailEnd type="none" w="med" len="med"/>
            </a:ln>
            <a:effectLst/>
          </p:spPr>
          <p:txBody>
            <a:bodyPr lIns="72000" tIns="36000" rIns="36000" bIns="36000"/>
            <a:lstStyle/>
            <a:p>
              <a:pPr algn="l" eaLnBrk="1" fontAlgn="auto" hangingPunct="1">
                <a:spcBef>
                  <a:spcPts val="0"/>
                </a:spcBef>
                <a:spcAft>
                  <a:spcPts val="0"/>
                </a:spcAft>
                <a:defRPr/>
              </a:pPr>
              <a:r>
                <a:rPr lang="en-US" sz="2000" b="1" i="0" dirty="0">
                  <a:solidFill>
                    <a:srgbClr val="000000"/>
                  </a:solidFill>
                  <a:latin typeface="Arial"/>
                  <a:ea typeface="Times New Roman" pitchFamily="-109" charset="0"/>
                  <a:cs typeface="Times New Roman" pitchFamily="-109" charset="0"/>
                </a:rPr>
                <a:t>Software</a:t>
              </a:r>
            </a:p>
            <a:p>
              <a:pPr algn="l" eaLnBrk="1" fontAlgn="auto" hangingPunct="1">
                <a:spcBef>
                  <a:spcPts val="0"/>
                </a:spcBef>
                <a:spcAft>
                  <a:spcPts val="0"/>
                </a:spcAft>
                <a:defRPr/>
              </a:pPr>
              <a:r>
                <a:rPr lang="en-US" sz="1400" b="1" i="0" dirty="0">
                  <a:solidFill>
                    <a:srgbClr val="000000"/>
                  </a:solidFill>
                  <a:latin typeface="Arial"/>
                  <a:ea typeface="Times New Roman" pitchFamily="-109" charset="0"/>
                  <a:cs typeface="Times New Roman" pitchFamily="-109" charset="0"/>
                </a:rPr>
                <a:t>As a Service</a:t>
              </a:r>
              <a:endParaRPr lang="en-AU" sz="1400" b="1" i="0" dirty="0">
                <a:solidFill>
                  <a:srgbClr val="000000"/>
                </a:solidFill>
                <a:latin typeface="Arial"/>
                <a:ea typeface="Times New Roman" pitchFamily="-109" charset="0"/>
                <a:cs typeface="Times New Roman" pitchFamily="-109" charset="0"/>
              </a:endParaRPr>
            </a:p>
          </p:txBody>
        </p:sp>
      </p:grpSp>
      <p:pic>
        <p:nvPicPr>
          <p:cNvPr id="46083" name="Picture 4"/>
          <p:cNvPicPr>
            <a:picLocks noChangeAspect="1" noChangeArrowheads="1"/>
          </p:cNvPicPr>
          <p:nvPr/>
        </p:nvPicPr>
        <p:blipFill>
          <a:blip r:embed="rId3" cstate="print"/>
          <a:srcRect/>
          <a:stretch>
            <a:fillRect/>
          </a:stretch>
        </p:blipFill>
        <p:spPr bwMode="auto">
          <a:xfrm>
            <a:off x="4140200" y="1981203"/>
            <a:ext cx="2400300" cy="3425825"/>
          </a:xfrm>
          <a:prstGeom prst="rect">
            <a:avLst/>
          </a:prstGeom>
          <a:noFill/>
          <a:ln w="9525">
            <a:noFill/>
            <a:round/>
            <a:headEnd/>
            <a:tailEnd/>
          </a:ln>
        </p:spPr>
      </p:pic>
      <p:grpSp>
        <p:nvGrpSpPr>
          <p:cNvPr id="3" name="Group 61"/>
          <p:cNvGrpSpPr>
            <a:grpSpLocks/>
          </p:cNvGrpSpPr>
          <p:nvPr/>
        </p:nvGrpSpPr>
        <p:grpSpPr bwMode="auto">
          <a:xfrm>
            <a:off x="6843713" y="2286004"/>
            <a:ext cx="2286000" cy="1648860"/>
            <a:chOff x="2892068" y="2553195"/>
            <a:chExt cx="2545061" cy="1835608"/>
          </a:xfrm>
        </p:grpSpPr>
        <p:pic>
          <p:nvPicPr>
            <p:cNvPr id="46095" name="Picture 73" descr="Oracle"/>
            <p:cNvPicPr>
              <a:picLocks noChangeAspect="1" noChangeArrowheads="1"/>
            </p:cNvPicPr>
            <p:nvPr/>
          </p:nvPicPr>
          <p:blipFill>
            <a:blip r:embed="rId4" cstate="print"/>
            <a:srcRect/>
            <a:stretch>
              <a:fillRect/>
            </a:stretch>
          </p:blipFill>
          <p:spPr bwMode="auto">
            <a:xfrm>
              <a:off x="3218211" y="3728855"/>
              <a:ext cx="1971307" cy="246412"/>
            </a:xfrm>
            <a:prstGeom prst="rect">
              <a:avLst/>
            </a:prstGeom>
            <a:solidFill>
              <a:schemeClr val="bg1"/>
            </a:solidFill>
            <a:ln w="9525">
              <a:noFill/>
              <a:miter lim="800000"/>
              <a:headEnd/>
              <a:tailEnd/>
            </a:ln>
          </p:spPr>
        </p:pic>
        <p:sp>
          <p:nvSpPr>
            <p:cNvPr id="23" name="TextBox 22"/>
            <p:cNvSpPr txBox="1"/>
            <p:nvPr/>
          </p:nvSpPr>
          <p:spPr>
            <a:xfrm>
              <a:off x="2892068" y="3977641"/>
              <a:ext cx="2545061" cy="411162"/>
            </a:xfrm>
            <a:prstGeom prst="rect">
              <a:avLst/>
            </a:prstGeom>
            <a:noFill/>
          </p:spPr>
          <p:txBody>
            <a:bodyPr>
              <a:spAutoFit/>
            </a:bodyPr>
            <a:lstStyle/>
            <a:p>
              <a:pPr algn="ctr" eaLnBrk="1" fontAlgn="auto" hangingPunct="1">
                <a:spcBef>
                  <a:spcPts val="0"/>
                </a:spcBef>
                <a:spcAft>
                  <a:spcPts val="0"/>
                </a:spcAft>
                <a:defRPr/>
              </a:pPr>
              <a:r>
                <a:rPr lang="en-US" sz="1800" b="1" dirty="0">
                  <a:solidFill>
                    <a:srgbClr val="000000">
                      <a:lumMod val="75000"/>
                      <a:lumOff val="25000"/>
                    </a:srgbClr>
                  </a:solidFill>
                  <a:effectLst>
                    <a:outerShdw blurRad="38100" dist="38100" dir="2700000" algn="tl">
                      <a:srgbClr val="000000">
                        <a:alpha val="43137"/>
                      </a:srgbClr>
                    </a:outerShdw>
                  </a:effectLst>
                  <a:latin typeface="Arial"/>
                  <a:cs typeface="Arial" charset="0"/>
                </a:rPr>
                <a:t>Cloud Computing</a:t>
              </a:r>
            </a:p>
          </p:txBody>
        </p:sp>
        <p:pic>
          <p:nvPicPr>
            <p:cNvPr id="46097" name="Picture 4" descr="http://iconverticons.com/jobs/12731542292af7f1/png/Cloud_512x512x32.png"/>
            <p:cNvPicPr>
              <a:picLocks noChangeAspect="1" noChangeArrowheads="1"/>
            </p:cNvPicPr>
            <p:nvPr/>
          </p:nvPicPr>
          <p:blipFill>
            <a:blip r:embed="rId5" cstate="print"/>
            <a:srcRect/>
            <a:stretch>
              <a:fillRect/>
            </a:stretch>
          </p:blipFill>
          <p:spPr bwMode="auto">
            <a:xfrm>
              <a:off x="3467734" y="2553195"/>
              <a:ext cx="1318160" cy="1318161"/>
            </a:xfrm>
            <a:prstGeom prst="rect">
              <a:avLst/>
            </a:prstGeom>
            <a:noFill/>
            <a:ln w="9525">
              <a:noFill/>
              <a:miter lim="800000"/>
              <a:headEnd/>
              <a:tailEnd/>
            </a:ln>
          </p:spPr>
        </p:pic>
      </p:grpSp>
      <p:sp>
        <p:nvSpPr>
          <p:cNvPr id="46085" name="Right Brace 25"/>
          <p:cNvSpPr>
            <a:spLocks/>
          </p:cNvSpPr>
          <p:nvPr/>
        </p:nvSpPr>
        <p:spPr bwMode="auto">
          <a:xfrm>
            <a:off x="6664331" y="1579564"/>
            <a:ext cx="360363" cy="4084637"/>
          </a:xfrm>
          <a:prstGeom prst="rightBrace">
            <a:avLst>
              <a:gd name="adj1" fmla="val 16005"/>
              <a:gd name="adj2" fmla="val 43750"/>
            </a:avLst>
          </a:prstGeom>
          <a:noFill/>
          <a:ln w="38100" algn="ctr">
            <a:solidFill>
              <a:srgbClr val="FF0000"/>
            </a:solidFill>
            <a:round/>
            <a:headEnd/>
            <a:tailEnd/>
          </a:ln>
        </p:spPr>
        <p:txBody>
          <a:bodyPr anchor="ctr"/>
          <a:lstStyle/>
          <a:p>
            <a:pPr algn="ctr" eaLnBrk="1" fontAlgn="auto" hangingPunct="1">
              <a:spcBef>
                <a:spcPts val="0"/>
              </a:spcBef>
              <a:spcAft>
                <a:spcPts val="0"/>
              </a:spcAft>
            </a:pPr>
            <a:endParaRPr lang="en-AU" sz="3200" u="sng">
              <a:solidFill>
                <a:srgbClr val="FFFFFF"/>
              </a:solidFill>
              <a:latin typeface="Arial"/>
              <a:cs typeface="Times New Roman" pitchFamily="18" charset="0"/>
            </a:endParaRPr>
          </a:p>
        </p:txBody>
      </p:sp>
      <p:cxnSp>
        <p:nvCxnSpPr>
          <p:cNvPr id="46086" name="Straight Connector 29"/>
          <p:cNvCxnSpPr>
            <a:cxnSpLocks noChangeShapeType="1"/>
          </p:cNvCxnSpPr>
          <p:nvPr/>
        </p:nvCxnSpPr>
        <p:spPr bwMode="auto">
          <a:xfrm rot="10800000" flipV="1">
            <a:off x="234950" y="5667375"/>
            <a:ext cx="6443663" cy="0"/>
          </a:xfrm>
          <a:prstGeom prst="line">
            <a:avLst/>
          </a:prstGeom>
          <a:noFill/>
          <a:ln w="38100" algn="ctr">
            <a:solidFill>
              <a:srgbClr val="FF0000"/>
            </a:solidFill>
            <a:round/>
            <a:headEnd/>
            <a:tailEnd/>
          </a:ln>
        </p:spPr>
      </p:cxnSp>
      <p:cxnSp>
        <p:nvCxnSpPr>
          <p:cNvPr id="46087" name="Straight Connector 31"/>
          <p:cNvCxnSpPr>
            <a:cxnSpLocks noChangeShapeType="1"/>
          </p:cNvCxnSpPr>
          <p:nvPr/>
        </p:nvCxnSpPr>
        <p:spPr bwMode="auto">
          <a:xfrm rot="10800000" flipV="1">
            <a:off x="234950" y="1593851"/>
            <a:ext cx="6443663" cy="0"/>
          </a:xfrm>
          <a:prstGeom prst="line">
            <a:avLst/>
          </a:prstGeom>
          <a:noFill/>
          <a:ln w="38100" algn="ctr">
            <a:solidFill>
              <a:srgbClr val="FF0000"/>
            </a:solidFill>
            <a:round/>
            <a:headEnd/>
            <a:tailEnd/>
          </a:ln>
        </p:spPr>
      </p:cxnSp>
      <p:sp>
        <p:nvSpPr>
          <p:cNvPr id="28" name="Rectangle 27"/>
          <p:cNvSpPr/>
          <p:nvPr/>
        </p:nvSpPr>
        <p:spPr>
          <a:xfrm>
            <a:off x="409953" y="1995489"/>
            <a:ext cx="1569660" cy="369332"/>
          </a:xfrm>
          <a:prstGeom prst="rect">
            <a:avLst/>
          </a:prstGeom>
        </p:spPr>
        <p:txBody>
          <a:bodyPr wrap="none">
            <a:spAutoFit/>
          </a:bodyPr>
          <a:lstStyle/>
          <a:p>
            <a:pPr algn="r" eaLnBrk="1" fontAlgn="auto" hangingPunct="1">
              <a:spcBef>
                <a:spcPts val="0"/>
              </a:spcBef>
              <a:spcAft>
                <a:spcPts val="0"/>
              </a:spcAft>
              <a:defRPr/>
            </a:pPr>
            <a:r>
              <a:rPr lang="en-US" sz="1800" b="1" i="0" dirty="0">
                <a:solidFill>
                  <a:srgbClr val="FF0000"/>
                </a:solidFill>
                <a:effectLst>
                  <a:outerShdw blurRad="38100" dist="38100" dir="2700000" algn="tl">
                    <a:srgbClr val="DDDDDD"/>
                  </a:outerShdw>
                </a:effectLst>
                <a:latin typeface="Arial"/>
                <a:ea typeface="Times New Roman"/>
                <a:cs typeface="Times New Roman"/>
              </a:rPr>
              <a:t>Applications</a:t>
            </a:r>
            <a:endParaRPr lang="en-AU" sz="1800" b="1" i="0" dirty="0">
              <a:solidFill>
                <a:srgbClr val="000000"/>
              </a:solidFill>
              <a:latin typeface="Arial"/>
              <a:cs typeface="Arial" charset="0"/>
            </a:endParaRPr>
          </a:p>
        </p:txBody>
      </p:sp>
      <p:sp>
        <p:nvSpPr>
          <p:cNvPr id="29" name="Rectangle 28"/>
          <p:cNvSpPr/>
          <p:nvPr/>
        </p:nvSpPr>
        <p:spPr>
          <a:xfrm>
            <a:off x="442013" y="4711700"/>
            <a:ext cx="1537600" cy="400110"/>
          </a:xfrm>
          <a:prstGeom prst="rect">
            <a:avLst/>
          </a:prstGeom>
        </p:spPr>
        <p:txBody>
          <a:bodyPr wrap="none">
            <a:spAutoFit/>
          </a:bodyPr>
          <a:lstStyle/>
          <a:p>
            <a:pPr algn="r" eaLnBrk="1" fontAlgn="auto" hangingPunct="1">
              <a:spcBef>
                <a:spcPts val="0"/>
              </a:spcBef>
              <a:spcAft>
                <a:spcPts val="0"/>
              </a:spcAft>
              <a:defRPr/>
            </a:pPr>
            <a:r>
              <a:rPr lang="en-US" sz="2000" b="1" i="0" dirty="0">
                <a:solidFill>
                  <a:srgbClr val="FF0000"/>
                </a:solidFill>
                <a:effectLst>
                  <a:outerShdw blurRad="38100" dist="38100" dir="2700000" algn="tl">
                    <a:srgbClr val="DDDDDD"/>
                  </a:outerShdw>
                </a:effectLst>
                <a:latin typeface="Arial"/>
                <a:ea typeface="Times New Roman"/>
                <a:cs typeface="Times New Roman"/>
              </a:rPr>
              <a:t>Disk Image</a:t>
            </a:r>
            <a:endParaRPr lang="en-AU" sz="2000" b="1" i="0" dirty="0">
              <a:solidFill>
                <a:srgbClr val="000000"/>
              </a:solidFill>
              <a:latin typeface="Arial"/>
              <a:cs typeface="Arial" charset="0"/>
            </a:endParaRPr>
          </a:p>
        </p:txBody>
      </p:sp>
      <p:cxnSp>
        <p:nvCxnSpPr>
          <p:cNvPr id="46091" name="Straight Arrow Connector 32"/>
          <p:cNvCxnSpPr>
            <a:cxnSpLocks noChangeShapeType="1"/>
          </p:cNvCxnSpPr>
          <p:nvPr/>
        </p:nvCxnSpPr>
        <p:spPr bwMode="auto">
          <a:xfrm rot="5400000">
            <a:off x="-142876" y="3527425"/>
            <a:ext cx="2306639" cy="1588"/>
          </a:xfrm>
          <a:prstGeom prst="straightConnector1">
            <a:avLst/>
          </a:prstGeom>
          <a:noFill/>
          <a:ln w="28575" algn="ctr">
            <a:solidFill>
              <a:srgbClr val="FF0000"/>
            </a:solidFill>
            <a:round/>
            <a:headEnd/>
            <a:tailEnd type="arrow" w="med" len="med"/>
          </a:ln>
        </p:spPr>
      </p:cxnSp>
      <p:sp>
        <p:nvSpPr>
          <p:cNvPr id="34" name="Rectangle 33"/>
          <p:cNvSpPr/>
          <p:nvPr/>
        </p:nvSpPr>
        <p:spPr>
          <a:xfrm>
            <a:off x="996856" y="2363792"/>
            <a:ext cx="633507" cy="307777"/>
          </a:xfrm>
          <a:prstGeom prst="rect">
            <a:avLst/>
          </a:prstGeom>
        </p:spPr>
        <p:txBody>
          <a:bodyPr wrap="none">
            <a:spAutoFit/>
          </a:bodyPr>
          <a:lstStyle/>
          <a:p>
            <a:pPr algn="r" eaLnBrk="1" fontAlgn="auto" hangingPunct="1">
              <a:spcBef>
                <a:spcPts val="0"/>
              </a:spcBef>
              <a:spcAft>
                <a:spcPts val="0"/>
              </a:spcAft>
              <a:defRPr/>
            </a:pPr>
            <a:r>
              <a:rPr lang="en-US" sz="1400" i="0" dirty="0">
                <a:solidFill>
                  <a:srgbClr val="FF0000"/>
                </a:solidFill>
                <a:effectLst>
                  <a:outerShdw blurRad="38100" dist="38100" dir="2700000" algn="tl">
                    <a:srgbClr val="DDDDDD"/>
                  </a:outerShdw>
                </a:effectLst>
                <a:latin typeface="Arial"/>
                <a:ea typeface="Times New Roman"/>
                <a:cs typeface="Times New Roman"/>
              </a:rPr>
              <a:t>From</a:t>
            </a:r>
          </a:p>
        </p:txBody>
      </p:sp>
      <p:sp>
        <p:nvSpPr>
          <p:cNvPr id="35" name="Rectangle 34"/>
          <p:cNvSpPr/>
          <p:nvPr/>
        </p:nvSpPr>
        <p:spPr>
          <a:xfrm>
            <a:off x="998139" y="4248154"/>
            <a:ext cx="389337" cy="307777"/>
          </a:xfrm>
          <a:prstGeom prst="rect">
            <a:avLst/>
          </a:prstGeom>
        </p:spPr>
        <p:txBody>
          <a:bodyPr wrap="none">
            <a:spAutoFit/>
          </a:bodyPr>
          <a:lstStyle/>
          <a:p>
            <a:pPr algn="r" eaLnBrk="1" fontAlgn="auto" hangingPunct="1">
              <a:spcBef>
                <a:spcPts val="0"/>
              </a:spcBef>
              <a:spcAft>
                <a:spcPts val="0"/>
              </a:spcAft>
              <a:defRPr/>
            </a:pPr>
            <a:r>
              <a:rPr lang="en-US" sz="1400" i="0" dirty="0">
                <a:solidFill>
                  <a:srgbClr val="FF0000"/>
                </a:solidFill>
                <a:effectLst>
                  <a:outerShdw blurRad="38100" dist="38100" dir="2700000" algn="tl">
                    <a:srgbClr val="DDDDDD"/>
                  </a:outerShdw>
                </a:effectLst>
                <a:latin typeface="Arial"/>
                <a:ea typeface="Times New Roman"/>
                <a:cs typeface="Times New Roman"/>
              </a:rPr>
              <a:t>To</a:t>
            </a:r>
          </a:p>
        </p:txBody>
      </p:sp>
      <p:pic>
        <p:nvPicPr>
          <p:cNvPr id="46094" name="Picture 16" descr="O_SoftHardwareComplete_clr.bmp                                 05E2F1EFMacintosh HD                   C5CC1302:"/>
          <p:cNvPicPr>
            <a:picLocks noChangeAspect="1" noChangeArrowheads="1"/>
          </p:cNvPicPr>
          <p:nvPr/>
        </p:nvPicPr>
        <p:blipFill>
          <a:blip r:embed="rId6" cstate="print"/>
          <a:srcRect l="3072" t="23001" r="3290" b="27728"/>
          <a:stretch>
            <a:fillRect/>
          </a:stretch>
        </p:blipFill>
        <p:spPr bwMode="auto">
          <a:xfrm>
            <a:off x="2392363" y="5772152"/>
            <a:ext cx="4459287" cy="303213"/>
          </a:xfrm>
          <a:prstGeom prst="rect">
            <a:avLst/>
          </a:prstGeom>
          <a:noFill/>
          <a:ln w="9525">
            <a:noFill/>
            <a:miter lim="800000"/>
            <a:headEnd/>
            <a:tailEnd/>
          </a:ln>
        </p:spPr>
      </p:pic>
      <p:sp>
        <p:nvSpPr>
          <p:cNvPr id="21" name="Title 3"/>
          <p:cNvSpPr>
            <a:spLocks/>
          </p:cNvSpPr>
          <p:nvPr/>
        </p:nvSpPr>
        <p:spPr bwMode="auto">
          <a:xfrm>
            <a:off x="760413" y="76203"/>
            <a:ext cx="7581900" cy="941388"/>
          </a:xfrm>
          <a:prstGeom prst="rect">
            <a:avLst/>
          </a:prstGeom>
          <a:noFill/>
          <a:ln w="9525">
            <a:noFill/>
            <a:miter lim="800000"/>
            <a:headEnd/>
            <a:tailEnd/>
          </a:ln>
        </p:spPr>
        <p:txBody>
          <a:bodyPr lIns="0" tIns="0" rIns="0" bIns="0"/>
          <a:lstStyle/>
          <a:p>
            <a:pPr eaLnBrk="0" hangingPunct="0">
              <a:spcBef>
                <a:spcPts val="0"/>
              </a:spcBef>
            </a:pPr>
            <a:r>
              <a:rPr lang="en-US" sz="2800" b="1" i="0" dirty="0" smtClean="0">
                <a:latin typeface="+mj-lt"/>
                <a:ea typeface="+mj-ea"/>
                <a:cs typeface="Arial" pitchFamily="34" charset="0"/>
              </a:rPr>
              <a:t>Oracle’s Cloud Strategy </a:t>
            </a:r>
          </a:p>
          <a:p>
            <a:pPr eaLnBrk="0" hangingPunct="0">
              <a:spcBef>
                <a:spcPts val="0"/>
              </a:spcBef>
            </a:pPr>
            <a:r>
              <a:rPr lang="en-US" sz="2400" b="1" i="1" dirty="0" smtClean="0">
                <a:solidFill>
                  <a:srgbClr val="FF0000"/>
                </a:solidFill>
                <a:latin typeface="+mj-lt"/>
                <a:ea typeface="+mj-ea"/>
                <a:cs typeface="Arial" pitchFamily="34" charset="0"/>
              </a:rPr>
              <a:t>Complete Cloud Stack</a:t>
            </a:r>
            <a:endParaRPr lang="en-US" sz="2400" b="1" i="1" dirty="0">
              <a:solidFill>
                <a:srgbClr val="FF0000"/>
              </a:solidFill>
              <a:latin typeface="+mj-lt"/>
              <a:ea typeface="+mj-ea"/>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838200" y="152400"/>
            <a:ext cx="7581900" cy="542925"/>
          </a:xfrm>
        </p:spPr>
        <p:txBody>
          <a:bodyPr/>
          <a:lstStyle/>
          <a:p>
            <a:r>
              <a:rPr lang="en-US" sz="2800" dirty="0" smtClean="0"/>
              <a:t>Oracle Private Cloud Platform</a:t>
            </a:r>
          </a:p>
        </p:txBody>
      </p:sp>
      <p:sp>
        <p:nvSpPr>
          <p:cNvPr id="55" name="Rounded Rectangle 54"/>
          <p:cNvSpPr>
            <a:spLocks noChangeArrowheads="1"/>
          </p:cNvSpPr>
          <p:nvPr/>
        </p:nvSpPr>
        <p:spPr bwMode="auto">
          <a:xfrm>
            <a:off x="6710516" y="1410905"/>
            <a:ext cx="1900084" cy="4535899"/>
          </a:xfrm>
          <a:prstGeom prst="roundRect">
            <a:avLst>
              <a:gd name="adj" fmla="val 7215"/>
            </a:avLst>
          </a:prstGeom>
          <a:solidFill>
            <a:schemeClr val="tx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marL="173038" indent="-173038" algn="l">
              <a:lnSpc>
                <a:spcPts val="1700"/>
              </a:lnSpc>
              <a:spcBef>
                <a:spcPct val="0"/>
              </a:spcBef>
              <a:spcAft>
                <a:spcPts val="1200"/>
              </a:spcAft>
              <a:buClr>
                <a:srgbClr val="FFFFFF"/>
              </a:buClr>
              <a:buFont typeface="Arial" pitchFamily="34" charset="0"/>
              <a:buChar char="•"/>
              <a:defRPr/>
            </a:pPr>
            <a:endParaRPr lang="en-US" sz="1800" b="0" i="0" dirty="0">
              <a:solidFill>
                <a:srgbClr val="FFFFFF"/>
              </a:solidFill>
            </a:endParaRPr>
          </a:p>
        </p:txBody>
      </p:sp>
      <p:sp>
        <p:nvSpPr>
          <p:cNvPr id="56" name="Rounded Rectangle 55"/>
          <p:cNvSpPr>
            <a:spLocks noChangeArrowheads="1"/>
          </p:cNvSpPr>
          <p:nvPr/>
        </p:nvSpPr>
        <p:spPr bwMode="auto">
          <a:xfrm>
            <a:off x="578421" y="1410908"/>
            <a:ext cx="5410200" cy="1941895"/>
          </a:xfrm>
          <a:prstGeom prst="roundRect">
            <a:avLst>
              <a:gd name="adj" fmla="val 9153"/>
            </a:avLst>
          </a:prstGeom>
          <a:solidFill>
            <a:schemeClr val="tx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marL="173038" indent="-173038" algn="l">
              <a:spcBef>
                <a:spcPct val="0"/>
              </a:spcBef>
              <a:buClr>
                <a:srgbClr val="FFFFFF"/>
              </a:buClr>
              <a:buFont typeface="Arial" pitchFamily="34" charset="0"/>
              <a:buChar char="•"/>
              <a:defRPr/>
            </a:pPr>
            <a:endParaRPr lang="en-US" sz="1800" b="0" i="0" dirty="0">
              <a:solidFill>
                <a:srgbClr val="FFFFFF"/>
              </a:solidFill>
            </a:endParaRPr>
          </a:p>
        </p:txBody>
      </p:sp>
      <p:sp>
        <p:nvSpPr>
          <p:cNvPr id="46089" name="Rectangle 43"/>
          <p:cNvSpPr>
            <a:spLocks noChangeArrowheads="1"/>
          </p:cNvSpPr>
          <p:nvPr/>
        </p:nvSpPr>
        <p:spPr bwMode="auto">
          <a:xfrm>
            <a:off x="1904970" y="3611564"/>
            <a:ext cx="2763898" cy="338554"/>
          </a:xfrm>
          <a:prstGeom prst="rect">
            <a:avLst/>
          </a:prstGeom>
          <a:noFill/>
          <a:ln w="9525">
            <a:noFill/>
            <a:miter lim="800000"/>
            <a:headEnd/>
            <a:tailEnd/>
          </a:ln>
        </p:spPr>
        <p:txBody>
          <a:bodyPr wrap="none">
            <a:spAutoFit/>
          </a:bodyPr>
          <a:lstStyle/>
          <a:p>
            <a:pPr>
              <a:spcBef>
                <a:spcPct val="0"/>
              </a:spcBef>
              <a:buClr>
                <a:srgbClr val="FD0000"/>
              </a:buClr>
            </a:pPr>
            <a:r>
              <a:rPr lang="en-US" sz="1600" i="0" smtClean="0">
                <a:solidFill>
                  <a:srgbClr val="000000"/>
                </a:solidFill>
                <a:latin typeface="Arial"/>
                <a:cs typeface="Arial" pitchFamily="34" charset="0"/>
              </a:rPr>
              <a:t>Infrastructure as a Service</a:t>
            </a:r>
          </a:p>
        </p:txBody>
      </p:sp>
      <p:sp>
        <p:nvSpPr>
          <p:cNvPr id="46090" name="Rectangle 33"/>
          <p:cNvSpPr>
            <a:spLocks noChangeArrowheads="1"/>
          </p:cNvSpPr>
          <p:nvPr/>
        </p:nvSpPr>
        <p:spPr bwMode="gray">
          <a:xfrm>
            <a:off x="2155993" y="1055688"/>
            <a:ext cx="2263440" cy="339196"/>
          </a:xfrm>
          <a:prstGeom prst="rect">
            <a:avLst/>
          </a:prstGeom>
          <a:noFill/>
          <a:ln w="9525" algn="ctr">
            <a:noFill/>
            <a:miter lim="800000"/>
            <a:headEnd/>
            <a:tailEnd/>
          </a:ln>
        </p:spPr>
        <p:txBody>
          <a:bodyPr wrap="none" lIns="92075" tIns="46038" rIns="92075" bIns="46038">
            <a:spAutoFit/>
          </a:bodyPr>
          <a:lstStyle/>
          <a:p>
            <a:pPr eaLnBrk="1" hangingPunct="1">
              <a:spcBef>
                <a:spcPct val="0"/>
              </a:spcBef>
              <a:buClr>
                <a:srgbClr val="FD0000"/>
              </a:buClr>
            </a:pPr>
            <a:r>
              <a:rPr lang="en-US" sz="1600" i="0" smtClean="0">
                <a:solidFill>
                  <a:srgbClr val="000000"/>
                </a:solidFill>
                <a:latin typeface="Arial"/>
                <a:cs typeface="Arial" pitchFamily="34" charset="0"/>
              </a:rPr>
              <a:t>Platform as a Service</a:t>
            </a:r>
          </a:p>
        </p:txBody>
      </p:sp>
      <p:sp>
        <p:nvSpPr>
          <p:cNvPr id="46091" name="AutoShape 51"/>
          <p:cNvSpPr>
            <a:spLocks noChangeArrowheads="1"/>
          </p:cNvSpPr>
          <p:nvPr/>
        </p:nvSpPr>
        <p:spPr bwMode="auto">
          <a:xfrm flipV="1">
            <a:off x="6127750" y="2044348"/>
            <a:ext cx="484188" cy="673804"/>
          </a:xfrm>
          <a:prstGeom prst="leftRightArrow">
            <a:avLst>
              <a:gd name="adj1" fmla="val 50000"/>
              <a:gd name="adj2" fmla="val 30480"/>
            </a:avLst>
          </a:prstGeom>
          <a:gradFill rotWithShape="1">
            <a:gsLst>
              <a:gs pos="0">
                <a:srgbClr val="748A97"/>
              </a:gs>
              <a:gs pos="50000">
                <a:srgbClr val="A8C7DA"/>
              </a:gs>
              <a:gs pos="100000">
                <a:srgbClr val="C8EDFF"/>
              </a:gs>
            </a:gsLst>
            <a:lin ang="5400000" scaled="1"/>
          </a:gradFill>
          <a:ln w="9525">
            <a:noFill/>
            <a:miter lim="800000"/>
            <a:headEnd/>
            <a:tailEnd/>
          </a:ln>
        </p:spPr>
        <p:txBody>
          <a:bodyPr lIns="76839" tIns="38419" rIns="76839" bIns="38419" anchor="ctr">
            <a:spAutoFit/>
          </a:bodyPr>
          <a:lstStyle/>
          <a:p>
            <a:pPr algn="l" defTabSz="768350" eaLnBrk="1" hangingPunct="1">
              <a:spcBef>
                <a:spcPct val="0"/>
              </a:spcBef>
            </a:pPr>
            <a:endParaRPr lang="en-US" sz="1700" b="0" i="0" smtClean="0">
              <a:solidFill>
                <a:srgbClr val="000000"/>
              </a:solidFill>
              <a:latin typeface="Arial"/>
              <a:cs typeface="Arial" pitchFamily="34" charset="0"/>
            </a:endParaRPr>
          </a:p>
        </p:txBody>
      </p:sp>
      <p:sp>
        <p:nvSpPr>
          <p:cNvPr id="46092" name="AutoShape 51"/>
          <p:cNvSpPr>
            <a:spLocks noChangeArrowheads="1"/>
          </p:cNvSpPr>
          <p:nvPr/>
        </p:nvSpPr>
        <p:spPr bwMode="auto">
          <a:xfrm flipV="1">
            <a:off x="6127750" y="4588316"/>
            <a:ext cx="484188" cy="673804"/>
          </a:xfrm>
          <a:prstGeom prst="leftRightArrow">
            <a:avLst>
              <a:gd name="adj1" fmla="val 50000"/>
              <a:gd name="adj2" fmla="val 30417"/>
            </a:avLst>
          </a:prstGeom>
          <a:gradFill rotWithShape="1">
            <a:gsLst>
              <a:gs pos="0">
                <a:srgbClr val="748A97"/>
              </a:gs>
              <a:gs pos="50000">
                <a:srgbClr val="A8C7DA"/>
              </a:gs>
              <a:gs pos="100000">
                <a:srgbClr val="C8EDFF"/>
              </a:gs>
            </a:gsLst>
            <a:lin ang="5400000" scaled="1"/>
          </a:gradFill>
          <a:ln w="9525">
            <a:noFill/>
            <a:miter lim="800000"/>
            <a:headEnd/>
            <a:tailEnd/>
          </a:ln>
        </p:spPr>
        <p:txBody>
          <a:bodyPr lIns="76839" tIns="38419" rIns="76839" bIns="38419" anchor="ctr">
            <a:spAutoFit/>
          </a:bodyPr>
          <a:lstStyle/>
          <a:p>
            <a:pPr algn="l" defTabSz="768350" eaLnBrk="1" hangingPunct="1">
              <a:spcBef>
                <a:spcPct val="0"/>
              </a:spcBef>
            </a:pPr>
            <a:endParaRPr lang="en-US" sz="1700" b="0" i="0" smtClean="0">
              <a:solidFill>
                <a:srgbClr val="000000"/>
              </a:solidFill>
              <a:latin typeface="Arial"/>
              <a:cs typeface="Arial" pitchFamily="34" charset="0"/>
            </a:endParaRPr>
          </a:p>
        </p:txBody>
      </p:sp>
      <p:sp>
        <p:nvSpPr>
          <p:cNvPr id="46093" name="Rectangle 33"/>
          <p:cNvSpPr>
            <a:spLocks noChangeArrowheads="1"/>
          </p:cNvSpPr>
          <p:nvPr/>
        </p:nvSpPr>
        <p:spPr bwMode="gray">
          <a:xfrm>
            <a:off x="6609036" y="1055688"/>
            <a:ext cx="2077492" cy="339196"/>
          </a:xfrm>
          <a:prstGeom prst="rect">
            <a:avLst/>
          </a:prstGeom>
          <a:noFill/>
          <a:ln w="9525" algn="ctr">
            <a:noFill/>
            <a:miter lim="800000"/>
            <a:headEnd/>
            <a:tailEnd/>
          </a:ln>
        </p:spPr>
        <p:txBody>
          <a:bodyPr wrap="none" lIns="92075" tIns="46038" rIns="92075" bIns="46038">
            <a:spAutoFit/>
          </a:bodyPr>
          <a:lstStyle/>
          <a:p>
            <a:pPr marL="119063" indent="-119063" eaLnBrk="1" hangingPunct="1">
              <a:spcBef>
                <a:spcPct val="0"/>
              </a:spcBef>
              <a:buClr>
                <a:srgbClr val="FD0000"/>
              </a:buClr>
            </a:pPr>
            <a:r>
              <a:rPr lang="en-US" sz="1600" i="0" smtClean="0">
                <a:solidFill>
                  <a:srgbClr val="000000"/>
                </a:solidFill>
                <a:latin typeface="Arial"/>
                <a:cs typeface="Arial" pitchFamily="34" charset="0"/>
              </a:rPr>
              <a:t>Cloud Management</a:t>
            </a:r>
          </a:p>
        </p:txBody>
      </p:sp>
      <p:sp>
        <p:nvSpPr>
          <p:cNvPr id="62" name="Rounded Rectangle 61"/>
          <p:cNvSpPr>
            <a:spLocks noChangeArrowheads="1"/>
          </p:cNvSpPr>
          <p:nvPr/>
        </p:nvSpPr>
        <p:spPr bwMode="auto">
          <a:xfrm>
            <a:off x="582432" y="3954387"/>
            <a:ext cx="5410200" cy="1941895"/>
          </a:xfrm>
          <a:prstGeom prst="roundRect">
            <a:avLst>
              <a:gd name="adj" fmla="val 9153"/>
            </a:avLst>
          </a:prstGeom>
          <a:solidFill>
            <a:schemeClr val="tx2"/>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marL="173038" indent="-173038" algn="l">
              <a:spcBef>
                <a:spcPct val="0"/>
              </a:spcBef>
              <a:buClr>
                <a:srgbClr val="FFFFFF"/>
              </a:buClr>
              <a:buFont typeface="Arial" pitchFamily="34" charset="0"/>
              <a:buChar char="•"/>
              <a:defRPr/>
            </a:pPr>
            <a:endParaRPr lang="en-US" sz="1800" b="0" i="0" dirty="0">
              <a:solidFill>
                <a:srgbClr val="FFFFFF"/>
              </a:solidFill>
            </a:endParaRPr>
          </a:p>
        </p:txBody>
      </p:sp>
      <p:grpSp>
        <p:nvGrpSpPr>
          <p:cNvPr id="2" name="Group 84"/>
          <p:cNvGrpSpPr>
            <a:grpSpLocks/>
          </p:cNvGrpSpPr>
          <p:nvPr/>
        </p:nvGrpSpPr>
        <p:grpSpPr bwMode="auto">
          <a:xfrm>
            <a:off x="6781806" y="1447802"/>
            <a:ext cx="1812925" cy="4430715"/>
            <a:chOff x="6781800" y="1447800"/>
            <a:chExt cx="1812421" cy="4430956"/>
          </a:xfrm>
        </p:grpSpPr>
        <p:grpSp>
          <p:nvGrpSpPr>
            <p:cNvPr id="3" name="Group 69"/>
            <p:cNvGrpSpPr>
              <a:grpSpLocks/>
            </p:cNvGrpSpPr>
            <p:nvPr/>
          </p:nvGrpSpPr>
          <p:grpSpPr bwMode="auto">
            <a:xfrm>
              <a:off x="6855158" y="4800600"/>
              <a:ext cx="563480" cy="602376"/>
              <a:chOff x="6917885" y="5188824"/>
              <a:chExt cx="563480" cy="602376"/>
            </a:xfrm>
          </p:grpSpPr>
          <p:sp>
            <p:nvSpPr>
              <p:cNvPr id="71" name="Rounded Rectangle 70"/>
              <p:cNvSpPr/>
              <p:nvPr/>
            </p:nvSpPr>
            <p:spPr bwMode="auto">
              <a:xfrm>
                <a:off x="6923880" y="5189008"/>
                <a:ext cx="557058" cy="601696"/>
              </a:xfrm>
              <a:prstGeom prst="roundRect">
                <a:avLst/>
              </a:prstGeom>
              <a:solidFill>
                <a:schemeClr val="accent2">
                  <a:lumMod val="20000"/>
                  <a:lumOff val="80000"/>
                </a:schemeClr>
              </a:solidFill>
              <a:ln w="9525" cap="flat" cmpd="sng" algn="ctr">
                <a:noFill/>
                <a:prstDash val="solid"/>
                <a:round/>
                <a:headEnd type="none" w="med" len="med"/>
                <a:tailEnd type="none" w="med" len="med"/>
              </a:ln>
              <a:effectLst/>
            </p:spPr>
            <p:txBody>
              <a:bodyPr/>
              <a:lstStyle/>
              <a:p>
                <a:pPr marL="119063" indent="-119063">
                  <a:lnSpc>
                    <a:spcPct val="90000"/>
                  </a:lnSpc>
                  <a:buClr>
                    <a:srgbClr val="667263"/>
                  </a:buClr>
                  <a:defRPr/>
                </a:pPr>
                <a:endParaRPr lang="en-US" sz="2000" b="0" i="0">
                  <a:solidFill>
                    <a:srgbClr val="000000"/>
                  </a:solidFill>
                  <a:latin typeface="Arial"/>
                  <a:cs typeface="Arial" pitchFamily="34" charset="0"/>
                </a:endParaRPr>
              </a:p>
            </p:txBody>
          </p:sp>
          <p:pic>
            <p:nvPicPr>
              <p:cNvPr id="46118" name="Picture 78" descr="img_1181348104232_427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238295" y="5248275"/>
                <a:ext cx="212990" cy="466725"/>
              </a:xfrm>
              <a:prstGeom prst="rect">
                <a:avLst/>
              </a:prstGeom>
              <a:noFill/>
              <a:ln w="9525">
                <a:noFill/>
                <a:miter lim="800000"/>
                <a:headEnd/>
                <a:tailEnd/>
              </a:ln>
            </p:spPr>
          </p:pic>
          <p:pic>
            <p:nvPicPr>
              <p:cNvPr id="46119" name="Picture 79" descr="dwe00233g34"/>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rot="-812522">
                <a:off x="6917885" y="5430705"/>
                <a:ext cx="320410" cy="244475"/>
              </a:xfrm>
              <a:prstGeom prst="rect">
                <a:avLst/>
              </a:prstGeom>
              <a:noFill/>
              <a:ln w="9525">
                <a:noFill/>
                <a:miter lim="800000"/>
                <a:headEnd/>
                <a:tailEnd/>
              </a:ln>
            </p:spPr>
          </p:pic>
        </p:grpSp>
        <p:pic>
          <p:nvPicPr>
            <p:cNvPr id="74" name="Picture 89" descr="51447_elec_meter_lg"/>
            <p:cNvPicPr>
              <a:picLocks noChangeAspect="1" noChangeArrowheads="1"/>
            </p:cNvPicPr>
            <p:nvPr/>
          </p:nvPicPr>
          <p:blipFill>
            <a:blip r:embed="rId5" cstate="print"/>
            <a:srcRect l="34286" t="19500" r="34286" b="13500"/>
            <a:stretch>
              <a:fillRect/>
            </a:stretch>
          </p:blipFill>
          <p:spPr bwMode="auto">
            <a:xfrm>
              <a:off x="8039113" y="4898810"/>
              <a:ext cx="419087" cy="40843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6115" name="Picture 14" descr="C:\DOCUME~1\rswang\LOCALS~1\Temp\Rar$DR00.765\Administration\Administration.gif"/>
            <p:cNvPicPr>
              <a:picLocks noChangeAspect="1" noChangeArrowheads="1"/>
            </p:cNvPicPr>
            <p:nvPr/>
          </p:nvPicPr>
          <p:blipFill>
            <a:blip r:embed="rId6" cstate="print"/>
            <a:srcRect/>
            <a:stretch>
              <a:fillRect/>
            </a:stretch>
          </p:blipFill>
          <p:spPr bwMode="auto">
            <a:xfrm>
              <a:off x="7451507" y="5118784"/>
              <a:ext cx="522481" cy="759972"/>
            </a:xfrm>
            <a:prstGeom prst="rect">
              <a:avLst/>
            </a:prstGeom>
            <a:noFill/>
            <a:ln w="9525">
              <a:noFill/>
              <a:miter lim="800000"/>
              <a:headEnd/>
              <a:tailEnd/>
            </a:ln>
          </p:spPr>
        </p:pic>
        <p:sp>
          <p:nvSpPr>
            <p:cNvPr id="46116" name="Rectangle 81"/>
            <p:cNvSpPr>
              <a:spLocks noChangeArrowheads="1"/>
            </p:cNvSpPr>
            <p:nvPr/>
          </p:nvSpPr>
          <p:spPr bwMode="auto">
            <a:xfrm>
              <a:off x="6781800" y="1447800"/>
              <a:ext cx="1812421" cy="3324168"/>
            </a:xfrm>
            <a:prstGeom prst="rect">
              <a:avLst/>
            </a:prstGeom>
            <a:noFill/>
            <a:ln w="9525">
              <a:noFill/>
              <a:miter lim="800000"/>
              <a:headEnd/>
              <a:tailEnd/>
            </a:ln>
          </p:spPr>
          <p:txBody>
            <a:bodyPr>
              <a:spAutoFit/>
            </a:bodyPr>
            <a:lstStyle/>
            <a:p>
              <a:pPr marL="173038" indent="-173038" algn="l">
                <a:lnSpc>
                  <a:spcPts val="1700"/>
                </a:lnSpc>
                <a:spcBef>
                  <a:spcPct val="0"/>
                </a:spcBef>
                <a:spcAft>
                  <a:spcPts val="1200"/>
                </a:spcAft>
                <a:buClr>
                  <a:srgbClr val="FFFFFF"/>
                </a:buClr>
                <a:buFont typeface="Arial" pitchFamily="34" charset="0"/>
                <a:buChar char="•"/>
              </a:pPr>
              <a:r>
                <a:rPr lang="en-US" sz="1800" b="0" i="0" smtClean="0">
                  <a:solidFill>
                    <a:srgbClr val="FFFFFF"/>
                  </a:solidFill>
                  <a:latin typeface="Arial"/>
                  <a:cs typeface="Arial" pitchFamily="34" charset="0"/>
                </a:rPr>
                <a:t>Complete cloud lifecycle management</a:t>
              </a:r>
            </a:p>
            <a:p>
              <a:pPr marL="173038" indent="-173038" algn="l">
                <a:lnSpc>
                  <a:spcPts val="1700"/>
                </a:lnSpc>
                <a:spcBef>
                  <a:spcPct val="0"/>
                </a:spcBef>
                <a:spcAft>
                  <a:spcPts val="1200"/>
                </a:spcAft>
                <a:buClr>
                  <a:srgbClr val="FFFFFF"/>
                </a:buClr>
                <a:buFont typeface="Arial" pitchFamily="34" charset="0"/>
                <a:buChar char="•"/>
              </a:pPr>
              <a:r>
                <a:rPr lang="en-US" sz="1800" b="0" i="0" smtClean="0">
                  <a:solidFill>
                    <a:srgbClr val="FFFFFF"/>
                  </a:solidFill>
                  <a:latin typeface="Arial"/>
                  <a:cs typeface="Arial" pitchFamily="34" charset="0"/>
                </a:rPr>
                <a:t>Complete apps to disk management</a:t>
              </a:r>
            </a:p>
            <a:p>
              <a:pPr marL="173038" indent="-173038" algn="l">
                <a:lnSpc>
                  <a:spcPts val="1700"/>
                </a:lnSpc>
                <a:spcBef>
                  <a:spcPct val="0"/>
                </a:spcBef>
                <a:spcAft>
                  <a:spcPts val="1200"/>
                </a:spcAft>
                <a:buClr>
                  <a:srgbClr val="FFFFFF"/>
                </a:buClr>
                <a:buFont typeface="Arial" pitchFamily="34" charset="0"/>
                <a:buChar char="•"/>
              </a:pPr>
              <a:r>
                <a:rPr lang="en-US" sz="1800" b="0" i="0" smtClean="0">
                  <a:solidFill>
                    <a:srgbClr val="FFFFFF"/>
                  </a:solidFill>
                  <a:latin typeface="Arial"/>
                  <a:cs typeface="Arial" pitchFamily="34" charset="0"/>
                </a:rPr>
                <a:t>Self-service</a:t>
              </a:r>
            </a:p>
            <a:p>
              <a:pPr marL="173038" indent="-173038" algn="l">
                <a:lnSpc>
                  <a:spcPts val="1700"/>
                </a:lnSpc>
                <a:spcBef>
                  <a:spcPct val="0"/>
                </a:spcBef>
                <a:spcAft>
                  <a:spcPts val="1200"/>
                </a:spcAft>
                <a:buClr>
                  <a:srgbClr val="FFFFFF"/>
                </a:buClr>
                <a:buFont typeface="Arial" pitchFamily="34" charset="0"/>
                <a:buChar char="•"/>
              </a:pPr>
              <a:r>
                <a:rPr lang="en-US" sz="1800" b="0" i="0" smtClean="0">
                  <a:solidFill>
                    <a:srgbClr val="FFFFFF"/>
                  </a:solidFill>
                  <a:latin typeface="Arial"/>
                  <a:cs typeface="Arial" pitchFamily="34" charset="0"/>
                </a:rPr>
                <a:t>Policy-based resource management</a:t>
              </a:r>
            </a:p>
            <a:p>
              <a:pPr marL="173038" indent="-173038" algn="l">
                <a:lnSpc>
                  <a:spcPts val="1700"/>
                </a:lnSpc>
                <a:spcBef>
                  <a:spcPct val="0"/>
                </a:spcBef>
                <a:spcAft>
                  <a:spcPts val="1200"/>
                </a:spcAft>
                <a:buClr>
                  <a:srgbClr val="FFFFFF"/>
                </a:buClr>
                <a:buFont typeface="Arial" pitchFamily="34" charset="0"/>
                <a:buChar char="•"/>
              </a:pPr>
              <a:r>
                <a:rPr lang="en-US" sz="1800" b="0" i="0" smtClean="0">
                  <a:solidFill>
                    <a:srgbClr val="FFFFFF"/>
                  </a:solidFill>
                  <a:latin typeface="Arial"/>
                  <a:cs typeface="Arial" pitchFamily="34" charset="0"/>
                </a:rPr>
                <a:t>Metering &amp; chargeback</a:t>
              </a:r>
            </a:p>
          </p:txBody>
        </p:sp>
      </p:grpSp>
      <p:grpSp>
        <p:nvGrpSpPr>
          <p:cNvPr id="4" name="Group 82"/>
          <p:cNvGrpSpPr>
            <a:grpSpLocks/>
          </p:cNvGrpSpPr>
          <p:nvPr/>
        </p:nvGrpSpPr>
        <p:grpSpPr bwMode="auto">
          <a:xfrm>
            <a:off x="685800" y="1522414"/>
            <a:ext cx="5181600" cy="1754326"/>
            <a:chOff x="685800" y="1522274"/>
            <a:chExt cx="5181600" cy="1754466"/>
          </a:xfrm>
        </p:grpSpPr>
        <p:pic>
          <p:nvPicPr>
            <p:cNvPr id="46109" name="Picture 13" descr="C:\DOCUME~1\rswang\LOCALS~1\Temp\Rar$DR00.453\RapidAppDevelopment\RapidAppDevelopment.gif"/>
            <p:cNvPicPr>
              <a:picLocks noChangeAspect="1" noChangeArrowheads="1"/>
            </p:cNvPicPr>
            <p:nvPr/>
          </p:nvPicPr>
          <p:blipFill>
            <a:blip r:embed="rId7" cstate="print"/>
            <a:srcRect/>
            <a:stretch>
              <a:fillRect/>
            </a:stretch>
          </p:blipFill>
          <p:spPr bwMode="auto">
            <a:xfrm>
              <a:off x="4622993" y="2354355"/>
              <a:ext cx="325046" cy="650091"/>
            </a:xfrm>
            <a:prstGeom prst="rect">
              <a:avLst/>
            </a:prstGeom>
            <a:noFill/>
            <a:ln w="9525">
              <a:noFill/>
              <a:miter lim="800000"/>
              <a:headEnd/>
              <a:tailEnd/>
            </a:ln>
          </p:spPr>
        </p:pic>
        <p:sp>
          <p:nvSpPr>
            <p:cNvPr id="46110" name="Rectangle 79"/>
            <p:cNvSpPr>
              <a:spLocks noChangeArrowheads="1"/>
            </p:cNvSpPr>
            <p:nvPr/>
          </p:nvSpPr>
          <p:spPr bwMode="auto">
            <a:xfrm>
              <a:off x="685800" y="1522274"/>
              <a:ext cx="4721868" cy="1754466"/>
            </a:xfrm>
            <a:prstGeom prst="rect">
              <a:avLst/>
            </a:prstGeom>
            <a:noFill/>
            <a:ln w="9525">
              <a:noFill/>
              <a:miter lim="800000"/>
              <a:headEnd/>
              <a:tailEnd/>
            </a:ln>
          </p:spPr>
          <p:txBody>
            <a:bodyPr>
              <a:spAutoFit/>
            </a:bodyPr>
            <a:lstStyle/>
            <a:p>
              <a:pPr marL="173038" indent="-173038" algn="l">
                <a:spcBef>
                  <a:spcPct val="0"/>
                </a:spcBef>
                <a:buClr>
                  <a:srgbClr val="FFFFFF"/>
                </a:buClr>
                <a:buFont typeface="Arial" pitchFamily="34" charset="0"/>
                <a:buChar char="•"/>
              </a:pPr>
              <a:r>
                <a:rPr lang="en-US" sz="1800" b="0" i="0" dirty="0" smtClean="0">
                  <a:solidFill>
                    <a:srgbClr val="FFFFFF"/>
                  </a:solidFill>
                  <a:latin typeface="Arial"/>
                  <a:cs typeface="Arial" pitchFamily="34" charset="0"/>
                </a:rPr>
                <a:t>Shared middleware and database services</a:t>
              </a:r>
            </a:p>
            <a:p>
              <a:pPr marL="173038" indent="-173038" algn="l">
                <a:spcBef>
                  <a:spcPct val="0"/>
                </a:spcBef>
                <a:buClr>
                  <a:srgbClr val="FFFFFF"/>
                </a:buClr>
                <a:buFont typeface="Arial" pitchFamily="34" charset="0"/>
                <a:buChar char="•"/>
              </a:pPr>
              <a:r>
                <a:rPr lang="en-US" sz="1800" b="0" i="0" dirty="0" smtClean="0">
                  <a:solidFill>
                    <a:srgbClr val="FFFFFF"/>
                  </a:solidFill>
                  <a:latin typeface="Arial"/>
                  <a:cs typeface="Arial" pitchFamily="34" charset="0"/>
                </a:rPr>
                <a:t>Elastically scalable, highly available</a:t>
              </a:r>
            </a:p>
            <a:p>
              <a:pPr marL="173038" indent="-173038" algn="l">
                <a:spcBef>
                  <a:spcPct val="0"/>
                </a:spcBef>
                <a:buClr>
                  <a:srgbClr val="FFFFFF"/>
                </a:buClr>
                <a:buFont typeface="Arial" pitchFamily="34" charset="0"/>
                <a:buChar char="•"/>
              </a:pPr>
              <a:r>
                <a:rPr lang="en-US" sz="1800" b="0" i="0" dirty="0" smtClean="0">
                  <a:solidFill>
                    <a:srgbClr val="FFFFFF"/>
                  </a:solidFill>
                  <a:latin typeface="Arial"/>
                  <a:cs typeface="Arial" pitchFamily="34" charset="0"/>
                </a:rPr>
                <a:t>Extreme performance</a:t>
              </a:r>
            </a:p>
            <a:p>
              <a:pPr marL="173038" indent="-173038" algn="l">
                <a:spcBef>
                  <a:spcPct val="0"/>
                </a:spcBef>
                <a:buClr>
                  <a:srgbClr val="FFFFFF"/>
                </a:buClr>
                <a:buFont typeface="Arial" pitchFamily="34" charset="0"/>
                <a:buChar char="•"/>
              </a:pPr>
              <a:r>
                <a:rPr lang="en-US" sz="1800" b="0" i="0" dirty="0" smtClean="0">
                  <a:solidFill>
                    <a:srgbClr val="FFFFFF"/>
                  </a:solidFill>
                  <a:latin typeface="Arial"/>
                  <a:cs typeface="Arial" pitchFamily="34" charset="0"/>
                </a:rPr>
                <a:t>Comprehensive functionality</a:t>
              </a:r>
            </a:p>
            <a:p>
              <a:pPr marL="173038" indent="-173038" algn="l">
                <a:spcBef>
                  <a:spcPct val="0"/>
                </a:spcBef>
                <a:buClr>
                  <a:srgbClr val="FFFFFF"/>
                </a:buClr>
                <a:buFont typeface="Arial" pitchFamily="34" charset="0"/>
                <a:buChar char="•"/>
              </a:pPr>
              <a:r>
                <a:rPr lang="en-US" sz="1800" b="0" i="0" dirty="0" smtClean="0">
                  <a:solidFill>
                    <a:srgbClr val="FFFFFF"/>
                  </a:solidFill>
                  <a:latin typeface="Arial"/>
                  <a:cs typeface="Arial" pitchFamily="34" charset="0"/>
                </a:rPr>
                <a:t>Robust development environment</a:t>
              </a:r>
            </a:p>
            <a:p>
              <a:pPr marL="173038" indent="-173038" algn="l">
                <a:spcBef>
                  <a:spcPct val="0"/>
                </a:spcBef>
                <a:buClr>
                  <a:srgbClr val="FFFFFF"/>
                </a:buClr>
                <a:buFont typeface="Arial" pitchFamily="34" charset="0"/>
                <a:buChar char="•"/>
              </a:pPr>
              <a:r>
                <a:rPr lang="en-US" sz="1800" b="0" i="0" dirty="0" smtClean="0">
                  <a:solidFill>
                    <a:srgbClr val="FFFFFF"/>
                  </a:solidFill>
                  <a:latin typeface="Arial"/>
                  <a:cs typeface="Arial" pitchFamily="34" charset="0"/>
                </a:rPr>
                <a:t>Rapid deployment</a:t>
              </a:r>
            </a:p>
          </p:txBody>
        </p:sp>
        <p:pic>
          <p:nvPicPr>
            <p:cNvPr id="46111" name="Picture 8" descr="C:\DOCUME~1\rswang\LOCALS~1\Temp\Rar$DR02.046\DatabaseGroup\DatabaseGroup.gif"/>
            <p:cNvPicPr>
              <a:picLocks noChangeAspect="1" noChangeArrowheads="1"/>
            </p:cNvPicPr>
            <p:nvPr/>
          </p:nvPicPr>
          <p:blipFill>
            <a:blip r:embed="rId8" cstate="print"/>
            <a:srcRect/>
            <a:stretch>
              <a:fillRect/>
            </a:stretch>
          </p:blipFill>
          <p:spPr bwMode="auto">
            <a:xfrm>
              <a:off x="5205472" y="2694884"/>
              <a:ext cx="585728" cy="581716"/>
            </a:xfrm>
            <a:prstGeom prst="rect">
              <a:avLst/>
            </a:prstGeom>
            <a:noFill/>
            <a:ln w="9525">
              <a:noFill/>
              <a:miter lim="800000"/>
              <a:headEnd/>
              <a:tailEnd/>
            </a:ln>
          </p:spPr>
        </p:pic>
        <p:pic>
          <p:nvPicPr>
            <p:cNvPr id="64" name="Picture 9" descr="C:\DOCUME~1\rswang\LOCALS~1\Temp\Rar$DR00.406\BizLogic\BizLogic.gif"/>
            <p:cNvPicPr>
              <a:picLocks noChangeAspect="1" noChangeArrowheads="1"/>
            </p:cNvPicPr>
            <p:nvPr/>
          </p:nvPicPr>
          <p:blipFill>
            <a:blip r:embed="rId9" cstate="print">
              <a:duotone>
                <a:schemeClr val="accent2">
                  <a:shade val="45000"/>
                  <a:satMod val="135000"/>
                </a:schemeClr>
                <a:prstClr val="white"/>
              </a:duotone>
            </a:blip>
            <a:srcRect/>
            <a:stretch>
              <a:fillRect/>
            </a:stretch>
          </p:blipFill>
          <p:spPr bwMode="auto">
            <a:xfrm>
              <a:off x="5129213" y="1828800"/>
              <a:ext cx="738187" cy="690562"/>
            </a:xfrm>
            <a:prstGeom prst="rect">
              <a:avLst/>
            </a:prstGeom>
            <a:noFill/>
          </p:spPr>
        </p:pic>
      </p:grpSp>
      <p:grpSp>
        <p:nvGrpSpPr>
          <p:cNvPr id="5" name="Group 83"/>
          <p:cNvGrpSpPr>
            <a:grpSpLocks/>
          </p:cNvGrpSpPr>
          <p:nvPr/>
        </p:nvGrpSpPr>
        <p:grpSpPr bwMode="auto">
          <a:xfrm>
            <a:off x="685800" y="4081463"/>
            <a:ext cx="5130800" cy="1709737"/>
            <a:chOff x="685800" y="4081142"/>
            <a:chExt cx="5130074" cy="1710058"/>
          </a:xfrm>
        </p:grpSpPr>
        <p:grpSp>
          <p:nvGrpSpPr>
            <p:cNvPr id="6" name="Group 76"/>
            <p:cNvGrpSpPr>
              <a:grpSpLocks/>
            </p:cNvGrpSpPr>
            <p:nvPr/>
          </p:nvGrpSpPr>
          <p:grpSpPr bwMode="auto">
            <a:xfrm>
              <a:off x="5081238" y="5167146"/>
              <a:ext cx="709962" cy="624054"/>
              <a:chOff x="3124200" y="4876800"/>
              <a:chExt cx="1924050" cy="1691234"/>
            </a:xfrm>
          </p:grpSpPr>
          <p:pic>
            <p:nvPicPr>
              <p:cNvPr id="46107" name="Picture 17" descr="C:\DOCUME~1\rswang\LOCALS~1\Temp\Rar$DR00.562\FiberSwitch\FiberSwitch.gif"/>
              <p:cNvPicPr>
                <a:picLocks noChangeAspect="1" noChangeArrowheads="1"/>
              </p:cNvPicPr>
              <p:nvPr/>
            </p:nvPicPr>
            <p:blipFill>
              <a:blip r:embed="rId10" cstate="print"/>
              <a:srcRect/>
              <a:stretch>
                <a:fillRect/>
              </a:stretch>
            </p:blipFill>
            <p:spPr bwMode="auto">
              <a:xfrm>
                <a:off x="3124200" y="5167859"/>
                <a:ext cx="1924050" cy="1400175"/>
              </a:xfrm>
              <a:prstGeom prst="rect">
                <a:avLst/>
              </a:prstGeom>
              <a:noFill/>
              <a:ln w="9525">
                <a:noFill/>
                <a:miter lim="800000"/>
                <a:headEnd/>
                <a:tailEnd/>
              </a:ln>
            </p:spPr>
          </p:pic>
          <p:pic>
            <p:nvPicPr>
              <p:cNvPr id="46108" name="Picture 17" descr="C:\DOCUME~1\rswang\LOCALS~1\Temp\Rar$DR00.562\FiberSwitch\FiberSwitch.gif"/>
              <p:cNvPicPr>
                <a:picLocks noChangeAspect="1" noChangeArrowheads="1"/>
              </p:cNvPicPr>
              <p:nvPr/>
            </p:nvPicPr>
            <p:blipFill>
              <a:blip r:embed="rId10" cstate="print"/>
              <a:srcRect/>
              <a:stretch>
                <a:fillRect/>
              </a:stretch>
            </p:blipFill>
            <p:spPr bwMode="auto">
              <a:xfrm>
                <a:off x="3124200" y="4876800"/>
                <a:ext cx="1924050" cy="1400175"/>
              </a:xfrm>
              <a:prstGeom prst="rect">
                <a:avLst/>
              </a:prstGeom>
              <a:noFill/>
              <a:ln w="9525">
                <a:noFill/>
                <a:miter lim="800000"/>
                <a:headEnd/>
                <a:tailEnd/>
              </a:ln>
            </p:spPr>
          </p:pic>
        </p:grpSp>
        <p:sp>
          <p:nvSpPr>
            <p:cNvPr id="46101" name="Rectangle 80"/>
            <p:cNvSpPr>
              <a:spLocks noChangeArrowheads="1"/>
            </p:cNvSpPr>
            <p:nvPr/>
          </p:nvSpPr>
          <p:spPr bwMode="auto">
            <a:xfrm>
              <a:off x="685800" y="4191000"/>
              <a:ext cx="4572000" cy="1477605"/>
            </a:xfrm>
            <a:prstGeom prst="rect">
              <a:avLst/>
            </a:prstGeom>
            <a:noFill/>
            <a:ln w="9525">
              <a:noFill/>
              <a:miter lim="800000"/>
              <a:headEnd/>
              <a:tailEnd/>
            </a:ln>
          </p:spPr>
          <p:txBody>
            <a:bodyPr>
              <a:spAutoFit/>
            </a:bodyPr>
            <a:lstStyle/>
            <a:p>
              <a:pPr marL="173038" indent="-173038" algn="l">
                <a:spcBef>
                  <a:spcPct val="0"/>
                </a:spcBef>
                <a:buClr>
                  <a:srgbClr val="FFFFFF"/>
                </a:buClr>
                <a:buFont typeface="Arial" pitchFamily="34" charset="0"/>
                <a:buChar char="•"/>
              </a:pPr>
              <a:r>
                <a:rPr lang="en-US" sz="1800" b="0" i="0" dirty="0" smtClean="0">
                  <a:solidFill>
                    <a:srgbClr val="FFFFFF"/>
                  </a:solidFill>
                  <a:latin typeface="Arial"/>
                  <a:cs typeface="Arial" pitchFamily="34" charset="0"/>
                </a:rPr>
                <a:t>Shared compute and storage services</a:t>
              </a:r>
            </a:p>
            <a:p>
              <a:pPr marL="173038" indent="-173038" algn="l">
                <a:spcBef>
                  <a:spcPct val="0"/>
                </a:spcBef>
                <a:buClr>
                  <a:srgbClr val="FFFFFF"/>
                </a:buClr>
                <a:buFont typeface="Arial" pitchFamily="34" charset="0"/>
                <a:buChar char="•"/>
              </a:pPr>
              <a:r>
                <a:rPr lang="en-US" sz="1800" b="0" i="0" dirty="0" smtClean="0">
                  <a:solidFill>
                    <a:srgbClr val="FFFFFF"/>
                  </a:solidFill>
                  <a:latin typeface="Arial"/>
                  <a:cs typeface="Arial" pitchFamily="34" charset="0"/>
                </a:rPr>
                <a:t>Elastically scalable, highly available</a:t>
              </a:r>
            </a:p>
            <a:p>
              <a:pPr marL="173038" indent="-173038" algn="l">
                <a:spcBef>
                  <a:spcPct val="0"/>
                </a:spcBef>
                <a:buClr>
                  <a:srgbClr val="FFFFFF"/>
                </a:buClr>
                <a:buFont typeface="Arial" pitchFamily="34" charset="0"/>
                <a:buChar char="•"/>
              </a:pPr>
              <a:r>
                <a:rPr lang="en-US" sz="1800" b="0" i="0" dirty="0" smtClean="0">
                  <a:solidFill>
                    <a:srgbClr val="FFFFFF"/>
                  </a:solidFill>
                  <a:latin typeface="Arial"/>
                  <a:cs typeface="Arial" pitchFamily="34" charset="0"/>
                </a:rPr>
                <a:t>Physical and virtual</a:t>
              </a:r>
            </a:p>
            <a:p>
              <a:pPr marL="173038" indent="-173038" algn="l">
                <a:spcBef>
                  <a:spcPct val="0"/>
                </a:spcBef>
                <a:buClr>
                  <a:srgbClr val="FFFFFF"/>
                </a:buClr>
                <a:buFont typeface="Arial" pitchFamily="34" charset="0"/>
                <a:buChar char="•"/>
              </a:pPr>
              <a:r>
                <a:rPr lang="en-US" sz="1800" b="0" i="0" dirty="0" smtClean="0">
                  <a:solidFill>
                    <a:srgbClr val="FFFFFF"/>
                  </a:solidFill>
                  <a:latin typeface="Arial"/>
                  <a:cs typeface="Arial" pitchFamily="34" charset="0"/>
                </a:rPr>
                <a:t>x86 and SPARC</a:t>
              </a:r>
            </a:p>
            <a:p>
              <a:pPr marL="173038" indent="-173038" algn="l">
                <a:spcBef>
                  <a:spcPct val="0"/>
                </a:spcBef>
                <a:buClr>
                  <a:srgbClr val="FFFFFF"/>
                </a:buClr>
                <a:buFont typeface="Arial" pitchFamily="34" charset="0"/>
                <a:buChar char="•"/>
              </a:pPr>
              <a:r>
                <a:rPr lang="en-US" sz="1800" b="0" i="0" dirty="0" smtClean="0">
                  <a:solidFill>
                    <a:srgbClr val="FFFFFF"/>
                  </a:solidFill>
                  <a:latin typeface="Arial"/>
                  <a:cs typeface="Arial" pitchFamily="34" charset="0"/>
                </a:rPr>
                <a:t>Flash, disk and tape storage</a:t>
              </a:r>
            </a:p>
          </p:txBody>
        </p:sp>
        <p:pic>
          <p:nvPicPr>
            <p:cNvPr id="46102" name="Picture 11" descr="C:\DOCUME~1\rswang\LOCALS~1\Temp\Rar$DR00.046\ServerCluster\ServerCluster.gif"/>
            <p:cNvPicPr>
              <a:picLocks noChangeAspect="1" noChangeArrowheads="1"/>
            </p:cNvPicPr>
            <p:nvPr/>
          </p:nvPicPr>
          <p:blipFill>
            <a:blip r:embed="rId11" cstate="print"/>
            <a:srcRect/>
            <a:stretch>
              <a:fillRect/>
            </a:stretch>
          </p:blipFill>
          <p:spPr bwMode="auto">
            <a:xfrm>
              <a:off x="5129213" y="4081142"/>
              <a:ext cx="686661" cy="795655"/>
            </a:xfrm>
            <a:prstGeom prst="rect">
              <a:avLst/>
            </a:prstGeom>
            <a:noFill/>
            <a:ln w="9525">
              <a:noFill/>
              <a:miter lim="800000"/>
              <a:headEnd/>
              <a:tailEnd/>
            </a:ln>
          </p:spPr>
        </p:pic>
        <p:grpSp>
          <p:nvGrpSpPr>
            <p:cNvPr id="7" name="Group 65"/>
            <p:cNvGrpSpPr>
              <a:grpSpLocks/>
            </p:cNvGrpSpPr>
            <p:nvPr/>
          </p:nvGrpSpPr>
          <p:grpSpPr bwMode="auto">
            <a:xfrm>
              <a:off x="4669481" y="4653268"/>
              <a:ext cx="661987" cy="643477"/>
              <a:chOff x="330728" y="838200"/>
              <a:chExt cx="2034119" cy="1885950"/>
            </a:xfrm>
          </p:grpSpPr>
          <p:pic>
            <p:nvPicPr>
              <p:cNvPr id="46104" name="Picture 12" descr="C:\DOCUME~1\rswang\LOCALS~1\Temp\Rar$DR00.921\HardDrive\HardDrive.gif"/>
              <p:cNvPicPr>
                <a:picLocks noChangeAspect="1" noChangeArrowheads="1"/>
              </p:cNvPicPr>
              <p:nvPr/>
            </p:nvPicPr>
            <p:blipFill>
              <a:blip r:embed="rId12" cstate="print"/>
              <a:srcRect/>
              <a:stretch>
                <a:fillRect/>
              </a:stretch>
            </p:blipFill>
            <p:spPr bwMode="auto">
              <a:xfrm>
                <a:off x="330728" y="1295400"/>
                <a:ext cx="2028825" cy="1428750"/>
              </a:xfrm>
              <a:prstGeom prst="rect">
                <a:avLst/>
              </a:prstGeom>
              <a:noFill/>
              <a:ln w="9525">
                <a:noFill/>
                <a:miter lim="800000"/>
                <a:headEnd/>
                <a:tailEnd/>
              </a:ln>
            </p:spPr>
          </p:pic>
          <p:pic>
            <p:nvPicPr>
              <p:cNvPr id="46105" name="Picture 12" descr="C:\DOCUME~1\rswang\LOCALS~1\Temp\Rar$DR00.921\HardDrive\HardDrive.gif"/>
              <p:cNvPicPr>
                <a:picLocks noChangeAspect="1" noChangeArrowheads="1"/>
              </p:cNvPicPr>
              <p:nvPr/>
            </p:nvPicPr>
            <p:blipFill>
              <a:blip r:embed="rId12" cstate="print"/>
              <a:srcRect/>
              <a:stretch>
                <a:fillRect/>
              </a:stretch>
            </p:blipFill>
            <p:spPr bwMode="auto">
              <a:xfrm>
                <a:off x="333375" y="1066800"/>
                <a:ext cx="2028825" cy="1428750"/>
              </a:xfrm>
              <a:prstGeom prst="rect">
                <a:avLst/>
              </a:prstGeom>
              <a:noFill/>
              <a:ln w="9525">
                <a:noFill/>
                <a:miter lim="800000"/>
                <a:headEnd/>
                <a:tailEnd/>
              </a:ln>
            </p:spPr>
          </p:pic>
          <p:pic>
            <p:nvPicPr>
              <p:cNvPr id="46106" name="Picture 12" descr="C:\DOCUME~1\rswang\LOCALS~1\Temp\Rar$DR00.921\HardDrive\HardDrive.gif"/>
              <p:cNvPicPr>
                <a:picLocks noChangeAspect="1" noChangeArrowheads="1"/>
              </p:cNvPicPr>
              <p:nvPr/>
            </p:nvPicPr>
            <p:blipFill>
              <a:blip r:embed="rId12" cstate="print"/>
              <a:srcRect/>
              <a:stretch>
                <a:fillRect/>
              </a:stretch>
            </p:blipFill>
            <p:spPr bwMode="auto">
              <a:xfrm>
                <a:off x="336022" y="838200"/>
                <a:ext cx="2028825" cy="1428750"/>
              </a:xfrm>
              <a:prstGeom prst="rect">
                <a:avLst/>
              </a:prstGeom>
              <a:noFill/>
              <a:ln w="9525">
                <a:noFill/>
                <a:miter lim="800000"/>
                <a:headEnd/>
                <a:tailEnd/>
              </a:ln>
            </p:spPr>
          </p:pic>
        </p:grpSp>
      </p:gr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ChangeArrowheads="1"/>
          </p:cNvSpPr>
          <p:nvPr/>
        </p:nvSpPr>
        <p:spPr bwMode="auto">
          <a:xfrm>
            <a:off x="850900" y="911227"/>
            <a:ext cx="7315200" cy="5078313"/>
          </a:xfrm>
          <a:prstGeom prst="rect">
            <a:avLst/>
          </a:prstGeom>
          <a:noFill/>
          <a:ln w="9525">
            <a:noFill/>
            <a:miter lim="800000"/>
            <a:headEnd/>
            <a:tailEnd/>
          </a:ln>
        </p:spPr>
        <p:txBody>
          <a:bodyPr>
            <a:spAutoFit/>
          </a:bodyPr>
          <a:lstStyle/>
          <a:p>
            <a:pPr algn="l">
              <a:spcBef>
                <a:spcPct val="0"/>
              </a:spcBef>
            </a:pPr>
            <a:r>
              <a:rPr lang="en-US" sz="1800" b="0" i="0" dirty="0">
                <a:solidFill>
                  <a:srgbClr val="000000"/>
                </a:solidFill>
                <a:cs typeface="Times New Roman" pitchFamily="18"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a:p>
            <a:pPr algn="l">
              <a:spcBef>
                <a:spcPct val="0"/>
              </a:spcBef>
            </a:pPr>
            <a:endParaRPr lang="en-US" sz="1800" b="0" i="0" dirty="0">
              <a:solidFill>
                <a:srgbClr val="000000"/>
              </a:solidFill>
              <a:cs typeface="Times New Roman" pitchFamily="18" charset="0"/>
            </a:endParaRPr>
          </a:p>
          <a:p>
            <a:pPr algn="l">
              <a:spcBef>
                <a:spcPct val="0"/>
              </a:spcBef>
            </a:pPr>
            <a:r>
              <a:rPr lang="en-US" sz="1800" b="0" i="0" dirty="0">
                <a:solidFill>
                  <a:srgbClr val="000000"/>
                </a:solidFill>
                <a:cs typeface="Arial" pitchFamily="34" charset="0"/>
              </a:rPr>
              <a:t>This document in any form, software or printed matter, contains proprietary information that is the exclusive property of Oracle.  Your access to and use of this confidential material is subject to the terms and conditions of your Oracle Software License and Service Agreement, which has been executed and with which you agree to comply.  This document and information contained herein may not be disclosed, copied, reproduced or distributed to anyone outside Oracle without prior written consent of Oracle.   This document is not part of your license agreement nor can it be incorporated into any contractual agreement with Oracle or its subsidiaries or affiliates.</a:t>
            </a:r>
            <a:endParaRPr lang="en-US" sz="1800" b="0" i="0" dirty="0">
              <a:solidFill>
                <a:srgbClr val="000000"/>
              </a:solidFill>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150812"/>
            <a:ext cx="7581900" cy="857251"/>
          </a:xfrm>
        </p:spPr>
        <p:txBody>
          <a:bodyPr/>
          <a:lstStyle/>
          <a:p>
            <a:r>
              <a:rPr lang="en-US" sz="2800" dirty="0" smtClean="0"/>
              <a:t>Oracle Public Cloud Platform</a:t>
            </a:r>
            <a:endParaRPr lang="en-US" sz="2800" dirty="0"/>
          </a:p>
        </p:txBody>
      </p:sp>
      <p:pic>
        <p:nvPicPr>
          <p:cNvPr id="1026" name="Picture 2"/>
          <p:cNvPicPr>
            <a:picLocks noChangeAspect="1" noChangeArrowheads="1"/>
          </p:cNvPicPr>
          <p:nvPr/>
        </p:nvPicPr>
        <p:blipFill>
          <a:blip r:embed="rId2" cstate="print"/>
          <a:srcRect/>
          <a:stretch>
            <a:fillRect/>
          </a:stretch>
        </p:blipFill>
        <p:spPr bwMode="auto">
          <a:xfrm>
            <a:off x="550545" y="892178"/>
            <a:ext cx="8202930" cy="5126831"/>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ChangeArrowheads="1"/>
          </p:cNvSpPr>
          <p:nvPr/>
        </p:nvSpPr>
        <p:spPr bwMode="auto">
          <a:xfrm>
            <a:off x="817224" y="2778125"/>
            <a:ext cx="2499402" cy="313932"/>
          </a:xfrm>
          <a:prstGeom prst="rect">
            <a:avLst/>
          </a:prstGeom>
          <a:noFill/>
          <a:ln w="9525">
            <a:noFill/>
            <a:miter lim="800000"/>
            <a:headEnd/>
            <a:tailEnd/>
          </a:ln>
        </p:spPr>
        <p:txBody>
          <a:bodyPr wrap="none">
            <a:spAutoFit/>
          </a:bodyPr>
          <a:lstStyle/>
          <a:p>
            <a:pPr algn="ctr">
              <a:lnSpc>
                <a:spcPct val="90000"/>
              </a:lnSpc>
              <a:buClr>
                <a:srgbClr val="FD0000"/>
              </a:buClr>
            </a:pPr>
            <a:r>
              <a:rPr lang="en-US" sz="1600" b="1" i="0" smtClean="0">
                <a:solidFill>
                  <a:srgbClr val="000000"/>
                </a:solidFill>
                <a:latin typeface="Arial"/>
                <a:cs typeface="Arial" pitchFamily="34" charset="0"/>
              </a:rPr>
              <a:t>Private Cloud Evolution</a:t>
            </a:r>
          </a:p>
        </p:txBody>
      </p:sp>
      <p:grpSp>
        <p:nvGrpSpPr>
          <p:cNvPr id="2" name="Group 4"/>
          <p:cNvGrpSpPr>
            <a:grpSpLocks/>
          </p:cNvGrpSpPr>
          <p:nvPr/>
        </p:nvGrpSpPr>
        <p:grpSpPr bwMode="auto">
          <a:xfrm>
            <a:off x="2971800" y="1108076"/>
            <a:ext cx="3505200" cy="1547813"/>
            <a:chOff x="1872" y="698"/>
            <a:chExt cx="2208" cy="975"/>
          </a:xfrm>
        </p:grpSpPr>
        <p:sp>
          <p:nvSpPr>
            <p:cNvPr id="59489" name="AutoShape 4"/>
            <p:cNvSpPr>
              <a:spLocks noChangeArrowheads="1"/>
            </p:cNvSpPr>
            <p:nvPr/>
          </p:nvSpPr>
          <p:spPr bwMode="auto">
            <a:xfrm>
              <a:off x="2880" y="934"/>
              <a:ext cx="1200" cy="720"/>
            </a:xfrm>
            <a:prstGeom prst="homePlate">
              <a:avLst>
                <a:gd name="adj" fmla="val 19861"/>
              </a:avLst>
            </a:prstGeom>
            <a:gradFill rotWithShape="1">
              <a:gsLst>
                <a:gs pos="0">
                  <a:srgbClr val="EAEAEA"/>
                </a:gs>
                <a:gs pos="100000">
                  <a:srgbClr val="CACACA"/>
                </a:gs>
              </a:gsLst>
              <a:lin ang="2700000" scaled="1"/>
            </a:gradFill>
            <a:ln w="9525">
              <a:solidFill>
                <a:schemeClr val="bg2"/>
              </a:solidFill>
              <a:miter lim="800000"/>
              <a:headEnd/>
              <a:tailEnd/>
            </a:ln>
          </p:spPr>
          <p:txBody>
            <a:bodyPr wrap="none" lIns="92075" tIns="46038" rIns="92075" bIns="46038" anchor="ctr"/>
            <a:lstStyle/>
            <a:p>
              <a:pPr algn="ctr" eaLnBrk="1" hangingPunct="1">
                <a:lnSpc>
                  <a:spcPct val="90000"/>
                </a:lnSpc>
                <a:buClr>
                  <a:srgbClr val="FD0000"/>
                </a:buClr>
              </a:pPr>
              <a:endParaRPr lang="en-US" sz="1800" b="1" i="0" smtClean="0">
                <a:solidFill>
                  <a:srgbClr val="000000"/>
                </a:solidFill>
                <a:latin typeface="Arial"/>
                <a:cs typeface="Arial" pitchFamily="34" charset="0"/>
              </a:endParaRPr>
            </a:p>
          </p:txBody>
        </p:sp>
        <p:sp>
          <p:nvSpPr>
            <p:cNvPr id="59490" name="Rectangle 6"/>
            <p:cNvSpPr>
              <a:spLocks noChangeArrowheads="1"/>
            </p:cNvSpPr>
            <p:nvPr/>
          </p:nvSpPr>
          <p:spPr bwMode="auto">
            <a:xfrm>
              <a:off x="1872" y="1310"/>
              <a:ext cx="1008" cy="338"/>
            </a:xfrm>
            <a:prstGeom prst="rect">
              <a:avLst/>
            </a:prstGeom>
            <a:noFill/>
            <a:ln w="9525" algn="ctr">
              <a:noFill/>
              <a:miter lim="800000"/>
              <a:headEnd/>
              <a:tailEnd/>
            </a:ln>
          </p:spPr>
          <p:txBody>
            <a:bodyPr lIns="92075" tIns="46038" rIns="92075" bIns="46038">
              <a:spAutoFit/>
            </a:bodyPr>
            <a:lstStyle/>
            <a:p>
              <a:pPr marL="119063" indent="-119063" algn="r" eaLnBrk="1" hangingPunct="1">
                <a:lnSpc>
                  <a:spcPct val="90000"/>
                </a:lnSpc>
                <a:buClr>
                  <a:srgbClr val="FD0000"/>
                </a:buClr>
              </a:pPr>
              <a:r>
                <a:rPr lang="en-US" sz="1600" b="1" i="0" smtClean="0">
                  <a:solidFill>
                    <a:srgbClr val="000000"/>
                  </a:solidFill>
                  <a:latin typeface="Arial"/>
                  <a:cs typeface="Arial" pitchFamily="34" charset="0"/>
                </a:rPr>
                <a:t>Public Cloud Evolution</a:t>
              </a:r>
            </a:p>
          </p:txBody>
        </p:sp>
        <p:pic>
          <p:nvPicPr>
            <p:cNvPr id="59491" name="Picture 7" descr="Cloud"/>
            <p:cNvPicPr>
              <a:picLocks noChangeAspect="1" noChangeArrowheads="1"/>
            </p:cNvPicPr>
            <p:nvPr/>
          </p:nvPicPr>
          <p:blipFill>
            <a:blip r:embed="rId3" cstate="print"/>
            <a:srcRect/>
            <a:stretch>
              <a:fillRect/>
            </a:stretch>
          </p:blipFill>
          <p:spPr bwMode="auto">
            <a:xfrm>
              <a:off x="2976" y="1090"/>
              <a:ext cx="384" cy="287"/>
            </a:xfrm>
            <a:prstGeom prst="rect">
              <a:avLst/>
            </a:prstGeom>
            <a:noFill/>
            <a:ln w="9525">
              <a:noFill/>
              <a:miter lim="800000"/>
              <a:headEnd/>
              <a:tailEnd/>
            </a:ln>
          </p:spPr>
        </p:pic>
        <p:sp>
          <p:nvSpPr>
            <p:cNvPr id="2627592" name="AutoShape 8"/>
            <p:cNvSpPr>
              <a:spLocks noChangeArrowheads="1"/>
            </p:cNvSpPr>
            <p:nvPr/>
          </p:nvSpPr>
          <p:spPr bwMode="auto">
            <a:xfrm>
              <a:off x="3120" y="1206"/>
              <a:ext cx="96" cy="230"/>
            </a:xfrm>
            <a:prstGeom prst="roundRect">
              <a:avLst>
                <a:gd name="adj" fmla="val 29167"/>
              </a:avLst>
            </a:prstGeom>
            <a:gradFill rotWithShape="1">
              <a:gsLst>
                <a:gs pos="0">
                  <a:schemeClr val="bg2">
                    <a:gamma/>
                    <a:tint val="33725"/>
                    <a:invGamma/>
                    <a:alpha val="60001"/>
                  </a:schemeClr>
                </a:gs>
                <a:gs pos="100000">
                  <a:schemeClr val="bg2"/>
                </a:gs>
              </a:gsLst>
              <a:lin ang="2700000" scaled="1"/>
            </a:gradFill>
            <a:ln w="12700">
              <a:solidFill>
                <a:schemeClr val="bg2"/>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593" name="AutoShape 9"/>
            <p:cNvSpPr>
              <a:spLocks noChangeArrowheads="1"/>
            </p:cNvSpPr>
            <p:nvPr/>
          </p:nvSpPr>
          <p:spPr bwMode="auto">
            <a:xfrm>
              <a:off x="3120" y="1137"/>
              <a:ext cx="96" cy="230"/>
            </a:xfrm>
            <a:prstGeom prst="roundRect">
              <a:avLst>
                <a:gd name="adj" fmla="val 29167"/>
              </a:avLst>
            </a:prstGeom>
            <a:gradFill rotWithShape="1">
              <a:gsLst>
                <a:gs pos="0">
                  <a:schemeClr val="bg2">
                    <a:gamma/>
                    <a:tint val="33725"/>
                    <a:invGamma/>
                    <a:alpha val="60001"/>
                  </a:schemeClr>
                </a:gs>
                <a:gs pos="100000">
                  <a:schemeClr val="bg2"/>
                </a:gs>
              </a:gsLst>
              <a:lin ang="2700000" scaled="1"/>
            </a:gradFill>
            <a:ln w="12700">
              <a:solidFill>
                <a:schemeClr val="bg2"/>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594" name="AutoShape 10"/>
            <p:cNvSpPr>
              <a:spLocks noChangeArrowheads="1"/>
            </p:cNvSpPr>
            <p:nvPr/>
          </p:nvSpPr>
          <p:spPr bwMode="auto">
            <a:xfrm>
              <a:off x="3120" y="1070"/>
              <a:ext cx="96" cy="230"/>
            </a:xfrm>
            <a:prstGeom prst="roundRect">
              <a:avLst>
                <a:gd name="adj" fmla="val 29167"/>
              </a:avLst>
            </a:prstGeom>
            <a:gradFill rotWithShape="1">
              <a:gsLst>
                <a:gs pos="0">
                  <a:schemeClr val="bg2">
                    <a:gamma/>
                    <a:tint val="33725"/>
                    <a:invGamma/>
                    <a:alpha val="60001"/>
                  </a:schemeClr>
                </a:gs>
                <a:gs pos="100000">
                  <a:schemeClr val="bg2"/>
                </a:gs>
              </a:gsLst>
              <a:lin ang="2700000" scaled="1"/>
            </a:gradFill>
            <a:ln w="12700">
              <a:solidFill>
                <a:schemeClr val="bg2"/>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pic>
          <p:nvPicPr>
            <p:cNvPr id="59495" name="Picture 11" descr="Cloud"/>
            <p:cNvPicPr>
              <a:picLocks noChangeAspect="1" noChangeArrowheads="1"/>
            </p:cNvPicPr>
            <p:nvPr/>
          </p:nvPicPr>
          <p:blipFill>
            <a:blip r:embed="rId3" cstate="print"/>
            <a:srcRect/>
            <a:stretch>
              <a:fillRect/>
            </a:stretch>
          </p:blipFill>
          <p:spPr bwMode="auto">
            <a:xfrm>
              <a:off x="3504" y="958"/>
              <a:ext cx="384" cy="287"/>
            </a:xfrm>
            <a:prstGeom prst="rect">
              <a:avLst/>
            </a:prstGeom>
            <a:noFill/>
            <a:ln w="9525">
              <a:noFill/>
              <a:miter lim="800000"/>
              <a:headEnd/>
              <a:tailEnd/>
            </a:ln>
          </p:spPr>
        </p:pic>
        <p:sp>
          <p:nvSpPr>
            <p:cNvPr id="2627596" name="AutoShape 12"/>
            <p:cNvSpPr>
              <a:spLocks noChangeArrowheads="1"/>
            </p:cNvSpPr>
            <p:nvPr/>
          </p:nvSpPr>
          <p:spPr bwMode="auto">
            <a:xfrm>
              <a:off x="3648" y="1075"/>
              <a:ext cx="96" cy="230"/>
            </a:xfrm>
            <a:prstGeom prst="roundRect">
              <a:avLst>
                <a:gd name="adj" fmla="val 29167"/>
              </a:avLst>
            </a:prstGeom>
            <a:gradFill rotWithShape="1">
              <a:gsLst>
                <a:gs pos="0">
                  <a:schemeClr val="bg2">
                    <a:gamma/>
                    <a:tint val="33725"/>
                    <a:invGamma/>
                    <a:alpha val="60001"/>
                  </a:schemeClr>
                </a:gs>
                <a:gs pos="100000">
                  <a:schemeClr val="bg2"/>
                </a:gs>
              </a:gsLst>
              <a:lin ang="2700000" scaled="1"/>
            </a:gradFill>
            <a:ln w="12700">
              <a:solidFill>
                <a:schemeClr val="bg2"/>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597" name="AutoShape 13"/>
            <p:cNvSpPr>
              <a:spLocks noChangeArrowheads="1"/>
            </p:cNvSpPr>
            <p:nvPr/>
          </p:nvSpPr>
          <p:spPr bwMode="auto">
            <a:xfrm>
              <a:off x="3648" y="1006"/>
              <a:ext cx="96" cy="230"/>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598" name="AutoShape 14"/>
            <p:cNvSpPr>
              <a:spLocks noChangeArrowheads="1"/>
            </p:cNvSpPr>
            <p:nvPr/>
          </p:nvSpPr>
          <p:spPr bwMode="auto">
            <a:xfrm>
              <a:off x="3648" y="939"/>
              <a:ext cx="96" cy="230"/>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pic>
          <p:nvPicPr>
            <p:cNvPr id="59499" name="Picture 15" descr="Cloud"/>
            <p:cNvPicPr>
              <a:picLocks noChangeAspect="1" noChangeArrowheads="1"/>
            </p:cNvPicPr>
            <p:nvPr/>
          </p:nvPicPr>
          <p:blipFill>
            <a:blip r:embed="rId3" cstate="print"/>
            <a:srcRect/>
            <a:stretch>
              <a:fillRect/>
            </a:stretch>
          </p:blipFill>
          <p:spPr bwMode="auto">
            <a:xfrm>
              <a:off x="3312" y="1306"/>
              <a:ext cx="384" cy="287"/>
            </a:xfrm>
            <a:prstGeom prst="rect">
              <a:avLst/>
            </a:prstGeom>
            <a:noFill/>
            <a:ln w="9525">
              <a:noFill/>
              <a:miter lim="800000"/>
              <a:headEnd/>
              <a:tailEnd/>
            </a:ln>
          </p:spPr>
        </p:pic>
        <p:sp>
          <p:nvSpPr>
            <p:cNvPr id="2627600" name="AutoShape 16"/>
            <p:cNvSpPr>
              <a:spLocks noChangeArrowheads="1"/>
            </p:cNvSpPr>
            <p:nvPr/>
          </p:nvSpPr>
          <p:spPr bwMode="auto">
            <a:xfrm>
              <a:off x="3456" y="1423"/>
              <a:ext cx="96" cy="230"/>
            </a:xfrm>
            <a:prstGeom prst="roundRect">
              <a:avLst>
                <a:gd name="adj" fmla="val 29167"/>
              </a:avLst>
            </a:prstGeom>
            <a:gradFill rotWithShape="1">
              <a:gsLst>
                <a:gs pos="0">
                  <a:schemeClr val="bg2">
                    <a:gamma/>
                    <a:tint val="33725"/>
                    <a:invGamma/>
                    <a:alpha val="60001"/>
                  </a:schemeClr>
                </a:gs>
                <a:gs pos="100000">
                  <a:schemeClr val="bg2"/>
                </a:gs>
              </a:gsLst>
              <a:lin ang="2700000" scaled="1"/>
            </a:gradFill>
            <a:ln w="12700">
              <a:solidFill>
                <a:schemeClr val="bg2"/>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601" name="AutoShape 17"/>
            <p:cNvSpPr>
              <a:spLocks noChangeArrowheads="1"/>
            </p:cNvSpPr>
            <p:nvPr/>
          </p:nvSpPr>
          <p:spPr bwMode="auto">
            <a:xfrm>
              <a:off x="3456" y="1354"/>
              <a:ext cx="96" cy="230"/>
            </a:xfrm>
            <a:prstGeom prst="roundRect">
              <a:avLst>
                <a:gd name="adj" fmla="val 29167"/>
              </a:avLst>
            </a:prstGeom>
            <a:gradFill rotWithShape="1">
              <a:gsLst>
                <a:gs pos="0">
                  <a:schemeClr val="bg2">
                    <a:gamma/>
                    <a:tint val="33725"/>
                    <a:invGamma/>
                    <a:alpha val="60001"/>
                  </a:schemeClr>
                </a:gs>
                <a:gs pos="100000">
                  <a:schemeClr val="bg2"/>
                </a:gs>
              </a:gsLst>
              <a:lin ang="2700000" scaled="1"/>
            </a:gradFill>
            <a:ln w="12700">
              <a:solidFill>
                <a:schemeClr val="bg2"/>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602" name="AutoShape 18"/>
            <p:cNvSpPr>
              <a:spLocks noChangeArrowheads="1"/>
            </p:cNvSpPr>
            <p:nvPr/>
          </p:nvSpPr>
          <p:spPr bwMode="auto">
            <a:xfrm>
              <a:off x="3456" y="1287"/>
              <a:ext cx="96" cy="230"/>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59503" name="Rectangle 19"/>
            <p:cNvSpPr>
              <a:spLocks noChangeArrowheads="1"/>
            </p:cNvSpPr>
            <p:nvPr/>
          </p:nvSpPr>
          <p:spPr bwMode="auto">
            <a:xfrm>
              <a:off x="3368" y="1545"/>
              <a:ext cx="277" cy="128"/>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800" i="0" smtClean="0">
                  <a:solidFill>
                    <a:srgbClr val="000000"/>
                  </a:solidFill>
                  <a:latin typeface="Arial"/>
                  <a:cs typeface="Arial" pitchFamily="34" charset="0"/>
                </a:rPr>
                <a:t>PaaS</a:t>
              </a:r>
            </a:p>
          </p:txBody>
        </p:sp>
        <p:sp>
          <p:nvSpPr>
            <p:cNvPr id="59504" name="Rectangle 20"/>
            <p:cNvSpPr>
              <a:spLocks noChangeArrowheads="1"/>
            </p:cNvSpPr>
            <p:nvPr/>
          </p:nvSpPr>
          <p:spPr bwMode="auto">
            <a:xfrm>
              <a:off x="3032" y="1314"/>
              <a:ext cx="277" cy="128"/>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800" i="0" smtClean="0">
                  <a:solidFill>
                    <a:srgbClr val="000000"/>
                  </a:solidFill>
                  <a:latin typeface="Arial"/>
                  <a:cs typeface="Arial" pitchFamily="34" charset="0"/>
                </a:rPr>
                <a:t>SaaS</a:t>
              </a:r>
            </a:p>
          </p:txBody>
        </p:sp>
        <p:sp>
          <p:nvSpPr>
            <p:cNvPr id="59505" name="Rectangle 21"/>
            <p:cNvSpPr>
              <a:spLocks noChangeArrowheads="1"/>
            </p:cNvSpPr>
            <p:nvPr/>
          </p:nvSpPr>
          <p:spPr bwMode="auto">
            <a:xfrm>
              <a:off x="3582" y="1197"/>
              <a:ext cx="251" cy="128"/>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800" i="0" smtClean="0">
                  <a:solidFill>
                    <a:srgbClr val="000000"/>
                  </a:solidFill>
                  <a:latin typeface="Arial"/>
                  <a:cs typeface="Arial" pitchFamily="34" charset="0"/>
                </a:rPr>
                <a:t>IaaS</a:t>
              </a:r>
            </a:p>
          </p:txBody>
        </p:sp>
        <p:sp>
          <p:nvSpPr>
            <p:cNvPr id="59506" name="Rectangle 22"/>
            <p:cNvSpPr>
              <a:spLocks noChangeArrowheads="1"/>
            </p:cNvSpPr>
            <p:nvPr/>
          </p:nvSpPr>
          <p:spPr bwMode="auto">
            <a:xfrm>
              <a:off x="2909" y="698"/>
              <a:ext cx="978" cy="198"/>
            </a:xfrm>
            <a:prstGeom prst="rect">
              <a:avLst/>
            </a:prstGeom>
            <a:noFill/>
            <a:ln w="9525">
              <a:noFill/>
              <a:miter lim="800000"/>
              <a:headEnd/>
              <a:tailEnd/>
            </a:ln>
          </p:spPr>
          <p:txBody>
            <a:bodyPr wrap="none">
              <a:spAutoFit/>
            </a:bodyPr>
            <a:lstStyle/>
            <a:p>
              <a:pPr algn="ctr">
                <a:lnSpc>
                  <a:spcPct val="90000"/>
                </a:lnSpc>
                <a:buClr>
                  <a:srgbClr val="FD0000"/>
                </a:buClr>
              </a:pPr>
              <a:r>
                <a:rPr lang="en-US" sz="1600" b="1" i="0" smtClean="0">
                  <a:solidFill>
                    <a:srgbClr val="000000"/>
                  </a:solidFill>
                  <a:latin typeface="Arial"/>
                  <a:cs typeface="Arial" pitchFamily="34" charset="0"/>
                </a:rPr>
                <a:t>Public Clouds</a:t>
              </a:r>
            </a:p>
          </p:txBody>
        </p:sp>
      </p:grpSp>
      <p:grpSp>
        <p:nvGrpSpPr>
          <p:cNvPr id="3" name="Group 23"/>
          <p:cNvGrpSpPr>
            <a:grpSpLocks/>
          </p:cNvGrpSpPr>
          <p:nvPr/>
        </p:nvGrpSpPr>
        <p:grpSpPr bwMode="auto">
          <a:xfrm>
            <a:off x="6096000" y="749300"/>
            <a:ext cx="2628900" cy="5327650"/>
            <a:chOff x="3840" y="472"/>
            <a:chExt cx="1656" cy="3356"/>
          </a:xfrm>
        </p:grpSpPr>
        <p:sp>
          <p:nvSpPr>
            <p:cNvPr id="2627608" name="Freeform 24"/>
            <p:cNvSpPr>
              <a:spLocks/>
            </p:cNvSpPr>
            <p:nvPr/>
          </p:nvSpPr>
          <p:spPr bwMode="auto">
            <a:xfrm>
              <a:off x="3932" y="932"/>
              <a:ext cx="1564" cy="215"/>
            </a:xfrm>
            <a:custGeom>
              <a:avLst/>
              <a:gdLst/>
              <a:ahLst/>
              <a:cxnLst>
                <a:cxn ang="0">
                  <a:pos x="2" y="1802"/>
                </a:cxn>
                <a:cxn ang="0">
                  <a:pos x="146" y="1438"/>
                </a:cxn>
                <a:cxn ang="0">
                  <a:pos x="0" y="1080"/>
                </a:cxn>
                <a:cxn ang="0">
                  <a:pos x="0" y="722"/>
                </a:cxn>
                <a:cxn ang="0">
                  <a:pos x="148" y="360"/>
                </a:cxn>
                <a:cxn ang="0">
                  <a:pos x="4" y="0"/>
                </a:cxn>
                <a:cxn ang="0">
                  <a:pos x="1202" y="0"/>
                </a:cxn>
                <a:cxn ang="0">
                  <a:pos x="1564" y="900"/>
                </a:cxn>
                <a:cxn ang="0">
                  <a:pos x="1200" y="1802"/>
                </a:cxn>
                <a:cxn ang="0">
                  <a:pos x="2" y="1802"/>
                </a:cxn>
              </a:cxnLst>
              <a:rect l="0" t="0" r="r" b="b"/>
              <a:pathLst>
                <a:path w="1564" h="1802">
                  <a:moveTo>
                    <a:pt x="2" y="1802"/>
                  </a:moveTo>
                  <a:lnTo>
                    <a:pt x="146" y="1438"/>
                  </a:lnTo>
                  <a:lnTo>
                    <a:pt x="0" y="1080"/>
                  </a:lnTo>
                  <a:lnTo>
                    <a:pt x="0" y="722"/>
                  </a:lnTo>
                  <a:lnTo>
                    <a:pt x="148" y="360"/>
                  </a:lnTo>
                  <a:lnTo>
                    <a:pt x="4" y="0"/>
                  </a:lnTo>
                  <a:lnTo>
                    <a:pt x="1202" y="0"/>
                  </a:lnTo>
                  <a:lnTo>
                    <a:pt x="1564" y="900"/>
                  </a:lnTo>
                  <a:lnTo>
                    <a:pt x="1200" y="1802"/>
                  </a:lnTo>
                  <a:lnTo>
                    <a:pt x="2" y="1802"/>
                  </a:lnTo>
                  <a:close/>
                </a:path>
              </a:pathLst>
            </a:custGeom>
            <a:gradFill rotWithShape="1">
              <a:gsLst>
                <a:gs pos="0">
                  <a:schemeClr val="accent2">
                    <a:alpha val="60001"/>
                  </a:schemeClr>
                </a:gs>
                <a:gs pos="100000">
                  <a:schemeClr val="accent2">
                    <a:gamma/>
                    <a:shade val="76078"/>
                    <a:invGamma/>
                    <a:alpha val="60001"/>
                  </a:schemeClr>
                </a:gs>
              </a:gsLst>
              <a:lin ang="2700000" scaled="1"/>
            </a:gradFill>
            <a:ln w="9525" cap="flat" cmpd="sng">
              <a:solidFill>
                <a:schemeClr val="bg2"/>
              </a:solidFill>
              <a:prstDash val="solid"/>
              <a:round/>
              <a:headEnd/>
              <a:tailEnd/>
            </a:ln>
            <a:effectLst/>
          </p:spPr>
          <p:txBody>
            <a:bodyP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59442" name="Rectangle 25"/>
            <p:cNvSpPr>
              <a:spLocks noChangeArrowheads="1"/>
            </p:cNvSpPr>
            <p:nvPr/>
          </p:nvSpPr>
          <p:spPr bwMode="auto">
            <a:xfrm>
              <a:off x="4321" y="2762"/>
              <a:ext cx="525" cy="198"/>
            </a:xfrm>
            <a:prstGeom prst="rect">
              <a:avLst/>
            </a:prstGeom>
            <a:noFill/>
            <a:ln w="9525">
              <a:noFill/>
              <a:miter lim="800000"/>
              <a:headEnd/>
              <a:tailEnd/>
            </a:ln>
          </p:spPr>
          <p:txBody>
            <a:bodyPr wrap="none">
              <a:spAutoFit/>
            </a:bodyPr>
            <a:lstStyle/>
            <a:p>
              <a:pPr algn="ctr">
                <a:lnSpc>
                  <a:spcPct val="90000"/>
                </a:lnSpc>
                <a:buClr>
                  <a:srgbClr val="FD0000"/>
                </a:buClr>
              </a:pPr>
              <a:r>
                <a:rPr lang="en-US" sz="1600" b="1" i="0" smtClean="0">
                  <a:solidFill>
                    <a:srgbClr val="000000"/>
                  </a:solidFill>
                  <a:latin typeface="Arial"/>
                  <a:cs typeface="Arial" pitchFamily="34" charset="0"/>
                </a:rPr>
                <a:t>Hybrid</a:t>
              </a:r>
            </a:p>
          </p:txBody>
        </p:sp>
        <p:sp>
          <p:nvSpPr>
            <p:cNvPr id="59443" name="AutoShape 26"/>
            <p:cNvSpPr>
              <a:spLocks noChangeArrowheads="1"/>
            </p:cNvSpPr>
            <p:nvPr/>
          </p:nvSpPr>
          <p:spPr bwMode="auto">
            <a:xfrm rot="13438981">
              <a:off x="3840" y="2562"/>
              <a:ext cx="144" cy="641"/>
            </a:xfrm>
            <a:prstGeom prst="rtTriangle">
              <a:avLst/>
            </a:prstGeom>
            <a:solidFill>
              <a:schemeClr val="bg2"/>
            </a:solidFill>
            <a:ln w="9525" algn="ctr">
              <a:noFill/>
              <a:miter lim="800000"/>
              <a:headEnd/>
              <a:tailEnd/>
            </a:ln>
          </p:spPr>
          <p:txBody>
            <a:bodyPr lIns="92075" tIns="46038" rIns="92075" bIns="46038" anchor="ctr">
              <a:spAutoFit/>
            </a:bodyPr>
            <a:lstStyle/>
            <a:p>
              <a:pPr algn="ctr">
                <a:lnSpc>
                  <a:spcPct val="90000"/>
                </a:lnSpc>
                <a:buClr>
                  <a:srgbClr val="FD0000"/>
                </a:buClr>
              </a:pPr>
              <a:endParaRPr lang="en-US" sz="1800" i="0" smtClean="0">
                <a:solidFill>
                  <a:srgbClr val="000000"/>
                </a:solidFill>
                <a:latin typeface="Arial"/>
                <a:cs typeface="Arial" pitchFamily="34" charset="0"/>
              </a:endParaRPr>
            </a:p>
          </p:txBody>
        </p:sp>
        <p:sp>
          <p:nvSpPr>
            <p:cNvPr id="59444" name="Rectangle 27"/>
            <p:cNvSpPr>
              <a:spLocks noChangeArrowheads="1"/>
            </p:cNvSpPr>
            <p:nvPr/>
          </p:nvSpPr>
          <p:spPr bwMode="auto">
            <a:xfrm>
              <a:off x="4080" y="3012"/>
              <a:ext cx="1104" cy="816"/>
            </a:xfrm>
            <a:prstGeom prst="rect">
              <a:avLst/>
            </a:prstGeom>
            <a:noFill/>
            <a:ln w="9525">
              <a:noFill/>
              <a:miter lim="800000"/>
              <a:headEnd/>
              <a:tailEnd/>
            </a:ln>
          </p:spPr>
          <p:txBody>
            <a:bodyPr lIns="0" tIns="0" rIns="0" bIns="0"/>
            <a:lstStyle/>
            <a:p>
              <a:pPr marL="227013" indent="-227013" eaLnBrk="1" hangingPunct="1">
                <a:lnSpc>
                  <a:spcPct val="90000"/>
                </a:lnSpc>
                <a:spcBef>
                  <a:spcPct val="20000"/>
                </a:spcBef>
                <a:buClr>
                  <a:srgbClr val="FD0000"/>
                </a:buClr>
                <a:buFontTx/>
                <a:buChar char="•"/>
              </a:pPr>
              <a:r>
                <a:rPr lang="en-US" sz="1400" i="0" dirty="0" smtClean="0">
                  <a:solidFill>
                    <a:srgbClr val="000000"/>
                  </a:solidFill>
                  <a:latin typeface="Arial"/>
                  <a:cs typeface="Arial" pitchFamily="34" charset="0"/>
                </a:rPr>
                <a:t>Federation with public clouds</a:t>
              </a:r>
            </a:p>
            <a:p>
              <a:pPr marL="227013" indent="-227013" eaLnBrk="1" hangingPunct="1">
                <a:lnSpc>
                  <a:spcPct val="90000"/>
                </a:lnSpc>
                <a:spcBef>
                  <a:spcPct val="20000"/>
                </a:spcBef>
                <a:buClr>
                  <a:srgbClr val="FD0000"/>
                </a:buClr>
                <a:buFontTx/>
                <a:buChar char="•"/>
              </a:pPr>
              <a:r>
                <a:rPr lang="en-US" sz="1400" i="0" dirty="0" smtClean="0">
                  <a:solidFill>
                    <a:srgbClr val="000000"/>
                  </a:solidFill>
                  <a:latin typeface="Arial"/>
                  <a:cs typeface="Arial" pitchFamily="34" charset="0"/>
                </a:rPr>
                <a:t>Interoperability</a:t>
              </a:r>
            </a:p>
            <a:p>
              <a:pPr marL="227013" indent="-227013" eaLnBrk="1" hangingPunct="1">
                <a:lnSpc>
                  <a:spcPct val="90000"/>
                </a:lnSpc>
                <a:spcBef>
                  <a:spcPct val="20000"/>
                </a:spcBef>
                <a:buClr>
                  <a:srgbClr val="FD0000"/>
                </a:buClr>
                <a:buFontTx/>
                <a:buChar char="•"/>
              </a:pPr>
              <a:r>
                <a:rPr lang="en-US" sz="1400" i="0" dirty="0" smtClean="0">
                  <a:solidFill>
                    <a:srgbClr val="000000"/>
                  </a:solidFill>
                  <a:latin typeface="Arial"/>
                  <a:cs typeface="Arial" pitchFamily="34" charset="0"/>
                </a:rPr>
                <a:t>Cloud bursting</a:t>
              </a:r>
            </a:p>
          </p:txBody>
        </p:sp>
        <p:grpSp>
          <p:nvGrpSpPr>
            <p:cNvPr id="4" name="Group 28"/>
            <p:cNvGrpSpPr>
              <a:grpSpLocks/>
            </p:cNvGrpSpPr>
            <p:nvPr/>
          </p:nvGrpSpPr>
          <p:grpSpPr bwMode="auto">
            <a:xfrm>
              <a:off x="4084" y="2064"/>
              <a:ext cx="336" cy="294"/>
              <a:chOff x="1488" y="720"/>
              <a:chExt cx="576" cy="504"/>
            </a:xfrm>
          </p:grpSpPr>
          <p:pic>
            <p:nvPicPr>
              <p:cNvPr id="59487" name="Picture 29" descr="img_1181348104232_427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34" y="720"/>
                <a:ext cx="230" cy="504"/>
              </a:xfrm>
              <a:prstGeom prst="rect">
                <a:avLst/>
              </a:prstGeom>
              <a:noFill/>
              <a:ln w="9525">
                <a:noFill/>
                <a:miter lim="800000"/>
                <a:headEnd/>
                <a:tailEnd/>
              </a:ln>
            </p:spPr>
          </p:pic>
          <p:pic>
            <p:nvPicPr>
              <p:cNvPr id="59488" name="Picture 30" descr="dwe00233g34"/>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rot="-812522">
                <a:off x="1488" y="917"/>
                <a:ext cx="346" cy="264"/>
              </a:xfrm>
              <a:prstGeom prst="rect">
                <a:avLst/>
              </a:prstGeom>
              <a:noFill/>
              <a:ln w="9525">
                <a:noFill/>
                <a:miter lim="800000"/>
                <a:headEnd/>
                <a:tailEnd/>
              </a:ln>
            </p:spPr>
          </p:pic>
        </p:grpSp>
        <p:sp>
          <p:nvSpPr>
            <p:cNvPr id="2627615" name="AutoShape 31"/>
            <p:cNvSpPr>
              <a:spLocks noChangeArrowheads="1"/>
            </p:cNvSpPr>
            <p:nvPr/>
          </p:nvSpPr>
          <p:spPr bwMode="auto">
            <a:xfrm>
              <a:off x="4468" y="2062"/>
              <a:ext cx="192" cy="246"/>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616" name="AutoShape 32"/>
            <p:cNvSpPr>
              <a:spLocks noChangeArrowheads="1"/>
            </p:cNvSpPr>
            <p:nvPr/>
          </p:nvSpPr>
          <p:spPr bwMode="auto">
            <a:xfrm>
              <a:off x="4708" y="2062"/>
              <a:ext cx="192" cy="246"/>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617" name="AutoShape 33"/>
            <p:cNvSpPr>
              <a:spLocks noChangeArrowheads="1"/>
            </p:cNvSpPr>
            <p:nvPr/>
          </p:nvSpPr>
          <p:spPr bwMode="auto">
            <a:xfrm>
              <a:off x="4948" y="2062"/>
              <a:ext cx="192" cy="246"/>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59449" name="Rectangle 34"/>
            <p:cNvSpPr>
              <a:spLocks noChangeArrowheads="1"/>
            </p:cNvSpPr>
            <p:nvPr/>
          </p:nvSpPr>
          <p:spPr bwMode="gray">
            <a:xfrm>
              <a:off x="4423" y="2127"/>
              <a:ext cx="279" cy="128"/>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800" i="0" smtClean="0">
                  <a:solidFill>
                    <a:srgbClr val="FFFFFF"/>
                  </a:solidFill>
                  <a:latin typeface="Arial"/>
                  <a:cs typeface="Arial" pitchFamily="34" charset="0"/>
                </a:rPr>
                <a:t>App1</a:t>
              </a:r>
            </a:p>
          </p:txBody>
        </p:sp>
        <p:sp>
          <p:nvSpPr>
            <p:cNvPr id="59450" name="Rectangle 35"/>
            <p:cNvSpPr>
              <a:spLocks noChangeArrowheads="1"/>
            </p:cNvSpPr>
            <p:nvPr/>
          </p:nvSpPr>
          <p:spPr bwMode="gray">
            <a:xfrm>
              <a:off x="4663" y="2127"/>
              <a:ext cx="279" cy="128"/>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800" i="0" smtClean="0">
                  <a:solidFill>
                    <a:srgbClr val="FFFFFF"/>
                  </a:solidFill>
                  <a:latin typeface="Arial"/>
                  <a:cs typeface="Arial" pitchFamily="34" charset="0"/>
                </a:rPr>
                <a:t>App2</a:t>
              </a:r>
            </a:p>
          </p:txBody>
        </p:sp>
        <p:sp>
          <p:nvSpPr>
            <p:cNvPr id="59451" name="Rectangle 36"/>
            <p:cNvSpPr>
              <a:spLocks noChangeArrowheads="1"/>
            </p:cNvSpPr>
            <p:nvPr/>
          </p:nvSpPr>
          <p:spPr bwMode="gray">
            <a:xfrm>
              <a:off x="4903" y="2127"/>
              <a:ext cx="279" cy="128"/>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800" i="0" smtClean="0">
                  <a:solidFill>
                    <a:srgbClr val="FFFFFF"/>
                  </a:solidFill>
                  <a:latin typeface="Arial"/>
                  <a:cs typeface="Arial" pitchFamily="34" charset="0"/>
                </a:rPr>
                <a:t>App3</a:t>
              </a:r>
            </a:p>
          </p:txBody>
        </p:sp>
        <p:sp>
          <p:nvSpPr>
            <p:cNvPr id="2627621" name="AutoShape 37"/>
            <p:cNvSpPr>
              <a:spLocks noChangeArrowheads="1"/>
            </p:cNvSpPr>
            <p:nvPr/>
          </p:nvSpPr>
          <p:spPr bwMode="auto">
            <a:xfrm>
              <a:off x="4468" y="2440"/>
              <a:ext cx="672" cy="259"/>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622" name="AutoShape 38"/>
            <p:cNvSpPr>
              <a:spLocks noChangeArrowheads="1"/>
            </p:cNvSpPr>
            <p:nvPr/>
          </p:nvSpPr>
          <p:spPr bwMode="auto">
            <a:xfrm>
              <a:off x="4468" y="2248"/>
              <a:ext cx="672" cy="259"/>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59454" name="Rectangle 39"/>
            <p:cNvSpPr>
              <a:spLocks noChangeArrowheads="1"/>
            </p:cNvSpPr>
            <p:nvPr/>
          </p:nvSpPr>
          <p:spPr bwMode="gray">
            <a:xfrm>
              <a:off x="4539" y="2502"/>
              <a:ext cx="529" cy="137"/>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900" i="0" smtClean="0">
                  <a:solidFill>
                    <a:srgbClr val="FFFFFF"/>
                  </a:solidFill>
                  <a:latin typeface="Arial"/>
                  <a:cs typeface="Arial" pitchFamily="34" charset="0"/>
                </a:rPr>
                <a:t>Private IaaS</a:t>
              </a:r>
            </a:p>
          </p:txBody>
        </p:sp>
        <p:sp>
          <p:nvSpPr>
            <p:cNvPr id="59455" name="Rectangle 40"/>
            <p:cNvSpPr>
              <a:spLocks noChangeArrowheads="1"/>
            </p:cNvSpPr>
            <p:nvPr/>
          </p:nvSpPr>
          <p:spPr bwMode="gray">
            <a:xfrm>
              <a:off x="4525" y="2310"/>
              <a:ext cx="557" cy="137"/>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900" i="0" smtClean="0">
                  <a:solidFill>
                    <a:srgbClr val="FFFFFF"/>
                  </a:solidFill>
                  <a:latin typeface="Arial"/>
                  <a:cs typeface="Arial" pitchFamily="34" charset="0"/>
                </a:rPr>
                <a:t>Private PaaS</a:t>
              </a:r>
            </a:p>
          </p:txBody>
        </p:sp>
        <p:pic>
          <p:nvPicPr>
            <p:cNvPr id="59456" name="Picture 41" descr="51447_elec_meter_lg"/>
            <p:cNvPicPr>
              <a:picLocks noChangeAspect="1" noChangeArrowheads="1"/>
            </p:cNvPicPr>
            <p:nvPr/>
          </p:nvPicPr>
          <p:blipFill>
            <a:blip r:embed="rId6" cstate="print">
              <a:clrChange>
                <a:clrFrom>
                  <a:srgbClr val="FFFFFF"/>
                </a:clrFrom>
                <a:clrTo>
                  <a:srgbClr val="FFFFFF">
                    <a:alpha val="0"/>
                  </a:srgbClr>
                </a:clrTo>
              </a:clrChange>
            </a:blip>
            <a:srcRect l="34285" t="19270" r="33810" b="11458"/>
            <a:stretch>
              <a:fillRect/>
            </a:stretch>
          </p:blipFill>
          <p:spPr bwMode="auto">
            <a:xfrm>
              <a:off x="4174" y="2418"/>
              <a:ext cx="206" cy="204"/>
            </a:xfrm>
            <a:prstGeom prst="rect">
              <a:avLst/>
            </a:prstGeom>
            <a:noFill/>
            <a:ln w="9525">
              <a:noFill/>
              <a:miter lim="800000"/>
              <a:headEnd/>
              <a:tailEnd/>
            </a:ln>
          </p:spPr>
        </p:pic>
        <p:sp>
          <p:nvSpPr>
            <p:cNvPr id="59457" name="AutoShape 42"/>
            <p:cNvSpPr>
              <a:spLocks noChangeArrowheads="1"/>
            </p:cNvSpPr>
            <p:nvPr/>
          </p:nvSpPr>
          <p:spPr bwMode="auto">
            <a:xfrm rot="13438981">
              <a:off x="3840" y="472"/>
              <a:ext cx="144" cy="641"/>
            </a:xfrm>
            <a:prstGeom prst="rtTriangle">
              <a:avLst/>
            </a:prstGeom>
            <a:solidFill>
              <a:schemeClr val="bg2"/>
            </a:solidFill>
            <a:ln w="9525" algn="ctr">
              <a:noFill/>
              <a:miter lim="800000"/>
              <a:headEnd/>
              <a:tailEnd/>
            </a:ln>
          </p:spPr>
          <p:txBody>
            <a:bodyPr lIns="92075" tIns="46038" rIns="92075" bIns="46038" anchor="ctr">
              <a:spAutoFit/>
            </a:bodyPr>
            <a:lstStyle/>
            <a:p>
              <a:pPr algn="ctr">
                <a:lnSpc>
                  <a:spcPct val="90000"/>
                </a:lnSpc>
                <a:buClr>
                  <a:srgbClr val="FD0000"/>
                </a:buClr>
              </a:pPr>
              <a:endParaRPr lang="en-US" sz="1800" i="0" smtClean="0">
                <a:solidFill>
                  <a:srgbClr val="000000"/>
                </a:solidFill>
                <a:latin typeface="Arial"/>
                <a:cs typeface="Arial" pitchFamily="34" charset="0"/>
              </a:endParaRPr>
            </a:p>
          </p:txBody>
        </p:sp>
        <p:pic>
          <p:nvPicPr>
            <p:cNvPr id="59458" name="Picture 43" descr="Cloud"/>
            <p:cNvPicPr>
              <a:picLocks noChangeAspect="1" noChangeArrowheads="1"/>
            </p:cNvPicPr>
            <p:nvPr/>
          </p:nvPicPr>
          <p:blipFill>
            <a:blip r:embed="rId3" cstate="print"/>
            <a:srcRect/>
            <a:stretch>
              <a:fillRect/>
            </a:stretch>
          </p:blipFill>
          <p:spPr bwMode="auto">
            <a:xfrm>
              <a:off x="4464" y="1368"/>
              <a:ext cx="646" cy="432"/>
            </a:xfrm>
            <a:prstGeom prst="rect">
              <a:avLst/>
            </a:prstGeom>
            <a:noFill/>
            <a:ln w="9525">
              <a:noFill/>
              <a:miter lim="800000"/>
              <a:headEnd/>
              <a:tailEnd/>
            </a:ln>
          </p:spPr>
        </p:pic>
        <p:sp>
          <p:nvSpPr>
            <p:cNvPr id="59459" name="Rectangle 44"/>
            <p:cNvSpPr>
              <a:spLocks noChangeArrowheads="1"/>
            </p:cNvSpPr>
            <p:nvPr/>
          </p:nvSpPr>
          <p:spPr bwMode="gray">
            <a:xfrm>
              <a:off x="4395" y="1776"/>
              <a:ext cx="832" cy="137"/>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900" i="0" smtClean="0">
                  <a:solidFill>
                    <a:srgbClr val="000000"/>
                  </a:solidFill>
                  <a:latin typeface="Arial"/>
                  <a:cs typeface="Arial" pitchFamily="34" charset="0"/>
                </a:rPr>
                <a:t>Virtual Private Cloud</a:t>
              </a:r>
            </a:p>
          </p:txBody>
        </p:sp>
        <p:sp>
          <p:nvSpPr>
            <p:cNvPr id="59460" name="AutoShape 45"/>
            <p:cNvSpPr>
              <a:spLocks noChangeArrowheads="1"/>
            </p:cNvSpPr>
            <p:nvPr/>
          </p:nvSpPr>
          <p:spPr bwMode="auto">
            <a:xfrm>
              <a:off x="4684" y="1870"/>
              <a:ext cx="233" cy="280"/>
            </a:xfrm>
            <a:prstGeom prst="upDownArrow">
              <a:avLst>
                <a:gd name="adj1" fmla="val 50000"/>
                <a:gd name="adj2" fmla="val 28472"/>
              </a:avLst>
            </a:prstGeom>
            <a:solidFill>
              <a:schemeClr val="accent1">
                <a:alpha val="50195"/>
              </a:schemeClr>
            </a:solidFill>
            <a:ln w="9525" algn="ctr">
              <a:noFill/>
              <a:miter lim="800000"/>
              <a:headEnd/>
              <a:tailEnd/>
            </a:ln>
          </p:spPr>
          <p:txBody>
            <a:bodyPr wrap="none" lIns="92075" tIns="46038" rIns="92075" bIns="46038" anchor="ctr">
              <a:spAutoFit/>
            </a:bodyPr>
            <a:lstStyle/>
            <a:p>
              <a:pPr algn="ctr">
                <a:lnSpc>
                  <a:spcPct val="90000"/>
                </a:lnSpc>
                <a:buClr>
                  <a:srgbClr val="FD0000"/>
                </a:buClr>
              </a:pPr>
              <a:endParaRPr lang="en-US" sz="1800" i="0" smtClean="0">
                <a:solidFill>
                  <a:srgbClr val="000000"/>
                </a:solidFill>
                <a:latin typeface="Arial"/>
                <a:cs typeface="Arial" pitchFamily="34" charset="0"/>
              </a:endParaRPr>
            </a:p>
          </p:txBody>
        </p:sp>
        <p:sp>
          <p:nvSpPr>
            <p:cNvPr id="2627630" name="AutoShape 46"/>
            <p:cNvSpPr>
              <a:spLocks noChangeArrowheads="1"/>
            </p:cNvSpPr>
            <p:nvPr/>
          </p:nvSpPr>
          <p:spPr bwMode="auto">
            <a:xfrm>
              <a:off x="4582" y="1565"/>
              <a:ext cx="384" cy="259"/>
            </a:xfrm>
            <a:prstGeom prst="roundRect">
              <a:avLst>
                <a:gd name="adj" fmla="val 29167"/>
              </a:avLst>
            </a:prstGeom>
            <a:gradFill rotWithShape="1">
              <a:gsLst>
                <a:gs pos="0">
                  <a:schemeClr val="bg2">
                    <a:gamma/>
                    <a:tint val="33725"/>
                    <a:invGamma/>
                    <a:alpha val="60001"/>
                  </a:schemeClr>
                </a:gs>
                <a:gs pos="100000">
                  <a:schemeClr val="bg2"/>
                </a:gs>
              </a:gsLst>
              <a:lin ang="2700000" scaled="1"/>
            </a:gradFill>
            <a:ln w="12700">
              <a:solidFill>
                <a:schemeClr val="bg2"/>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631" name="AutoShape 47"/>
            <p:cNvSpPr>
              <a:spLocks noChangeArrowheads="1"/>
            </p:cNvSpPr>
            <p:nvPr/>
          </p:nvSpPr>
          <p:spPr bwMode="auto">
            <a:xfrm>
              <a:off x="4582" y="1475"/>
              <a:ext cx="384" cy="259"/>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632" name="AutoShape 48"/>
            <p:cNvSpPr>
              <a:spLocks noChangeArrowheads="1"/>
            </p:cNvSpPr>
            <p:nvPr/>
          </p:nvSpPr>
          <p:spPr bwMode="auto">
            <a:xfrm>
              <a:off x="4582" y="1399"/>
              <a:ext cx="113" cy="234"/>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633" name="AutoShape 49"/>
            <p:cNvSpPr>
              <a:spLocks noChangeArrowheads="1"/>
            </p:cNvSpPr>
            <p:nvPr/>
          </p:nvSpPr>
          <p:spPr bwMode="auto">
            <a:xfrm>
              <a:off x="4718" y="1399"/>
              <a:ext cx="112" cy="234"/>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634" name="AutoShape 50"/>
            <p:cNvSpPr>
              <a:spLocks noChangeArrowheads="1"/>
            </p:cNvSpPr>
            <p:nvPr/>
          </p:nvSpPr>
          <p:spPr bwMode="auto">
            <a:xfrm>
              <a:off x="4853" y="1399"/>
              <a:ext cx="113" cy="234"/>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59466" name="Rectangle 51"/>
            <p:cNvSpPr>
              <a:spLocks noChangeArrowheads="1"/>
            </p:cNvSpPr>
            <p:nvPr/>
          </p:nvSpPr>
          <p:spPr bwMode="auto">
            <a:xfrm>
              <a:off x="4347" y="698"/>
              <a:ext cx="525" cy="198"/>
            </a:xfrm>
            <a:prstGeom prst="rect">
              <a:avLst/>
            </a:prstGeom>
            <a:noFill/>
            <a:ln w="9525">
              <a:noFill/>
              <a:miter lim="800000"/>
              <a:headEnd/>
              <a:tailEnd/>
            </a:ln>
          </p:spPr>
          <p:txBody>
            <a:bodyPr wrap="none">
              <a:spAutoFit/>
            </a:bodyPr>
            <a:lstStyle/>
            <a:p>
              <a:pPr algn="ctr">
                <a:lnSpc>
                  <a:spcPct val="90000"/>
                </a:lnSpc>
                <a:buClr>
                  <a:srgbClr val="FD0000"/>
                </a:buClr>
              </a:pPr>
              <a:r>
                <a:rPr lang="en-US" sz="1600" b="1" i="0" smtClean="0">
                  <a:solidFill>
                    <a:srgbClr val="000000"/>
                  </a:solidFill>
                  <a:latin typeface="Arial"/>
                  <a:cs typeface="Arial" pitchFamily="34" charset="0"/>
                </a:rPr>
                <a:t>Hybrid</a:t>
              </a:r>
            </a:p>
          </p:txBody>
        </p:sp>
        <p:pic>
          <p:nvPicPr>
            <p:cNvPr id="59467" name="Picture 52" descr="Cloud"/>
            <p:cNvPicPr>
              <a:picLocks noChangeAspect="1" noChangeArrowheads="1"/>
            </p:cNvPicPr>
            <p:nvPr/>
          </p:nvPicPr>
          <p:blipFill>
            <a:blip r:embed="rId3" cstate="print"/>
            <a:srcRect/>
            <a:stretch>
              <a:fillRect/>
            </a:stretch>
          </p:blipFill>
          <p:spPr bwMode="auto">
            <a:xfrm>
              <a:off x="4032" y="1321"/>
              <a:ext cx="384" cy="287"/>
            </a:xfrm>
            <a:prstGeom prst="rect">
              <a:avLst/>
            </a:prstGeom>
            <a:noFill/>
            <a:ln w="9525">
              <a:noFill/>
              <a:miter lim="800000"/>
              <a:headEnd/>
              <a:tailEnd/>
            </a:ln>
          </p:spPr>
        </p:pic>
        <p:sp>
          <p:nvSpPr>
            <p:cNvPr id="2627637" name="AutoShape 53"/>
            <p:cNvSpPr>
              <a:spLocks noChangeArrowheads="1"/>
            </p:cNvSpPr>
            <p:nvPr/>
          </p:nvSpPr>
          <p:spPr bwMode="auto">
            <a:xfrm>
              <a:off x="4176" y="1437"/>
              <a:ext cx="96" cy="230"/>
            </a:xfrm>
            <a:prstGeom prst="roundRect">
              <a:avLst>
                <a:gd name="adj" fmla="val 29167"/>
              </a:avLst>
            </a:prstGeom>
            <a:gradFill rotWithShape="1">
              <a:gsLst>
                <a:gs pos="0">
                  <a:schemeClr val="bg2">
                    <a:gamma/>
                    <a:tint val="33725"/>
                    <a:invGamma/>
                    <a:alpha val="60001"/>
                  </a:schemeClr>
                </a:gs>
                <a:gs pos="100000">
                  <a:schemeClr val="bg2"/>
                </a:gs>
              </a:gsLst>
              <a:lin ang="2700000" scaled="1"/>
            </a:gradFill>
            <a:ln w="12700">
              <a:solidFill>
                <a:schemeClr val="bg2"/>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638" name="AutoShape 54"/>
            <p:cNvSpPr>
              <a:spLocks noChangeArrowheads="1"/>
            </p:cNvSpPr>
            <p:nvPr/>
          </p:nvSpPr>
          <p:spPr bwMode="auto">
            <a:xfrm>
              <a:off x="4176" y="1368"/>
              <a:ext cx="96" cy="230"/>
            </a:xfrm>
            <a:prstGeom prst="roundRect">
              <a:avLst>
                <a:gd name="adj" fmla="val 29167"/>
              </a:avLst>
            </a:prstGeom>
            <a:gradFill rotWithShape="1">
              <a:gsLst>
                <a:gs pos="0">
                  <a:schemeClr val="bg2">
                    <a:gamma/>
                    <a:tint val="33725"/>
                    <a:invGamma/>
                    <a:alpha val="60001"/>
                  </a:schemeClr>
                </a:gs>
                <a:gs pos="100000">
                  <a:schemeClr val="bg2"/>
                </a:gs>
              </a:gsLst>
              <a:lin ang="2700000" scaled="1"/>
            </a:gradFill>
            <a:ln w="12700">
              <a:solidFill>
                <a:schemeClr val="bg2"/>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639" name="AutoShape 55"/>
            <p:cNvSpPr>
              <a:spLocks noChangeArrowheads="1"/>
            </p:cNvSpPr>
            <p:nvPr/>
          </p:nvSpPr>
          <p:spPr bwMode="auto">
            <a:xfrm>
              <a:off x="4176" y="1301"/>
              <a:ext cx="96" cy="230"/>
            </a:xfrm>
            <a:prstGeom prst="roundRect">
              <a:avLst>
                <a:gd name="adj" fmla="val 29167"/>
              </a:avLst>
            </a:prstGeom>
            <a:gradFill rotWithShape="1">
              <a:gsLst>
                <a:gs pos="0">
                  <a:schemeClr val="bg2">
                    <a:gamma/>
                    <a:tint val="33725"/>
                    <a:invGamma/>
                    <a:alpha val="60001"/>
                  </a:schemeClr>
                </a:gs>
                <a:gs pos="100000">
                  <a:schemeClr val="bg2"/>
                </a:gs>
              </a:gsLst>
              <a:lin ang="2700000" scaled="1"/>
            </a:gradFill>
            <a:ln w="12700">
              <a:solidFill>
                <a:schemeClr val="bg2"/>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pic>
          <p:nvPicPr>
            <p:cNvPr id="59471" name="Picture 56" descr="Cloud"/>
            <p:cNvPicPr>
              <a:picLocks noChangeAspect="1" noChangeArrowheads="1"/>
            </p:cNvPicPr>
            <p:nvPr/>
          </p:nvPicPr>
          <p:blipFill>
            <a:blip r:embed="rId3" cstate="print"/>
            <a:srcRect/>
            <a:stretch>
              <a:fillRect/>
            </a:stretch>
          </p:blipFill>
          <p:spPr bwMode="auto">
            <a:xfrm>
              <a:off x="4752" y="960"/>
              <a:ext cx="384" cy="287"/>
            </a:xfrm>
            <a:prstGeom prst="rect">
              <a:avLst/>
            </a:prstGeom>
            <a:noFill/>
            <a:ln w="9525">
              <a:noFill/>
              <a:miter lim="800000"/>
              <a:headEnd/>
              <a:tailEnd/>
            </a:ln>
          </p:spPr>
        </p:pic>
        <p:sp>
          <p:nvSpPr>
            <p:cNvPr id="2627641" name="AutoShape 57"/>
            <p:cNvSpPr>
              <a:spLocks noChangeArrowheads="1"/>
            </p:cNvSpPr>
            <p:nvPr/>
          </p:nvSpPr>
          <p:spPr bwMode="auto">
            <a:xfrm>
              <a:off x="4896" y="1077"/>
              <a:ext cx="96" cy="230"/>
            </a:xfrm>
            <a:prstGeom prst="roundRect">
              <a:avLst>
                <a:gd name="adj" fmla="val 29167"/>
              </a:avLst>
            </a:prstGeom>
            <a:gradFill rotWithShape="1">
              <a:gsLst>
                <a:gs pos="0">
                  <a:schemeClr val="bg2">
                    <a:gamma/>
                    <a:tint val="33725"/>
                    <a:invGamma/>
                    <a:alpha val="60001"/>
                  </a:schemeClr>
                </a:gs>
                <a:gs pos="100000">
                  <a:schemeClr val="bg2"/>
                </a:gs>
              </a:gsLst>
              <a:lin ang="2700000" scaled="1"/>
            </a:gradFill>
            <a:ln w="12700">
              <a:solidFill>
                <a:schemeClr val="bg2"/>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642" name="AutoShape 58"/>
            <p:cNvSpPr>
              <a:spLocks noChangeArrowheads="1"/>
            </p:cNvSpPr>
            <p:nvPr/>
          </p:nvSpPr>
          <p:spPr bwMode="auto">
            <a:xfrm>
              <a:off x="4896" y="1008"/>
              <a:ext cx="96" cy="230"/>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643" name="AutoShape 59"/>
            <p:cNvSpPr>
              <a:spLocks noChangeArrowheads="1"/>
            </p:cNvSpPr>
            <p:nvPr/>
          </p:nvSpPr>
          <p:spPr bwMode="auto">
            <a:xfrm>
              <a:off x="4896" y="941"/>
              <a:ext cx="96" cy="230"/>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pic>
          <p:nvPicPr>
            <p:cNvPr id="59475" name="Picture 60" descr="Cloud"/>
            <p:cNvPicPr>
              <a:picLocks noChangeAspect="1" noChangeArrowheads="1"/>
            </p:cNvPicPr>
            <p:nvPr/>
          </p:nvPicPr>
          <p:blipFill>
            <a:blip r:embed="rId3" cstate="print"/>
            <a:srcRect/>
            <a:stretch>
              <a:fillRect/>
            </a:stretch>
          </p:blipFill>
          <p:spPr bwMode="auto">
            <a:xfrm>
              <a:off x="4272" y="970"/>
              <a:ext cx="384" cy="287"/>
            </a:xfrm>
            <a:prstGeom prst="rect">
              <a:avLst/>
            </a:prstGeom>
            <a:noFill/>
            <a:ln w="9525">
              <a:noFill/>
              <a:miter lim="800000"/>
              <a:headEnd/>
              <a:tailEnd/>
            </a:ln>
          </p:spPr>
        </p:pic>
        <p:sp>
          <p:nvSpPr>
            <p:cNvPr id="2627645" name="AutoShape 61"/>
            <p:cNvSpPr>
              <a:spLocks noChangeArrowheads="1"/>
            </p:cNvSpPr>
            <p:nvPr/>
          </p:nvSpPr>
          <p:spPr bwMode="auto">
            <a:xfrm>
              <a:off x="4416" y="1087"/>
              <a:ext cx="96" cy="230"/>
            </a:xfrm>
            <a:prstGeom prst="roundRect">
              <a:avLst>
                <a:gd name="adj" fmla="val 29167"/>
              </a:avLst>
            </a:prstGeom>
            <a:gradFill rotWithShape="1">
              <a:gsLst>
                <a:gs pos="0">
                  <a:schemeClr val="bg2">
                    <a:gamma/>
                    <a:tint val="33725"/>
                    <a:invGamma/>
                    <a:alpha val="60001"/>
                  </a:schemeClr>
                </a:gs>
                <a:gs pos="100000">
                  <a:schemeClr val="bg2"/>
                </a:gs>
              </a:gsLst>
              <a:lin ang="2700000" scaled="1"/>
            </a:gradFill>
            <a:ln w="12700">
              <a:solidFill>
                <a:schemeClr val="bg2"/>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646" name="AutoShape 62"/>
            <p:cNvSpPr>
              <a:spLocks noChangeArrowheads="1"/>
            </p:cNvSpPr>
            <p:nvPr/>
          </p:nvSpPr>
          <p:spPr bwMode="auto">
            <a:xfrm>
              <a:off x="4416" y="1018"/>
              <a:ext cx="96" cy="230"/>
            </a:xfrm>
            <a:prstGeom prst="roundRect">
              <a:avLst>
                <a:gd name="adj" fmla="val 29167"/>
              </a:avLst>
            </a:prstGeom>
            <a:gradFill rotWithShape="1">
              <a:gsLst>
                <a:gs pos="0">
                  <a:schemeClr val="bg2">
                    <a:gamma/>
                    <a:tint val="33725"/>
                    <a:invGamma/>
                    <a:alpha val="60001"/>
                  </a:schemeClr>
                </a:gs>
                <a:gs pos="100000">
                  <a:schemeClr val="bg2"/>
                </a:gs>
              </a:gsLst>
              <a:lin ang="2700000" scaled="1"/>
            </a:gradFill>
            <a:ln w="12700">
              <a:solidFill>
                <a:schemeClr val="bg2"/>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647" name="AutoShape 63"/>
            <p:cNvSpPr>
              <a:spLocks noChangeArrowheads="1"/>
            </p:cNvSpPr>
            <p:nvPr/>
          </p:nvSpPr>
          <p:spPr bwMode="auto">
            <a:xfrm>
              <a:off x="4416" y="951"/>
              <a:ext cx="96" cy="230"/>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59479" name="Rectangle 64"/>
            <p:cNvSpPr>
              <a:spLocks noChangeArrowheads="1"/>
            </p:cNvSpPr>
            <p:nvPr/>
          </p:nvSpPr>
          <p:spPr bwMode="auto">
            <a:xfrm>
              <a:off x="4376" y="1209"/>
              <a:ext cx="277" cy="128"/>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800" i="0" smtClean="0">
                  <a:solidFill>
                    <a:srgbClr val="000000"/>
                  </a:solidFill>
                  <a:latin typeface="Arial"/>
                  <a:cs typeface="Arial" pitchFamily="34" charset="0"/>
                </a:rPr>
                <a:t>PaaS</a:t>
              </a:r>
            </a:p>
          </p:txBody>
        </p:sp>
        <p:sp>
          <p:nvSpPr>
            <p:cNvPr id="59480" name="Rectangle 65"/>
            <p:cNvSpPr>
              <a:spLocks noChangeArrowheads="1"/>
            </p:cNvSpPr>
            <p:nvPr/>
          </p:nvSpPr>
          <p:spPr bwMode="auto">
            <a:xfrm>
              <a:off x="4088" y="1545"/>
              <a:ext cx="277" cy="128"/>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800" i="0" smtClean="0">
                  <a:solidFill>
                    <a:srgbClr val="000000"/>
                  </a:solidFill>
                  <a:latin typeface="Arial"/>
                  <a:cs typeface="Arial" pitchFamily="34" charset="0"/>
                </a:rPr>
                <a:t>SaaS</a:t>
              </a:r>
            </a:p>
          </p:txBody>
        </p:sp>
        <p:sp>
          <p:nvSpPr>
            <p:cNvPr id="59481" name="Rectangle 66"/>
            <p:cNvSpPr>
              <a:spLocks noChangeArrowheads="1"/>
            </p:cNvSpPr>
            <p:nvPr/>
          </p:nvSpPr>
          <p:spPr bwMode="auto">
            <a:xfrm>
              <a:off x="4830" y="1199"/>
              <a:ext cx="251" cy="128"/>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800" i="0" smtClean="0">
                  <a:solidFill>
                    <a:srgbClr val="000000"/>
                  </a:solidFill>
                  <a:latin typeface="Arial"/>
                  <a:cs typeface="Arial" pitchFamily="34" charset="0"/>
                </a:rPr>
                <a:t>IaaS</a:t>
              </a:r>
            </a:p>
          </p:txBody>
        </p:sp>
        <p:sp>
          <p:nvSpPr>
            <p:cNvPr id="59482" name="AutoShape 67"/>
            <p:cNvSpPr>
              <a:spLocks noChangeArrowheads="1"/>
            </p:cNvSpPr>
            <p:nvPr/>
          </p:nvSpPr>
          <p:spPr bwMode="auto">
            <a:xfrm rot="19952423">
              <a:off x="4542" y="1240"/>
              <a:ext cx="96" cy="243"/>
            </a:xfrm>
            <a:prstGeom prst="upDownArrow">
              <a:avLst>
                <a:gd name="adj1" fmla="val 50000"/>
                <a:gd name="adj2" fmla="val 28472"/>
              </a:avLst>
            </a:prstGeom>
            <a:solidFill>
              <a:schemeClr val="accent1">
                <a:alpha val="50195"/>
              </a:schemeClr>
            </a:solidFill>
            <a:ln w="9525" algn="ctr">
              <a:noFill/>
              <a:miter lim="800000"/>
              <a:headEnd/>
              <a:tailEnd/>
            </a:ln>
          </p:spPr>
          <p:txBody>
            <a:bodyPr lIns="92075" tIns="46038" rIns="92075" bIns="46038" anchor="ctr">
              <a:spAutoFit/>
            </a:bodyPr>
            <a:lstStyle/>
            <a:p>
              <a:pPr algn="ctr">
                <a:lnSpc>
                  <a:spcPct val="90000"/>
                </a:lnSpc>
                <a:buClr>
                  <a:srgbClr val="FD0000"/>
                </a:buClr>
              </a:pPr>
              <a:endParaRPr lang="en-US" sz="1800" i="0" smtClean="0">
                <a:solidFill>
                  <a:srgbClr val="000000"/>
                </a:solidFill>
                <a:latin typeface="Arial"/>
                <a:cs typeface="Arial" pitchFamily="34" charset="0"/>
              </a:endParaRPr>
            </a:p>
          </p:txBody>
        </p:sp>
        <p:sp>
          <p:nvSpPr>
            <p:cNvPr id="59483" name="AutoShape 68"/>
            <p:cNvSpPr>
              <a:spLocks noChangeArrowheads="1"/>
            </p:cNvSpPr>
            <p:nvPr/>
          </p:nvSpPr>
          <p:spPr bwMode="auto">
            <a:xfrm rot="951343">
              <a:off x="4794" y="1190"/>
              <a:ext cx="96" cy="243"/>
            </a:xfrm>
            <a:prstGeom prst="upDownArrow">
              <a:avLst>
                <a:gd name="adj1" fmla="val 50000"/>
                <a:gd name="adj2" fmla="val 28472"/>
              </a:avLst>
            </a:prstGeom>
            <a:solidFill>
              <a:schemeClr val="accent1">
                <a:alpha val="50195"/>
              </a:schemeClr>
            </a:solidFill>
            <a:ln w="9525" algn="ctr">
              <a:noFill/>
              <a:miter lim="800000"/>
              <a:headEnd/>
              <a:tailEnd/>
            </a:ln>
          </p:spPr>
          <p:txBody>
            <a:bodyPr lIns="92075" tIns="46038" rIns="92075" bIns="46038" anchor="ctr">
              <a:spAutoFit/>
            </a:bodyPr>
            <a:lstStyle/>
            <a:p>
              <a:pPr algn="ctr">
                <a:lnSpc>
                  <a:spcPct val="90000"/>
                </a:lnSpc>
                <a:buClr>
                  <a:srgbClr val="FD0000"/>
                </a:buClr>
              </a:pPr>
              <a:endParaRPr lang="en-US" sz="1800" i="0" smtClean="0">
                <a:solidFill>
                  <a:srgbClr val="000000"/>
                </a:solidFill>
                <a:latin typeface="Arial"/>
                <a:cs typeface="Arial" pitchFamily="34" charset="0"/>
              </a:endParaRPr>
            </a:p>
          </p:txBody>
        </p:sp>
        <p:sp>
          <p:nvSpPr>
            <p:cNvPr id="59484" name="AutoShape 69"/>
            <p:cNvSpPr>
              <a:spLocks noChangeArrowheads="1"/>
            </p:cNvSpPr>
            <p:nvPr/>
          </p:nvSpPr>
          <p:spPr bwMode="auto">
            <a:xfrm rot="5227637">
              <a:off x="4654" y="995"/>
              <a:ext cx="96" cy="243"/>
            </a:xfrm>
            <a:prstGeom prst="upDownArrow">
              <a:avLst>
                <a:gd name="adj1" fmla="val 50000"/>
                <a:gd name="adj2" fmla="val 28472"/>
              </a:avLst>
            </a:prstGeom>
            <a:solidFill>
              <a:schemeClr val="accent1">
                <a:alpha val="50195"/>
              </a:schemeClr>
            </a:solidFill>
            <a:ln w="9525" algn="ctr">
              <a:noFill/>
              <a:miter lim="800000"/>
              <a:headEnd/>
              <a:tailEnd/>
            </a:ln>
          </p:spPr>
          <p:txBody>
            <a:bodyPr lIns="92075" tIns="46038" rIns="92075" bIns="46038" anchor="ctr">
              <a:spAutoFit/>
            </a:bodyPr>
            <a:lstStyle/>
            <a:p>
              <a:pPr algn="ctr">
                <a:lnSpc>
                  <a:spcPct val="90000"/>
                </a:lnSpc>
                <a:buClr>
                  <a:srgbClr val="FD0000"/>
                </a:buClr>
              </a:pPr>
              <a:endParaRPr lang="en-US" sz="1800" i="0" smtClean="0">
                <a:solidFill>
                  <a:srgbClr val="000000"/>
                </a:solidFill>
                <a:latin typeface="Arial"/>
                <a:cs typeface="Arial" pitchFamily="34" charset="0"/>
              </a:endParaRPr>
            </a:p>
          </p:txBody>
        </p:sp>
        <p:sp>
          <p:nvSpPr>
            <p:cNvPr id="59485" name="AutoShape 70"/>
            <p:cNvSpPr>
              <a:spLocks noChangeArrowheads="1"/>
            </p:cNvSpPr>
            <p:nvPr/>
          </p:nvSpPr>
          <p:spPr bwMode="auto">
            <a:xfrm rot="1692819">
              <a:off x="4284" y="1166"/>
              <a:ext cx="96" cy="243"/>
            </a:xfrm>
            <a:prstGeom prst="upDownArrow">
              <a:avLst>
                <a:gd name="adj1" fmla="val 50000"/>
                <a:gd name="adj2" fmla="val 28472"/>
              </a:avLst>
            </a:prstGeom>
            <a:solidFill>
              <a:schemeClr val="accent1">
                <a:alpha val="50195"/>
              </a:schemeClr>
            </a:solidFill>
            <a:ln w="9525" algn="ctr">
              <a:noFill/>
              <a:miter lim="800000"/>
              <a:headEnd/>
              <a:tailEnd/>
            </a:ln>
          </p:spPr>
          <p:txBody>
            <a:bodyPr lIns="92075" tIns="46038" rIns="92075" bIns="46038" anchor="ctr">
              <a:spAutoFit/>
            </a:bodyPr>
            <a:lstStyle/>
            <a:p>
              <a:pPr algn="ctr">
                <a:lnSpc>
                  <a:spcPct val="90000"/>
                </a:lnSpc>
                <a:buClr>
                  <a:srgbClr val="FD0000"/>
                </a:buClr>
              </a:pPr>
              <a:endParaRPr lang="en-US" sz="1800" i="0" smtClean="0">
                <a:solidFill>
                  <a:srgbClr val="000000"/>
                </a:solidFill>
                <a:latin typeface="Arial"/>
                <a:cs typeface="Arial" pitchFamily="34" charset="0"/>
              </a:endParaRPr>
            </a:p>
          </p:txBody>
        </p:sp>
        <p:sp>
          <p:nvSpPr>
            <p:cNvPr id="59486" name="AutoShape 71"/>
            <p:cNvSpPr>
              <a:spLocks noChangeArrowheads="1"/>
            </p:cNvSpPr>
            <p:nvPr/>
          </p:nvSpPr>
          <p:spPr bwMode="auto">
            <a:xfrm rot="17401796">
              <a:off x="4386" y="1475"/>
              <a:ext cx="96" cy="243"/>
            </a:xfrm>
            <a:prstGeom prst="upDownArrow">
              <a:avLst>
                <a:gd name="adj1" fmla="val 50000"/>
                <a:gd name="adj2" fmla="val 28472"/>
              </a:avLst>
            </a:prstGeom>
            <a:solidFill>
              <a:schemeClr val="accent1">
                <a:alpha val="50195"/>
              </a:schemeClr>
            </a:solidFill>
            <a:ln w="9525" algn="ctr">
              <a:noFill/>
              <a:miter lim="800000"/>
              <a:headEnd/>
              <a:tailEnd/>
            </a:ln>
          </p:spPr>
          <p:txBody>
            <a:bodyPr lIns="92075" tIns="46038" rIns="92075" bIns="46038" anchor="ctr">
              <a:spAutoFit/>
            </a:bodyPr>
            <a:lstStyle/>
            <a:p>
              <a:pPr algn="ctr">
                <a:lnSpc>
                  <a:spcPct val="90000"/>
                </a:lnSpc>
                <a:buClr>
                  <a:srgbClr val="FD0000"/>
                </a:buClr>
              </a:pPr>
              <a:endParaRPr lang="en-US" sz="1800" i="0" smtClean="0">
                <a:solidFill>
                  <a:srgbClr val="000000"/>
                </a:solidFill>
                <a:latin typeface="Arial"/>
                <a:cs typeface="Arial" pitchFamily="34" charset="0"/>
              </a:endParaRPr>
            </a:p>
          </p:txBody>
        </p:sp>
      </p:grpSp>
      <p:grpSp>
        <p:nvGrpSpPr>
          <p:cNvPr id="5" name="Group 72"/>
          <p:cNvGrpSpPr>
            <a:grpSpLocks/>
          </p:cNvGrpSpPr>
          <p:nvPr/>
        </p:nvGrpSpPr>
        <p:grpSpPr bwMode="auto">
          <a:xfrm>
            <a:off x="4191000" y="3200403"/>
            <a:ext cx="2286000" cy="2876551"/>
            <a:chOff x="2640" y="2016"/>
            <a:chExt cx="1440" cy="1812"/>
          </a:xfrm>
        </p:grpSpPr>
        <p:sp>
          <p:nvSpPr>
            <p:cNvPr id="59423" name="AutoShape 4"/>
            <p:cNvSpPr>
              <a:spLocks noChangeArrowheads="1"/>
            </p:cNvSpPr>
            <p:nvPr/>
          </p:nvSpPr>
          <p:spPr bwMode="auto">
            <a:xfrm>
              <a:off x="2688" y="2016"/>
              <a:ext cx="1392" cy="720"/>
            </a:xfrm>
            <a:prstGeom prst="homePlate">
              <a:avLst>
                <a:gd name="adj" fmla="val 20139"/>
              </a:avLst>
            </a:prstGeom>
            <a:gradFill rotWithShape="1">
              <a:gsLst>
                <a:gs pos="0">
                  <a:srgbClr val="EAEAEA"/>
                </a:gs>
                <a:gs pos="100000">
                  <a:srgbClr val="CACACA"/>
                </a:gs>
              </a:gsLst>
              <a:lin ang="2700000" scaled="1"/>
            </a:gradFill>
            <a:ln w="9525">
              <a:solidFill>
                <a:schemeClr val="bg2"/>
              </a:solidFill>
              <a:miter lim="800000"/>
              <a:headEnd/>
              <a:tailEnd/>
            </a:ln>
          </p:spPr>
          <p:txBody>
            <a:bodyPr wrap="none" lIns="92075" tIns="46038" rIns="92075" bIns="46038" anchor="ctr"/>
            <a:lstStyle/>
            <a:p>
              <a:pPr algn="ctr" eaLnBrk="1" hangingPunct="1">
                <a:lnSpc>
                  <a:spcPct val="90000"/>
                </a:lnSpc>
                <a:buClr>
                  <a:srgbClr val="FD0000"/>
                </a:buClr>
              </a:pPr>
              <a:endParaRPr lang="en-US" sz="1800" b="1" i="0" smtClean="0">
                <a:solidFill>
                  <a:srgbClr val="000000"/>
                </a:solidFill>
                <a:latin typeface="Arial"/>
                <a:cs typeface="Arial" pitchFamily="34" charset="0"/>
              </a:endParaRPr>
            </a:p>
          </p:txBody>
        </p:sp>
        <p:sp>
          <p:nvSpPr>
            <p:cNvPr id="59424" name="Rectangle 74"/>
            <p:cNvSpPr>
              <a:spLocks noChangeArrowheads="1"/>
            </p:cNvSpPr>
            <p:nvPr/>
          </p:nvSpPr>
          <p:spPr bwMode="auto">
            <a:xfrm>
              <a:off x="2861" y="2762"/>
              <a:ext cx="949" cy="198"/>
            </a:xfrm>
            <a:prstGeom prst="rect">
              <a:avLst/>
            </a:prstGeom>
            <a:noFill/>
            <a:ln w="9525">
              <a:noFill/>
              <a:miter lim="800000"/>
              <a:headEnd/>
              <a:tailEnd/>
            </a:ln>
          </p:spPr>
          <p:txBody>
            <a:bodyPr wrap="none">
              <a:spAutoFit/>
            </a:bodyPr>
            <a:lstStyle/>
            <a:p>
              <a:pPr algn="ctr">
                <a:lnSpc>
                  <a:spcPct val="90000"/>
                </a:lnSpc>
                <a:buClr>
                  <a:srgbClr val="FD0000"/>
                </a:buClr>
              </a:pPr>
              <a:r>
                <a:rPr lang="en-US" sz="1600" b="1" i="0" smtClean="0">
                  <a:solidFill>
                    <a:srgbClr val="000000"/>
                  </a:solidFill>
                  <a:latin typeface="Arial"/>
                  <a:cs typeface="Arial" pitchFamily="34" charset="0"/>
                </a:rPr>
                <a:t>Private Cloud</a:t>
              </a:r>
            </a:p>
          </p:txBody>
        </p:sp>
        <p:sp>
          <p:nvSpPr>
            <p:cNvPr id="59425" name="AutoShape 75"/>
            <p:cNvSpPr>
              <a:spLocks noChangeArrowheads="1"/>
            </p:cNvSpPr>
            <p:nvPr/>
          </p:nvSpPr>
          <p:spPr bwMode="auto">
            <a:xfrm rot="13438981">
              <a:off x="2640" y="2562"/>
              <a:ext cx="144" cy="641"/>
            </a:xfrm>
            <a:prstGeom prst="rtTriangle">
              <a:avLst/>
            </a:prstGeom>
            <a:solidFill>
              <a:schemeClr val="bg2"/>
            </a:solidFill>
            <a:ln w="9525" algn="ctr">
              <a:noFill/>
              <a:miter lim="800000"/>
              <a:headEnd/>
              <a:tailEnd/>
            </a:ln>
          </p:spPr>
          <p:txBody>
            <a:bodyPr lIns="92075" tIns="46038" rIns="92075" bIns="46038" anchor="ctr">
              <a:spAutoFit/>
            </a:bodyPr>
            <a:lstStyle/>
            <a:p>
              <a:pPr algn="ctr">
                <a:lnSpc>
                  <a:spcPct val="90000"/>
                </a:lnSpc>
                <a:buClr>
                  <a:srgbClr val="FD0000"/>
                </a:buClr>
              </a:pPr>
              <a:endParaRPr lang="en-US" sz="1800" i="0" smtClean="0">
                <a:solidFill>
                  <a:srgbClr val="000000"/>
                </a:solidFill>
                <a:latin typeface="Arial"/>
                <a:cs typeface="Arial" pitchFamily="34" charset="0"/>
              </a:endParaRPr>
            </a:p>
          </p:txBody>
        </p:sp>
        <p:sp>
          <p:nvSpPr>
            <p:cNvPr id="59426" name="Rectangle 76"/>
            <p:cNvSpPr>
              <a:spLocks noChangeArrowheads="1"/>
            </p:cNvSpPr>
            <p:nvPr/>
          </p:nvSpPr>
          <p:spPr bwMode="auto">
            <a:xfrm>
              <a:off x="2880" y="3012"/>
              <a:ext cx="1193" cy="816"/>
            </a:xfrm>
            <a:prstGeom prst="rect">
              <a:avLst/>
            </a:prstGeom>
            <a:noFill/>
            <a:ln w="9525">
              <a:noFill/>
              <a:miter lim="800000"/>
              <a:headEnd/>
              <a:tailEnd/>
            </a:ln>
          </p:spPr>
          <p:txBody>
            <a:bodyPr lIns="0" tIns="0" rIns="0" bIns="0"/>
            <a:lstStyle/>
            <a:p>
              <a:pPr marL="227013" indent="-227013" eaLnBrk="1" hangingPunct="1">
                <a:lnSpc>
                  <a:spcPct val="90000"/>
                </a:lnSpc>
                <a:spcBef>
                  <a:spcPct val="20000"/>
                </a:spcBef>
                <a:buClr>
                  <a:srgbClr val="FD0000"/>
                </a:buClr>
                <a:buFontTx/>
                <a:buChar char="•"/>
              </a:pPr>
              <a:r>
                <a:rPr lang="en-US" sz="1400" i="0" dirty="0" smtClean="0">
                  <a:solidFill>
                    <a:srgbClr val="000000"/>
                  </a:solidFill>
                  <a:latin typeface="Arial"/>
                  <a:cs typeface="Arial" pitchFamily="34" charset="0"/>
                </a:rPr>
                <a:t>Self-service</a:t>
              </a:r>
            </a:p>
            <a:p>
              <a:pPr marL="227013" indent="-227013" eaLnBrk="1" hangingPunct="1">
                <a:lnSpc>
                  <a:spcPct val="90000"/>
                </a:lnSpc>
                <a:spcBef>
                  <a:spcPct val="20000"/>
                </a:spcBef>
                <a:buClr>
                  <a:srgbClr val="FD0000"/>
                </a:buClr>
                <a:buFontTx/>
                <a:buChar char="•"/>
              </a:pPr>
              <a:r>
                <a:rPr lang="en-US" sz="1400" i="0" dirty="0" smtClean="0">
                  <a:solidFill>
                    <a:srgbClr val="000000"/>
                  </a:solidFill>
                  <a:latin typeface="Arial"/>
                  <a:cs typeface="Arial" pitchFamily="34" charset="0"/>
                </a:rPr>
                <a:t>Policy-based resource mgmt</a:t>
              </a:r>
            </a:p>
            <a:p>
              <a:pPr marL="227013" indent="-227013" eaLnBrk="1" hangingPunct="1">
                <a:lnSpc>
                  <a:spcPct val="90000"/>
                </a:lnSpc>
                <a:spcBef>
                  <a:spcPct val="20000"/>
                </a:spcBef>
                <a:buClr>
                  <a:srgbClr val="FD0000"/>
                </a:buClr>
                <a:buFontTx/>
                <a:buChar char="•"/>
              </a:pPr>
              <a:r>
                <a:rPr lang="en-US" sz="1400" i="0" dirty="0" smtClean="0">
                  <a:solidFill>
                    <a:srgbClr val="000000"/>
                  </a:solidFill>
                  <a:latin typeface="Arial"/>
                  <a:cs typeface="Arial" pitchFamily="34" charset="0"/>
                </a:rPr>
                <a:t>Chargeback</a:t>
              </a:r>
            </a:p>
            <a:p>
              <a:pPr marL="227013" indent="-227013" eaLnBrk="1" hangingPunct="1">
                <a:lnSpc>
                  <a:spcPct val="90000"/>
                </a:lnSpc>
                <a:spcBef>
                  <a:spcPct val="20000"/>
                </a:spcBef>
                <a:buClr>
                  <a:srgbClr val="FD0000"/>
                </a:buClr>
                <a:buFontTx/>
                <a:buChar char="•"/>
              </a:pPr>
              <a:r>
                <a:rPr lang="en-US" sz="1400" i="0" dirty="0" smtClean="0">
                  <a:solidFill>
                    <a:srgbClr val="000000"/>
                  </a:solidFill>
                  <a:latin typeface="Arial"/>
                  <a:cs typeface="Arial" pitchFamily="34" charset="0"/>
                </a:rPr>
                <a:t>Capacity planning</a:t>
              </a:r>
            </a:p>
          </p:txBody>
        </p:sp>
        <p:grpSp>
          <p:nvGrpSpPr>
            <p:cNvPr id="6" name="Group 77"/>
            <p:cNvGrpSpPr>
              <a:grpSpLocks/>
            </p:cNvGrpSpPr>
            <p:nvPr/>
          </p:nvGrpSpPr>
          <p:grpSpPr bwMode="auto">
            <a:xfrm>
              <a:off x="2880" y="2058"/>
              <a:ext cx="336" cy="294"/>
              <a:chOff x="1488" y="720"/>
              <a:chExt cx="576" cy="504"/>
            </a:xfrm>
          </p:grpSpPr>
          <p:pic>
            <p:nvPicPr>
              <p:cNvPr id="59439" name="Picture 78" descr="img_1181348104232_427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34" y="720"/>
                <a:ext cx="230" cy="504"/>
              </a:xfrm>
              <a:prstGeom prst="rect">
                <a:avLst/>
              </a:prstGeom>
              <a:noFill/>
              <a:ln w="9525">
                <a:noFill/>
                <a:miter lim="800000"/>
                <a:headEnd/>
                <a:tailEnd/>
              </a:ln>
            </p:spPr>
          </p:pic>
          <p:pic>
            <p:nvPicPr>
              <p:cNvPr id="59440" name="Picture 79" descr="dwe00233g34"/>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auto">
              <a:xfrm rot="-812522">
                <a:off x="1488" y="917"/>
                <a:ext cx="346" cy="264"/>
              </a:xfrm>
              <a:prstGeom prst="rect">
                <a:avLst/>
              </a:prstGeom>
              <a:noFill/>
              <a:ln w="9525">
                <a:noFill/>
                <a:miter lim="800000"/>
                <a:headEnd/>
                <a:tailEnd/>
              </a:ln>
            </p:spPr>
          </p:pic>
        </p:grpSp>
        <p:sp>
          <p:nvSpPr>
            <p:cNvPr id="2627664" name="AutoShape 80"/>
            <p:cNvSpPr>
              <a:spLocks noChangeArrowheads="1"/>
            </p:cNvSpPr>
            <p:nvPr/>
          </p:nvSpPr>
          <p:spPr bwMode="auto">
            <a:xfrm>
              <a:off x="3264" y="2056"/>
              <a:ext cx="192" cy="246"/>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665" name="AutoShape 81"/>
            <p:cNvSpPr>
              <a:spLocks noChangeArrowheads="1"/>
            </p:cNvSpPr>
            <p:nvPr/>
          </p:nvSpPr>
          <p:spPr bwMode="auto">
            <a:xfrm>
              <a:off x="3504" y="2056"/>
              <a:ext cx="192" cy="246"/>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666" name="AutoShape 82"/>
            <p:cNvSpPr>
              <a:spLocks noChangeArrowheads="1"/>
            </p:cNvSpPr>
            <p:nvPr/>
          </p:nvSpPr>
          <p:spPr bwMode="auto">
            <a:xfrm>
              <a:off x="3744" y="2056"/>
              <a:ext cx="192" cy="246"/>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59431" name="Rectangle 83"/>
            <p:cNvSpPr>
              <a:spLocks noChangeArrowheads="1"/>
            </p:cNvSpPr>
            <p:nvPr/>
          </p:nvSpPr>
          <p:spPr bwMode="gray">
            <a:xfrm>
              <a:off x="3459" y="2121"/>
              <a:ext cx="279" cy="128"/>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800" i="0" smtClean="0">
                  <a:solidFill>
                    <a:srgbClr val="FFFFFF"/>
                  </a:solidFill>
                  <a:latin typeface="Arial"/>
                  <a:cs typeface="Arial" pitchFamily="34" charset="0"/>
                </a:rPr>
                <a:t>App2</a:t>
              </a:r>
            </a:p>
          </p:txBody>
        </p:sp>
        <p:sp>
          <p:nvSpPr>
            <p:cNvPr id="59432" name="Rectangle 84"/>
            <p:cNvSpPr>
              <a:spLocks noChangeArrowheads="1"/>
            </p:cNvSpPr>
            <p:nvPr/>
          </p:nvSpPr>
          <p:spPr bwMode="gray">
            <a:xfrm>
              <a:off x="3699" y="2121"/>
              <a:ext cx="279" cy="128"/>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800" i="0" smtClean="0">
                  <a:solidFill>
                    <a:srgbClr val="FFFFFF"/>
                  </a:solidFill>
                  <a:latin typeface="Arial"/>
                  <a:cs typeface="Arial" pitchFamily="34" charset="0"/>
                </a:rPr>
                <a:t>App3</a:t>
              </a:r>
            </a:p>
          </p:txBody>
        </p:sp>
        <p:sp>
          <p:nvSpPr>
            <p:cNvPr id="2627669" name="AutoShape 85"/>
            <p:cNvSpPr>
              <a:spLocks noChangeArrowheads="1"/>
            </p:cNvSpPr>
            <p:nvPr/>
          </p:nvSpPr>
          <p:spPr bwMode="auto">
            <a:xfrm>
              <a:off x="3264" y="2434"/>
              <a:ext cx="672" cy="259"/>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670" name="AutoShape 86"/>
            <p:cNvSpPr>
              <a:spLocks noChangeArrowheads="1"/>
            </p:cNvSpPr>
            <p:nvPr/>
          </p:nvSpPr>
          <p:spPr bwMode="auto">
            <a:xfrm>
              <a:off x="3264" y="2242"/>
              <a:ext cx="672" cy="259"/>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59435" name="Rectangle 87"/>
            <p:cNvSpPr>
              <a:spLocks noChangeArrowheads="1"/>
            </p:cNvSpPr>
            <p:nvPr/>
          </p:nvSpPr>
          <p:spPr bwMode="gray">
            <a:xfrm>
              <a:off x="3335" y="2496"/>
              <a:ext cx="529" cy="137"/>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900" i="0" smtClean="0">
                  <a:solidFill>
                    <a:srgbClr val="FFFFFF"/>
                  </a:solidFill>
                  <a:latin typeface="Arial"/>
                  <a:cs typeface="Arial" pitchFamily="34" charset="0"/>
                </a:rPr>
                <a:t>Private IaaS</a:t>
              </a:r>
            </a:p>
          </p:txBody>
        </p:sp>
        <p:sp>
          <p:nvSpPr>
            <p:cNvPr id="59436" name="Rectangle 88"/>
            <p:cNvSpPr>
              <a:spLocks noChangeArrowheads="1"/>
            </p:cNvSpPr>
            <p:nvPr/>
          </p:nvSpPr>
          <p:spPr bwMode="gray">
            <a:xfrm>
              <a:off x="3321" y="2304"/>
              <a:ext cx="557" cy="137"/>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900" i="0" smtClean="0">
                  <a:solidFill>
                    <a:srgbClr val="FFFFFF"/>
                  </a:solidFill>
                  <a:latin typeface="Arial"/>
                  <a:cs typeface="Arial" pitchFamily="34" charset="0"/>
                </a:rPr>
                <a:t>Private PaaS</a:t>
              </a:r>
            </a:p>
          </p:txBody>
        </p:sp>
        <p:pic>
          <p:nvPicPr>
            <p:cNvPr id="59437" name="Picture 89" descr="51447_elec_meter_lg"/>
            <p:cNvPicPr>
              <a:picLocks noChangeAspect="1" noChangeArrowheads="1"/>
            </p:cNvPicPr>
            <p:nvPr/>
          </p:nvPicPr>
          <p:blipFill>
            <a:blip r:embed="rId6" cstate="print">
              <a:clrChange>
                <a:clrFrom>
                  <a:srgbClr val="FFFFFF"/>
                </a:clrFrom>
                <a:clrTo>
                  <a:srgbClr val="FFFFFF">
                    <a:alpha val="0"/>
                  </a:srgbClr>
                </a:clrTo>
              </a:clrChange>
            </a:blip>
            <a:srcRect l="34285" t="19270" r="33810" b="11458"/>
            <a:stretch>
              <a:fillRect/>
            </a:stretch>
          </p:blipFill>
          <p:spPr bwMode="auto">
            <a:xfrm>
              <a:off x="2970" y="2412"/>
              <a:ext cx="206" cy="204"/>
            </a:xfrm>
            <a:prstGeom prst="rect">
              <a:avLst/>
            </a:prstGeom>
            <a:noFill/>
            <a:ln w="9525">
              <a:noFill/>
              <a:miter lim="800000"/>
              <a:headEnd/>
              <a:tailEnd/>
            </a:ln>
          </p:spPr>
        </p:pic>
        <p:sp>
          <p:nvSpPr>
            <p:cNvPr id="59438" name="Rectangle 90"/>
            <p:cNvSpPr>
              <a:spLocks noChangeArrowheads="1"/>
            </p:cNvSpPr>
            <p:nvPr/>
          </p:nvSpPr>
          <p:spPr bwMode="gray">
            <a:xfrm>
              <a:off x="3219" y="2121"/>
              <a:ext cx="279" cy="128"/>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800" i="0" smtClean="0">
                  <a:solidFill>
                    <a:srgbClr val="FFFFFF"/>
                  </a:solidFill>
                  <a:latin typeface="Arial"/>
                  <a:cs typeface="Arial" pitchFamily="34" charset="0"/>
                </a:rPr>
                <a:t>App1</a:t>
              </a:r>
            </a:p>
          </p:txBody>
        </p:sp>
      </p:grpSp>
      <p:sp>
        <p:nvSpPr>
          <p:cNvPr id="59399" name="AutoShape 4"/>
          <p:cNvSpPr>
            <a:spLocks noChangeArrowheads="1"/>
          </p:cNvSpPr>
          <p:nvPr/>
        </p:nvSpPr>
        <p:spPr bwMode="auto">
          <a:xfrm>
            <a:off x="2362200" y="3200400"/>
            <a:ext cx="2209800" cy="1143000"/>
          </a:xfrm>
          <a:prstGeom prst="homePlate">
            <a:avLst>
              <a:gd name="adj" fmla="val 20139"/>
            </a:avLst>
          </a:prstGeom>
          <a:gradFill rotWithShape="1">
            <a:gsLst>
              <a:gs pos="0">
                <a:srgbClr val="EAEAEA"/>
              </a:gs>
              <a:gs pos="100000">
                <a:srgbClr val="CACACA"/>
              </a:gs>
            </a:gsLst>
            <a:lin ang="2700000" scaled="1"/>
          </a:gradFill>
          <a:ln w="9525">
            <a:solidFill>
              <a:schemeClr val="bg2"/>
            </a:solidFill>
            <a:miter lim="800000"/>
            <a:headEnd/>
            <a:tailEnd/>
          </a:ln>
        </p:spPr>
        <p:txBody>
          <a:bodyPr wrap="none" lIns="92075" tIns="46038" rIns="92075" bIns="46038" anchor="ctr"/>
          <a:lstStyle/>
          <a:p>
            <a:pPr algn="ctr" eaLnBrk="1" hangingPunct="1">
              <a:lnSpc>
                <a:spcPct val="90000"/>
              </a:lnSpc>
              <a:buClr>
                <a:srgbClr val="FD0000"/>
              </a:buClr>
            </a:pPr>
            <a:endParaRPr lang="en-US" sz="1800" b="1" i="0" smtClean="0">
              <a:solidFill>
                <a:srgbClr val="000000"/>
              </a:solidFill>
              <a:latin typeface="Arial"/>
              <a:cs typeface="Arial" pitchFamily="34" charset="0"/>
            </a:endParaRPr>
          </a:p>
        </p:txBody>
      </p:sp>
      <p:sp>
        <p:nvSpPr>
          <p:cNvPr id="59400" name="AutoShape 4"/>
          <p:cNvSpPr>
            <a:spLocks noChangeArrowheads="1"/>
          </p:cNvSpPr>
          <p:nvPr/>
        </p:nvSpPr>
        <p:spPr bwMode="auto">
          <a:xfrm>
            <a:off x="762000" y="3200400"/>
            <a:ext cx="1905000" cy="1143000"/>
          </a:xfrm>
          <a:prstGeom prst="homePlate">
            <a:avLst>
              <a:gd name="adj" fmla="val 19861"/>
            </a:avLst>
          </a:prstGeom>
          <a:gradFill rotWithShape="1">
            <a:gsLst>
              <a:gs pos="0">
                <a:srgbClr val="EAEAEA"/>
              </a:gs>
              <a:gs pos="100000">
                <a:srgbClr val="CACACA"/>
              </a:gs>
            </a:gsLst>
            <a:lin ang="2700000" scaled="1"/>
          </a:gradFill>
          <a:ln w="9525">
            <a:solidFill>
              <a:schemeClr val="bg2"/>
            </a:solidFill>
            <a:miter lim="800000"/>
            <a:headEnd/>
            <a:tailEnd/>
          </a:ln>
        </p:spPr>
        <p:txBody>
          <a:bodyPr wrap="none" lIns="92075" tIns="46038" rIns="92075" bIns="46038" anchor="ctr"/>
          <a:lstStyle/>
          <a:p>
            <a:pPr algn="ctr" eaLnBrk="1" hangingPunct="1">
              <a:lnSpc>
                <a:spcPct val="90000"/>
              </a:lnSpc>
              <a:buClr>
                <a:srgbClr val="FD0000"/>
              </a:buClr>
            </a:pPr>
            <a:endParaRPr lang="en-US" sz="1800" b="1" i="0" smtClean="0">
              <a:solidFill>
                <a:srgbClr val="000000"/>
              </a:solidFill>
              <a:latin typeface="Arial"/>
              <a:cs typeface="Arial" pitchFamily="34" charset="0"/>
            </a:endParaRPr>
          </a:p>
        </p:txBody>
      </p:sp>
      <p:sp>
        <p:nvSpPr>
          <p:cNvPr id="59401" name="Rectangle 93"/>
          <p:cNvSpPr>
            <a:spLocks noChangeArrowheads="1"/>
          </p:cNvSpPr>
          <p:nvPr/>
        </p:nvSpPr>
        <p:spPr bwMode="auto">
          <a:xfrm>
            <a:off x="1190044" y="4384675"/>
            <a:ext cx="744114" cy="313932"/>
          </a:xfrm>
          <a:prstGeom prst="rect">
            <a:avLst/>
          </a:prstGeom>
          <a:noFill/>
          <a:ln w="9525">
            <a:noFill/>
            <a:miter lim="800000"/>
            <a:headEnd/>
            <a:tailEnd/>
          </a:ln>
        </p:spPr>
        <p:txBody>
          <a:bodyPr wrap="none">
            <a:spAutoFit/>
          </a:bodyPr>
          <a:lstStyle/>
          <a:p>
            <a:pPr algn="ctr">
              <a:lnSpc>
                <a:spcPct val="90000"/>
              </a:lnSpc>
              <a:buClr>
                <a:srgbClr val="FD0000"/>
              </a:buClr>
            </a:pPr>
            <a:r>
              <a:rPr lang="en-US" sz="1600" b="1" i="0" smtClean="0">
                <a:solidFill>
                  <a:srgbClr val="000000"/>
                </a:solidFill>
                <a:latin typeface="Arial"/>
                <a:cs typeface="Arial" pitchFamily="34" charset="0"/>
              </a:rPr>
              <a:t>Silo’d</a:t>
            </a:r>
          </a:p>
        </p:txBody>
      </p:sp>
      <p:sp>
        <p:nvSpPr>
          <p:cNvPr id="59402" name="Rectangle 94"/>
          <p:cNvSpPr>
            <a:spLocks noChangeArrowheads="1"/>
          </p:cNvSpPr>
          <p:nvPr/>
        </p:nvSpPr>
        <p:spPr bwMode="auto">
          <a:xfrm>
            <a:off x="3086975" y="4384675"/>
            <a:ext cx="607859" cy="313932"/>
          </a:xfrm>
          <a:prstGeom prst="rect">
            <a:avLst/>
          </a:prstGeom>
          <a:noFill/>
          <a:ln w="9525">
            <a:noFill/>
            <a:miter lim="800000"/>
            <a:headEnd/>
            <a:tailEnd/>
          </a:ln>
        </p:spPr>
        <p:txBody>
          <a:bodyPr wrap="none">
            <a:spAutoFit/>
          </a:bodyPr>
          <a:lstStyle/>
          <a:p>
            <a:pPr algn="ctr">
              <a:lnSpc>
                <a:spcPct val="90000"/>
              </a:lnSpc>
              <a:buClr>
                <a:srgbClr val="FD0000"/>
              </a:buClr>
            </a:pPr>
            <a:r>
              <a:rPr lang="en-US" sz="1600" b="1" i="0" smtClean="0">
                <a:solidFill>
                  <a:srgbClr val="000000"/>
                </a:solidFill>
                <a:latin typeface="Arial"/>
                <a:cs typeface="Arial" pitchFamily="34" charset="0"/>
              </a:rPr>
              <a:t>Grid</a:t>
            </a:r>
          </a:p>
        </p:txBody>
      </p:sp>
      <p:sp>
        <p:nvSpPr>
          <p:cNvPr id="59403" name="AutoShape 95"/>
          <p:cNvSpPr>
            <a:spLocks noChangeArrowheads="1"/>
          </p:cNvSpPr>
          <p:nvPr/>
        </p:nvSpPr>
        <p:spPr bwMode="auto">
          <a:xfrm rot="-8161019">
            <a:off x="2286000" y="4066397"/>
            <a:ext cx="228600" cy="1017554"/>
          </a:xfrm>
          <a:prstGeom prst="rtTriangle">
            <a:avLst/>
          </a:prstGeom>
          <a:solidFill>
            <a:schemeClr val="bg2"/>
          </a:solidFill>
          <a:ln w="9525" algn="ctr">
            <a:noFill/>
            <a:miter lim="800000"/>
            <a:headEnd/>
            <a:tailEnd/>
          </a:ln>
        </p:spPr>
        <p:txBody>
          <a:bodyPr lIns="92075" tIns="46038" rIns="92075" bIns="46038" anchor="ctr">
            <a:spAutoFit/>
          </a:bodyPr>
          <a:lstStyle/>
          <a:p>
            <a:pPr algn="ctr">
              <a:lnSpc>
                <a:spcPct val="90000"/>
              </a:lnSpc>
              <a:buClr>
                <a:srgbClr val="FD0000"/>
              </a:buClr>
            </a:pPr>
            <a:endParaRPr lang="en-US" sz="1800" i="0" smtClean="0">
              <a:solidFill>
                <a:srgbClr val="000000"/>
              </a:solidFill>
              <a:latin typeface="Arial"/>
              <a:cs typeface="Arial" pitchFamily="34" charset="0"/>
            </a:endParaRPr>
          </a:p>
        </p:txBody>
      </p:sp>
      <p:sp>
        <p:nvSpPr>
          <p:cNvPr id="2627680" name="AutoShape 96"/>
          <p:cNvSpPr>
            <a:spLocks noChangeArrowheads="1"/>
          </p:cNvSpPr>
          <p:nvPr/>
        </p:nvSpPr>
        <p:spPr bwMode="auto">
          <a:xfrm>
            <a:off x="1066800" y="3549316"/>
            <a:ext cx="304800" cy="391192"/>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681" name="AutoShape 97"/>
          <p:cNvSpPr>
            <a:spLocks noChangeArrowheads="1"/>
          </p:cNvSpPr>
          <p:nvPr/>
        </p:nvSpPr>
        <p:spPr bwMode="auto">
          <a:xfrm>
            <a:off x="1447800" y="3549316"/>
            <a:ext cx="304800" cy="391192"/>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682" name="AutoShape 98"/>
          <p:cNvSpPr>
            <a:spLocks noChangeArrowheads="1"/>
          </p:cNvSpPr>
          <p:nvPr/>
        </p:nvSpPr>
        <p:spPr bwMode="auto">
          <a:xfrm>
            <a:off x="1828800" y="3549316"/>
            <a:ext cx="304800" cy="391192"/>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59407" name="Rectangle 99"/>
          <p:cNvSpPr>
            <a:spLocks noGrp="1" noChangeArrowheads="1"/>
          </p:cNvSpPr>
          <p:nvPr>
            <p:ph type="body" idx="1"/>
          </p:nvPr>
        </p:nvSpPr>
        <p:spPr>
          <a:xfrm>
            <a:off x="762000" y="4800600"/>
            <a:ext cx="1752600" cy="1295400"/>
          </a:xfrm>
        </p:spPr>
        <p:txBody>
          <a:bodyPr/>
          <a:lstStyle/>
          <a:p>
            <a:pPr eaLnBrk="1" hangingPunct="1">
              <a:lnSpc>
                <a:spcPct val="90000"/>
              </a:lnSpc>
            </a:pPr>
            <a:r>
              <a:rPr lang="en-US" sz="1400" smtClean="0"/>
              <a:t>Physical</a:t>
            </a:r>
          </a:p>
          <a:p>
            <a:pPr eaLnBrk="1" hangingPunct="1">
              <a:lnSpc>
                <a:spcPct val="90000"/>
              </a:lnSpc>
            </a:pPr>
            <a:r>
              <a:rPr lang="en-US" sz="1400" smtClean="0"/>
              <a:t>Dedicated</a:t>
            </a:r>
          </a:p>
          <a:p>
            <a:pPr eaLnBrk="1" hangingPunct="1">
              <a:lnSpc>
                <a:spcPct val="90000"/>
              </a:lnSpc>
            </a:pPr>
            <a:r>
              <a:rPr lang="en-US" sz="1400" smtClean="0"/>
              <a:t>Static</a:t>
            </a:r>
          </a:p>
          <a:p>
            <a:pPr eaLnBrk="1" hangingPunct="1">
              <a:lnSpc>
                <a:spcPct val="90000"/>
              </a:lnSpc>
            </a:pPr>
            <a:r>
              <a:rPr lang="en-US" sz="1400" smtClean="0"/>
              <a:t>Heterogeneous</a:t>
            </a:r>
          </a:p>
        </p:txBody>
      </p:sp>
      <p:sp>
        <p:nvSpPr>
          <p:cNvPr id="59408" name="Rectangle 100"/>
          <p:cNvSpPr>
            <a:spLocks noChangeArrowheads="1"/>
          </p:cNvSpPr>
          <p:nvPr/>
        </p:nvSpPr>
        <p:spPr bwMode="auto">
          <a:xfrm>
            <a:off x="2590800" y="4781551"/>
            <a:ext cx="1752600" cy="1295400"/>
          </a:xfrm>
          <a:prstGeom prst="rect">
            <a:avLst/>
          </a:prstGeom>
          <a:noFill/>
          <a:ln w="9525">
            <a:noFill/>
            <a:miter lim="800000"/>
            <a:headEnd/>
            <a:tailEnd/>
          </a:ln>
        </p:spPr>
        <p:txBody>
          <a:bodyPr lIns="0" tIns="0" rIns="0" bIns="0"/>
          <a:lstStyle/>
          <a:p>
            <a:pPr marL="227013" indent="-227013" eaLnBrk="1" hangingPunct="1">
              <a:lnSpc>
                <a:spcPct val="90000"/>
              </a:lnSpc>
              <a:spcBef>
                <a:spcPct val="20000"/>
              </a:spcBef>
              <a:buClr>
                <a:srgbClr val="FD0000"/>
              </a:buClr>
              <a:buFontTx/>
              <a:buChar char="•"/>
            </a:pPr>
            <a:r>
              <a:rPr lang="en-US" sz="1400" i="0" smtClean="0">
                <a:solidFill>
                  <a:srgbClr val="000000"/>
                </a:solidFill>
                <a:latin typeface="Arial"/>
                <a:cs typeface="Arial" pitchFamily="34" charset="0"/>
              </a:rPr>
              <a:t>Virtual</a:t>
            </a:r>
          </a:p>
          <a:p>
            <a:pPr marL="227013" indent="-227013" eaLnBrk="1" hangingPunct="1">
              <a:lnSpc>
                <a:spcPct val="90000"/>
              </a:lnSpc>
              <a:spcBef>
                <a:spcPct val="20000"/>
              </a:spcBef>
              <a:buClr>
                <a:srgbClr val="FD0000"/>
              </a:buClr>
              <a:buFontTx/>
              <a:buChar char="•"/>
            </a:pPr>
            <a:r>
              <a:rPr lang="en-US" sz="1400" i="0" smtClean="0">
                <a:solidFill>
                  <a:srgbClr val="000000"/>
                </a:solidFill>
                <a:latin typeface="Arial"/>
                <a:cs typeface="Arial" pitchFamily="34" charset="0"/>
              </a:rPr>
              <a:t>Shared services</a:t>
            </a:r>
          </a:p>
          <a:p>
            <a:pPr marL="227013" indent="-227013" eaLnBrk="1" hangingPunct="1">
              <a:lnSpc>
                <a:spcPct val="90000"/>
              </a:lnSpc>
              <a:spcBef>
                <a:spcPct val="20000"/>
              </a:spcBef>
              <a:buClr>
                <a:srgbClr val="FD0000"/>
              </a:buClr>
              <a:buFontTx/>
              <a:buChar char="•"/>
            </a:pPr>
            <a:r>
              <a:rPr lang="en-US" sz="1400" i="0" smtClean="0">
                <a:solidFill>
                  <a:srgbClr val="000000"/>
                </a:solidFill>
                <a:latin typeface="Arial"/>
                <a:cs typeface="Arial" pitchFamily="34" charset="0"/>
              </a:rPr>
              <a:t>Dynamic</a:t>
            </a:r>
          </a:p>
          <a:p>
            <a:pPr marL="227013" indent="-227013" eaLnBrk="1" hangingPunct="1">
              <a:lnSpc>
                <a:spcPct val="90000"/>
              </a:lnSpc>
              <a:spcBef>
                <a:spcPct val="20000"/>
              </a:spcBef>
              <a:buClr>
                <a:srgbClr val="FD0000"/>
              </a:buClr>
              <a:buFontTx/>
              <a:buChar char="•"/>
            </a:pPr>
            <a:r>
              <a:rPr lang="en-US" sz="1400" i="0" smtClean="0">
                <a:solidFill>
                  <a:srgbClr val="000000"/>
                </a:solidFill>
                <a:latin typeface="Arial"/>
                <a:cs typeface="Arial" pitchFamily="34" charset="0"/>
              </a:rPr>
              <a:t>Standardized appliances</a:t>
            </a:r>
          </a:p>
        </p:txBody>
      </p:sp>
      <p:sp>
        <p:nvSpPr>
          <p:cNvPr id="59409" name="Rectangle 101"/>
          <p:cNvSpPr>
            <a:spLocks noChangeArrowheads="1"/>
          </p:cNvSpPr>
          <p:nvPr/>
        </p:nvSpPr>
        <p:spPr bwMode="gray">
          <a:xfrm>
            <a:off x="994811" y="3595693"/>
            <a:ext cx="442429" cy="203775"/>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800" i="0" smtClean="0">
                <a:solidFill>
                  <a:srgbClr val="FFFFFF"/>
                </a:solidFill>
                <a:latin typeface="Arial"/>
                <a:cs typeface="Arial" pitchFamily="34" charset="0"/>
              </a:rPr>
              <a:t>App1</a:t>
            </a:r>
          </a:p>
        </p:txBody>
      </p:sp>
      <p:sp>
        <p:nvSpPr>
          <p:cNvPr id="59410" name="Rectangle 102"/>
          <p:cNvSpPr>
            <a:spLocks noChangeArrowheads="1"/>
          </p:cNvSpPr>
          <p:nvPr/>
        </p:nvSpPr>
        <p:spPr bwMode="gray">
          <a:xfrm>
            <a:off x="1375816" y="3595693"/>
            <a:ext cx="442429" cy="203775"/>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800" i="0" smtClean="0">
                <a:solidFill>
                  <a:srgbClr val="FFFFFF"/>
                </a:solidFill>
                <a:latin typeface="Arial"/>
                <a:cs typeface="Arial" pitchFamily="34" charset="0"/>
              </a:rPr>
              <a:t>App2</a:t>
            </a:r>
          </a:p>
        </p:txBody>
      </p:sp>
      <p:sp>
        <p:nvSpPr>
          <p:cNvPr id="59411" name="Rectangle 103"/>
          <p:cNvSpPr>
            <a:spLocks noChangeArrowheads="1"/>
          </p:cNvSpPr>
          <p:nvPr/>
        </p:nvSpPr>
        <p:spPr bwMode="gray">
          <a:xfrm>
            <a:off x="1756816" y="3595693"/>
            <a:ext cx="442429" cy="203775"/>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800" i="0" smtClean="0">
                <a:solidFill>
                  <a:srgbClr val="FFFFFF"/>
                </a:solidFill>
                <a:latin typeface="Arial"/>
                <a:cs typeface="Arial" pitchFamily="34" charset="0"/>
              </a:rPr>
              <a:t>App3</a:t>
            </a:r>
          </a:p>
        </p:txBody>
      </p:sp>
      <p:sp>
        <p:nvSpPr>
          <p:cNvPr id="2627688" name="AutoShape 104"/>
          <p:cNvSpPr>
            <a:spLocks noChangeArrowheads="1"/>
          </p:cNvSpPr>
          <p:nvPr/>
        </p:nvSpPr>
        <p:spPr bwMode="auto">
          <a:xfrm>
            <a:off x="3016250" y="3263565"/>
            <a:ext cx="304800" cy="391192"/>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689" name="AutoShape 105"/>
          <p:cNvSpPr>
            <a:spLocks noChangeArrowheads="1"/>
          </p:cNvSpPr>
          <p:nvPr/>
        </p:nvSpPr>
        <p:spPr bwMode="auto">
          <a:xfrm>
            <a:off x="3397250" y="3263565"/>
            <a:ext cx="304800" cy="391192"/>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690" name="AutoShape 106"/>
          <p:cNvSpPr>
            <a:spLocks noChangeArrowheads="1"/>
          </p:cNvSpPr>
          <p:nvPr/>
        </p:nvSpPr>
        <p:spPr bwMode="auto">
          <a:xfrm>
            <a:off x="3778250" y="3263565"/>
            <a:ext cx="304800" cy="391192"/>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59415" name="Rectangle 107"/>
          <p:cNvSpPr>
            <a:spLocks noChangeArrowheads="1"/>
          </p:cNvSpPr>
          <p:nvPr/>
        </p:nvSpPr>
        <p:spPr bwMode="gray">
          <a:xfrm>
            <a:off x="2944262" y="3367093"/>
            <a:ext cx="442429" cy="203775"/>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800" i="0" smtClean="0">
                <a:solidFill>
                  <a:srgbClr val="FFFFFF"/>
                </a:solidFill>
                <a:latin typeface="Arial"/>
                <a:cs typeface="Arial" pitchFamily="34" charset="0"/>
              </a:rPr>
              <a:t>App1</a:t>
            </a:r>
          </a:p>
        </p:txBody>
      </p:sp>
      <p:sp>
        <p:nvSpPr>
          <p:cNvPr id="59416" name="Rectangle 108"/>
          <p:cNvSpPr>
            <a:spLocks noChangeArrowheads="1"/>
          </p:cNvSpPr>
          <p:nvPr/>
        </p:nvSpPr>
        <p:spPr bwMode="gray">
          <a:xfrm>
            <a:off x="3325266" y="3367093"/>
            <a:ext cx="442429" cy="203775"/>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800" i="0" smtClean="0">
                <a:solidFill>
                  <a:srgbClr val="FFFFFF"/>
                </a:solidFill>
                <a:latin typeface="Arial"/>
                <a:cs typeface="Arial" pitchFamily="34" charset="0"/>
              </a:rPr>
              <a:t>App2</a:t>
            </a:r>
          </a:p>
        </p:txBody>
      </p:sp>
      <p:sp>
        <p:nvSpPr>
          <p:cNvPr id="59417" name="Rectangle 109"/>
          <p:cNvSpPr>
            <a:spLocks noChangeArrowheads="1"/>
          </p:cNvSpPr>
          <p:nvPr/>
        </p:nvSpPr>
        <p:spPr bwMode="gray">
          <a:xfrm>
            <a:off x="3706260" y="3367093"/>
            <a:ext cx="442429" cy="203775"/>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800" i="0" smtClean="0">
                <a:solidFill>
                  <a:srgbClr val="FFFFFF"/>
                </a:solidFill>
                <a:latin typeface="Arial"/>
                <a:cs typeface="Arial" pitchFamily="34" charset="0"/>
              </a:rPr>
              <a:t>App3</a:t>
            </a:r>
          </a:p>
        </p:txBody>
      </p:sp>
      <p:sp>
        <p:nvSpPr>
          <p:cNvPr id="2627694" name="AutoShape 110"/>
          <p:cNvSpPr>
            <a:spLocks noChangeArrowheads="1"/>
          </p:cNvSpPr>
          <p:nvPr/>
        </p:nvSpPr>
        <p:spPr bwMode="auto">
          <a:xfrm>
            <a:off x="3016250" y="3863254"/>
            <a:ext cx="1066800" cy="411016"/>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2627695" name="AutoShape 111"/>
          <p:cNvSpPr>
            <a:spLocks noChangeArrowheads="1"/>
          </p:cNvSpPr>
          <p:nvPr/>
        </p:nvSpPr>
        <p:spPr bwMode="auto">
          <a:xfrm>
            <a:off x="3016250" y="3558454"/>
            <a:ext cx="1066800" cy="411016"/>
          </a:xfrm>
          <a:prstGeom prst="roundRect">
            <a:avLst>
              <a:gd name="adj" fmla="val 29167"/>
            </a:avLst>
          </a:prstGeom>
          <a:gradFill rotWithShape="1">
            <a:gsLst>
              <a:gs pos="0">
                <a:schemeClr val="accent1">
                  <a:gamma/>
                  <a:tint val="33725"/>
                  <a:invGamma/>
                  <a:alpha val="60001"/>
                </a:schemeClr>
              </a:gs>
              <a:gs pos="100000">
                <a:schemeClr val="accent1"/>
              </a:gs>
            </a:gsLst>
            <a:lin ang="2700000" scaled="1"/>
          </a:gradFill>
          <a:ln w="12700">
            <a:solidFill>
              <a:schemeClr val="accent1"/>
            </a:solidFill>
            <a:round/>
            <a:headEnd/>
            <a:tailEnd/>
          </a:ln>
          <a:effectLst/>
        </p:spPr>
        <p:txBody>
          <a:bodyPr anchor="ctr">
            <a:spAutoFit/>
          </a:bodyPr>
          <a:lstStyle/>
          <a:p>
            <a:pPr algn="ctr">
              <a:lnSpc>
                <a:spcPct val="90000"/>
              </a:lnSpc>
              <a:buClr>
                <a:srgbClr val="FD0000"/>
              </a:buClr>
              <a:defRPr/>
            </a:pPr>
            <a:endParaRPr lang="en-US" sz="1800" i="0">
              <a:solidFill>
                <a:srgbClr val="000000"/>
              </a:solidFill>
              <a:latin typeface="Arial"/>
              <a:cs typeface="Arial" charset="0"/>
            </a:endParaRPr>
          </a:p>
        </p:txBody>
      </p:sp>
      <p:sp>
        <p:nvSpPr>
          <p:cNvPr id="59420" name="Rectangle 112"/>
          <p:cNvSpPr>
            <a:spLocks noChangeArrowheads="1"/>
          </p:cNvSpPr>
          <p:nvPr/>
        </p:nvSpPr>
        <p:spPr bwMode="gray">
          <a:xfrm>
            <a:off x="3128869" y="3962403"/>
            <a:ext cx="839974" cy="217625"/>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900" i="0" smtClean="0">
                <a:solidFill>
                  <a:srgbClr val="FFFFFF"/>
                </a:solidFill>
                <a:latin typeface="Arial"/>
                <a:cs typeface="Arial" pitchFamily="34" charset="0"/>
              </a:rPr>
              <a:t>Private IaaS</a:t>
            </a:r>
          </a:p>
        </p:txBody>
      </p:sp>
      <p:sp>
        <p:nvSpPr>
          <p:cNvPr id="59421" name="Rectangle 113"/>
          <p:cNvSpPr>
            <a:spLocks noChangeArrowheads="1"/>
          </p:cNvSpPr>
          <p:nvPr/>
        </p:nvSpPr>
        <p:spPr bwMode="gray">
          <a:xfrm>
            <a:off x="3107221" y="3657603"/>
            <a:ext cx="884858" cy="217625"/>
          </a:xfrm>
          <a:prstGeom prst="rect">
            <a:avLst/>
          </a:prstGeom>
          <a:noFill/>
          <a:ln w="9525" algn="ctr">
            <a:noFill/>
            <a:miter lim="800000"/>
            <a:headEnd/>
            <a:tailEnd/>
          </a:ln>
        </p:spPr>
        <p:txBody>
          <a:bodyPr wrap="none" lIns="92075" tIns="46038" rIns="92075" bIns="46038">
            <a:spAutoFit/>
          </a:bodyPr>
          <a:lstStyle/>
          <a:p>
            <a:pPr marL="119063" indent="-119063" algn="ctr" eaLnBrk="1" hangingPunct="1">
              <a:lnSpc>
                <a:spcPct val="90000"/>
              </a:lnSpc>
              <a:buClr>
                <a:srgbClr val="FD0000"/>
              </a:buClr>
            </a:pPr>
            <a:r>
              <a:rPr lang="en-US" sz="900" i="0" smtClean="0">
                <a:solidFill>
                  <a:srgbClr val="FFFFFF"/>
                </a:solidFill>
                <a:latin typeface="Arial"/>
                <a:cs typeface="Arial" pitchFamily="34" charset="0"/>
              </a:rPr>
              <a:t>Private PaaS</a:t>
            </a:r>
          </a:p>
        </p:txBody>
      </p:sp>
      <p:sp>
        <p:nvSpPr>
          <p:cNvPr id="59422" name="Rectangle 120"/>
          <p:cNvSpPr>
            <a:spLocks noChangeArrowheads="1"/>
          </p:cNvSpPr>
          <p:nvPr/>
        </p:nvSpPr>
        <p:spPr bwMode="auto">
          <a:xfrm>
            <a:off x="2142854" y="3581400"/>
            <a:ext cx="845103" cy="369332"/>
          </a:xfrm>
          <a:prstGeom prst="rect">
            <a:avLst/>
          </a:prstGeom>
          <a:noFill/>
          <a:ln w="9525">
            <a:noFill/>
            <a:miter lim="800000"/>
            <a:headEnd/>
            <a:tailEnd/>
          </a:ln>
        </p:spPr>
        <p:txBody>
          <a:bodyPr wrap="none">
            <a:spAutoFit/>
          </a:bodyPr>
          <a:lstStyle/>
          <a:p>
            <a:pPr algn="ctr">
              <a:spcBef>
                <a:spcPct val="0"/>
              </a:spcBef>
              <a:buClr>
                <a:srgbClr val="FD0000"/>
              </a:buClr>
            </a:pPr>
            <a:r>
              <a:rPr lang="en-US" sz="900" i="0" smtClean="0">
                <a:solidFill>
                  <a:srgbClr val="000000"/>
                </a:solidFill>
                <a:latin typeface="Arial"/>
                <a:cs typeface="Arial" pitchFamily="34" charset="0"/>
              </a:rPr>
              <a:t>Consolidate</a:t>
            </a:r>
          </a:p>
          <a:p>
            <a:pPr algn="ctr">
              <a:spcBef>
                <a:spcPct val="0"/>
              </a:spcBef>
              <a:buClr>
                <a:srgbClr val="FD0000"/>
              </a:buClr>
            </a:pPr>
            <a:r>
              <a:rPr lang="en-US" sz="900" i="0" smtClean="0">
                <a:solidFill>
                  <a:srgbClr val="000000"/>
                </a:solidFill>
                <a:latin typeface="Arial"/>
                <a:cs typeface="Arial" pitchFamily="34" charset="0"/>
              </a:rPr>
              <a:t>Standardize</a:t>
            </a:r>
          </a:p>
        </p:txBody>
      </p:sp>
      <p:sp>
        <p:nvSpPr>
          <p:cNvPr id="115" name="Title 3"/>
          <p:cNvSpPr>
            <a:spLocks/>
          </p:cNvSpPr>
          <p:nvPr/>
        </p:nvSpPr>
        <p:spPr bwMode="auto">
          <a:xfrm>
            <a:off x="760413" y="76203"/>
            <a:ext cx="7581900" cy="941388"/>
          </a:xfrm>
          <a:prstGeom prst="rect">
            <a:avLst/>
          </a:prstGeom>
          <a:noFill/>
          <a:ln w="9525">
            <a:noFill/>
            <a:miter lim="800000"/>
            <a:headEnd/>
            <a:tailEnd/>
          </a:ln>
        </p:spPr>
        <p:txBody>
          <a:bodyPr lIns="0" tIns="0" rIns="0" bIns="0"/>
          <a:lstStyle/>
          <a:p>
            <a:pPr eaLnBrk="0" hangingPunct="0">
              <a:spcBef>
                <a:spcPts val="0"/>
              </a:spcBef>
            </a:pPr>
            <a:r>
              <a:rPr lang="en-US" sz="2000" b="1" i="0" dirty="0" smtClean="0">
                <a:latin typeface="+mj-lt"/>
                <a:ea typeface="+mj-ea"/>
                <a:cs typeface="Arial" pitchFamily="34" charset="0"/>
              </a:rPr>
              <a:t>Oracle’s Cloud Strategy </a:t>
            </a:r>
          </a:p>
          <a:p>
            <a:pPr eaLnBrk="0" hangingPunct="0">
              <a:spcBef>
                <a:spcPts val="0"/>
              </a:spcBef>
            </a:pPr>
            <a:r>
              <a:rPr lang="en-US" sz="2000" b="1" i="0" dirty="0" smtClean="0">
                <a:solidFill>
                  <a:srgbClr val="FF0000"/>
                </a:solidFill>
                <a:latin typeface="+mj-lt"/>
                <a:ea typeface="+mj-ea"/>
                <a:cs typeface="Arial" pitchFamily="34" charset="0"/>
              </a:rPr>
              <a:t>Evolution of Private and Public Clouds</a:t>
            </a:r>
            <a:endParaRPr lang="en-US" sz="2000" b="1" i="0" dirty="0">
              <a:solidFill>
                <a:srgbClr val="FF0000"/>
              </a:solidFill>
              <a:latin typeface="+mj-lt"/>
              <a:ea typeface="+mj-ea"/>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Considering </a:t>
            </a:r>
            <a:r>
              <a:rPr lang="en-US" dirty="0" err="1" smtClean="0"/>
              <a:t>DBaaS</a:t>
            </a:r>
            <a:r>
              <a:rPr lang="en-US" dirty="0" smtClean="0"/>
              <a:t>?	</a:t>
            </a:r>
            <a:endParaRPr lang="en-US" dirty="0"/>
          </a:p>
        </p:txBody>
      </p:sp>
      <p:sp>
        <p:nvSpPr>
          <p:cNvPr id="3" name="Content Placeholder 2"/>
          <p:cNvSpPr>
            <a:spLocks noGrp="1"/>
          </p:cNvSpPr>
          <p:nvPr>
            <p:ph idx="1"/>
          </p:nvPr>
        </p:nvSpPr>
        <p:spPr>
          <a:xfrm>
            <a:off x="810266" y="1047467"/>
            <a:ext cx="7558087" cy="4648200"/>
          </a:xfrm>
        </p:spPr>
        <p:txBody>
          <a:bodyPr/>
          <a:lstStyle/>
          <a:p>
            <a:r>
              <a:rPr lang="en-US" dirty="0" smtClean="0"/>
              <a:t>Business Considerations</a:t>
            </a:r>
          </a:p>
          <a:p>
            <a:pPr lvl="1"/>
            <a:r>
              <a:rPr lang="en-US" dirty="0" smtClean="0"/>
              <a:t> Business User Benefits ?</a:t>
            </a:r>
          </a:p>
          <a:p>
            <a:pPr lvl="2"/>
            <a:r>
              <a:rPr lang="en-US" dirty="0" smtClean="0"/>
              <a:t>Reporting / Analytics</a:t>
            </a:r>
          </a:p>
          <a:p>
            <a:pPr lvl="1"/>
            <a:r>
              <a:rPr lang="en-US" dirty="0" smtClean="0"/>
              <a:t> Business Process Benefits ?</a:t>
            </a:r>
          </a:p>
          <a:p>
            <a:pPr lvl="2"/>
            <a:r>
              <a:rPr lang="en-US" dirty="0" smtClean="0"/>
              <a:t>Scale up for peak</a:t>
            </a:r>
          </a:p>
          <a:p>
            <a:pPr lvl="1"/>
            <a:r>
              <a:rPr lang="en-US" dirty="0" smtClean="0"/>
              <a:t> Strategic Benefits </a:t>
            </a:r>
          </a:p>
          <a:p>
            <a:pPr lvl="2"/>
            <a:r>
              <a:rPr lang="en-US" dirty="0" smtClean="0"/>
              <a:t> M&amp;A ?</a:t>
            </a:r>
          </a:p>
          <a:p>
            <a:r>
              <a:rPr lang="en-US" dirty="0" smtClean="0"/>
              <a:t>IT Considerations</a:t>
            </a:r>
          </a:p>
          <a:p>
            <a:pPr lvl="1"/>
            <a:r>
              <a:rPr lang="en-US" dirty="0" smtClean="0"/>
              <a:t> Strategy </a:t>
            </a:r>
          </a:p>
          <a:p>
            <a:pPr lvl="2"/>
            <a:r>
              <a:rPr lang="en-US" dirty="0" smtClean="0"/>
              <a:t>Diversified or Unified?</a:t>
            </a:r>
          </a:p>
          <a:p>
            <a:pPr lvl="1"/>
            <a:r>
              <a:rPr lang="en-US" dirty="0" smtClean="0"/>
              <a:t> People and Process</a:t>
            </a:r>
          </a:p>
          <a:p>
            <a:pPr lvl="2"/>
            <a:r>
              <a:rPr lang="en-US" dirty="0" smtClean="0"/>
              <a:t>How do we </a:t>
            </a:r>
            <a:r>
              <a:rPr lang="en-US" dirty="0" err="1" smtClean="0"/>
              <a:t>operationalise</a:t>
            </a:r>
            <a:r>
              <a:rPr lang="en-US" dirty="0" smtClean="0"/>
              <a:t>?</a:t>
            </a:r>
          </a:p>
          <a:p>
            <a:pPr lvl="1"/>
            <a:r>
              <a:rPr lang="en-US" dirty="0" smtClean="0"/>
              <a:t> Technology Architecture ?</a:t>
            </a:r>
            <a:endParaRPr lang="en-US"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3"/>
          <p:cNvSpPr>
            <a:spLocks noGrp="1" noChangeArrowheads="1"/>
          </p:cNvSpPr>
          <p:nvPr>
            <p:ph type="ftr" sz="quarter" idx="10"/>
          </p:nvPr>
        </p:nvSpPr>
        <p:spPr>
          <a:noFill/>
        </p:spPr>
        <p:txBody>
          <a:bodyPr/>
          <a:lstStyle/>
          <a:p>
            <a:r>
              <a:rPr lang="en-US" smtClean="0">
                <a:solidFill>
                  <a:srgbClr val="000000"/>
                </a:solidFill>
              </a:rPr>
              <a:t>© 2010 Oracle Corporation</a:t>
            </a:r>
          </a:p>
        </p:txBody>
      </p:sp>
      <p:pic>
        <p:nvPicPr>
          <p:cNvPr id="26" name="Picture 3" descr="Cloud"/>
          <p:cNvPicPr>
            <a:picLocks noChangeAspect="1" noChangeArrowheads="1"/>
          </p:cNvPicPr>
          <p:nvPr/>
        </p:nvPicPr>
        <p:blipFill>
          <a:blip r:embed="rId3" cstate="print">
            <a:lum bright="12000" contrast="-18000"/>
          </a:blip>
          <a:srcRect/>
          <a:stretch>
            <a:fillRect/>
          </a:stretch>
        </p:blipFill>
        <p:spPr bwMode="auto">
          <a:xfrm>
            <a:off x="5681664" y="1900242"/>
            <a:ext cx="3405187" cy="2503487"/>
          </a:xfrm>
          <a:prstGeom prst="rect">
            <a:avLst/>
          </a:prstGeom>
          <a:noFill/>
          <a:ln w="9525">
            <a:noFill/>
            <a:miter lim="800000"/>
            <a:headEnd/>
            <a:tailEnd/>
          </a:ln>
        </p:spPr>
      </p:pic>
      <p:sp>
        <p:nvSpPr>
          <p:cNvPr id="23556" name="Oval 80"/>
          <p:cNvSpPr>
            <a:spLocks noChangeArrowheads="1"/>
          </p:cNvSpPr>
          <p:nvPr/>
        </p:nvSpPr>
        <p:spPr bwMode="auto">
          <a:xfrm>
            <a:off x="4333875" y="1724027"/>
            <a:ext cx="1276350" cy="952500"/>
          </a:xfrm>
          <a:prstGeom prst="ellipse">
            <a:avLst/>
          </a:prstGeom>
          <a:gradFill rotWithShape="1">
            <a:gsLst>
              <a:gs pos="0">
                <a:srgbClr val="B8B8B8">
                  <a:alpha val="75998"/>
                </a:srgbClr>
              </a:gs>
              <a:gs pos="100000">
                <a:schemeClr val="bg1">
                  <a:alpha val="0"/>
                </a:schemeClr>
              </a:gs>
            </a:gsLst>
            <a:path path="shape">
              <a:fillToRect l="50000" t="50000" r="50000" b="50000"/>
            </a:path>
          </a:gradFill>
          <a:ln w="12700" algn="ctr">
            <a:noFill/>
            <a:round/>
            <a:headEnd/>
            <a:tailEnd/>
          </a:ln>
        </p:spPr>
        <p:txBody>
          <a:bodyPr wrap="none" anchor="ctr"/>
          <a:lstStyle/>
          <a:p>
            <a:pPr algn="l" eaLnBrk="1" hangingPunct="1">
              <a:spcBef>
                <a:spcPct val="0"/>
              </a:spcBef>
            </a:pPr>
            <a:endParaRPr lang="en-US" sz="2000" i="0">
              <a:solidFill>
                <a:srgbClr val="000000"/>
              </a:solidFill>
              <a:cs typeface="Arial" pitchFamily="34" charset="0"/>
            </a:endParaRPr>
          </a:p>
        </p:txBody>
      </p:sp>
      <p:sp>
        <p:nvSpPr>
          <p:cNvPr id="23557" name="Oval 79"/>
          <p:cNvSpPr>
            <a:spLocks noChangeArrowheads="1"/>
          </p:cNvSpPr>
          <p:nvPr/>
        </p:nvSpPr>
        <p:spPr bwMode="auto">
          <a:xfrm>
            <a:off x="4791075" y="1752603"/>
            <a:ext cx="1276350" cy="952500"/>
          </a:xfrm>
          <a:prstGeom prst="ellipse">
            <a:avLst/>
          </a:prstGeom>
          <a:gradFill rotWithShape="1">
            <a:gsLst>
              <a:gs pos="0">
                <a:srgbClr val="B8B8B8">
                  <a:alpha val="75998"/>
                </a:srgbClr>
              </a:gs>
              <a:gs pos="100000">
                <a:schemeClr val="bg1">
                  <a:alpha val="0"/>
                </a:schemeClr>
              </a:gs>
            </a:gsLst>
            <a:path path="shape">
              <a:fillToRect l="50000" t="50000" r="50000" b="50000"/>
            </a:path>
          </a:gradFill>
          <a:ln w="12700" algn="ctr">
            <a:noFill/>
            <a:round/>
            <a:headEnd/>
            <a:tailEnd/>
          </a:ln>
        </p:spPr>
        <p:txBody>
          <a:bodyPr wrap="none" anchor="ctr"/>
          <a:lstStyle/>
          <a:p>
            <a:pPr algn="l" eaLnBrk="1" hangingPunct="1">
              <a:spcBef>
                <a:spcPct val="0"/>
              </a:spcBef>
            </a:pPr>
            <a:endParaRPr lang="en-US" sz="2000" i="0">
              <a:solidFill>
                <a:srgbClr val="000000"/>
              </a:solidFill>
              <a:cs typeface="Arial" pitchFamily="34" charset="0"/>
            </a:endParaRPr>
          </a:p>
        </p:txBody>
      </p:sp>
      <p:sp>
        <p:nvSpPr>
          <p:cNvPr id="23558" name="Oval 70"/>
          <p:cNvSpPr>
            <a:spLocks noChangeArrowheads="1"/>
          </p:cNvSpPr>
          <p:nvPr/>
        </p:nvSpPr>
        <p:spPr bwMode="auto">
          <a:xfrm>
            <a:off x="342901" y="2705101"/>
            <a:ext cx="2295525" cy="1743075"/>
          </a:xfrm>
          <a:prstGeom prst="ellipse">
            <a:avLst/>
          </a:prstGeom>
          <a:gradFill rotWithShape="1">
            <a:gsLst>
              <a:gs pos="0">
                <a:srgbClr val="B8B8B8">
                  <a:alpha val="75998"/>
                </a:srgbClr>
              </a:gs>
              <a:gs pos="100000">
                <a:schemeClr val="bg1">
                  <a:alpha val="0"/>
                </a:schemeClr>
              </a:gs>
            </a:gsLst>
            <a:path path="shape">
              <a:fillToRect l="50000" t="50000" r="50000" b="50000"/>
            </a:path>
          </a:gradFill>
          <a:ln w="12700" algn="ctr">
            <a:noFill/>
            <a:round/>
            <a:headEnd/>
            <a:tailEnd/>
          </a:ln>
        </p:spPr>
        <p:txBody>
          <a:bodyPr wrap="none" anchor="ctr"/>
          <a:lstStyle/>
          <a:p>
            <a:pPr algn="l" eaLnBrk="1" hangingPunct="1">
              <a:spcBef>
                <a:spcPct val="0"/>
              </a:spcBef>
            </a:pPr>
            <a:endParaRPr lang="en-US" sz="2000" i="0">
              <a:solidFill>
                <a:srgbClr val="000000"/>
              </a:solidFill>
              <a:cs typeface="Arial" pitchFamily="34" charset="0"/>
            </a:endParaRPr>
          </a:p>
        </p:txBody>
      </p:sp>
      <p:sp>
        <p:nvSpPr>
          <p:cNvPr id="23559" name="Rectangle 57"/>
          <p:cNvSpPr>
            <a:spLocks noGrp="1" noChangeArrowheads="1"/>
          </p:cNvSpPr>
          <p:nvPr>
            <p:ph type="title" idx="4294967295"/>
          </p:nvPr>
        </p:nvSpPr>
        <p:spPr/>
        <p:txBody>
          <a:bodyPr/>
          <a:lstStyle/>
          <a:p>
            <a:r>
              <a:rPr lang="en-US" smtClean="0"/>
              <a:t>Understanding Database as a Service</a:t>
            </a:r>
            <a:br>
              <a:rPr lang="en-US" smtClean="0"/>
            </a:br>
            <a:r>
              <a:rPr lang="en-US" sz="2000" b="0" smtClean="0">
                <a:solidFill>
                  <a:schemeClr val="accent1"/>
                </a:solidFill>
              </a:rPr>
              <a:t>Setting Up and Running Database Servers on Demand</a:t>
            </a:r>
          </a:p>
        </p:txBody>
      </p:sp>
      <p:sp>
        <p:nvSpPr>
          <p:cNvPr id="23560" name="TextBox 4"/>
          <p:cNvSpPr txBox="1">
            <a:spLocks noChangeArrowheads="1"/>
          </p:cNvSpPr>
          <p:nvPr/>
        </p:nvSpPr>
        <p:spPr bwMode="auto">
          <a:xfrm>
            <a:off x="238125" y="1552576"/>
            <a:ext cx="2087563" cy="738664"/>
          </a:xfrm>
          <a:prstGeom prst="rect">
            <a:avLst/>
          </a:prstGeom>
          <a:noFill/>
          <a:ln w="9525">
            <a:noFill/>
            <a:miter lim="800000"/>
            <a:headEnd/>
            <a:tailEnd/>
          </a:ln>
        </p:spPr>
        <p:txBody>
          <a:bodyPr lIns="0" tIns="0" rIns="0" bIns="0">
            <a:spAutoFit/>
          </a:bodyPr>
          <a:lstStyle/>
          <a:p>
            <a:pPr algn="l">
              <a:spcBef>
                <a:spcPct val="0"/>
              </a:spcBef>
            </a:pPr>
            <a:r>
              <a:rPr lang="en-US" sz="1600" i="0">
                <a:solidFill>
                  <a:srgbClr val="000000"/>
                </a:solidFill>
                <a:cs typeface="Arial" pitchFamily="34" charset="0"/>
              </a:rPr>
              <a:t>Traditional Database Deployment</a:t>
            </a:r>
            <a:br>
              <a:rPr lang="en-US" sz="1600" i="0">
                <a:solidFill>
                  <a:srgbClr val="000000"/>
                </a:solidFill>
                <a:cs typeface="Arial" pitchFamily="34" charset="0"/>
              </a:rPr>
            </a:br>
            <a:r>
              <a:rPr lang="en-US" sz="1600" i="0">
                <a:solidFill>
                  <a:srgbClr val="C00000"/>
                </a:solidFill>
                <a:cs typeface="Arial" pitchFamily="34" charset="0"/>
              </a:rPr>
              <a:t>(Admin driven)</a:t>
            </a:r>
          </a:p>
        </p:txBody>
      </p:sp>
      <p:sp>
        <p:nvSpPr>
          <p:cNvPr id="23561" name="TextBox 5"/>
          <p:cNvSpPr txBox="1">
            <a:spLocks noChangeArrowheads="1"/>
          </p:cNvSpPr>
          <p:nvPr/>
        </p:nvSpPr>
        <p:spPr bwMode="auto">
          <a:xfrm>
            <a:off x="6337300" y="1552576"/>
            <a:ext cx="1870075" cy="738664"/>
          </a:xfrm>
          <a:prstGeom prst="rect">
            <a:avLst/>
          </a:prstGeom>
          <a:noFill/>
          <a:ln w="9525">
            <a:noFill/>
            <a:miter lim="800000"/>
            <a:headEnd/>
            <a:tailEnd/>
          </a:ln>
        </p:spPr>
        <p:txBody>
          <a:bodyPr lIns="0" tIns="0" rIns="0" bIns="0">
            <a:spAutoFit/>
          </a:bodyPr>
          <a:lstStyle/>
          <a:p>
            <a:pPr algn="l">
              <a:spcBef>
                <a:spcPct val="0"/>
              </a:spcBef>
            </a:pPr>
            <a:r>
              <a:rPr lang="en-US" sz="1600" i="0">
                <a:solidFill>
                  <a:srgbClr val="000000"/>
                </a:solidFill>
                <a:cs typeface="Arial" pitchFamily="34" charset="0"/>
              </a:rPr>
              <a:t>As-a-Service</a:t>
            </a:r>
          </a:p>
          <a:p>
            <a:pPr algn="l">
              <a:spcBef>
                <a:spcPct val="0"/>
              </a:spcBef>
            </a:pPr>
            <a:r>
              <a:rPr lang="en-US" sz="1600" i="0">
                <a:solidFill>
                  <a:srgbClr val="000000"/>
                </a:solidFill>
                <a:cs typeface="Arial" pitchFamily="34" charset="0"/>
              </a:rPr>
              <a:t>Deployment</a:t>
            </a:r>
            <a:br>
              <a:rPr lang="en-US" sz="1600" i="0">
                <a:solidFill>
                  <a:srgbClr val="000000"/>
                </a:solidFill>
                <a:cs typeface="Arial" pitchFamily="34" charset="0"/>
              </a:rPr>
            </a:br>
            <a:r>
              <a:rPr lang="en-US" sz="1600" i="0">
                <a:solidFill>
                  <a:srgbClr val="C00000"/>
                </a:solidFill>
                <a:cs typeface="Arial" pitchFamily="34" charset="0"/>
              </a:rPr>
              <a:t>(End-user driven)</a:t>
            </a:r>
          </a:p>
        </p:txBody>
      </p:sp>
      <p:sp>
        <p:nvSpPr>
          <p:cNvPr id="30" name="TextBox 29"/>
          <p:cNvSpPr txBox="1">
            <a:spLocks noChangeArrowheads="1"/>
          </p:cNvSpPr>
          <p:nvPr/>
        </p:nvSpPr>
        <p:spPr bwMode="auto">
          <a:xfrm>
            <a:off x="2359031" y="1587503"/>
            <a:ext cx="1736725" cy="430887"/>
          </a:xfrm>
          <a:prstGeom prst="rect">
            <a:avLst/>
          </a:prstGeom>
          <a:noFill/>
          <a:ln w="9525">
            <a:noFill/>
            <a:miter lim="800000"/>
            <a:headEnd/>
            <a:tailEnd/>
          </a:ln>
        </p:spPr>
        <p:txBody>
          <a:bodyPr lIns="0" tIns="0" rIns="0" bIns="0">
            <a:spAutoFit/>
          </a:bodyPr>
          <a:lstStyle/>
          <a:p>
            <a:pPr>
              <a:spcBef>
                <a:spcPct val="0"/>
              </a:spcBef>
            </a:pPr>
            <a:r>
              <a:rPr lang="en-US" sz="1400" i="0" dirty="0">
                <a:solidFill>
                  <a:srgbClr val="000000"/>
                </a:solidFill>
                <a:cs typeface="Arial" pitchFamily="34" charset="0"/>
              </a:rPr>
              <a:t>Specify and procure hardware</a:t>
            </a:r>
            <a:endParaRPr lang="en-US" sz="1000" i="0" dirty="0">
              <a:solidFill>
                <a:srgbClr val="000000"/>
              </a:solidFill>
              <a:cs typeface="Arial" pitchFamily="34" charset="0"/>
            </a:endParaRPr>
          </a:p>
        </p:txBody>
      </p:sp>
      <p:sp>
        <p:nvSpPr>
          <p:cNvPr id="31" name="TextBox 30"/>
          <p:cNvSpPr txBox="1">
            <a:spLocks noChangeArrowheads="1"/>
          </p:cNvSpPr>
          <p:nvPr/>
        </p:nvSpPr>
        <p:spPr bwMode="auto">
          <a:xfrm>
            <a:off x="2359031" y="2401888"/>
            <a:ext cx="1736725" cy="215444"/>
          </a:xfrm>
          <a:prstGeom prst="rect">
            <a:avLst/>
          </a:prstGeom>
          <a:noFill/>
          <a:ln w="9525">
            <a:noFill/>
            <a:miter lim="800000"/>
            <a:headEnd/>
            <a:tailEnd/>
          </a:ln>
        </p:spPr>
        <p:txBody>
          <a:bodyPr lIns="0" tIns="0" rIns="0" bIns="0">
            <a:spAutoFit/>
          </a:bodyPr>
          <a:lstStyle/>
          <a:p>
            <a:pPr>
              <a:spcBef>
                <a:spcPct val="0"/>
              </a:spcBef>
            </a:pPr>
            <a:r>
              <a:rPr lang="en-US" sz="1400" i="0" dirty="0">
                <a:solidFill>
                  <a:srgbClr val="000000"/>
                </a:solidFill>
                <a:cs typeface="Arial" pitchFamily="34" charset="0"/>
              </a:rPr>
              <a:t>Configure hardware</a:t>
            </a:r>
            <a:endParaRPr lang="en-US" sz="1000" i="0" dirty="0">
              <a:solidFill>
                <a:srgbClr val="000000"/>
              </a:solidFill>
              <a:cs typeface="Arial" pitchFamily="34" charset="0"/>
            </a:endParaRPr>
          </a:p>
        </p:txBody>
      </p:sp>
      <p:sp>
        <p:nvSpPr>
          <p:cNvPr id="32" name="TextBox 31"/>
          <p:cNvSpPr txBox="1">
            <a:spLocks noChangeArrowheads="1"/>
          </p:cNvSpPr>
          <p:nvPr/>
        </p:nvSpPr>
        <p:spPr bwMode="auto">
          <a:xfrm>
            <a:off x="2359031" y="3006725"/>
            <a:ext cx="1736725" cy="215444"/>
          </a:xfrm>
          <a:prstGeom prst="rect">
            <a:avLst/>
          </a:prstGeom>
          <a:noFill/>
          <a:ln w="9525">
            <a:noFill/>
            <a:miter lim="800000"/>
            <a:headEnd/>
            <a:tailEnd/>
          </a:ln>
        </p:spPr>
        <p:txBody>
          <a:bodyPr lIns="0" tIns="0" rIns="0" bIns="0">
            <a:spAutoFit/>
          </a:bodyPr>
          <a:lstStyle/>
          <a:p>
            <a:pPr>
              <a:spcBef>
                <a:spcPct val="0"/>
              </a:spcBef>
            </a:pPr>
            <a:r>
              <a:rPr lang="en-US" sz="1400" i="0" dirty="0">
                <a:solidFill>
                  <a:srgbClr val="000000"/>
                </a:solidFill>
                <a:cs typeface="Arial" pitchFamily="34" charset="0"/>
              </a:rPr>
              <a:t>Deploy hardware</a:t>
            </a:r>
            <a:endParaRPr lang="en-US" sz="1000" i="0" dirty="0">
              <a:solidFill>
                <a:srgbClr val="000000"/>
              </a:solidFill>
              <a:cs typeface="Arial" pitchFamily="34" charset="0"/>
            </a:endParaRPr>
          </a:p>
        </p:txBody>
      </p:sp>
      <p:sp>
        <p:nvSpPr>
          <p:cNvPr id="33" name="TextBox 32"/>
          <p:cNvSpPr txBox="1">
            <a:spLocks noChangeArrowheads="1"/>
          </p:cNvSpPr>
          <p:nvPr/>
        </p:nvSpPr>
        <p:spPr bwMode="auto">
          <a:xfrm>
            <a:off x="2238233" y="3608393"/>
            <a:ext cx="1951630" cy="430887"/>
          </a:xfrm>
          <a:prstGeom prst="rect">
            <a:avLst/>
          </a:prstGeom>
          <a:noFill/>
          <a:ln w="9525">
            <a:noFill/>
            <a:miter lim="800000"/>
            <a:headEnd/>
            <a:tailEnd/>
          </a:ln>
        </p:spPr>
        <p:txBody>
          <a:bodyPr wrap="square" lIns="0" tIns="0" rIns="0" bIns="0">
            <a:spAutoFit/>
          </a:bodyPr>
          <a:lstStyle/>
          <a:p>
            <a:pPr>
              <a:spcBef>
                <a:spcPct val="0"/>
              </a:spcBef>
            </a:pPr>
            <a:r>
              <a:rPr lang="en-US" sz="1400" i="0" dirty="0">
                <a:solidFill>
                  <a:srgbClr val="000000"/>
                </a:solidFill>
                <a:cs typeface="Arial" pitchFamily="34" charset="0"/>
              </a:rPr>
              <a:t>Configure and deploy supporting software</a:t>
            </a:r>
            <a:endParaRPr lang="en-US" sz="1000" i="0" dirty="0">
              <a:solidFill>
                <a:srgbClr val="000000"/>
              </a:solidFill>
              <a:cs typeface="Arial" pitchFamily="34" charset="0"/>
            </a:endParaRPr>
          </a:p>
        </p:txBody>
      </p:sp>
      <p:sp>
        <p:nvSpPr>
          <p:cNvPr id="34" name="TextBox 33"/>
          <p:cNvSpPr txBox="1">
            <a:spLocks noChangeArrowheads="1"/>
          </p:cNvSpPr>
          <p:nvPr/>
        </p:nvSpPr>
        <p:spPr bwMode="auto">
          <a:xfrm>
            <a:off x="2359031" y="4424367"/>
            <a:ext cx="1736725" cy="430887"/>
          </a:xfrm>
          <a:prstGeom prst="rect">
            <a:avLst/>
          </a:prstGeom>
          <a:noFill/>
          <a:ln w="9525">
            <a:noFill/>
            <a:miter lim="800000"/>
            <a:headEnd/>
            <a:tailEnd/>
          </a:ln>
        </p:spPr>
        <p:txBody>
          <a:bodyPr lIns="0" tIns="0" rIns="0" bIns="0">
            <a:spAutoFit/>
          </a:bodyPr>
          <a:lstStyle/>
          <a:p>
            <a:pPr>
              <a:spcBef>
                <a:spcPct val="0"/>
              </a:spcBef>
            </a:pPr>
            <a:r>
              <a:rPr lang="en-US" sz="1400" i="0" dirty="0">
                <a:solidFill>
                  <a:srgbClr val="000000"/>
                </a:solidFill>
                <a:cs typeface="Arial" pitchFamily="34" charset="0"/>
              </a:rPr>
              <a:t>Configure and deploy Database</a:t>
            </a:r>
            <a:endParaRPr lang="en-US" sz="1000" i="0" dirty="0">
              <a:solidFill>
                <a:srgbClr val="000000"/>
              </a:solidFill>
              <a:cs typeface="Arial" pitchFamily="34" charset="0"/>
            </a:endParaRPr>
          </a:p>
        </p:txBody>
      </p:sp>
      <p:sp>
        <p:nvSpPr>
          <p:cNvPr id="35" name="TextBox 34"/>
          <p:cNvSpPr txBox="1">
            <a:spLocks noChangeArrowheads="1"/>
          </p:cNvSpPr>
          <p:nvPr/>
        </p:nvSpPr>
        <p:spPr bwMode="auto">
          <a:xfrm>
            <a:off x="2359031" y="5240342"/>
            <a:ext cx="1736725" cy="646331"/>
          </a:xfrm>
          <a:prstGeom prst="rect">
            <a:avLst/>
          </a:prstGeom>
          <a:noFill/>
          <a:ln w="9525">
            <a:noFill/>
            <a:miter lim="800000"/>
            <a:headEnd/>
            <a:tailEnd/>
          </a:ln>
        </p:spPr>
        <p:txBody>
          <a:bodyPr lIns="0" tIns="0" rIns="0" bIns="0">
            <a:spAutoFit/>
          </a:bodyPr>
          <a:lstStyle/>
          <a:p>
            <a:pPr>
              <a:spcBef>
                <a:spcPct val="0"/>
              </a:spcBef>
            </a:pPr>
            <a:r>
              <a:rPr lang="en-US" sz="1400" i="0" dirty="0">
                <a:solidFill>
                  <a:srgbClr val="000000"/>
                </a:solidFill>
                <a:cs typeface="Arial" pitchFamily="34" charset="0"/>
              </a:rPr>
              <a:t>Add hardware and reconfigure stack as demand grows</a:t>
            </a:r>
            <a:endParaRPr lang="en-US" sz="1000" i="0" dirty="0">
              <a:solidFill>
                <a:srgbClr val="000000"/>
              </a:solidFill>
              <a:cs typeface="Arial" pitchFamily="34" charset="0"/>
            </a:endParaRPr>
          </a:p>
        </p:txBody>
      </p:sp>
      <p:sp>
        <p:nvSpPr>
          <p:cNvPr id="36" name="TextBox 35"/>
          <p:cNvSpPr txBox="1">
            <a:spLocks noChangeArrowheads="1"/>
          </p:cNvSpPr>
          <p:nvPr/>
        </p:nvSpPr>
        <p:spPr bwMode="auto">
          <a:xfrm>
            <a:off x="4268788" y="2801942"/>
            <a:ext cx="1738312" cy="646331"/>
          </a:xfrm>
          <a:prstGeom prst="rect">
            <a:avLst/>
          </a:prstGeom>
          <a:noFill/>
          <a:ln w="9525">
            <a:noFill/>
            <a:miter lim="800000"/>
            <a:headEnd/>
            <a:tailEnd/>
          </a:ln>
        </p:spPr>
        <p:txBody>
          <a:bodyPr lIns="0" tIns="0" rIns="0" bIns="0">
            <a:spAutoFit/>
          </a:bodyPr>
          <a:lstStyle/>
          <a:p>
            <a:pPr>
              <a:spcBef>
                <a:spcPct val="0"/>
              </a:spcBef>
            </a:pPr>
            <a:r>
              <a:rPr lang="en-US" sz="1400" i="0" dirty="0">
                <a:solidFill>
                  <a:srgbClr val="000000"/>
                </a:solidFill>
                <a:cs typeface="Arial" pitchFamily="34" charset="0"/>
              </a:rPr>
              <a:t>Set up software through Web interface</a:t>
            </a:r>
          </a:p>
        </p:txBody>
      </p:sp>
      <p:sp>
        <p:nvSpPr>
          <p:cNvPr id="39" name="TextBox 38"/>
          <p:cNvSpPr txBox="1">
            <a:spLocks noChangeArrowheads="1"/>
          </p:cNvSpPr>
          <p:nvPr/>
        </p:nvSpPr>
        <p:spPr bwMode="auto">
          <a:xfrm>
            <a:off x="4258107" y="3898242"/>
            <a:ext cx="1719619" cy="430887"/>
          </a:xfrm>
          <a:prstGeom prst="rect">
            <a:avLst/>
          </a:prstGeom>
          <a:noFill/>
          <a:ln w="9525">
            <a:noFill/>
            <a:miter lim="800000"/>
            <a:headEnd/>
            <a:tailEnd/>
          </a:ln>
        </p:spPr>
        <p:txBody>
          <a:bodyPr wrap="square" lIns="0" tIns="0" rIns="0" bIns="0">
            <a:spAutoFit/>
          </a:bodyPr>
          <a:lstStyle/>
          <a:p>
            <a:pPr>
              <a:spcBef>
                <a:spcPct val="0"/>
              </a:spcBef>
            </a:pPr>
            <a:r>
              <a:rPr lang="en-US" sz="1400" i="0" dirty="0">
                <a:solidFill>
                  <a:srgbClr val="000000"/>
                </a:solidFill>
                <a:cs typeface="Arial" pitchFamily="34" charset="0"/>
              </a:rPr>
              <a:t>Capacity adjusts as demand changes</a:t>
            </a:r>
          </a:p>
        </p:txBody>
      </p:sp>
      <p:sp>
        <p:nvSpPr>
          <p:cNvPr id="51" name="TextBox 50"/>
          <p:cNvSpPr txBox="1">
            <a:spLocks noChangeArrowheads="1"/>
          </p:cNvSpPr>
          <p:nvPr/>
        </p:nvSpPr>
        <p:spPr bwMode="auto">
          <a:xfrm>
            <a:off x="5945193" y="5064125"/>
            <a:ext cx="2967479" cy="369332"/>
          </a:xfrm>
          <a:prstGeom prst="rect">
            <a:avLst/>
          </a:prstGeom>
          <a:solidFill>
            <a:schemeClr val="tx2"/>
          </a:solidFill>
          <a:ln w="38100" algn="ctr">
            <a:solidFill>
              <a:schemeClr val="bg1"/>
            </a:solidFill>
            <a:miter lim="800000"/>
            <a:headEnd/>
            <a:tailEnd/>
          </a:ln>
          <a:effectLst>
            <a:outerShdw dist="20000" dir="5400000" rotWithShape="0">
              <a:srgbClr val="000000">
                <a:alpha val="37999"/>
              </a:srgbClr>
            </a:outerShdw>
          </a:effectLst>
        </p:spPr>
        <p:txBody>
          <a:bodyPr wrap="none">
            <a:spAutoFit/>
          </a:bodyPr>
          <a:lstStyle/>
          <a:p>
            <a:pPr algn="l" eaLnBrk="1" hangingPunct="1">
              <a:spcBef>
                <a:spcPct val="0"/>
              </a:spcBef>
              <a:defRPr/>
            </a:pPr>
            <a:r>
              <a:rPr lang="en-US" sz="1800" i="0">
                <a:solidFill>
                  <a:srgbClr val="FFFFFF"/>
                </a:solidFill>
                <a:cs typeface="Arial" pitchFamily="34" charset="0"/>
              </a:rPr>
              <a:t>Self-Service Provisioning</a:t>
            </a:r>
          </a:p>
        </p:txBody>
      </p:sp>
      <p:sp>
        <p:nvSpPr>
          <p:cNvPr id="7" name="TextBox 38"/>
          <p:cNvSpPr txBox="1">
            <a:spLocks noChangeArrowheads="1"/>
          </p:cNvSpPr>
          <p:nvPr/>
        </p:nvSpPr>
        <p:spPr bwMode="auto">
          <a:xfrm>
            <a:off x="4476750" y="4832354"/>
            <a:ext cx="1322388" cy="646331"/>
          </a:xfrm>
          <a:prstGeom prst="rect">
            <a:avLst/>
          </a:prstGeom>
          <a:noFill/>
          <a:ln w="9525" algn="ctr">
            <a:noFill/>
            <a:miter lim="800000"/>
            <a:headEnd/>
            <a:tailEnd/>
          </a:ln>
        </p:spPr>
        <p:txBody>
          <a:bodyPr lIns="0" tIns="0" rIns="0" bIns="0">
            <a:spAutoFit/>
          </a:bodyPr>
          <a:lstStyle/>
          <a:p>
            <a:pPr>
              <a:spcBef>
                <a:spcPct val="0"/>
              </a:spcBef>
            </a:pPr>
            <a:r>
              <a:rPr lang="en-US" sz="1400" i="0" dirty="0">
                <a:solidFill>
                  <a:srgbClr val="000000"/>
                </a:solidFill>
                <a:cs typeface="Arial" pitchFamily="34" charset="0"/>
              </a:rPr>
              <a:t>Retire software when not needed</a:t>
            </a:r>
          </a:p>
        </p:txBody>
      </p:sp>
      <p:sp>
        <p:nvSpPr>
          <p:cNvPr id="23572" name="AutoShape 95"/>
          <p:cNvSpPr>
            <a:spLocks noChangeArrowheads="1"/>
          </p:cNvSpPr>
          <p:nvPr/>
        </p:nvSpPr>
        <p:spPr bwMode="auto">
          <a:xfrm rot="10800000">
            <a:off x="3009900" y="2093915"/>
            <a:ext cx="438150" cy="227012"/>
          </a:xfrm>
          <a:prstGeom prst="triangle">
            <a:avLst>
              <a:gd name="adj" fmla="val 50000"/>
            </a:avLst>
          </a:prstGeom>
          <a:solidFill>
            <a:schemeClr val="accent2"/>
          </a:solidFill>
          <a:ln w="19050">
            <a:noFill/>
            <a:miter lim="800000"/>
            <a:headEnd/>
            <a:tailEnd/>
          </a:ln>
        </p:spPr>
        <p:txBody>
          <a:bodyPr rot="10800000" wrap="none" anchor="ctr"/>
          <a:lstStyle/>
          <a:p>
            <a:pPr algn="l">
              <a:spcBef>
                <a:spcPct val="0"/>
              </a:spcBef>
            </a:pPr>
            <a:endParaRPr lang="en-US" sz="2400" i="0">
              <a:solidFill>
                <a:srgbClr val="4D4D4D"/>
              </a:solidFill>
              <a:latin typeface="Times" pitchFamily="18" charset="0"/>
              <a:cs typeface="Arial" pitchFamily="34" charset="0"/>
            </a:endParaRPr>
          </a:p>
        </p:txBody>
      </p:sp>
      <p:pic>
        <p:nvPicPr>
          <p:cNvPr id="23573" name="Rounded Rectangle 23"/>
          <p:cNvPicPr>
            <a:picLocks noChangeArrowheads="1"/>
          </p:cNvPicPr>
          <p:nvPr/>
        </p:nvPicPr>
        <p:blipFill>
          <a:blip r:embed="rId4" cstate="print"/>
          <a:srcRect/>
          <a:stretch>
            <a:fillRect/>
          </a:stretch>
        </p:blipFill>
        <p:spPr bwMode="auto">
          <a:xfrm>
            <a:off x="531813" y="2930525"/>
            <a:ext cx="1509712" cy="369888"/>
          </a:xfrm>
          <a:prstGeom prst="rect">
            <a:avLst/>
          </a:prstGeom>
          <a:noFill/>
          <a:ln w="9525">
            <a:noFill/>
            <a:miter lim="800000"/>
            <a:headEnd/>
            <a:tailEnd/>
          </a:ln>
        </p:spPr>
      </p:pic>
      <p:sp>
        <p:nvSpPr>
          <p:cNvPr id="23574" name="Text Box 9"/>
          <p:cNvSpPr txBox="1">
            <a:spLocks noChangeArrowheads="1"/>
          </p:cNvSpPr>
          <p:nvPr/>
        </p:nvSpPr>
        <p:spPr bwMode="auto">
          <a:xfrm>
            <a:off x="582613" y="3011491"/>
            <a:ext cx="1409700" cy="234951"/>
          </a:xfrm>
          <a:prstGeom prst="rect">
            <a:avLst/>
          </a:prstGeom>
          <a:noFill/>
          <a:ln w="9525">
            <a:noFill/>
            <a:miter lim="800000"/>
            <a:headEnd/>
            <a:tailEnd/>
          </a:ln>
        </p:spPr>
        <p:txBody>
          <a:bodyPr lIns="92075" tIns="46038" rIns="92075" bIns="46038" anchor="ctr"/>
          <a:lstStyle/>
          <a:p>
            <a:pPr algn="l" eaLnBrk="1" hangingPunct="1">
              <a:lnSpc>
                <a:spcPct val="90000"/>
              </a:lnSpc>
              <a:buClr>
                <a:srgbClr val="667263"/>
              </a:buClr>
            </a:pPr>
            <a:r>
              <a:rPr lang="en-US" sz="1400" i="0">
                <a:solidFill>
                  <a:srgbClr val="FFFFFF"/>
                </a:solidFill>
                <a:cs typeface="Arial" pitchFamily="34" charset="0"/>
              </a:rPr>
              <a:t>Database</a:t>
            </a:r>
          </a:p>
        </p:txBody>
      </p:sp>
      <p:pic>
        <p:nvPicPr>
          <p:cNvPr id="23575" name="Rounded Rectangle 23"/>
          <p:cNvPicPr>
            <a:picLocks noChangeArrowheads="1"/>
          </p:cNvPicPr>
          <p:nvPr/>
        </p:nvPicPr>
        <p:blipFill>
          <a:blip r:embed="rId4" cstate="print"/>
          <a:srcRect/>
          <a:stretch>
            <a:fillRect/>
          </a:stretch>
        </p:blipFill>
        <p:spPr bwMode="auto">
          <a:xfrm>
            <a:off x="531813" y="3225800"/>
            <a:ext cx="1509712" cy="369888"/>
          </a:xfrm>
          <a:prstGeom prst="rect">
            <a:avLst/>
          </a:prstGeom>
          <a:noFill/>
          <a:ln w="9525">
            <a:noFill/>
            <a:miter lim="800000"/>
            <a:headEnd/>
            <a:tailEnd/>
          </a:ln>
        </p:spPr>
      </p:pic>
      <p:pic>
        <p:nvPicPr>
          <p:cNvPr id="23576" name="Rounded Rectangle 23"/>
          <p:cNvPicPr>
            <a:picLocks noChangeArrowheads="1"/>
          </p:cNvPicPr>
          <p:nvPr/>
        </p:nvPicPr>
        <p:blipFill>
          <a:blip r:embed="rId4" cstate="print"/>
          <a:srcRect/>
          <a:stretch>
            <a:fillRect/>
          </a:stretch>
        </p:blipFill>
        <p:spPr bwMode="auto">
          <a:xfrm>
            <a:off x="531813" y="3521075"/>
            <a:ext cx="1509712" cy="369888"/>
          </a:xfrm>
          <a:prstGeom prst="rect">
            <a:avLst/>
          </a:prstGeom>
          <a:noFill/>
          <a:ln w="9525">
            <a:noFill/>
            <a:miter lim="800000"/>
            <a:headEnd/>
            <a:tailEnd/>
          </a:ln>
        </p:spPr>
      </p:pic>
      <p:sp>
        <p:nvSpPr>
          <p:cNvPr id="23577" name="Text Box 62"/>
          <p:cNvSpPr txBox="1">
            <a:spLocks noChangeArrowheads="1"/>
          </p:cNvSpPr>
          <p:nvPr/>
        </p:nvSpPr>
        <p:spPr bwMode="auto">
          <a:xfrm>
            <a:off x="579438" y="3605212"/>
            <a:ext cx="1417637" cy="247651"/>
          </a:xfrm>
          <a:prstGeom prst="rect">
            <a:avLst/>
          </a:prstGeom>
          <a:noFill/>
          <a:ln w="9525">
            <a:noFill/>
            <a:miter lim="800000"/>
            <a:headEnd/>
            <a:tailEnd/>
          </a:ln>
        </p:spPr>
        <p:txBody>
          <a:bodyPr lIns="92075" tIns="46038" rIns="92075" bIns="46038" anchor="ctr"/>
          <a:lstStyle/>
          <a:p>
            <a:pPr algn="l" eaLnBrk="1" hangingPunct="1">
              <a:lnSpc>
                <a:spcPct val="90000"/>
              </a:lnSpc>
              <a:buClr>
                <a:srgbClr val="667263"/>
              </a:buClr>
            </a:pPr>
            <a:r>
              <a:rPr lang="en-US" sz="1400" i="0">
                <a:solidFill>
                  <a:srgbClr val="FFFFFF"/>
                </a:solidFill>
                <a:cs typeface="Arial" pitchFamily="34" charset="0"/>
              </a:rPr>
              <a:t>Machines</a:t>
            </a:r>
          </a:p>
        </p:txBody>
      </p:sp>
      <p:sp>
        <p:nvSpPr>
          <p:cNvPr id="23578" name="Text Box 6"/>
          <p:cNvSpPr txBox="1">
            <a:spLocks noChangeArrowheads="1"/>
          </p:cNvSpPr>
          <p:nvPr/>
        </p:nvSpPr>
        <p:spPr bwMode="auto">
          <a:xfrm>
            <a:off x="569914" y="3306762"/>
            <a:ext cx="1417637" cy="247651"/>
          </a:xfrm>
          <a:prstGeom prst="rect">
            <a:avLst/>
          </a:prstGeom>
          <a:noFill/>
          <a:ln w="9525">
            <a:noFill/>
            <a:miter lim="800000"/>
            <a:headEnd/>
            <a:tailEnd/>
          </a:ln>
        </p:spPr>
        <p:txBody>
          <a:bodyPr lIns="92075" tIns="46038" rIns="92075" bIns="46038" anchor="ctr"/>
          <a:lstStyle/>
          <a:p>
            <a:pPr algn="l" eaLnBrk="1" hangingPunct="1">
              <a:lnSpc>
                <a:spcPct val="90000"/>
              </a:lnSpc>
              <a:buClr>
                <a:srgbClr val="667263"/>
              </a:buClr>
            </a:pPr>
            <a:r>
              <a:rPr lang="en-US" sz="1400" i="0">
                <a:solidFill>
                  <a:srgbClr val="FFFFFF"/>
                </a:solidFill>
                <a:cs typeface="Arial" pitchFamily="34" charset="0"/>
              </a:rPr>
              <a:t>OS</a:t>
            </a:r>
          </a:p>
        </p:txBody>
      </p:sp>
      <p:grpSp>
        <p:nvGrpSpPr>
          <p:cNvPr id="2" name="Group 59"/>
          <p:cNvGrpSpPr>
            <a:grpSpLocks/>
          </p:cNvGrpSpPr>
          <p:nvPr/>
        </p:nvGrpSpPr>
        <p:grpSpPr bwMode="auto">
          <a:xfrm>
            <a:off x="404813" y="3486152"/>
            <a:ext cx="381000" cy="804863"/>
            <a:chOff x="1803" y="2532"/>
            <a:chExt cx="471" cy="993"/>
          </a:xfrm>
        </p:grpSpPr>
        <p:pic>
          <p:nvPicPr>
            <p:cNvPr id="23609" name="Picture 2073" descr="poweredge"/>
            <p:cNvPicPr>
              <a:picLocks noChangeAspect="1" noChangeArrowheads="1"/>
            </p:cNvPicPr>
            <p:nvPr/>
          </p:nvPicPr>
          <p:blipFill>
            <a:blip r:embed="rId5" cstate="print"/>
            <a:srcRect/>
            <a:stretch>
              <a:fillRect/>
            </a:stretch>
          </p:blipFill>
          <p:spPr bwMode="auto">
            <a:xfrm>
              <a:off x="1803" y="2532"/>
              <a:ext cx="333" cy="897"/>
            </a:xfrm>
            <a:prstGeom prst="rect">
              <a:avLst/>
            </a:prstGeom>
            <a:noFill/>
            <a:ln w="9525">
              <a:noFill/>
              <a:miter lim="800000"/>
              <a:headEnd/>
              <a:tailEnd/>
            </a:ln>
          </p:spPr>
        </p:pic>
        <p:pic>
          <p:nvPicPr>
            <p:cNvPr id="23610" name="Picture 2073" descr="poweredge"/>
            <p:cNvPicPr>
              <a:picLocks noChangeAspect="1" noChangeArrowheads="1"/>
            </p:cNvPicPr>
            <p:nvPr/>
          </p:nvPicPr>
          <p:blipFill>
            <a:blip r:embed="rId5" cstate="print"/>
            <a:srcRect/>
            <a:stretch>
              <a:fillRect/>
            </a:stretch>
          </p:blipFill>
          <p:spPr bwMode="auto">
            <a:xfrm>
              <a:off x="1941" y="2628"/>
              <a:ext cx="333" cy="897"/>
            </a:xfrm>
            <a:prstGeom prst="rect">
              <a:avLst/>
            </a:prstGeom>
            <a:noFill/>
            <a:ln w="9525">
              <a:noFill/>
              <a:miter lim="800000"/>
              <a:headEnd/>
              <a:tailEnd/>
            </a:ln>
          </p:spPr>
        </p:pic>
      </p:grpSp>
      <p:pic>
        <p:nvPicPr>
          <p:cNvPr id="23580" name="Picture 41" descr="BuildYourOwn.png"/>
          <p:cNvPicPr>
            <a:picLocks noChangeAspect="1"/>
          </p:cNvPicPr>
          <p:nvPr/>
        </p:nvPicPr>
        <p:blipFill>
          <a:blip r:embed="rId6" cstate="print"/>
          <a:srcRect/>
          <a:stretch>
            <a:fillRect/>
          </a:stretch>
        </p:blipFill>
        <p:spPr bwMode="auto">
          <a:xfrm>
            <a:off x="1200150" y="2343149"/>
            <a:ext cx="869950" cy="762000"/>
          </a:xfrm>
          <a:prstGeom prst="rect">
            <a:avLst/>
          </a:prstGeom>
          <a:noFill/>
          <a:ln w="9525">
            <a:noFill/>
            <a:miter lim="800000"/>
            <a:headEnd/>
            <a:tailEnd/>
          </a:ln>
        </p:spPr>
      </p:pic>
      <p:sp>
        <p:nvSpPr>
          <p:cNvPr id="23581" name="AutoShape 95"/>
          <p:cNvSpPr>
            <a:spLocks noChangeArrowheads="1"/>
          </p:cNvSpPr>
          <p:nvPr/>
        </p:nvSpPr>
        <p:spPr bwMode="auto">
          <a:xfrm rot="10800000">
            <a:off x="3009900" y="2698752"/>
            <a:ext cx="438150" cy="227013"/>
          </a:xfrm>
          <a:prstGeom prst="triangle">
            <a:avLst>
              <a:gd name="adj" fmla="val 50000"/>
            </a:avLst>
          </a:prstGeom>
          <a:solidFill>
            <a:schemeClr val="accent2"/>
          </a:solidFill>
          <a:ln w="19050">
            <a:noFill/>
            <a:miter lim="800000"/>
            <a:headEnd/>
            <a:tailEnd/>
          </a:ln>
        </p:spPr>
        <p:txBody>
          <a:bodyPr rot="10800000" wrap="none" anchor="ctr"/>
          <a:lstStyle/>
          <a:p>
            <a:pPr algn="l">
              <a:spcBef>
                <a:spcPct val="0"/>
              </a:spcBef>
            </a:pPr>
            <a:endParaRPr lang="en-US" sz="2400" i="0">
              <a:solidFill>
                <a:srgbClr val="4D4D4D"/>
              </a:solidFill>
              <a:latin typeface="Times" pitchFamily="18" charset="0"/>
              <a:cs typeface="Arial" pitchFamily="34" charset="0"/>
            </a:endParaRPr>
          </a:p>
        </p:txBody>
      </p:sp>
      <p:sp>
        <p:nvSpPr>
          <p:cNvPr id="23582" name="AutoShape 95"/>
          <p:cNvSpPr>
            <a:spLocks noChangeArrowheads="1"/>
          </p:cNvSpPr>
          <p:nvPr/>
        </p:nvSpPr>
        <p:spPr bwMode="auto">
          <a:xfrm rot="10800000">
            <a:off x="3009900" y="3302000"/>
            <a:ext cx="438150" cy="227013"/>
          </a:xfrm>
          <a:prstGeom prst="triangle">
            <a:avLst>
              <a:gd name="adj" fmla="val 50000"/>
            </a:avLst>
          </a:prstGeom>
          <a:solidFill>
            <a:schemeClr val="accent2"/>
          </a:solidFill>
          <a:ln w="19050">
            <a:noFill/>
            <a:miter lim="800000"/>
            <a:headEnd/>
            <a:tailEnd/>
          </a:ln>
        </p:spPr>
        <p:txBody>
          <a:bodyPr rot="10800000" wrap="none" anchor="ctr"/>
          <a:lstStyle/>
          <a:p>
            <a:pPr algn="l">
              <a:spcBef>
                <a:spcPct val="0"/>
              </a:spcBef>
            </a:pPr>
            <a:endParaRPr lang="en-US" sz="2400" i="0">
              <a:solidFill>
                <a:srgbClr val="4D4D4D"/>
              </a:solidFill>
              <a:latin typeface="Times" pitchFamily="18" charset="0"/>
              <a:cs typeface="Arial" pitchFamily="34" charset="0"/>
            </a:endParaRPr>
          </a:p>
        </p:txBody>
      </p:sp>
      <p:sp>
        <p:nvSpPr>
          <p:cNvPr id="23583" name="AutoShape 95"/>
          <p:cNvSpPr>
            <a:spLocks noChangeArrowheads="1"/>
          </p:cNvSpPr>
          <p:nvPr/>
        </p:nvSpPr>
        <p:spPr bwMode="auto">
          <a:xfrm rot="10800000">
            <a:off x="3009900" y="4116391"/>
            <a:ext cx="438150" cy="227012"/>
          </a:xfrm>
          <a:prstGeom prst="triangle">
            <a:avLst>
              <a:gd name="adj" fmla="val 50000"/>
            </a:avLst>
          </a:prstGeom>
          <a:solidFill>
            <a:schemeClr val="accent2"/>
          </a:solidFill>
          <a:ln w="19050">
            <a:noFill/>
            <a:miter lim="800000"/>
            <a:headEnd/>
            <a:tailEnd/>
          </a:ln>
        </p:spPr>
        <p:txBody>
          <a:bodyPr rot="10800000" wrap="none" anchor="ctr"/>
          <a:lstStyle/>
          <a:p>
            <a:pPr algn="l">
              <a:spcBef>
                <a:spcPct val="0"/>
              </a:spcBef>
            </a:pPr>
            <a:endParaRPr lang="en-US" sz="2400" i="0">
              <a:solidFill>
                <a:srgbClr val="4D4D4D"/>
              </a:solidFill>
              <a:latin typeface="Times" pitchFamily="18" charset="0"/>
              <a:cs typeface="Arial" pitchFamily="34" charset="0"/>
            </a:endParaRPr>
          </a:p>
        </p:txBody>
      </p:sp>
      <p:sp>
        <p:nvSpPr>
          <p:cNvPr id="23584" name="AutoShape 95"/>
          <p:cNvSpPr>
            <a:spLocks noChangeArrowheads="1"/>
          </p:cNvSpPr>
          <p:nvPr/>
        </p:nvSpPr>
        <p:spPr bwMode="auto">
          <a:xfrm rot="10800000">
            <a:off x="3009900" y="4932363"/>
            <a:ext cx="438150" cy="227012"/>
          </a:xfrm>
          <a:prstGeom prst="triangle">
            <a:avLst>
              <a:gd name="adj" fmla="val 50000"/>
            </a:avLst>
          </a:prstGeom>
          <a:solidFill>
            <a:schemeClr val="accent2"/>
          </a:solidFill>
          <a:ln w="19050">
            <a:noFill/>
            <a:miter lim="800000"/>
            <a:headEnd/>
            <a:tailEnd/>
          </a:ln>
        </p:spPr>
        <p:txBody>
          <a:bodyPr rot="10800000" wrap="none" anchor="ctr"/>
          <a:lstStyle/>
          <a:p>
            <a:pPr algn="l">
              <a:spcBef>
                <a:spcPct val="0"/>
              </a:spcBef>
            </a:pPr>
            <a:endParaRPr lang="en-US" sz="2400" i="0">
              <a:solidFill>
                <a:srgbClr val="4D4D4D"/>
              </a:solidFill>
              <a:latin typeface="Times" pitchFamily="18" charset="0"/>
              <a:cs typeface="Arial" pitchFamily="34" charset="0"/>
            </a:endParaRPr>
          </a:p>
        </p:txBody>
      </p:sp>
      <p:sp>
        <p:nvSpPr>
          <p:cNvPr id="23585" name="Line 74"/>
          <p:cNvSpPr>
            <a:spLocks noChangeShapeType="1"/>
          </p:cNvSpPr>
          <p:nvPr/>
        </p:nvSpPr>
        <p:spPr bwMode="auto">
          <a:xfrm rot="-5400000">
            <a:off x="2152656" y="3743327"/>
            <a:ext cx="4238625" cy="0"/>
          </a:xfrm>
          <a:prstGeom prst="line">
            <a:avLst/>
          </a:prstGeom>
          <a:noFill/>
          <a:ln w="19050">
            <a:solidFill>
              <a:schemeClr val="accent2"/>
            </a:solidFill>
            <a:round/>
            <a:headEnd/>
            <a:tailEnd/>
          </a:ln>
        </p:spPr>
        <p:txBody>
          <a:bodyPr/>
          <a:lstStyle/>
          <a:p>
            <a:pPr algn="l" eaLnBrk="1" hangingPunct="1">
              <a:spcBef>
                <a:spcPct val="0"/>
              </a:spcBef>
            </a:pPr>
            <a:endParaRPr lang="en-US" sz="2000" i="0">
              <a:solidFill>
                <a:srgbClr val="000000"/>
              </a:solidFill>
              <a:cs typeface="Arial" pitchFamily="34" charset="0"/>
            </a:endParaRPr>
          </a:p>
        </p:txBody>
      </p:sp>
      <p:sp>
        <p:nvSpPr>
          <p:cNvPr id="23586" name="AutoShape 95"/>
          <p:cNvSpPr>
            <a:spLocks noChangeArrowheads="1"/>
          </p:cNvSpPr>
          <p:nvPr/>
        </p:nvSpPr>
        <p:spPr bwMode="auto">
          <a:xfrm rot="10800000">
            <a:off x="4914900" y="3522663"/>
            <a:ext cx="438150" cy="227012"/>
          </a:xfrm>
          <a:prstGeom prst="triangle">
            <a:avLst>
              <a:gd name="adj" fmla="val 50000"/>
            </a:avLst>
          </a:prstGeom>
          <a:solidFill>
            <a:schemeClr val="accent2"/>
          </a:solidFill>
          <a:ln w="19050">
            <a:noFill/>
            <a:miter lim="800000"/>
            <a:headEnd/>
            <a:tailEnd/>
          </a:ln>
        </p:spPr>
        <p:txBody>
          <a:bodyPr rot="10800000" wrap="none" anchor="ctr"/>
          <a:lstStyle/>
          <a:p>
            <a:pPr algn="l">
              <a:spcBef>
                <a:spcPct val="0"/>
              </a:spcBef>
            </a:pPr>
            <a:endParaRPr lang="en-US" sz="2400" i="0">
              <a:solidFill>
                <a:srgbClr val="4D4D4D"/>
              </a:solidFill>
              <a:latin typeface="Times" pitchFamily="18" charset="0"/>
              <a:cs typeface="Arial" pitchFamily="34" charset="0"/>
            </a:endParaRPr>
          </a:p>
        </p:txBody>
      </p:sp>
      <p:sp>
        <p:nvSpPr>
          <p:cNvPr id="23587" name="AutoShape 95"/>
          <p:cNvSpPr>
            <a:spLocks noChangeArrowheads="1"/>
          </p:cNvSpPr>
          <p:nvPr/>
        </p:nvSpPr>
        <p:spPr bwMode="auto">
          <a:xfrm rot="10800000">
            <a:off x="4914900" y="4541839"/>
            <a:ext cx="438150" cy="227012"/>
          </a:xfrm>
          <a:prstGeom prst="triangle">
            <a:avLst>
              <a:gd name="adj" fmla="val 50000"/>
            </a:avLst>
          </a:prstGeom>
          <a:solidFill>
            <a:schemeClr val="accent2"/>
          </a:solidFill>
          <a:ln w="19050">
            <a:noFill/>
            <a:miter lim="800000"/>
            <a:headEnd/>
            <a:tailEnd/>
          </a:ln>
        </p:spPr>
        <p:txBody>
          <a:bodyPr rot="10800000" wrap="none" anchor="ctr"/>
          <a:lstStyle/>
          <a:p>
            <a:pPr algn="l">
              <a:spcBef>
                <a:spcPct val="0"/>
              </a:spcBef>
            </a:pPr>
            <a:endParaRPr lang="en-US" sz="2400" i="0">
              <a:solidFill>
                <a:srgbClr val="4D4D4D"/>
              </a:solidFill>
              <a:latin typeface="Times" pitchFamily="18" charset="0"/>
              <a:cs typeface="Arial" pitchFamily="34" charset="0"/>
            </a:endParaRPr>
          </a:p>
        </p:txBody>
      </p:sp>
      <p:sp>
        <p:nvSpPr>
          <p:cNvPr id="23588" name="Arc 85"/>
          <p:cNvSpPr>
            <a:spLocks/>
          </p:cNvSpPr>
          <p:nvPr/>
        </p:nvSpPr>
        <p:spPr bwMode="auto">
          <a:xfrm>
            <a:off x="5489575" y="2097091"/>
            <a:ext cx="895350" cy="723900"/>
          </a:xfrm>
          <a:custGeom>
            <a:avLst/>
            <a:gdLst>
              <a:gd name="T0" fmla="*/ 0 w 22286"/>
              <a:gd name="T1" fmla="*/ 2147483647 h 23304"/>
              <a:gd name="T2" fmla="*/ 2147483647 w 22286"/>
              <a:gd name="T3" fmla="*/ 2147483647 h 23304"/>
              <a:gd name="T4" fmla="*/ 2147483647 w 22286"/>
              <a:gd name="T5" fmla="*/ 2147483647 h 23304"/>
              <a:gd name="T6" fmla="*/ 0 60000 65536"/>
              <a:gd name="T7" fmla="*/ 0 60000 65536"/>
              <a:gd name="T8" fmla="*/ 0 60000 65536"/>
              <a:gd name="T9" fmla="*/ 0 w 22286"/>
              <a:gd name="T10" fmla="*/ 0 h 23304"/>
              <a:gd name="T11" fmla="*/ 22286 w 22286"/>
              <a:gd name="T12" fmla="*/ 23304 h 23304"/>
            </a:gdLst>
            <a:ahLst/>
            <a:cxnLst>
              <a:cxn ang="T6">
                <a:pos x="T0" y="T1"/>
              </a:cxn>
              <a:cxn ang="T7">
                <a:pos x="T2" y="T3"/>
              </a:cxn>
              <a:cxn ang="T8">
                <a:pos x="T4" y="T5"/>
              </a:cxn>
            </a:cxnLst>
            <a:rect l="T9" t="T10" r="T11" b="T12"/>
            <a:pathLst>
              <a:path w="22286" h="23304" fill="none" extrusionOk="0">
                <a:moveTo>
                  <a:pt x="-1" y="10"/>
                </a:moveTo>
                <a:cubicBezTo>
                  <a:pt x="228" y="3"/>
                  <a:pt x="457" y="-1"/>
                  <a:pt x="686" y="0"/>
                </a:cubicBezTo>
                <a:cubicBezTo>
                  <a:pt x="12615" y="0"/>
                  <a:pt x="22286" y="9670"/>
                  <a:pt x="22286" y="21600"/>
                </a:cubicBezTo>
                <a:cubicBezTo>
                  <a:pt x="22286" y="22168"/>
                  <a:pt x="22263" y="22737"/>
                  <a:pt x="22218" y="23303"/>
                </a:cubicBezTo>
              </a:path>
              <a:path w="22286" h="23304" stroke="0" extrusionOk="0">
                <a:moveTo>
                  <a:pt x="-1" y="10"/>
                </a:moveTo>
                <a:cubicBezTo>
                  <a:pt x="228" y="3"/>
                  <a:pt x="457" y="-1"/>
                  <a:pt x="686" y="0"/>
                </a:cubicBezTo>
                <a:cubicBezTo>
                  <a:pt x="12615" y="0"/>
                  <a:pt x="22286" y="9670"/>
                  <a:pt x="22286" y="21600"/>
                </a:cubicBezTo>
                <a:cubicBezTo>
                  <a:pt x="22286" y="22168"/>
                  <a:pt x="22263" y="22737"/>
                  <a:pt x="22218" y="23303"/>
                </a:cubicBezTo>
                <a:lnTo>
                  <a:pt x="686" y="21600"/>
                </a:lnTo>
                <a:close/>
              </a:path>
            </a:pathLst>
          </a:custGeom>
          <a:noFill/>
          <a:ln w="38100" cap="rnd">
            <a:solidFill>
              <a:schemeClr val="tx2"/>
            </a:solidFill>
            <a:prstDash val="sysDot"/>
            <a:round/>
            <a:headEnd/>
            <a:tailEnd/>
          </a:ln>
        </p:spPr>
        <p:txBody>
          <a:bodyPr wrap="none" anchor="ctr"/>
          <a:lstStyle/>
          <a:p>
            <a:pPr algn="l" eaLnBrk="1" hangingPunct="1">
              <a:spcBef>
                <a:spcPct val="0"/>
              </a:spcBef>
            </a:pPr>
            <a:endParaRPr lang="en-US" sz="2000" i="0">
              <a:solidFill>
                <a:srgbClr val="000000"/>
              </a:solidFill>
              <a:cs typeface="Arial" pitchFamily="34" charset="0"/>
            </a:endParaRPr>
          </a:p>
        </p:txBody>
      </p:sp>
      <p:grpSp>
        <p:nvGrpSpPr>
          <p:cNvPr id="3" name="Group 78"/>
          <p:cNvGrpSpPr>
            <a:grpSpLocks/>
          </p:cNvGrpSpPr>
          <p:nvPr/>
        </p:nvGrpSpPr>
        <p:grpSpPr bwMode="auto">
          <a:xfrm>
            <a:off x="4498981" y="1565282"/>
            <a:ext cx="1262063" cy="1123951"/>
            <a:chOff x="2900" y="1064"/>
            <a:chExt cx="795" cy="708"/>
          </a:xfrm>
        </p:grpSpPr>
        <p:pic>
          <p:nvPicPr>
            <p:cNvPr id="23606" name="Picture 35" descr="Portal.png"/>
            <p:cNvPicPr>
              <a:picLocks noChangeAspect="1"/>
            </p:cNvPicPr>
            <p:nvPr/>
          </p:nvPicPr>
          <p:blipFill>
            <a:blip r:embed="rId7" cstate="print"/>
            <a:srcRect/>
            <a:stretch>
              <a:fillRect/>
            </a:stretch>
          </p:blipFill>
          <p:spPr bwMode="auto">
            <a:xfrm>
              <a:off x="3225" y="1195"/>
              <a:ext cx="408" cy="347"/>
            </a:xfrm>
            <a:prstGeom prst="rect">
              <a:avLst/>
            </a:prstGeom>
            <a:noFill/>
            <a:ln w="9525">
              <a:noFill/>
              <a:miter lim="800000"/>
              <a:headEnd/>
              <a:tailEnd/>
            </a:ln>
          </p:spPr>
        </p:pic>
        <p:pic>
          <p:nvPicPr>
            <p:cNvPr id="23607" name="Picture 36" descr="EndUser.png"/>
            <p:cNvPicPr>
              <a:picLocks noChangeAspect="1"/>
            </p:cNvPicPr>
            <p:nvPr/>
          </p:nvPicPr>
          <p:blipFill>
            <a:blip r:embed="rId8" cstate="print"/>
            <a:srcRect/>
            <a:stretch>
              <a:fillRect/>
            </a:stretch>
          </p:blipFill>
          <p:spPr bwMode="auto">
            <a:xfrm>
              <a:off x="2900" y="1064"/>
              <a:ext cx="374" cy="457"/>
            </a:xfrm>
            <a:prstGeom prst="rect">
              <a:avLst/>
            </a:prstGeom>
            <a:noFill/>
            <a:ln w="9525">
              <a:noFill/>
              <a:miter lim="800000"/>
              <a:headEnd/>
              <a:tailEnd/>
            </a:ln>
          </p:spPr>
        </p:pic>
        <p:sp>
          <p:nvSpPr>
            <p:cNvPr id="23608" name="TextBox 28"/>
            <p:cNvSpPr txBox="1">
              <a:spLocks noChangeArrowheads="1"/>
            </p:cNvSpPr>
            <p:nvPr/>
          </p:nvSpPr>
          <p:spPr bwMode="auto">
            <a:xfrm>
              <a:off x="2964" y="1520"/>
              <a:ext cx="731" cy="252"/>
            </a:xfrm>
            <a:prstGeom prst="rect">
              <a:avLst/>
            </a:prstGeom>
            <a:noFill/>
            <a:ln w="9525">
              <a:noFill/>
              <a:miter lim="800000"/>
              <a:headEnd/>
              <a:tailEnd/>
            </a:ln>
          </p:spPr>
          <p:txBody>
            <a:bodyPr>
              <a:spAutoFit/>
            </a:bodyPr>
            <a:lstStyle/>
            <a:p>
              <a:pPr algn="l" eaLnBrk="1" hangingPunct="1">
                <a:spcBef>
                  <a:spcPct val="0"/>
                </a:spcBef>
              </a:pPr>
              <a:r>
                <a:rPr lang="en-US" sz="1000" i="0" dirty="0">
                  <a:solidFill>
                    <a:srgbClr val="000000"/>
                  </a:solidFill>
                  <a:cs typeface="Arial" pitchFamily="34" charset="0"/>
                </a:rPr>
                <a:t>DEPLOYMENT PORTAL</a:t>
              </a:r>
            </a:p>
          </p:txBody>
        </p:sp>
      </p:grpSp>
      <p:pic>
        <p:nvPicPr>
          <p:cNvPr id="23590" name="Rounded Rectangle 42"/>
          <p:cNvPicPr>
            <a:picLocks noChangeArrowheads="1"/>
          </p:cNvPicPr>
          <p:nvPr/>
        </p:nvPicPr>
        <p:blipFill>
          <a:blip r:embed="rId9" cstate="print"/>
          <a:srcRect/>
          <a:stretch>
            <a:fillRect/>
          </a:stretch>
        </p:blipFill>
        <p:spPr bwMode="auto">
          <a:xfrm>
            <a:off x="6105531" y="2747964"/>
            <a:ext cx="2487613" cy="1616075"/>
          </a:xfrm>
          <a:prstGeom prst="rect">
            <a:avLst/>
          </a:prstGeom>
          <a:noFill/>
          <a:ln w="9525">
            <a:noFill/>
            <a:miter lim="800000"/>
            <a:headEnd/>
            <a:tailEnd/>
          </a:ln>
        </p:spPr>
      </p:pic>
      <p:sp>
        <p:nvSpPr>
          <p:cNvPr id="23591" name="Text Box 27"/>
          <p:cNvSpPr txBox="1">
            <a:spLocks noChangeArrowheads="1"/>
          </p:cNvSpPr>
          <p:nvPr/>
        </p:nvSpPr>
        <p:spPr bwMode="auto">
          <a:xfrm>
            <a:off x="6691319" y="3397254"/>
            <a:ext cx="1641475" cy="322263"/>
          </a:xfrm>
          <a:prstGeom prst="rect">
            <a:avLst/>
          </a:prstGeom>
          <a:noFill/>
          <a:ln w="9525">
            <a:noFill/>
            <a:miter lim="800000"/>
            <a:headEnd/>
            <a:tailEnd/>
          </a:ln>
        </p:spPr>
        <p:txBody>
          <a:bodyPr lIns="92075" tIns="46038" rIns="92075" bIns="46038" anchor="ctr"/>
          <a:lstStyle/>
          <a:p>
            <a:pPr algn="l" eaLnBrk="1" hangingPunct="1">
              <a:lnSpc>
                <a:spcPct val="90000"/>
              </a:lnSpc>
              <a:buClr>
                <a:srgbClr val="667263"/>
              </a:buClr>
            </a:pPr>
            <a:r>
              <a:rPr lang="en-US" sz="1800" i="0">
                <a:solidFill>
                  <a:srgbClr val="000000"/>
                </a:solidFill>
                <a:cs typeface="Arial" pitchFamily="34" charset="0"/>
              </a:rPr>
              <a:t>Service</a:t>
            </a:r>
          </a:p>
        </p:txBody>
      </p:sp>
      <p:sp>
        <p:nvSpPr>
          <p:cNvPr id="70" name="Rounded Rectangle 69"/>
          <p:cNvSpPr>
            <a:spLocks noChangeArrowheads="1"/>
          </p:cNvSpPr>
          <p:nvPr/>
        </p:nvSpPr>
        <p:spPr bwMode="auto">
          <a:xfrm>
            <a:off x="6456363" y="3048001"/>
            <a:ext cx="533400" cy="792163"/>
          </a:xfrm>
          <a:prstGeom prst="roundRect">
            <a:avLst>
              <a:gd name="adj" fmla="val 16667"/>
            </a:avLst>
          </a:prstGeom>
          <a:noFill/>
          <a:ln w="19050" algn="ctr">
            <a:solidFill>
              <a:schemeClr val="bg2"/>
            </a:solidFill>
            <a:prstDash val="sysDash"/>
            <a:round/>
            <a:headEnd/>
            <a:tailEnd/>
          </a:ln>
        </p:spPr>
        <p:txBody>
          <a:bodyPr lIns="92075" tIns="46038" rIns="92075" bIns="46038"/>
          <a:lstStyle/>
          <a:p>
            <a:pPr marL="119063" indent="-119063" algn="l" eaLnBrk="1" hangingPunct="1">
              <a:lnSpc>
                <a:spcPct val="90000"/>
              </a:lnSpc>
              <a:buClr>
                <a:srgbClr val="667263"/>
              </a:buClr>
            </a:pPr>
            <a:endParaRPr lang="en-US" sz="2000" i="0">
              <a:solidFill>
                <a:srgbClr val="000000"/>
              </a:solidFill>
              <a:cs typeface="Arial" pitchFamily="34" charset="0"/>
            </a:endParaRPr>
          </a:p>
        </p:txBody>
      </p:sp>
      <p:grpSp>
        <p:nvGrpSpPr>
          <p:cNvPr id="4" name="Group 83"/>
          <p:cNvGrpSpPr>
            <a:grpSpLocks/>
          </p:cNvGrpSpPr>
          <p:nvPr/>
        </p:nvGrpSpPr>
        <p:grpSpPr bwMode="auto">
          <a:xfrm>
            <a:off x="6210306" y="4332291"/>
            <a:ext cx="2809875" cy="622300"/>
            <a:chOff x="3978" y="2729"/>
            <a:chExt cx="1770" cy="392"/>
          </a:xfrm>
        </p:grpSpPr>
        <p:pic>
          <p:nvPicPr>
            <p:cNvPr id="23595" name="Picture 2073" descr="poweredge"/>
            <p:cNvPicPr>
              <a:picLocks noChangeAspect="1" noChangeArrowheads="1"/>
            </p:cNvPicPr>
            <p:nvPr/>
          </p:nvPicPr>
          <p:blipFill>
            <a:blip r:embed="rId10" cstate="print"/>
            <a:srcRect/>
            <a:stretch>
              <a:fillRect/>
            </a:stretch>
          </p:blipFill>
          <p:spPr bwMode="auto">
            <a:xfrm>
              <a:off x="3978" y="2729"/>
              <a:ext cx="128" cy="392"/>
            </a:xfrm>
            <a:prstGeom prst="rect">
              <a:avLst/>
            </a:prstGeom>
            <a:noFill/>
            <a:ln w="9525">
              <a:noFill/>
              <a:miter lim="800000"/>
              <a:headEnd/>
              <a:tailEnd/>
            </a:ln>
          </p:spPr>
        </p:pic>
        <p:pic>
          <p:nvPicPr>
            <p:cNvPr id="23596" name="Picture 2073" descr="poweredge"/>
            <p:cNvPicPr>
              <a:picLocks noChangeAspect="1" noChangeArrowheads="1"/>
            </p:cNvPicPr>
            <p:nvPr/>
          </p:nvPicPr>
          <p:blipFill>
            <a:blip r:embed="rId10" cstate="print"/>
            <a:srcRect/>
            <a:stretch>
              <a:fillRect/>
            </a:stretch>
          </p:blipFill>
          <p:spPr bwMode="auto">
            <a:xfrm>
              <a:off x="4143" y="2729"/>
              <a:ext cx="127" cy="392"/>
            </a:xfrm>
            <a:prstGeom prst="rect">
              <a:avLst/>
            </a:prstGeom>
            <a:noFill/>
            <a:ln w="9525">
              <a:noFill/>
              <a:miter lim="800000"/>
              <a:headEnd/>
              <a:tailEnd/>
            </a:ln>
          </p:spPr>
        </p:pic>
        <p:pic>
          <p:nvPicPr>
            <p:cNvPr id="23597" name="Picture 2073" descr="poweredge"/>
            <p:cNvPicPr>
              <a:picLocks noChangeAspect="1" noChangeArrowheads="1"/>
            </p:cNvPicPr>
            <p:nvPr/>
          </p:nvPicPr>
          <p:blipFill>
            <a:blip r:embed="rId10" cstate="print"/>
            <a:srcRect/>
            <a:stretch>
              <a:fillRect/>
            </a:stretch>
          </p:blipFill>
          <p:spPr bwMode="auto">
            <a:xfrm>
              <a:off x="4307" y="2729"/>
              <a:ext cx="128" cy="392"/>
            </a:xfrm>
            <a:prstGeom prst="rect">
              <a:avLst/>
            </a:prstGeom>
            <a:noFill/>
            <a:ln w="9525">
              <a:noFill/>
              <a:miter lim="800000"/>
              <a:headEnd/>
              <a:tailEnd/>
            </a:ln>
          </p:spPr>
        </p:pic>
        <p:pic>
          <p:nvPicPr>
            <p:cNvPr id="23598" name="Picture 2073" descr="poweredge"/>
            <p:cNvPicPr>
              <a:picLocks noChangeAspect="1" noChangeArrowheads="1"/>
            </p:cNvPicPr>
            <p:nvPr/>
          </p:nvPicPr>
          <p:blipFill>
            <a:blip r:embed="rId10" cstate="print"/>
            <a:srcRect/>
            <a:stretch>
              <a:fillRect/>
            </a:stretch>
          </p:blipFill>
          <p:spPr bwMode="auto">
            <a:xfrm>
              <a:off x="4472" y="2729"/>
              <a:ext cx="127" cy="392"/>
            </a:xfrm>
            <a:prstGeom prst="rect">
              <a:avLst/>
            </a:prstGeom>
            <a:noFill/>
            <a:ln w="9525">
              <a:noFill/>
              <a:miter lim="800000"/>
              <a:headEnd/>
              <a:tailEnd/>
            </a:ln>
          </p:spPr>
        </p:pic>
        <p:pic>
          <p:nvPicPr>
            <p:cNvPr id="23599" name="Picture 2073" descr="poweredge"/>
            <p:cNvPicPr>
              <a:picLocks noChangeAspect="1" noChangeArrowheads="1"/>
            </p:cNvPicPr>
            <p:nvPr/>
          </p:nvPicPr>
          <p:blipFill>
            <a:blip r:embed="rId10" cstate="print">
              <a:lum bright="6000" contrast="-6000"/>
            </a:blip>
            <a:srcRect/>
            <a:stretch>
              <a:fillRect/>
            </a:stretch>
          </p:blipFill>
          <p:spPr bwMode="auto">
            <a:xfrm>
              <a:off x="4636" y="2729"/>
              <a:ext cx="128" cy="392"/>
            </a:xfrm>
            <a:prstGeom prst="rect">
              <a:avLst/>
            </a:prstGeom>
            <a:noFill/>
            <a:ln w="9525">
              <a:noFill/>
              <a:miter lim="800000"/>
              <a:headEnd/>
              <a:tailEnd/>
            </a:ln>
          </p:spPr>
        </p:pic>
        <p:pic>
          <p:nvPicPr>
            <p:cNvPr id="23600" name="Picture 2073" descr="poweredge"/>
            <p:cNvPicPr>
              <a:picLocks noChangeAspect="1" noChangeArrowheads="1"/>
            </p:cNvPicPr>
            <p:nvPr/>
          </p:nvPicPr>
          <p:blipFill>
            <a:blip r:embed="rId10" cstate="print">
              <a:lum bright="18000" contrast="-18000"/>
            </a:blip>
            <a:srcRect/>
            <a:stretch>
              <a:fillRect/>
            </a:stretch>
          </p:blipFill>
          <p:spPr bwMode="auto">
            <a:xfrm>
              <a:off x="4965" y="2729"/>
              <a:ext cx="128" cy="392"/>
            </a:xfrm>
            <a:prstGeom prst="rect">
              <a:avLst/>
            </a:prstGeom>
            <a:noFill/>
            <a:ln w="9525">
              <a:noFill/>
              <a:miter lim="800000"/>
              <a:headEnd/>
              <a:tailEnd/>
            </a:ln>
          </p:spPr>
        </p:pic>
        <p:pic>
          <p:nvPicPr>
            <p:cNvPr id="23601" name="Picture 2073" descr="poweredge"/>
            <p:cNvPicPr>
              <a:picLocks noChangeAspect="1" noChangeArrowheads="1"/>
            </p:cNvPicPr>
            <p:nvPr/>
          </p:nvPicPr>
          <p:blipFill>
            <a:blip r:embed="rId10" cstate="print">
              <a:lum bright="12000" contrast="-12000"/>
            </a:blip>
            <a:srcRect/>
            <a:stretch>
              <a:fillRect/>
            </a:stretch>
          </p:blipFill>
          <p:spPr bwMode="auto">
            <a:xfrm>
              <a:off x="4801" y="2729"/>
              <a:ext cx="127" cy="392"/>
            </a:xfrm>
            <a:prstGeom prst="rect">
              <a:avLst/>
            </a:prstGeom>
            <a:noFill/>
            <a:ln w="9525">
              <a:noFill/>
              <a:miter lim="800000"/>
              <a:headEnd/>
              <a:tailEnd/>
            </a:ln>
          </p:spPr>
        </p:pic>
        <p:pic>
          <p:nvPicPr>
            <p:cNvPr id="23602" name="Picture 2073" descr="poweredge"/>
            <p:cNvPicPr>
              <a:picLocks noChangeAspect="1" noChangeArrowheads="1"/>
            </p:cNvPicPr>
            <p:nvPr/>
          </p:nvPicPr>
          <p:blipFill>
            <a:blip r:embed="rId10" cstate="print">
              <a:lum bright="24000" contrast="-24000"/>
            </a:blip>
            <a:srcRect/>
            <a:stretch>
              <a:fillRect/>
            </a:stretch>
          </p:blipFill>
          <p:spPr bwMode="auto">
            <a:xfrm>
              <a:off x="5130" y="2729"/>
              <a:ext cx="127" cy="392"/>
            </a:xfrm>
            <a:prstGeom prst="rect">
              <a:avLst/>
            </a:prstGeom>
            <a:noFill/>
            <a:ln w="9525">
              <a:noFill/>
              <a:miter lim="800000"/>
              <a:headEnd/>
              <a:tailEnd/>
            </a:ln>
          </p:spPr>
        </p:pic>
        <p:pic>
          <p:nvPicPr>
            <p:cNvPr id="23603" name="Picture 2073" descr="poweredge"/>
            <p:cNvPicPr>
              <a:picLocks noChangeAspect="1" noChangeArrowheads="1"/>
            </p:cNvPicPr>
            <p:nvPr/>
          </p:nvPicPr>
          <p:blipFill>
            <a:blip r:embed="rId10" cstate="print">
              <a:lum bright="30000" contrast="-30000"/>
            </a:blip>
            <a:srcRect/>
            <a:stretch>
              <a:fillRect/>
            </a:stretch>
          </p:blipFill>
          <p:spPr bwMode="auto">
            <a:xfrm>
              <a:off x="5294" y="2729"/>
              <a:ext cx="128" cy="392"/>
            </a:xfrm>
            <a:prstGeom prst="rect">
              <a:avLst/>
            </a:prstGeom>
            <a:noFill/>
            <a:ln w="9525">
              <a:noFill/>
              <a:miter lim="800000"/>
              <a:headEnd/>
              <a:tailEnd/>
            </a:ln>
          </p:spPr>
        </p:pic>
        <p:pic>
          <p:nvPicPr>
            <p:cNvPr id="23604" name="Picture 2073" descr="poweredge"/>
            <p:cNvPicPr>
              <a:picLocks noChangeAspect="1" noChangeArrowheads="1"/>
            </p:cNvPicPr>
            <p:nvPr/>
          </p:nvPicPr>
          <p:blipFill>
            <a:blip r:embed="rId10" cstate="print">
              <a:lum bright="36000" contrast="-36000"/>
            </a:blip>
            <a:srcRect/>
            <a:stretch>
              <a:fillRect/>
            </a:stretch>
          </p:blipFill>
          <p:spPr bwMode="auto">
            <a:xfrm>
              <a:off x="5462" y="2729"/>
              <a:ext cx="128" cy="392"/>
            </a:xfrm>
            <a:prstGeom prst="rect">
              <a:avLst/>
            </a:prstGeom>
            <a:noFill/>
            <a:ln w="9525">
              <a:noFill/>
              <a:miter lim="800000"/>
              <a:headEnd/>
              <a:tailEnd/>
            </a:ln>
          </p:spPr>
        </p:pic>
        <p:pic>
          <p:nvPicPr>
            <p:cNvPr id="23605" name="Picture 2073" descr="poweredge"/>
            <p:cNvPicPr>
              <a:picLocks noChangeAspect="1" noChangeArrowheads="1"/>
            </p:cNvPicPr>
            <p:nvPr/>
          </p:nvPicPr>
          <p:blipFill>
            <a:blip r:embed="rId10" cstate="print">
              <a:lum bright="42000" contrast="-42000"/>
            </a:blip>
            <a:srcRect/>
            <a:stretch>
              <a:fillRect/>
            </a:stretch>
          </p:blipFill>
          <p:spPr bwMode="auto">
            <a:xfrm>
              <a:off x="5620" y="2729"/>
              <a:ext cx="128" cy="392"/>
            </a:xfrm>
            <a:prstGeom prst="rect">
              <a:avLst/>
            </a:prstGeom>
            <a:noFill/>
            <a:ln w="9525">
              <a:noFill/>
              <a:miter lim="800000"/>
              <a:headEnd/>
              <a:tailEnd/>
            </a:ln>
          </p:spPr>
        </p:pic>
      </p:grpSp>
      <p:sp>
        <p:nvSpPr>
          <p:cNvPr id="23594" name="Line 110"/>
          <p:cNvSpPr>
            <a:spLocks noChangeShapeType="1"/>
          </p:cNvSpPr>
          <p:nvPr/>
        </p:nvSpPr>
        <p:spPr bwMode="auto">
          <a:xfrm>
            <a:off x="6316669" y="4110039"/>
            <a:ext cx="2566987" cy="0"/>
          </a:xfrm>
          <a:prstGeom prst="line">
            <a:avLst/>
          </a:prstGeom>
          <a:noFill/>
          <a:ln w="38100">
            <a:solidFill>
              <a:schemeClr val="tx2"/>
            </a:solidFill>
            <a:round/>
            <a:headEnd/>
            <a:tailEnd type="triangle" w="lg" len="med"/>
          </a:ln>
        </p:spPr>
        <p:txBody>
          <a:bodyPr/>
          <a:lstStyle/>
          <a:p>
            <a:pPr algn="l" eaLnBrk="1" hangingPunct="1">
              <a:spcBef>
                <a:spcPct val="0"/>
              </a:spcBef>
            </a:pPr>
            <a:endParaRPr lang="en-US" sz="2000" i="0">
              <a:solidFill>
                <a:srgbClr val="000000"/>
              </a:solidFill>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500"/>
                                        <p:tgtEl>
                                          <p:spTgt spid="36"/>
                                        </p:tgtEl>
                                      </p:cBhvr>
                                    </p:animEffect>
                                  </p:childTnLst>
                                </p:cTn>
                              </p:par>
                            </p:childTnLst>
                          </p:cTn>
                        </p:par>
                        <p:par>
                          <p:cTn id="43" fill="hold">
                            <p:stCondLst>
                              <p:cond delay="500"/>
                            </p:stCondLst>
                            <p:childTnLst>
                              <p:par>
                                <p:cTn id="44" presetID="22" presetClass="entr" presetSubtype="1" fill="hold" grpId="0" nodeType="after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wipe(up)">
                                      <p:cBhvr>
                                        <p:cTn id="46" dur="500"/>
                                        <p:tgtEl>
                                          <p:spTgt spid="7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500"/>
                                        <p:tgtEl>
                                          <p:spTgt spid="39"/>
                                        </p:tgtEl>
                                      </p:cBhvr>
                                    </p:animEffect>
                                  </p:childTnLst>
                                </p:cTn>
                              </p:par>
                              <p:par>
                                <p:cTn id="52" presetID="9" presetClass="exit" presetSubtype="0" fill="hold" grpId="1" nodeType="withEffect">
                                  <p:stCondLst>
                                    <p:cond delay="0"/>
                                  </p:stCondLst>
                                  <p:childTnLst>
                                    <p:animEffect transition="out" filter="dissolve">
                                      <p:cBhvr>
                                        <p:cTn id="53" dur="500"/>
                                        <p:tgtEl>
                                          <p:spTgt spid="70"/>
                                        </p:tgtEl>
                                      </p:cBhvr>
                                    </p:animEffect>
                                    <p:set>
                                      <p:cBhvr>
                                        <p:cTn id="54" dur="1" fill="hold">
                                          <p:stCondLst>
                                            <p:cond delay="499"/>
                                          </p:stCondLst>
                                        </p:cTn>
                                        <p:tgtEl>
                                          <p:spTgt spid="70"/>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9" grpId="0"/>
      <p:bldP spid="51" grpId="0" animBg="1"/>
      <p:bldP spid="7" grpId="0"/>
      <p:bldP spid="70" grpId="0" animBg="1"/>
      <p:bldP spid="7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6" y="203200"/>
            <a:ext cx="7769225" cy="533400"/>
          </a:xfrm>
        </p:spPr>
        <p:txBody>
          <a:bodyPr/>
          <a:lstStyle/>
          <a:p>
            <a:r>
              <a:rPr lang="en-AU" dirty="0" smtClean="0"/>
              <a:t>Oracle </a:t>
            </a:r>
            <a:r>
              <a:rPr lang="en-AU" dirty="0" err="1" smtClean="0"/>
              <a:t>DBaaS</a:t>
            </a:r>
            <a:r>
              <a:rPr lang="en-AU" dirty="0" smtClean="0"/>
              <a:t> in the </a:t>
            </a:r>
            <a:r>
              <a:rPr lang="en-AU" i="1" dirty="0" smtClean="0"/>
              <a:t>Public</a:t>
            </a:r>
            <a:r>
              <a:rPr lang="en-AU" dirty="0" smtClean="0"/>
              <a:t> Cloud Model</a:t>
            </a:r>
            <a:endParaRPr lang="en-US" dirty="0"/>
          </a:p>
        </p:txBody>
      </p:sp>
      <p:graphicFrame>
        <p:nvGraphicFramePr>
          <p:cNvPr id="4" name="Table 3"/>
          <p:cNvGraphicFramePr>
            <a:graphicFrameLocks noGrp="1"/>
          </p:cNvGraphicFramePr>
          <p:nvPr/>
        </p:nvGraphicFramePr>
        <p:xfrm>
          <a:off x="101601" y="1936399"/>
          <a:ext cx="3305183" cy="2778704"/>
        </p:xfrm>
        <a:graphic>
          <a:graphicData uri="http://schemas.openxmlformats.org/drawingml/2006/table">
            <a:tbl>
              <a:tblPr firstRow="1" bandRow="1">
                <a:tableStyleId>{5C22544A-7EE6-4342-B048-85BDC9FD1C3A}</a:tableStyleId>
              </a:tblPr>
              <a:tblGrid>
                <a:gridCol w="1433513"/>
                <a:gridCol w="771525"/>
                <a:gridCol w="1100145"/>
              </a:tblGrid>
              <a:tr h="554111">
                <a:tc>
                  <a:txBody>
                    <a:bodyPr/>
                    <a:lstStyle/>
                    <a:p>
                      <a:r>
                        <a:rPr lang="en-AU" sz="1200" dirty="0" smtClean="0"/>
                        <a:t>Cloud Characteristics</a:t>
                      </a:r>
                      <a:endParaRPr lang="en-US" sz="1200" dirty="0"/>
                    </a:p>
                  </a:txBody>
                  <a:tcPr/>
                </a:tc>
                <a:tc>
                  <a:txBody>
                    <a:bodyPr/>
                    <a:lstStyle/>
                    <a:p>
                      <a:r>
                        <a:rPr lang="en-AU" sz="1200" dirty="0" smtClean="0"/>
                        <a:t>Service Models</a:t>
                      </a:r>
                      <a:endParaRPr lang="en-US" sz="1200" dirty="0"/>
                    </a:p>
                  </a:txBody>
                  <a:tcPr/>
                </a:tc>
                <a:tc>
                  <a:txBody>
                    <a:bodyPr/>
                    <a:lstStyle/>
                    <a:p>
                      <a:r>
                        <a:rPr lang="en-AU" sz="1200" dirty="0" smtClean="0"/>
                        <a:t>Deployment</a:t>
                      </a:r>
                      <a:r>
                        <a:rPr lang="en-AU" sz="1200" baseline="0" dirty="0" smtClean="0"/>
                        <a:t> models</a:t>
                      </a:r>
                      <a:endParaRPr lang="en-US" sz="1200" dirty="0"/>
                    </a:p>
                  </a:txBody>
                  <a:tcPr/>
                </a:tc>
              </a:tr>
              <a:tr h="457200">
                <a:tc>
                  <a:txBody>
                    <a:bodyPr/>
                    <a:lstStyle/>
                    <a:p>
                      <a:r>
                        <a:rPr lang="en-AU" sz="1200" dirty="0" smtClean="0"/>
                        <a:t>On-demand self-service</a:t>
                      </a:r>
                      <a:endParaRPr lang="en-US" sz="1200" dirty="0"/>
                    </a:p>
                  </a:txBody>
                  <a:tcPr/>
                </a:tc>
                <a:tc>
                  <a:txBody>
                    <a:bodyPr/>
                    <a:lstStyle/>
                    <a:p>
                      <a:r>
                        <a:rPr lang="en-AU" sz="1200" dirty="0" err="1" smtClean="0"/>
                        <a:t>IaaS</a:t>
                      </a:r>
                      <a:endParaRPr lang="en-US" sz="1200" dirty="0"/>
                    </a:p>
                  </a:txBody>
                  <a:tcPr/>
                </a:tc>
                <a:tc>
                  <a:txBody>
                    <a:bodyPr/>
                    <a:lstStyle/>
                    <a:p>
                      <a:r>
                        <a:rPr lang="en-AU" sz="1200" dirty="0" smtClean="0"/>
                        <a:t>Public cloud</a:t>
                      </a:r>
                      <a:endParaRPr lang="en-US" sz="1200" dirty="0"/>
                    </a:p>
                  </a:txBody>
                  <a:tcPr/>
                </a:tc>
              </a:tr>
              <a:tr h="395793">
                <a:tc>
                  <a:txBody>
                    <a:bodyPr/>
                    <a:lstStyle/>
                    <a:p>
                      <a:r>
                        <a:rPr lang="en-AU" sz="1200" dirty="0" smtClean="0"/>
                        <a:t>Resource pooling</a:t>
                      </a:r>
                      <a:endParaRPr lang="en-US" sz="1200" dirty="0"/>
                    </a:p>
                  </a:txBody>
                  <a:tcPr/>
                </a:tc>
                <a:tc>
                  <a:txBody>
                    <a:bodyPr/>
                    <a:lstStyle/>
                    <a:p>
                      <a:r>
                        <a:rPr lang="en-AU" sz="1200" dirty="0" err="1" smtClean="0"/>
                        <a:t>PaaS</a:t>
                      </a:r>
                      <a:endParaRPr lang="en-US" sz="1200" dirty="0"/>
                    </a:p>
                  </a:txBody>
                  <a:tcPr/>
                </a:tc>
                <a:tc>
                  <a:txBody>
                    <a:bodyPr/>
                    <a:lstStyle/>
                    <a:p>
                      <a:r>
                        <a:rPr lang="en-AU" sz="1200" dirty="0" smtClean="0"/>
                        <a:t>Private cloud</a:t>
                      </a:r>
                      <a:endParaRPr lang="en-US" sz="1200" dirty="0"/>
                    </a:p>
                  </a:txBody>
                  <a:tcPr/>
                </a:tc>
              </a:tr>
              <a:tr h="457200">
                <a:tc>
                  <a:txBody>
                    <a:bodyPr/>
                    <a:lstStyle/>
                    <a:p>
                      <a:r>
                        <a:rPr lang="en-AU" sz="1200" dirty="0" smtClean="0"/>
                        <a:t>Rapid</a:t>
                      </a:r>
                      <a:r>
                        <a:rPr lang="en-AU" sz="1200" baseline="0" dirty="0" smtClean="0"/>
                        <a:t> elasticity</a:t>
                      </a:r>
                      <a:endParaRPr lang="en-US" sz="1200" dirty="0"/>
                    </a:p>
                  </a:txBody>
                  <a:tcPr/>
                </a:tc>
                <a:tc>
                  <a:txBody>
                    <a:bodyPr/>
                    <a:lstStyle/>
                    <a:p>
                      <a:r>
                        <a:rPr lang="en-AU" sz="1200" dirty="0" err="1" smtClean="0"/>
                        <a:t>SaaS</a:t>
                      </a:r>
                      <a:endParaRPr lang="en-US" sz="1200" dirty="0"/>
                    </a:p>
                  </a:txBody>
                  <a:tcPr/>
                </a:tc>
                <a:tc>
                  <a:txBody>
                    <a:bodyPr/>
                    <a:lstStyle/>
                    <a:p>
                      <a:r>
                        <a:rPr lang="en-AU" sz="1200" dirty="0" smtClean="0"/>
                        <a:t>Community cloud</a:t>
                      </a:r>
                      <a:endParaRPr lang="en-US" sz="1200" dirty="0"/>
                    </a:p>
                  </a:txBody>
                  <a:tcPr/>
                </a:tc>
              </a:tr>
              <a:tr h="457200">
                <a:tc>
                  <a:txBody>
                    <a:bodyPr/>
                    <a:lstStyle/>
                    <a:p>
                      <a:r>
                        <a:rPr lang="en-AU" sz="1200" dirty="0" smtClean="0"/>
                        <a:t>Measured service (metered)</a:t>
                      </a:r>
                      <a:endParaRPr lang="en-US" sz="1200" dirty="0"/>
                    </a:p>
                  </a:txBody>
                  <a:tcPr/>
                </a:tc>
                <a:tc>
                  <a:txBody>
                    <a:bodyPr/>
                    <a:lstStyle/>
                    <a:p>
                      <a:endParaRPr lang="en-US" sz="1200" dirty="0"/>
                    </a:p>
                  </a:txBody>
                  <a:tcPr/>
                </a:tc>
                <a:tc>
                  <a:txBody>
                    <a:bodyPr/>
                    <a:lstStyle/>
                    <a:p>
                      <a:r>
                        <a:rPr lang="en-AU" sz="1200" dirty="0" smtClean="0"/>
                        <a:t>Hybrid cloud</a:t>
                      </a:r>
                      <a:endParaRPr lang="en-US" sz="1200" dirty="0"/>
                    </a:p>
                  </a:txBody>
                  <a:tcPr/>
                </a:tc>
              </a:tr>
              <a:tr h="457200">
                <a:tc>
                  <a:txBody>
                    <a:bodyPr/>
                    <a:lstStyle/>
                    <a:p>
                      <a:r>
                        <a:rPr lang="en-AU" sz="1200" dirty="0" smtClean="0"/>
                        <a:t>Broadband</a:t>
                      </a:r>
                      <a:r>
                        <a:rPr lang="en-AU" sz="1200" baseline="0" dirty="0" smtClean="0"/>
                        <a:t> network access</a:t>
                      </a:r>
                      <a:endParaRPr lang="en-US" sz="1200" dirty="0"/>
                    </a:p>
                  </a:txBody>
                  <a:tcPr/>
                </a:tc>
                <a:tc>
                  <a:txBody>
                    <a:bodyPr/>
                    <a:lstStyle/>
                    <a:p>
                      <a:endParaRPr lang="en-US" sz="1200"/>
                    </a:p>
                  </a:txBody>
                  <a:tcPr/>
                </a:tc>
                <a:tc>
                  <a:txBody>
                    <a:bodyPr/>
                    <a:lstStyle/>
                    <a:p>
                      <a:endParaRPr lang="en-US" sz="1200" dirty="0"/>
                    </a:p>
                  </a:txBody>
                  <a:tcPr/>
                </a:tc>
              </a:tr>
            </a:tbl>
          </a:graphicData>
        </a:graphic>
      </p:graphicFrame>
      <p:sp>
        <p:nvSpPr>
          <p:cNvPr id="5" name="Flowchart: Alternate Process 4"/>
          <p:cNvSpPr/>
          <p:nvPr/>
        </p:nvSpPr>
        <p:spPr bwMode="auto">
          <a:xfrm>
            <a:off x="120654" y="2511428"/>
            <a:ext cx="1368000"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6" name="Flowchart: Alternate Process 5"/>
          <p:cNvSpPr/>
          <p:nvPr/>
        </p:nvSpPr>
        <p:spPr bwMode="auto">
          <a:xfrm>
            <a:off x="115886" y="3812885"/>
            <a:ext cx="1368000"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11" name="TextBox 10"/>
          <p:cNvSpPr txBox="1"/>
          <p:nvPr/>
        </p:nvSpPr>
        <p:spPr>
          <a:xfrm>
            <a:off x="-67040" y="1165225"/>
            <a:ext cx="3394440" cy="707886"/>
          </a:xfrm>
          <a:prstGeom prst="rect">
            <a:avLst/>
          </a:prstGeom>
          <a:noFill/>
        </p:spPr>
        <p:txBody>
          <a:bodyPr wrap="square" rtlCol="0">
            <a:spAutoFit/>
          </a:bodyPr>
          <a:lstStyle/>
          <a:p>
            <a:r>
              <a:rPr lang="en-US" sz="2000" i="0" dirty="0" smtClean="0"/>
              <a:t>NIST Cloud Model Definition:</a:t>
            </a:r>
          </a:p>
        </p:txBody>
      </p:sp>
      <p:sp>
        <p:nvSpPr>
          <p:cNvPr id="12" name="Flowchart: Alternate Process 11"/>
          <p:cNvSpPr/>
          <p:nvPr/>
        </p:nvSpPr>
        <p:spPr bwMode="auto">
          <a:xfrm>
            <a:off x="120654" y="2943228"/>
            <a:ext cx="1368000"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13" name="Flowchart: Alternate Process 12"/>
          <p:cNvSpPr/>
          <p:nvPr/>
        </p:nvSpPr>
        <p:spPr bwMode="auto">
          <a:xfrm>
            <a:off x="120654" y="3375028"/>
            <a:ext cx="1368000"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14" name="Flowchart: Alternate Process 13"/>
          <p:cNvSpPr/>
          <p:nvPr/>
        </p:nvSpPr>
        <p:spPr bwMode="auto">
          <a:xfrm>
            <a:off x="107954" y="4251328"/>
            <a:ext cx="1368000"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15" name="Flowchart: Alternate Process 14"/>
          <p:cNvSpPr/>
          <p:nvPr/>
        </p:nvSpPr>
        <p:spPr bwMode="auto">
          <a:xfrm>
            <a:off x="2317754" y="2511428"/>
            <a:ext cx="1047746"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19" name="Flowchart: Alternate Process 18"/>
          <p:cNvSpPr/>
          <p:nvPr/>
        </p:nvSpPr>
        <p:spPr bwMode="auto">
          <a:xfrm>
            <a:off x="1504954" y="2943228"/>
            <a:ext cx="819146"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grpSp>
        <p:nvGrpSpPr>
          <p:cNvPr id="26" name="Group 25"/>
          <p:cNvGrpSpPr/>
          <p:nvPr/>
        </p:nvGrpSpPr>
        <p:grpSpPr>
          <a:xfrm>
            <a:off x="127000" y="4981288"/>
            <a:ext cx="1600200" cy="708075"/>
            <a:chOff x="127000" y="4981279"/>
            <a:chExt cx="1600200" cy="708073"/>
          </a:xfrm>
        </p:grpSpPr>
        <p:grpSp>
          <p:nvGrpSpPr>
            <p:cNvPr id="25" name="Group 24"/>
            <p:cNvGrpSpPr/>
            <p:nvPr/>
          </p:nvGrpSpPr>
          <p:grpSpPr>
            <a:xfrm>
              <a:off x="127000" y="4981279"/>
              <a:ext cx="1600200" cy="708073"/>
              <a:chOff x="0" y="4981279"/>
              <a:chExt cx="1600200" cy="708073"/>
            </a:xfrm>
          </p:grpSpPr>
          <p:sp>
            <p:nvSpPr>
              <p:cNvPr id="24" name="Flowchart: Alternate Process 23"/>
              <p:cNvSpPr/>
              <p:nvPr/>
            </p:nvSpPr>
            <p:spPr bwMode="auto">
              <a:xfrm>
                <a:off x="0" y="4981279"/>
                <a:ext cx="1600200" cy="409332"/>
              </a:xfrm>
              <a:prstGeom prst="flowChartAlternateProcess">
                <a:avLst/>
              </a:prstGeom>
              <a:solidFill>
                <a:schemeClr val="bg2">
                  <a:lumMod val="20000"/>
                  <a:lumOff val="80000"/>
                </a:schemeClr>
              </a:solidFill>
              <a:ln w="38100" cap="flat" cmpd="sng" algn="ctr">
                <a:solidFill>
                  <a:schemeClr val="bg1">
                    <a:lumMod val="50000"/>
                  </a:schemeClr>
                </a:solidFill>
                <a:prstDash val="dash"/>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grpSp>
            <p:nvGrpSpPr>
              <p:cNvPr id="22" name="Group 21"/>
              <p:cNvGrpSpPr/>
              <p:nvPr/>
            </p:nvGrpSpPr>
            <p:grpSpPr>
              <a:xfrm>
                <a:off x="82554" y="5280020"/>
                <a:ext cx="1368000" cy="409332"/>
                <a:chOff x="260354" y="4911720"/>
                <a:chExt cx="1368000" cy="409332"/>
              </a:xfrm>
            </p:grpSpPr>
            <p:sp>
              <p:nvSpPr>
                <p:cNvPr id="20" name="Flowchart: Alternate Process 19"/>
                <p:cNvSpPr/>
                <p:nvPr/>
              </p:nvSpPr>
              <p:spPr bwMode="auto">
                <a:xfrm>
                  <a:off x="260354" y="4911720"/>
                  <a:ext cx="1368000" cy="409332"/>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21" name="Rectangle 20"/>
                <p:cNvSpPr/>
                <p:nvPr/>
              </p:nvSpPr>
              <p:spPr>
                <a:xfrm>
                  <a:off x="382348" y="4992754"/>
                  <a:ext cx="1165704" cy="276998"/>
                </a:xfrm>
                <a:prstGeom prst="rect">
                  <a:avLst/>
                </a:prstGeom>
              </p:spPr>
              <p:txBody>
                <a:bodyPr wrap="none">
                  <a:spAutoFit/>
                </a:bodyPr>
                <a:lstStyle/>
                <a:p>
                  <a:r>
                    <a:rPr lang="en-AU" sz="1200" b="0" i="0" dirty="0" smtClean="0"/>
                    <a:t>Oracle </a:t>
                  </a:r>
                  <a:r>
                    <a:rPr lang="en-AU" sz="1200" b="0" i="0" dirty="0" err="1" smtClean="0"/>
                    <a:t>DBaaS</a:t>
                  </a:r>
                  <a:endParaRPr lang="en-US" sz="1200" b="0" i="0" dirty="0"/>
                </a:p>
              </p:txBody>
            </p:sp>
          </p:grpSp>
        </p:grpSp>
        <p:sp>
          <p:nvSpPr>
            <p:cNvPr id="23" name="Rectangle 22"/>
            <p:cNvSpPr/>
            <p:nvPr/>
          </p:nvSpPr>
          <p:spPr>
            <a:xfrm>
              <a:off x="177800" y="4992751"/>
              <a:ext cx="784189" cy="276998"/>
            </a:xfrm>
            <a:prstGeom prst="rect">
              <a:avLst/>
            </a:prstGeom>
          </p:spPr>
          <p:txBody>
            <a:bodyPr wrap="none">
              <a:spAutoFit/>
            </a:bodyPr>
            <a:lstStyle/>
            <a:p>
              <a:pPr algn="l"/>
              <a:r>
                <a:rPr lang="en-AU" sz="1200" i="0" dirty="0" smtClean="0"/>
                <a:t>Legend:</a:t>
              </a:r>
              <a:endParaRPr lang="en-US" sz="1200" i="0" dirty="0"/>
            </a:p>
          </p:txBody>
        </p:sp>
      </p:grpSp>
      <p:sp>
        <p:nvSpPr>
          <p:cNvPr id="29" name="TextBox 28"/>
          <p:cNvSpPr txBox="1"/>
          <p:nvPr/>
        </p:nvSpPr>
        <p:spPr>
          <a:xfrm>
            <a:off x="6561601" y="1190625"/>
            <a:ext cx="2391905" cy="861774"/>
          </a:xfrm>
          <a:prstGeom prst="rect">
            <a:avLst/>
          </a:prstGeom>
          <a:noFill/>
        </p:spPr>
        <p:txBody>
          <a:bodyPr wrap="square" rtlCol="0">
            <a:spAutoFit/>
          </a:bodyPr>
          <a:lstStyle/>
          <a:p>
            <a:r>
              <a:rPr lang="en-US" sz="2000" i="0" dirty="0" smtClean="0"/>
              <a:t>Cloud Consumer:</a:t>
            </a:r>
          </a:p>
          <a:p>
            <a:r>
              <a:rPr lang="en-AU" sz="1200" i="0" dirty="0" smtClean="0"/>
              <a:t>Accesses and directly uses </a:t>
            </a:r>
            <a:r>
              <a:rPr lang="en-AU" sz="1200" i="0" dirty="0" err="1" smtClean="0"/>
              <a:t>DBaaS</a:t>
            </a:r>
            <a:endParaRPr lang="en-US" sz="1200" i="0" dirty="0" smtClean="0"/>
          </a:p>
        </p:txBody>
      </p:sp>
      <p:sp>
        <p:nvSpPr>
          <p:cNvPr id="30" name="TextBox 29"/>
          <p:cNvSpPr txBox="1"/>
          <p:nvPr/>
        </p:nvSpPr>
        <p:spPr>
          <a:xfrm>
            <a:off x="4200436" y="1190625"/>
            <a:ext cx="2555964" cy="861774"/>
          </a:xfrm>
          <a:prstGeom prst="rect">
            <a:avLst/>
          </a:prstGeom>
          <a:noFill/>
        </p:spPr>
        <p:txBody>
          <a:bodyPr wrap="square" rtlCol="0">
            <a:spAutoFit/>
          </a:bodyPr>
          <a:lstStyle/>
          <a:p>
            <a:r>
              <a:rPr lang="en-US" sz="2000" i="0" dirty="0" smtClean="0"/>
              <a:t>Cloud Provider:</a:t>
            </a:r>
          </a:p>
          <a:p>
            <a:r>
              <a:rPr lang="en-AU" sz="1200" i="0" dirty="0" smtClean="0"/>
              <a:t>Installs, manages &amp; maintains </a:t>
            </a:r>
            <a:r>
              <a:rPr lang="en-AU" sz="1200" i="0" dirty="0" err="1" smtClean="0"/>
              <a:t>DBaaS</a:t>
            </a:r>
            <a:endParaRPr lang="en-US" sz="1200" i="0" dirty="0" smtClean="0"/>
          </a:p>
        </p:txBody>
      </p:sp>
      <p:grpSp>
        <p:nvGrpSpPr>
          <p:cNvPr id="39" name="Group 38"/>
          <p:cNvGrpSpPr/>
          <p:nvPr/>
        </p:nvGrpSpPr>
        <p:grpSpPr>
          <a:xfrm>
            <a:off x="6718300" y="2044700"/>
            <a:ext cx="2679700" cy="3708400"/>
            <a:chOff x="6718300" y="2044700"/>
            <a:chExt cx="2679700" cy="3263900"/>
          </a:xfrm>
        </p:grpSpPr>
        <p:pic>
          <p:nvPicPr>
            <p:cNvPr id="38" name="Picture 37" descr="group_stick_figures_standing_together_pc_400_clr.png"/>
            <p:cNvPicPr>
              <a:picLocks noChangeAspect="1"/>
            </p:cNvPicPr>
            <p:nvPr/>
          </p:nvPicPr>
          <p:blipFill>
            <a:blip r:embed="rId2" cstate="print"/>
            <a:stretch>
              <a:fillRect/>
            </a:stretch>
          </p:blipFill>
          <p:spPr>
            <a:xfrm>
              <a:off x="6718300" y="2044700"/>
              <a:ext cx="2679700" cy="3263900"/>
            </a:xfrm>
            <a:prstGeom prst="rect">
              <a:avLst/>
            </a:prstGeom>
          </p:spPr>
        </p:pic>
        <p:sp>
          <p:nvSpPr>
            <p:cNvPr id="33" name="Rectangle 32"/>
            <p:cNvSpPr/>
            <p:nvPr/>
          </p:nvSpPr>
          <p:spPr>
            <a:xfrm>
              <a:off x="7264441" y="4802257"/>
              <a:ext cx="1600118" cy="243797"/>
            </a:xfrm>
            <a:prstGeom prst="rect">
              <a:avLst/>
            </a:prstGeom>
            <a:solidFill>
              <a:schemeClr val="bg1"/>
            </a:solidFill>
          </p:spPr>
          <p:txBody>
            <a:bodyPr wrap="none">
              <a:spAutoFit/>
            </a:bodyPr>
            <a:lstStyle/>
            <a:p>
              <a:r>
                <a:rPr lang="en-US" sz="1200" b="0" i="0" dirty="0" smtClean="0"/>
                <a:t>(Multiple Customers)</a:t>
              </a:r>
              <a:endParaRPr lang="en-US" sz="1200" b="0" dirty="0"/>
            </a:p>
          </p:txBody>
        </p:sp>
      </p:grpSp>
      <p:grpSp>
        <p:nvGrpSpPr>
          <p:cNvPr id="43" name="Group 42"/>
          <p:cNvGrpSpPr/>
          <p:nvPr/>
        </p:nvGrpSpPr>
        <p:grpSpPr>
          <a:xfrm>
            <a:off x="4382692" y="2601803"/>
            <a:ext cx="2512226" cy="2845759"/>
            <a:chOff x="4382691" y="2601799"/>
            <a:chExt cx="2512226" cy="2845758"/>
          </a:xfrm>
        </p:grpSpPr>
        <p:grpSp>
          <p:nvGrpSpPr>
            <p:cNvPr id="36" name="Group 35"/>
            <p:cNvGrpSpPr/>
            <p:nvPr/>
          </p:nvGrpSpPr>
          <p:grpSpPr>
            <a:xfrm>
              <a:off x="4382691" y="4476750"/>
              <a:ext cx="2512226" cy="970807"/>
              <a:chOff x="4535091" y="4108450"/>
              <a:chExt cx="2512226" cy="970807"/>
            </a:xfrm>
          </p:grpSpPr>
          <p:pic>
            <p:nvPicPr>
              <p:cNvPr id="28" name="Picture 27" descr="logo_aws.gif"/>
              <p:cNvPicPr>
                <a:picLocks noChangeAspect="1"/>
              </p:cNvPicPr>
              <p:nvPr/>
            </p:nvPicPr>
            <p:blipFill>
              <a:blip r:embed="rId3" cstate="print"/>
              <a:stretch>
                <a:fillRect/>
              </a:stretch>
            </p:blipFill>
            <p:spPr>
              <a:xfrm>
                <a:off x="4679950" y="4108450"/>
                <a:ext cx="2165350" cy="666750"/>
              </a:xfrm>
              <a:prstGeom prst="rect">
                <a:avLst/>
              </a:prstGeom>
            </p:spPr>
          </p:pic>
          <p:sp>
            <p:nvSpPr>
              <p:cNvPr id="35" name="Rectangle 34"/>
              <p:cNvSpPr/>
              <p:nvPr/>
            </p:nvSpPr>
            <p:spPr>
              <a:xfrm>
                <a:off x="4535091" y="4802258"/>
                <a:ext cx="2512226" cy="276999"/>
              </a:xfrm>
              <a:prstGeom prst="rect">
                <a:avLst/>
              </a:prstGeom>
            </p:spPr>
            <p:txBody>
              <a:bodyPr wrap="none">
                <a:spAutoFit/>
              </a:bodyPr>
              <a:lstStyle/>
              <a:p>
                <a:r>
                  <a:rPr lang="en-US" sz="1200" b="0" i="0" dirty="0" smtClean="0"/>
                  <a:t>(Oracle Partnered Cloud Provider)</a:t>
                </a:r>
                <a:endParaRPr lang="en-US" sz="1200" b="0" dirty="0"/>
              </a:p>
            </p:txBody>
          </p:sp>
        </p:grpSp>
        <p:grpSp>
          <p:nvGrpSpPr>
            <p:cNvPr id="41" name="Group 40"/>
            <p:cNvGrpSpPr/>
            <p:nvPr/>
          </p:nvGrpSpPr>
          <p:grpSpPr>
            <a:xfrm>
              <a:off x="4433539" y="2601799"/>
              <a:ext cx="2335561" cy="1143957"/>
              <a:chOff x="4585939" y="2804999"/>
              <a:chExt cx="2335561" cy="1143957"/>
            </a:xfrm>
          </p:grpSpPr>
          <p:pic>
            <p:nvPicPr>
              <p:cNvPr id="27" name="Picture 26" descr="Oracle_DBaaS_Public.PNG"/>
              <p:cNvPicPr>
                <a:picLocks noChangeAspect="1"/>
              </p:cNvPicPr>
              <p:nvPr/>
            </p:nvPicPr>
            <p:blipFill>
              <a:blip r:embed="rId4" cstate="print"/>
              <a:stretch>
                <a:fillRect/>
              </a:stretch>
            </p:blipFill>
            <p:spPr>
              <a:xfrm>
                <a:off x="4585939" y="2804999"/>
                <a:ext cx="2335561" cy="878001"/>
              </a:xfrm>
              <a:prstGeom prst="rect">
                <a:avLst/>
              </a:prstGeom>
            </p:spPr>
          </p:pic>
          <p:sp>
            <p:nvSpPr>
              <p:cNvPr id="40" name="Rectangle 39"/>
              <p:cNvSpPr/>
              <p:nvPr/>
            </p:nvSpPr>
            <p:spPr>
              <a:xfrm>
                <a:off x="4932206" y="3671957"/>
                <a:ext cx="1641795" cy="276999"/>
              </a:xfrm>
              <a:prstGeom prst="rect">
                <a:avLst/>
              </a:prstGeom>
            </p:spPr>
            <p:txBody>
              <a:bodyPr wrap="none">
                <a:spAutoFit/>
              </a:bodyPr>
              <a:lstStyle/>
              <a:p>
                <a:r>
                  <a:rPr lang="en-US" sz="1200" b="0" i="0" dirty="0" smtClean="0"/>
                  <a:t>(Oracle Public Cloud)</a:t>
                </a:r>
                <a:endParaRPr lang="en-US" sz="1200" b="0" dirty="0"/>
              </a:p>
            </p:txBody>
          </p:sp>
        </p:grpSp>
      </p:grpSp>
      <p:sp>
        <p:nvSpPr>
          <p:cNvPr id="42" name="Left Brace 41"/>
          <p:cNvSpPr/>
          <p:nvPr/>
        </p:nvSpPr>
        <p:spPr bwMode="auto">
          <a:xfrm>
            <a:off x="3759200" y="2070103"/>
            <a:ext cx="508000" cy="3975100"/>
          </a:xfrm>
          <a:prstGeom prst="leftBrace">
            <a:avLst>
              <a:gd name="adj1" fmla="val 8333"/>
              <a:gd name="adj2" fmla="val 16040"/>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4000" b="1" i="1" u="none" strike="noStrike" cap="none" normalizeH="0" baseline="0" smtClean="0">
              <a:ln>
                <a:noFill/>
              </a:ln>
              <a:solidFill>
                <a:schemeClr val="tx1"/>
              </a:solidFill>
              <a:effectLst/>
              <a:latin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6" y="203200"/>
            <a:ext cx="7769225" cy="533400"/>
          </a:xfrm>
        </p:spPr>
        <p:txBody>
          <a:bodyPr/>
          <a:lstStyle/>
          <a:p>
            <a:r>
              <a:rPr lang="en-AU" dirty="0" smtClean="0"/>
              <a:t>Oracle </a:t>
            </a:r>
            <a:r>
              <a:rPr lang="en-AU" dirty="0" err="1" smtClean="0"/>
              <a:t>DBaaS</a:t>
            </a:r>
            <a:r>
              <a:rPr lang="en-AU" dirty="0" smtClean="0"/>
              <a:t> in the </a:t>
            </a:r>
            <a:r>
              <a:rPr lang="en-AU" i="1" dirty="0" smtClean="0"/>
              <a:t>Private </a:t>
            </a:r>
            <a:r>
              <a:rPr lang="en-AU" dirty="0" smtClean="0"/>
              <a:t>Cloud Model</a:t>
            </a:r>
            <a:endParaRPr lang="en-US" dirty="0"/>
          </a:p>
        </p:txBody>
      </p:sp>
      <p:graphicFrame>
        <p:nvGraphicFramePr>
          <p:cNvPr id="4" name="Table 3"/>
          <p:cNvGraphicFramePr>
            <a:graphicFrameLocks noGrp="1"/>
          </p:cNvGraphicFramePr>
          <p:nvPr/>
        </p:nvGraphicFramePr>
        <p:xfrm>
          <a:off x="101601" y="1936399"/>
          <a:ext cx="3305183" cy="2778704"/>
        </p:xfrm>
        <a:graphic>
          <a:graphicData uri="http://schemas.openxmlformats.org/drawingml/2006/table">
            <a:tbl>
              <a:tblPr firstRow="1" bandRow="1">
                <a:tableStyleId>{5C22544A-7EE6-4342-B048-85BDC9FD1C3A}</a:tableStyleId>
              </a:tblPr>
              <a:tblGrid>
                <a:gridCol w="1433513"/>
                <a:gridCol w="771525"/>
                <a:gridCol w="1100145"/>
              </a:tblGrid>
              <a:tr h="554111">
                <a:tc>
                  <a:txBody>
                    <a:bodyPr/>
                    <a:lstStyle/>
                    <a:p>
                      <a:r>
                        <a:rPr lang="en-AU" sz="1200" dirty="0" smtClean="0"/>
                        <a:t>Cloud Characteristics</a:t>
                      </a:r>
                      <a:endParaRPr lang="en-US" sz="1200" dirty="0"/>
                    </a:p>
                  </a:txBody>
                  <a:tcPr/>
                </a:tc>
                <a:tc>
                  <a:txBody>
                    <a:bodyPr/>
                    <a:lstStyle/>
                    <a:p>
                      <a:r>
                        <a:rPr lang="en-AU" sz="1200" dirty="0" smtClean="0"/>
                        <a:t>Service Models</a:t>
                      </a:r>
                      <a:endParaRPr lang="en-US" sz="1200" dirty="0"/>
                    </a:p>
                  </a:txBody>
                  <a:tcPr/>
                </a:tc>
                <a:tc>
                  <a:txBody>
                    <a:bodyPr/>
                    <a:lstStyle/>
                    <a:p>
                      <a:r>
                        <a:rPr lang="en-AU" sz="1200" dirty="0" smtClean="0"/>
                        <a:t>Deployment</a:t>
                      </a:r>
                      <a:r>
                        <a:rPr lang="en-AU" sz="1200" baseline="0" dirty="0" smtClean="0"/>
                        <a:t> models</a:t>
                      </a:r>
                      <a:endParaRPr lang="en-US" sz="1200" dirty="0"/>
                    </a:p>
                  </a:txBody>
                  <a:tcPr/>
                </a:tc>
              </a:tr>
              <a:tr h="457200">
                <a:tc>
                  <a:txBody>
                    <a:bodyPr/>
                    <a:lstStyle/>
                    <a:p>
                      <a:r>
                        <a:rPr lang="en-AU" sz="1200" dirty="0" smtClean="0"/>
                        <a:t>On-demand self-service</a:t>
                      </a:r>
                      <a:endParaRPr lang="en-US" sz="1200" dirty="0"/>
                    </a:p>
                  </a:txBody>
                  <a:tcPr/>
                </a:tc>
                <a:tc>
                  <a:txBody>
                    <a:bodyPr/>
                    <a:lstStyle/>
                    <a:p>
                      <a:r>
                        <a:rPr lang="en-AU" sz="1200" dirty="0" err="1" smtClean="0"/>
                        <a:t>IaaS</a:t>
                      </a:r>
                      <a:endParaRPr lang="en-US" sz="1200" dirty="0"/>
                    </a:p>
                  </a:txBody>
                  <a:tcPr/>
                </a:tc>
                <a:tc>
                  <a:txBody>
                    <a:bodyPr/>
                    <a:lstStyle/>
                    <a:p>
                      <a:r>
                        <a:rPr lang="en-AU" sz="1200" dirty="0" smtClean="0"/>
                        <a:t>Public cloud</a:t>
                      </a:r>
                      <a:endParaRPr lang="en-US" sz="1200" dirty="0"/>
                    </a:p>
                  </a:txBody>
                  <a:tcPr/>
                </a:tc>
              </a:tr>
              <a:tr h="395793">
                <a:tc>
                  <a:txBody>
                    <a:bodyPr/>
                    <a:lstStyle/>
                    <a:p>
                      <a:r>
                        <a:rPr lang="en-AU" sz="1200" dirty="0" smtClean="0"/>
                        <a:t>Resource pooling</a:t>
                      </a:r>
                      <a:endParaRPr lang="en-US" sz="1200" dirty="0"/>
                    </a:p>
                  </a:txBody>
                  <a:tcPr/>
                </a:tc>
                <a:tc>
                  <a:txBody>
                    <a:bodyPr/>
                    <a:lstStyle/>
                    <a:p>
                      <a:r>
                        <a:rPr lang="en-AU" sz="1200" dirty="0" err="1" smtClean="0"/>
                        <a:t>PaaS</a:t>
                      </a:r>
                      <a:endParaRPr lang="en-US" sz="1200" dirty="0"/>
                    </a:p>
                  </a:txBody>
                  <a:tcPr/>
                </a:tc>
                <a:tc>
                  <a:txBody>
                    <a:bodyPr/>
                    <a:lstStyle/>
                    <a:p>
                      <a:r>
                        <a:rPr lang="en-AU" sz="1200" dirty="0" smtClean="0"/>
                        <a:t>Private cloud</a:t>
                      </a:r>
                      <a:endParaRPr lang="en-US" sz="1200" dirty="0"/>
                    </a:p>
                  </a:txBody>
                  <a:tcPr/>
                </a:tc>
              </a:tr>
              <a:tr h="457200">
                <a:tc>
                  <a:txBody>
                    <a:bodyPr/>
                    <a:lstStyle/>
                    <a:p>
                      <a:r>
                        <a:rPr lang="en-AU" sz="1200" dirty="0" smtClean="0"/>
                        <a:t>Rapid</a:t>
                      </a:r>
                      <a:r>
                        <a:rPr lang="en-AU" sz="1200" baseline="0" dirty="0" smtClean="0"/>
                        <a:t> elasticity</a:t>
                      </a:r>
                      <a:endParaRPr lang="en-US" sz="1200" dirty="0"/>
                    </a:p>
                  </a:txBody>
                  <a:tcPr/>
                </a:tc>
                <a:tc>
                  <a:txBody>
                    <a:bodyPr/>
                    <a:lstStyle/>
                    <a:p>
                      <a:r>
                        <a:rPr lang="en-AU" sz="1200" dirty="0" err="1" smtClean="0"/>
                        <a:t>SaaS</a:t>
                      </a:r>
                      <a:endParaRPr lang="en-US" sz="1200" dirty="0"/>
                    </a:p>
                  </a:txBody>
                  <a:tcPr/>
                </a:tc>
                <a:tc>
                  <a:txBody>
                    <a:bodyPr/>
                    <a:lstStyle/>
                    <a:p>
                      <a:r>
                        <a:rPr lang="en-AU" sz="1200" dirty="0" smtClean="0"/>
                        <a:t>Community cloud</a:t>
                      </a:r>
                      <a:endParaRPr lang="en-US" sz="1200" dirty="0"/>
                    </a:p>
                  </a:txBody>
                  <a:tcPr/>
                </a:tc>
              </a:tr>
              <a:tr h="457200">
                <a:tc>
                  <a:txBody>
                    <a:bodyPr/>
                    <a:lstStyle/>
                    <a:p>
                      <a:r>
                        <a:rPr lang="en-AU" sz="1200" dirty="0" smtClean="0"/>
                        <a:t>Measured service (metered)</a:t>
                      </a:r>
                      <a:endParaRPr lang="en-US" sz="1200" dirty="0"/>
                    </a:p>
                  </a:txBody>
                  <a:tcPr/>
                </a:tc>
                <a:tc>
                  <a:txBody>
                    <a:bodyPr/>
                    <a:lstStyle/>
                    <a:p>
                      <a:endParaRPr lang="en-US" sz="1200" dirty="0"/>
                    </a:p>
                  </a:txBody>
                  <a:tcPr/>
                </a:tc>
                <a:tc>
                  <a:txBody>
                    <a:bodyPr/>
                    <a:lstStyle/>
                    <a:p>
                      <a:r>
                        <a:rPr lang="en-AU" sz="1200" dirty="0" smtClean="0"/>
                        <a:t>Hybrid cloud</a:t>
                      </a:r>
                      <a:endParaRPr lang="en-US" sz="1200" dirty="0"/>
                    </a:p>
                  </a:txBody>
                  <a:tcPr/>
                </a:tc>
              </a:tr>
              <a:tr h="457200">
                <a:tc>
                  <a:txBody>
                    <a:bodyPr/>
                    <a:lstStyle/>
                    <a:p>
                      <a:r>
                        <a:rPr lang="en-AU" sz="1200" dirty="0" smtClean="0"/>
                        <a:t>Broadband</a:t>
                      </a:r>
                      <a:r>
                        <a:rPr lang="en-AU" sz="1200" baseline="0" dirty="0" smtClean="0"/>
                        <a:t> network access</a:t>
                      </a:r>
                      <a:endParaRPr lang="en-US" sz="1200" dirty="0"/>
                    </a:p>
                  </a:txBody>
                  <a:tcPr/>
                </a:tc>
                <a:tc>
                  <a:txBody>
                    <a:bodyPr/>
                    <a:lstStyle/>
                    <a:p>
                      <a:endParaRPr lang="en-US" sz="1200"/>
                    </a:p>
                  </a:txBody>
                  <a:tcPr/>
                </a:tc>
                <a:tc>
                  <a:txBody>
                    <a:bodyPr/>
                    <a:lstStyle/>
                    <a:p>
                      <a:endParaRPr lang="en-US" sz="1200" dirty="0"/>
                    </a:p>
                  </a:txBody>
                  <a:tcPr/>
                </a:tc>
              </a:tr>
            </a:tbl>
          </a:graphicData>
        </a:graphic>
      </p:graphicFrame>
      <p:sp>
        <p:nvSpPr>
          <p:cNvPr id="5" name="Flowchart: Alternate Process 4"/>
          <p:cNvSpPr/>
          <p:nvPr/>
        </p:nvSpPr>
        <p:spPr bwMode="auto">
          <a:xfrm>
            <a:off x="120654" y="2511428"/>
            <a:ext cx="1368000"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6" name="Flowchart: Alternate Process 5"/>
          <p:cNvSpPr/>
          <p:nvPr/>
        </p:nvSpPr>
        <p:spPr bwMode="auto">
          <a:xfrm>
            <a:off x="115886" y="3812885"/>
            <a:ext cx="1368000"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11" name="TextBox 10"/>
          <p:cNvSpPr txBox="1"/>
          <p:nvPr/>
        </p:nvSpPr>
        <p:spPr>
          <a:xfrm>
            <a:off x="-67040" y="1165225"/>
            <a:ext cx="3394440" cy="707886"/>
          </a:xfrm>
          <a:prstGeom prst="rect">
            <a:avLst/>
          </a:prstGeom>
          <a:noFill/>
        </p:spPr>
        <p:txBody>
          <a:bodyPr wrap="square" rtlCol="0">
            <a:spAutoFit/>
          </a:bodyPr>
          <a:lstStyle/>
          <a:p>
            <a:r>
              <a:rPr lang="en-US" sz="2000" i="0" dirty="0" smtClean="0"/>
              <a:t>NIST Cloud Model Definition:</a:t>
            </a:r>
          </a:p>
        </p:txBody>
      </p:sp>
      <p:sp>
        <p:nvSpPr>
          <p:cNvPr id="12" name="Flowchart: Alternate Process 11"/>
          <p:cNvSpPr/>
          <p:nvPr/>
        </p:nvSpPr>
        <p:spPr bwMode="auto">
          <a:xfrm>
            <a:off x="120654" y="2943228"/>
            <a:ext cx="1368000"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13" name="Flowchart: Alternate Process 12"/>
          <p:cNvSpPr/>
          <p:nvPr/>
        </p:nvSpPr>
        <p:spPr bwMode="auto">
          <a:xfrm>
            <a:off x="120654" y="3375028"/>
            <a:ext cx="1368000"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14" name="Flowchart: Alternate Process 13"/>
          <p:cNvSpPr/>
          <p:nvPr/>
        </p:nvSpPr>
        <p:spPr bwMode="auto">
          <a:xfrm>
            <a:off x="107954" y="4251328"/>
            <a:ext cx="1368000"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17" name="Flowchart: Alternate Process 16"/>
          <p:cNvSpPr/>
          <p:nvPr/>
        </p:nvSpPr>
        <p:spPr bwMode="auto">
          <a:xfrm>
            <a:off x="2330454" y="2943228"/>
            <a:ext cx="1047746"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19" name="Flowchart: Alternate Process 18"/>
          <p:cNvSpPr/>
          <p:nvPr/>
        </p:nvSpPr>
        <p:spPr bwMode="auto">
          <a:xfrm>
            <a:off x="1504954" y="2943228"/>
            <a:ext cx="819146"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grpSp>
        <p:nvGrpSpPr>
          <p:cNvPr id="3" name="Group 25"/>
          <p:cNvGrpSpPr/>
          <p:nvPr/>
        </p:nvGrpSpPr>
        <p:grpSpPr>
          <a:xfrm>
            <a:off x="127000" y="4981288"/>
            <a:ext cx="1600200" cy="708075"/>
            <a:chOff x="127000" y="4981279"/>
            <a:chExt cx="1600200" cy="708073"/>
          </a:xfrm>
        </p:grpSpPr>
        <p:grpSp>
          <p:nvGrpSpPr>
            <p:cNvPr id="7" name="Group 24"/>
            <p:cNvGrpSpPr/>
            <p:nvPr/>
          </p:nvGrpSpPr>
          <p:grpSpPr>
            <a:xfrm>
              <a:off x="127000" y="4981279"/>
              <a:ext cx="1600200" cy="708073"/>
              <a:chOff x="0" y="4981279"/>
              <a:chExt cx="1600200" cy="708073"/>
            </a:xfrm>
          </p:grpSpPr>
          <p:sp>
            <p:nvSpPr>
              <p:cNvPr id="24" name="Flowchart: Alternate Process 23"/>
              <p:cNvSpPr/>
              <p:nvPr/>
            </p:nvSpPr>
            <p:spPr bwMode="auto">
              <a:xfrm>
                <a:off x="0" y="4981279"/>
                <a:ext cx="1600200" cy="409332"/>
              </a:xfrm>
              <a:prstGeom prst="flowChartAlternateProcess">
                <a:avLst/>
              </a:prstGeom>
              <a:solidFill>
                <a:schemeClr val="bg2">
                  <a:lumMod val="20000"/>
                  <a:lumOff val="80000"/>
                </a:schemeClr>
              </a:solidFill>
              <a:ln w="38100" cap="flat" cmpd="sng" algn="ctr">
                <a:solidFill>
                  <a:schemeClr val="bg1">
                    <a:lumMod val="50000"/>
                  </a:schemeClr>
                </a:solidFill>
                <a:prstDash val="dash"/>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grpSp>
            <p:nvGrpSpPr>
              <p:cNvPr id="8" name="Group 21"/>
              <p:cNvGrpSpPr/>
              <p:nvPr/>
            </p:nvGrpSpPr>
            <p:grpSpPr>
              <a:xfrm>
                <a:off x="82554" y="5280020"/>
                <a:ext cx="1368000" cy="409332"/>
                <a:chOff x="260354" y="4911720"/>
                <a:chExt cx="1368000" cy="409332"/>
              </a:xfrm>
            </p:grpSpPr>
            <p:sp>
              <p:nvSpPr>
                <p:cNvPr id="20" name="Flowchart: Alternate Process 19"/>
                <p:cNvSpPr/>
                <p:nvPr/>
              </p:nvSpPr>
              <p:spPr bwMode="auto">
                <a:xfrm>
                  <a:off x="260354" y="4911720"/>
                  <a:ext cx="1368000" cy="409332"/>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21" name="Rectangle 20"/>
                <p:cNvSpPr/>
                <p:nvPr/>
              </p:nvSpPr>
              <p:spPr>
                <a:xfrm>
                  <a:off x="382348" y="4992754"/>
                  <a:ext cx="1165704" cy="276998"/>
                </a:xfrm>
                <a:prstGeom prst="rect">
                  <a:avLst/>
                </a:prstGeom>
              </p:spPr>
              <p:txBody>
                <a:bodyPr wrap="none">
                  <a:spAutoFit/>
                </a:bodyPr>
                <a:lstStyle/>
                <a:p>
                  <a:r>
                    <a:rPr lang="en-AU" sz="1200" b="0" i="0" dirty="0" smtClean="0"/>
                    <a:t>Oracle </a:t>
                  </a:r>
                  <a:r>
                    <a:rPr lang="en-AU" sz="1200" b="0" i="0" dirty="0" err="1" smtClean="0"/>
                    <a:t>DBaaS</a:t>
                  </a:r>
                  <a:endParaRPr lang="en-US" sz="1200" b="0" i="0" dirty="0"/>
                </a:p>
              </p:txBody>
            </p:sp>
          </p:grpSp>
        </p:grpSp>
        <p:sp>
          <p:nvSpPr>
            <p:cNvPr id="23" name="Rectangle 22"/>
            <p:cNvSpPr/>
            <p:nvPr/>
          </p:nvSpPr>
          <p:spPr>
            <a:xfrm>
              <a:off x="177800" y="4992751"/>
              <a:ext cx="784189" cy="276998"/>
            </a:xfrm>
            <a:prstGeom prst="rect">
              <a:avLst/>
            </a:prstGeom>
          </p:spPr>
          <p:txBody>
            <a:bodyPr wrap="none">
              <a:spAutoFit/>
            </a:bodyPr>
            <a:lstStyle/>
            <a:p>
              <a:pPr algn="l"/>
              <a:r>
                <a:rPr lang="en-AU" sz="1200" i="0" dirty="0" smtClean="0"/>
                <a:t>Legend:</a:t>
              </a:r>
              <a:endParaRPr lang="en-US" sz="1200" i="0" dirty="0"/>
            </a:p>
          </p:txBody>
        </p:sp>
      </p:grpSp>
      <p:sp>
        <p:nvSpPr>
          <p:cNvPr id="29" name="TextBox 28"/>
          <p:cNvSpPr txBox="1"/>
          <p:nvPr/>
        </p:nvSpPr>
        <p:spPr>
          <a:xfrm>
            <a:off x="6561601" y="1190625"/>
            <a:ext cx="2391905" cy="861774"/>
          </a:xfrm>
          <a:prstGeom prst="rect">
            <a:avLst/>
          </a:prstGeom>
          <a:noFill/>
        </p:spPr>
        <p:txBody>
          <a:bodyPr wrap="square" rtlCol="0">
            <a:spAutoFit/>
          </a:bodyPr>
          <a:lstStyle/>
          <a:p>
            <a:r>
              <a:rPr lang="en-US" sz="2000" i="0" dirty="0" smtClean="0"/>
              <a:t>Cloud Consumer:</a:t>
            </a:r>
          </a:p>
          <a:p>
            <a:r>
              <a:rPr lang="en-AU" sz="1200" i="0" dirty="0" smtClean="0"/>
              <a:t>Accesses and directly uses </a:t>
            </a:r>
            <a:r>
              <a:rPr lang="en-AU" sz="1200" i="0" dirty="0" err="1" smtClean="0"/>
              <a:t>DBaaS</a:t>
            </a:r>
            <a:endParaRPr lang="en-US" sz="1200" i="0" dirty="0" smtClean="0"/>
          </a:p>
        </p:txBody>
      </p:sp>
      <p:sp>
        <p:nvSpPr>
          <p:cNvPr id="30" name="TextBox 29"/>
          <p:cNvSpPr txBox="1"/>
          <p:nvPr/>
        </p:nvSpPr>
        <p:spPr>
          <a:xfrm>
            <a:off x="4200436" y="1190625"/>
            <a:ext cx="2555964" cy="861774"/>
          </a:xfrm>
          <a:prstGeom prst="rect">
            <a:avLst/>
          </a:prstGeom>
          <a:noFill/>
        </p:spPr>
        <p:txBody>
          <a:bodyPr wrap="square" rtlCol="0">
            <a:spAutoFit/>
          </a:bodyPr>
          <a:lstStyle/>
          <a:p>
            <a:r>
              <a:rPr lang="en-US" sz="2000" i="0" dirty="0" smtClean="0"/>
              <a:t>Cloud Provider:</a:t>
            </a:r>
          </a:p>
          <a:p>
            <a:r>
              <a:rPr lang="en-AU" sz="1200" i="0" dirty="0" smtClean="0"/>
              <a:t>Installs, manages &amp; maintains </a:t>
            </a:r>
            <a:r>
              <a:rPr lang="en-AU" sz="1200" i="0" dirty="0" err="1" smtClean="0"/>
              <a:t>DBaaS</a:t>
            </a:r>
            <a:endParaRPr lang="en-US" sz="1200" i="0" dirty="0" smtClean="0"/>
          </a:p>
        </p:txBody>
      </p:sp>
      <p:grpSp>
        <p:nvGrpSpPr>
          <p:cNvPr id="37" name="Group 36"/>
          <p:cNvGrpSpPr/>
          <p:nvPr/>
        </p:nvGrpSpPr>
        <p:grpSpPr>
          <a:xfrm>
            <a:off x="6932618" y="2108203"/>
            <a:ext cx="1931987" cy="3610263"/>
            <a:chOff x="7059612" y="2133600"/>
            <a:chExt cx="1931987" cy="3000662"/>
          </a:xfrm>
        </p:grpSpPr>
        <p:pic>
          <p:nvPicPr>
            <p:cNvPr id="36" name="Picture 35" descr="stick_figure_standing_normal_400_clr.png"/>
            <p:cNvPicPr>
              <a:picLocks noChangeAspect="1"/>
            </p:cNvPicPr>
            <p:nvPr/>
          </p:nvPicPr>
          <p:blipFill>
            <a:blip r:embed="rId2" cstate="print"/>
            <a:stretch>
              <a:fillRect/>
            </a:stretch>
          </p:blipFill>
          <p:spPr>
            <a:xfrm>
              <a:off x="7059612" y="2133600"/>
              <a:ext cx="1931987" cy="3000662"/>
            </a:xfrm>
            <a:prstGeom prst="rect">
              <a:avLst/>
            </a:prstGeom>
          </p:spPr>
        </p:pic>
        <p:sp>
          <p:nvSpPr>
            <p:cNvPr id="33" name="Rectangle 32"/>
            <p:cNvSpPr/>
            <p:nvPr/>
          </p:nvSpPr>
          <p:spPr>
            <a:xfrm>
              <a:off x="7588246" y="4802257"/>
              <a:ext cx="952505" cy="230227"/>
            </a:xfrm>
            <a:prstGeom prst="rect">
              <a:avLst/>
            </a:prstGeom>
          </p:spPr>
          <p:txBody>
            <a:bodyPr wrap="none">
              <a:spAutoFit/>
            </a:bodyPr>
            <a:lstStyle/>
            <a:p>
              <a:r>
                <a:rPr lang="en-US" sz="1200" b="0" i="0" dirty="0" smtClean="0"/>
                <a:t>(Customer)</a:t>
              </a:r>
              <a:endParaRPr lang="en-US" sz="1200" b="0" dirty="0"/>
            </a:p>
          </p:txBody>
        </p:sp>
      </p:grpSp>
      <p:grpSp>
        <p:nvGrpSpPr>
          <p:cNvPr id="54" name="Group 53"/>
          <p:cNvGrpSpPr/>
          <p:nvPr/>
        </p:nvGrpSpPr>
        <p:grpSpPr>
          <a:xfrm>
            <a:off x="3765550" y="2185610"/>
            <a:ext cx="3003550" cy="3521159"/>
            <a:chOff x="3765550" y="2185606"/>
            <a:chExt cx="3003550" cy="3521159"/>
          </a:xfrm>
        </p:grpSpPr>
        <p:grpSp>
          <p:nvGrpSpPr>
            <p:cNvPr id="50" name="Group 49"/>
            <p:cNvGrpSpPr/>
            <p:nvPr/>
          </p:nvGrpSpPr>
          <p:grpSpPr>
            <a:xfrm>
              <a:off x="4216400" y="2185606"/>
              <a:ext cx="2552700" cy="1534184"/>
              <a:chOff x="667321" y="1410906"/>
              <a:chExt cx="3328334" cy="1534184"/>
            </a:xfrm>
          </p:grpSpPr>
          <p:sp>
            <p:nvSpPr>
              <p:cNvPr id="44" name="Rounded Rectangle 43"/>
              <p:cNvSpPr>
                <a:spLocks noChangeArrowheads="1"/>
              </p:cNvSpPr>
              <p:nvPr/>
            </p:nvSpPr>
            <p:spPr bwMode="auto">
              <a:xfrm>
                <a:off x="667321" y="1410906"/>
                <a:ext cx="3328334" cy="1534184"/>
              </a:xfrm>
              <a:prstGeom prst="roundRect">
                <a:avLst>
                  <a:gd name="adj" fmla="val 9153"/>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marL="173038" indent="-173038" algn="l">
                  <a:spcBef>
                    <a:spcPct val="0"/>
                  </a:spcBef>
                  <a:buClr>
                    <a:srgbClr val="FFFFFF"/>
                  </a:buClr>
                  <a:buFont typeface="Arial" pitchFamily="34" charset="0"/>
                  <a:buChar char="•"/>
                  <a:defRPr/>
                </a:pPr>
                <a:endParaRPr lang="en-US" sz="1800" b="0" i="0" dirty="0">
                  <a:solidFill>
                    <a:srgbClr val="FFFFFF"/>
                  </a:solidFill>
                </a:endParaRPr>
              </a:p>
            </p:txBody>
          </p:sp>
          <p:grpSp>
            <p:nvGrpSpPr>
              <p:cNvPr id="45" name="Group 82"/>
              <p:cNvGrpSpPr>
                <a:grpSpLocks/>
              </p:cNvGrpSpPr>
              <p:nvPr/>
            </p:nvGrpSpPr>
            <p:grpSpPr bwMode="auto">
              <a:xfrm>
                <a:off x="786227" y="1764564"/>
                <a:ext cx="3185509" cy="1143735"/>
                <a:chOff x="849045" y="1828800"/>
                <a:chExt cx="5178040" cy="1447800"/>
              </a:xfrm>
              <a:solidFill>
                <a:srgbClr val="FF0000"/>
              </a:solidFill>
            </p:grpSpPr>
            <p:pic>
              <p:nvPicPr>
                <p:cNvPr id="46" name="Picture 13" descr="C:\DOCUME~1\rswang\LOCALS~1\Temp\Rar$DR00.453\RapidAppDevelopment\RapidAppDevelopment.gif"/>
                <p:cNvPicPr>
                  <a:picLocks noChangeAspect="1" noChangeArrowheads="1"/>
                </p:cNvPicPr>
                <p:nvPr/>
              </p:nvPicPr>
              <p:blipFill>
                <a:blip r:embed="rId3" cstate="print"/>
                <a:srcRect/>
                <a:stretch>
                  <a:fillRect/>
                </a:stretch>
              </p:blipFill>
              <p:spPr bwMode="auto">
                <a:xfrm>
                  <a:off x="4622993" y="2354355"/>
                  <a:ext cx="325046" cy="650091"/>
                </a:xfrm>
                <a:prstGeom prst="rect">
                  <a:avLst/>
                </a:prstGeom>
                <a:grpFill/>
                <a:ln w="9525">
                  <a:noFill/>
                  <a:miter lim="800000"/>
                  <a:headEnd/>
                  <a:tailEnd/>
                </a:ln>
              </p:spPr>
            </p:pic>
            <p:sp>
              <p:nvSpPr>
                <p:cNvPr id="47" name="Rectangle 79"/>
                <p:cNvSpPr>
                  <a:spLocks noChangeArrowheads="1"/>
                </p:cNvSpPr>
                <p:nvPr/>
              </p:nvSpPr>
              <p:spPr bwMode="auto">
                <a:xfrm>
                  <a:off x="849045" y="1875952"/>
                  <a:ext cx="5178040" cy="935040"/>
                </a:xfrm>
                <a:prstGeom prst="rect">
                  <a:avLst/>
                </a:prstGeom>
                <a:grpFill/>
                <a:ln w="9525">
                  <a:noFill/>
                  <a:miter lim="800000"/>
                  <a:headEnd/>
                  <a:tailEnd/>
                </a:ln>
              </p:spPr>
              <p:txBody>
                <a:bodyPr wrap="square">
                  <a:spAutoFit/>
                </a:bodyPr>
                <a:lstStyle/>
                <a:p>
                  <a:pPr marL="173038" indent="-173038">
                    <a:spcBef>
                      <a:spcPct val="0"/>
                    </a:spcBef>
                    <a:buClr>
                      <a:srgbClr val="FFFFFF"/>
                    </a:buClr>
                  </a:pPr>
                  <a:r>
                    <a:rPr lang="en-AU" sz="1400" i="0" dirty="0" smtClean="0">
                      <a:solidFill>
                        <a:srgbClr val="FFFFFF"/>
                      </a:solidFill>
                      <a:latin typeface="Arial"/>
                      <a:cs typeface="Arial" pitchFamily="34" charset="0"/>
                    </a:rPr>
                    <a:t>Oracle </a:t>
                  </a:r>
                  <a:r>
                    <a:rPr lang="en-AU" sz="1400" i="0" dirty="0" err="1" smtClean="0">
                      <a:solidFill>
                        <a:srgbClr val="FFFFFF"/>
                      </a:solidFill>
                      <a:latin typeface="Arial"/>
                      <a:cs typeface="Arial" pitchFamily="34" charset="0"/>
                    </a:rPr>
                    <a:t>DBaaS</a:t>
                  </a:r>
                  <a:r>
                    <a:rPr lang="en-AU" sz="1400" i="0" dirty="0" smtClean="0">
                      <a:solidFill>
                        <a:srgbClr val="FFFFFF"/>
                      </a:solidFill>
                      <a:latin typeface="Arial"/>
                      <a:cs typeface="Arial" pitchFamily="34" charset="0"/>
                    </a:rPr>
                    <a:t> </a:t>
                  </a:r>
                </a:p>
                <a:p>
                  <a:pPr marL="173038" indent="-173038">
                    <a:spcBef>
                      <a:spcPct val="0"/>
                    </a:spcBef>
                    <a:buClr>
                      <a:srgbClr val="FFFFFF"/>
                    </a:buClr>
                  </a:pPr>
                  <a:r>
                    <a:rPr lang="en-AU" sz="1400" i="0" dirty="0" smtClean="0">
                      <a:solidFill>
                        <a:srgbClr val="FFFFFF"/>
                      </a:solidFill>
                      <a:latin typeface="Arial"/>
                      <a:cs typeface="Arial" pitchFamily="34" charset="0"/>
                    </a:rPr>
                    <a:t>for Internal</a:t>
                  </a:r>
                </a:p>
                <a:p>
                  <a:pPr marL="173038" indent="-173038">
                    <a:spcBef>
                      <a:spcPct val="0"/>
                    </a:spcBef>
                    <a:buClr>
                      <a:srgbClr val="FFFFFF"/>
                    </a:buClr>
                  </a:pPr>
                  <a:r>
                    <a:rPr lang="en-AU" sz="1400" i="0" dirty="0" smtClean="0">
                      <a:solidFill>
                        <a:srgbClr val="FFFFFF"/>
                      </a:solidFill>
                      <a:latin typeface="Arial"/>
                      <a:cs typeface="Arial" pitchFamily="34" charset="0"/>
                    </a:rPr>
                    <a:t>Private Cloud</a:t>
                  </a:r>
                  <a:endParaRPr lang="en-US" sz="1400" i="0" dirty="0" smtClean="0">
                    <a:solidFill>
                      <a:srgbClr val="FFFFFF"/>
                    </a:solidFill>
                    <a:latin typeface="Arial"/>
                    <a:cs typeface="Arial" pitchFamily="34" charset="0"/>
                  </a:endParaRPr>
                </a:p>
              </p:txBody>
            </p:sp>
            <p:pic>
              <p:nvPicPr>
                <p:cNvPr id="48" name="Picture 8" descr="C:\DOCUME~1\rswang\LOCALS~1\Temp\Rar$DR02.046\DatabaseGroup\DatabaseGroup.gif"/>
                <p:cNvPicPr>
                  <a:picLocks noChangeAspect="1" noChangeArrowheads="1"/>
                </p:cNvPicPr>
                <p:nvPr/>
              </p:nvPicPr>
              <p:blipFill>
                <a:blip r:embed="rId4" cstate="print"/>
                <a:srcRect/>
                <a:stretch>
                  <a:fillRect/>
                </a:stretch>
              </p:blipFill>
              <p:spPr bwMode="auto">
                <a:xfrm>
                  <a:off x="5205472" y="2694884"/>
                  <a:ext cx="585728" cy="581716"/>
                </a:xfrm>
                <a:prstGeom prst="rect">
                  <a:avLst/>
                </a:prstGeom>
                <a:grpFill/>
                <a:ln w="9525">
                  <a:noFill/>
                  <a:miter lim="800000"/>
                  <a:headEnd/>
                  <a:tailEnd/>
                </a:ln>
              </p:spPr>
            </p:pic>
            <p:pic>
              <p:nvPicPr>
                <p:cNvPr id="49" name="Picture 9" descr="C:\DOCUME~1\rswang\LOCALS~1\Temp\Rar$DR00.406\BizLogic\BizLogic.gif"/>
                <p:cNvPicPr>
                  <a:picLocks noChangeAspect="1" noChangeArrowheads="1"/>
                </p:cNvPicPr>
                <p:nvPr/>
              </p:nvPicPr>
              <p:blipFill>
                <a:blip r:embed="rId5" cstate="print">
                  <a:duotone>
                    <a:schemeClr val="accent2">
                      <a:shade val="45000"/>
                      <a:satMod val="135000"/>
                    </a:schemeClr>
                    <a:prstClr val="white"/>
                  </a:duotone>
                </a:blip>
                <a:srcRect/>
                <a:stretch>
                  <a:fillRect/>
                </a:stretch>
              </p:blipFill>
              <p:spPr bwMode="auto">
                <a:xfrm>
                  <a:off x="5129213" y="1828800"/>
                  <a:ext cx="738187" cy="690562"/>
                </a:xfrm>
                <a:prstGeom prst="rect">
                  <a:avLst/>
                </a:prstGeom>
                <a:grpFill/>
              </p:spPr>
            </p:pic>
          </p:grpSp>
        </p:grpSp>
        <p:grpSp>
          <p:nvGrpSpPr>
            <p:cNvPr id="52" name="Group 51"/>
            <p:cNvGrpSpPr/>
            <p:nvPr/>
          </p:nvGrpSpPr>
          <p:grpSpPr>
            <a:xfrm>
              <a:off x="3765550" y="2882900"/>
              <a:ext cx="2305050" cy="2823865"/>
              <a:chOff x="3968750" y="2857500"/>
              <a:chExt cx="2305050" cy="2823865"/>
            </a:xfrm>
          </p:grpSpPr>
          <p:pic>
            <p:nvPicPr>
              <p:cNvPr id="38" name="Picture 37" descr="casual_pose_1_400_clr.png"/>
              <p:cNvPicPr>
                <a:picLocks noChangeAspect="1"/>
              </p:cNvPicPr>
              <p:nvPr/>
            </p:nvPicPr>
            <p:blipFill>
              <a:blip r:embed="rId6" cstate="print"/>
              <a:stretch>
                <a:fillRect/>
              </a:stretch>
            </p:blipFill>
            <p:spPr>
              <a:xfrm>
                <a:off x="3968750" y="2857500"/>
                <a:ext cx="1847850" cy="2641600"/>
              </a:xfrm>
              <a:prstGeom prst="rect">
                <a:avLst/>
              </a:prstGeom>
            </p:spPr>
          </p:pic>
          <p:sp>
            <p:nvSpPr>
              <p:cNvPr id="51" name="Rectangle 50"/>
              <p:cNvSpPr/>
              <p:nvPr/>
            </p:nvSpPr>
            <p:spPr>
              <a:xfrm>
                <a:off x="4440818" y="5219700"/>
                <a:ext cx="1832982" cy="461665"/>
              </a:xfrm>
              <a:prstGeom prst="rect">
                <a:avLst/>
              </a:prstGeom>
            </p:spPr>
            <p:txBody>
              <a:bodyPr wrap="square">
                <a:spAutoFit/>
              </a:bodyPr>
              <a:lstStyle/>
              <a:p>
                <a:r>
                  <a:rPr lang="en-US" sz="1200" b="0" i="0" dirty="0" smtClean="0"/>
                  <a:t>(Customer Engineered Oracle </a:t>
                </a:r>
                <a:r>
                  <a:rPr lang="en-US" sz="1200" b="0" i="0" dirty="0" err="1" smtClean="0"/>
                  <a:t>DBaaS</a:t>
                </a:r>
                <a:r>
                  <a:rPr lang="en-US" sz="1200" b="0" i="0" dirty="0" smtClean="0"/>
                  <a:t>)</a:t>
                </a:r>
                <a:endParaRPr lang="en-US" sz="1200" b="0" dirty="0"/>
              </a:p>
            </p:txBody>
          </p:sp>
        </p:grpSp>
      </p:grpSp>
      <p:sp>
        <p:nvSpPr>
          <p:cNvPr id="53" name="Left Brace 52"/>
          <p:cNvSpPr/>
          <p:nvPr/>
        </p:nvSpPr>
        <p:spPr bwMode="auto">
          <a:xfrm>
            <a:off x="3759200" y="2070103"/>
            <a:ext cx="508000" cy="3975100"/>
          </a:xfrm>
          <a:prstGeom prst="leftBrace">
            <a:avLst>
              <a:gd name="adj1" fmla="val 8333"/>
              <a:gd name="adj2" fmla="val 28181"/>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4000" b="1" i="1" u="none" strike="noStrike" cap="none" normalizeH="0" baseline="0" smtClean="0">
              <a:ln>
                <a:noFill/>
              </a:ln>
              <a:solidFill>
                <a:schemeClr val="tx1"/>
              </a:solidFill>
              <a:effectLst/>
              <a:latin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6" y="203200"/>
            <a:ext cx="8239125" cy="533400"/>
          </a:xfrm>
        </p:spPr>
        <p:txBody>
          <a:bodyPr/>
          <a:lstStyle/>
          <a:p>
            <a:r>
              <a:rPr lang="en-AU" dirty="0" smtClean="0"/>
              <a:t>Oracle </a:t>
            </a:r>
            <a:r>
              <a:rPr lang="en-AU" dirty="0" err="1" smtClean="0"/>
              <a:t>DBaaS</a:t>
            </a:r>
            <a:r>
              <a:rPr lang="en-AU" dirty="0" smtClean="0"/>
              <a:t> in the </a:t>
            </a:r>
            <a:r>
              <a:rPr lang="en-AU" i="1" dirty="0" smtClean="0"/>
              <a:t>Community </a:t>
            </a:r>
            <a:r>
              <a:rPr lang="en-AU" dirty="0" smtClean="0"/>
              <a:t>Cloud Model</a:t>
            </a:r>
            <a:endParaRPr lang="en-US" dirty="0"/>
          </a:p>
        </p:txBody>
      </p:sp>
      <p:graphicFrame>
        <p:nvGraphicFramePr>
          <p:cNvPr id="4" name="Table 3"/>
          <p:cNvGraphicFramePr>
            <a:graphicFrameLocks noGrp="1"/>
          </p:cNvGraphicFramePr>
          <p:nvPr/>
        </p:nvGraphicFramePr>
        <p:xfrm>
          <a:off x="101601" y="1936399"/>
          <a:ext cx="3305183" cy="2778704"/>
        </p:xfrm>
        <a:graphic>
          <a:graphicData uri="http://schemas.openxmlformats.org/drawingml/2006/table">
            <a:tbl>
              <a:tblPr firstRow="1" bandRow="1">
                <a:tableStyleId>{5C22544A-7EE6-4342-B048-85BDC9FD1C3A}</a:tableStyleId>
              </a:tblPr>
              <a:tblGrid>
                <a:gridCol w="1433513"/>
                <a:gridCol w="771525"/>
                <a:gridCol w="1100145"/>
              </a:tblGrid>
              <a:tr h="554111">
                <a:tc>
                  <a:txBody>
                    <a:bodyPr/>
                    <a:lstStyle/>
                    <a:p>
                      <a:r>
                        <a:rPr lang="en-AU" sz="1200" dirty="0" smtClean="0"/>
                        <a:t>Cloud Characteristics</a:t>
                      </a:r>
                      <a:endParaRPr lang="en-US" sz="1200" dirty="0"/>
                    </a:p>
                  </a:txBody>
                  <a:tcPr/>
                </a:tc>
                <a:tc>
                  <a:txBody>
                    <a:bodyPr/>
                    <a:lstStyle/>
                    <a:p>
                      <a:r>
                        <a:rPr lang="en-AU" sz="1200" dirty="0" smtClean="0"/>
                        <a:t>Service Models</a:t>
                      </a:r>
                      <a:endParaRPr lang="en-US" sz="1200" dirty="0"/>
                    </a:p>
                  </a:txBody>
                  <a:tcPr/>
                </a:tc>
                <a:tc>
                  <a:txBody>
                    <a:bodyPr/>
                    <a:lstStyle/>
                    <a:p>
                      <a:r>
                        <a:rPr lang="en-AU" sz="1200" dirty="0" smtClean="0"/>
                        <a:t>Deployment</a:t>
                      </a:r>
                      <a:r>
                        <a:rPr lang="en-AU" sz="1200" baseline="0" dirty="0" smtClean="0"/>
                        <a:t> models</a:t>
                      </a:r>
                      <a:endParaRPr lang="en-US" sz="1200" dirty="0"/>
                    </a:p>
                  </a:txBody>
                  <a:tcPr/>
                </a:tc>
              </a:tr>
              <a:tr h="457200">
                <a:tc>
                  <a:txBody>
                    <a:bodyPr/>
                    <a:lstStyle/>
                    <a:p>
                      <a:r>
                        <a:rPr lang="en-AU" sz="1200" dirty="0" smtClean="0"/>
                        <a:t>On-demand self-service</a:t>
                      </a:r>
                      <a:endParaRPr lang="en-US" sz="1200" dirty="0"/>
                    </a:p>
                  </a:txBody>
                  <a:tcPr/>
                </a:tc>
                <a:tc>
                  <a:txBody>
                    <a:bodyPr/>
                    <a:lstStyle/>
                    <a:p>
                      <a:r>
                        <a:rPr lang="en-AU" sz="1200" dirty="0" err="1" smtClean="0"/>
                        <a:t>IaaS</a:t>
                      </a:r>
                      <a:endParaRPr lang="en-US" sz="1200" dirty="0"/>
                    </a:p>
                  </a:txBody>
                  <a:tcPr/>
                </a:tc>
                <a:tc>
                  <a:txBody>
                    <a:bodyPr/>
                    <a:lstStyle/>
                    <a:p>
                      <a:r>
                        <a:rPr lang="en-AU" sz="1200" dirty="0" smtClean="0"/>
                        <a:t>Public cloud</a:t>
                      </a:r>
                      <a:endParaRPr lang="en-US" sz="1200" dirty="0"/>
                    </a:p>
                  </a:txBody>
                  <a:tcPr/>
                </a:tc>
              </a:tr>
              <a:tr h="395793">
                <a:tc>
                  <a:txBody>
                    <a:bodyPr/>
                    <a:lstStyle/>
                    <a:p>
                      <a:r>
                        <a:rPr lang="en-AU" sz="1200" dirty="0" smtClean="0"/>
                        <a:t>Resource pooling</a:t>
                      </a:r>
                      <a:endParaRPr lang="en-US" sz="1200" dirty="0"/>
                    </a:p>
                  </a:txBody>
                  <a:tcPr/>
                </a:tc>
                <a:tc>
                  <a:txBody>
                    <a:bodyPr/>
                    <a:lstStyle/>
                    <a:p>
                      <a:r>
                        <a:rPr lang="en-AU" sz="1200" dirty="0" err="1" smtClean="0"/>
                        <a:t>PaaS</a:t>
                      </a:r>
                      <a:endParaRPr lang="en-US" sz="1200" dirty="0"/>
                    </a:p>
                  </a:txBody>
                  <a:tcPr/>
                </a:tc>
                <a:tc>
                  <a:txBody>
                    <a:bodyPr/>
                    <a:lstStyle/>
                    <a:p>
                      <a:r>
                        <a:rPr lang="en-AU" sz="1200" dirty="0" smtClean="0"/>
                        <a:t>Private cloud</a:t>
                      </a:r>
                      <a:endParaRPr lang="en-US" sz="1200" dirty="0"/>
                    </a:p>
                  </a:txBody>
                  <a:tcPr/>
                </a:tc>
              </a:tr>
              <a:tr h="457200">
                <a:tc>
                  <a:txBody>
                    <a:bodyPr/>
                    <a:lstStyle/>
                    <a:p>
                      <a:r>
                        <a:rPr lang="en-AU" sz="1200" dirty="0" smtClean="0"/>
                        <a:t>Rapid</a:t>
                      </a:r>
                      <a:r>
                        <a:rPr lang="en-AU" sz="1200" baseline="0" dirty="0" smtClean="0"/>
                        <a:t> elasticity</a:t>
                      </a:r>
                      <a:endParaRPr lang="en-US" sz="1200" dirty="0"/>
                    </a:p>
                  </a:txBody>
                  <a:tcPr/>
                </a:tc>
                <a:tc>
                  <a:txBody>
                    <a:bodyPr/>
                    <a:lstStyle/>
                    <a:p>
                      <a:r>
                        <a:rPr lang="en-AU" sz="1200" dirty="0" err="1" smtClean="0"/>
                        <a:t>SaaS</a:t>
                      </a:r>
                      <a:endParaRPr lang="en-US" sz="1200" dirty="0"/>
                    </a:p>
                  </a:txBody>
                  <a:tcPr/>
                </a:tc>
                <a:tc>
                  <a:txBody>
                    <a:bodyPr/>
                    <a:lstStyle/>
                    <a:p>
                      <a:r>
                        <a:rPr lang="en-AU" sz="1200" dirty="0" smtClean="0"/>
                        <a:t>Community cloud</a:t>
                      </a:r>
                      <a:endParaRPr lang="en-US" sz="1200" dirty="0"/>
                    </a:p>
                  </a:txBody>
                  <a:tcPr/>
                </a:tc>
              </a:tr>
              <a:tr h="457200">
                <a:tc>
                  <a:txBody>
                    <a:bodyPr/>
                    <a:lstStyle/>
                    <a:p>
                      <a:r>
                        <a:rPr lang="en-AU" sz="1200" dirty="0" smtClean="0"/>
                        <a:t>Measured service (metered)</a:t>
                      </a:r>
                      <a:endParaRPr lang="en-US" sz="1200" dirty="0"/>
                    </a:p>
                  </a:txBody>
                  <a:tcPr/>
                </a:tc>
                <a:tc>
                  <a:txBody>
                    <a:bodyPr/>
                    <a:lstStyle/>
                    <a:p>
                      <a:endParaRPr lang="en-US" sz="1200" dirty="0"/>
                    </a:p>
                  </a:txBody>
                  <a:tcPr/>
                </a:tc>
                <a:tc>
                  <a:txBody>
                    <a:bodyPr/>
                    <a:lstStyle/>
                    <a:p>
                      <a:r>
                        <a:rPr lang="en-AU" sz="1200" dirty="0" smtClean="0"/>
                        <a:t>Hybrid cloud</a:t>
                      </a:r>
                      <a:endParaRPr lang="en-US" sz="1200" dirty="0"/>
                    </a:p>
                  </a:txBody>
                  <a:tcPr/>
                </a:tc>
              </a:tr>
              <a:tr h="457200">
                <a:tc>
                  <a:txBody>
                    <a:bodyPr/>
                    <a:lstStyle/>
                    <a:p>
                      <a:r>
                        <a:rPr lang="en-AU" sz="1200" dirty="0" smtClean="0"/>
                        <a:t>Broadband</a:t>
                      </a:r>
                      <a:r>
                        <a:rPr lang="en-AU" sz="1200" baseline="0" dirty="0" smtClean="0"/>
                        <a:t> network access</a:t>
                      </a:r>
                      <a:endParaRPr lang="en-US" sz="1200" dirty="0"/>
                    </a:p>
                  </a:txBody>
                  <a:tcPr/>
                </a:tc>
                <a:tc>
                  <a:txBody>
                    <a:bodyPr/>
                    <a:lstStyle/>
                    <a:p>
                      <a:endParaRPr lang="en-US" sz="1200"/>
                    </a:p>
                  </a:txBody>
                  <a:tcPr/>
                </a:tc>
                <a:tc>
                  <a:txBody>
                    <a:bodyPr/>
                    <a:lstStyle/>
                    <a:p>
                      <a:endParaRPr lang="en-US" sz="1200" dirty="0"/>
                    </a:p>
                  </a:txBody>
                  <a:tcPr/>
                </a:tc>
              </a:tr>
            </a:tbl>
          </a:graphicData>
        </a:graphic>
      </p:graphicFrame>
      <p:sp>
        <p:nvSpPr>
          <p:cNvPr id="5" name="Flowchart: Alternate Process 4"/>
          <p:cNvSpPr/>
          <p:nvPr/>
        </p:nvSpPr>
        <p:spPr bwMode="auto">
          <a:xfrm>
            <a:off x="120654" y="2511428"/>
            <a:ext cx="1368000"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6" name="Flowchart: Alternate Process 5"/>
          <p:cNvSpPr/>
          <p:nvPr/>
        </p:nvSpPr>
        <p:spPr bwMode="auto">
          <a:xfrm>
            <a:off x="115886" y="3812885"/>
            <a:ext cx="1368000"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11" name="TextBox 10"/>
          <p:cNvSpPr txBox="1"/>
          <p:nvPr/>
        </p:nvSpPr>
        <p:spPr>
          <a:xfrm>
            <a:off x="-67040" y="1165225"/>
            <a:ext cx="3394440" cy="707886"/>
          </a:xfrm>
          <a:prstGeom prst="rect">
            <a:avLst/>
          </a:prstGeom>
          <a:noFill/>
        </p:spPr>
        <p:txBody>
          <a:bodyPr wrap="square" rtlCol="0">
            <a:spAutoFit/>
          </a:bodyPr>
          <a:lstStyle/>
          <a:p>
            <a:r>
              <a:rPr lang="en-US" sz="2000" i="0" dirty="0" smtClean="0"/>
              <a:t>NIST Cloud Model Definition:</a:t>
            </a:r>
          </a:p>
        </p:txBody>
      </p:sp>
      <p:sp>
        <p:nvSpPr>
          <p:cNvPr id="12" name="Flowchart: Alternate Process 11"/>
          <p:cNvSpPr/>
          <p:nvPr/>
        </p:nvSpPr>
        <p:spPr bwMode="auto">
          <a:xfrm>
            <a:off x="120654" y="2943228"/>
            <a:ext cx="1368000"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13" name="Flowchart: Alternate Process 12"/>
          <p:cNvSpPr/>
          <p:nvPr/>
        </p:nvSpPr>
        <p:spPr bwMode="auto">
          <a:xfrm>
            <a:off x="120654" y="3375028"/>
            <a:ext cx="1368000"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14" name="Flowchart: Alternate Process 13"/>
          <p:cNvSpPr/>
          <p:nvPr/>
        </p:nvSpPr>
        <p:spPr bwMode="auto">
          <a:xfrm>
            <a:off x="107954" y="4251328"/>
            <a:ext cx="1368000"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18" name="Flowchart: Alternate Process 17"/>
          <p:cNvSpPr/>
          <p:nvPr/>
        </p:nvSpPr>
        <p:spPr bwMode="auto">
          <a:xfrm>
            <a:off x="2317754" y="3375028"/>
            <a:ext cx="1047746"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19" name="Flowchart: Alternate Process 18"/>
          <p:cNvSpPr/>
          <p:nvPr/>
        </p:nvSpPr>
        <p:spPr bwMode="auto">
          <a:xfrm>
            <a:off x="1504954" y="2943228"/>
            <a:ext cx="819146"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grpSp>
        <p:nvGrpSpPr>
          <p:cNvPr id="3" name="Group 25"/>
          <p:cNvGrpSpPr/>
          <p:nvPr/>
        </p:nvGrpSpPr>
        <p:grpSpPr>
          <a:xfrm>
            <a:off x="127000" y="4981288"/>
            <a:ext cx="1600200" cy="708075"/>
            <a:chOff x="127000" y="4981279"/>
            <a:chExt cx="1600200" cy="708073"/>
          </a:xfrm>
        </p:grpSpPr>
        <p:grpSp>
          <p:nvGrpSpPr>
            <p:cNvPr id="7" name="Group 24"/>
            <p:cNvGrpSpPr/>
            <p:nvPr/>
          </p:nvGrpSpPr>
          <p:grpSpPr>
            <a:xfrm>
              <a:off x="127000" y="4981279"/>
              <a:ext cx="1600200" cy="708073"/>
              <a:chOff x="0" y="4981279"/>
              <a:chExt cx="1600200" cy="708073"/>
            </a:xfrm>
          </p:grpSpPr>
          <p:sp>
            <p:nvSpPr>
              <p:cNvPr id="24" name="Flowchart: Alternate Process 23"/>
              <p:cNvSpPr/>
              <p:nvPr/>
            </p:nvSpPr>
            <p:spPr bwMode="auto">
              <a:xfrm>
                <a:off x="0" y="4981279"/>
                <a:ext cx="1600200" cy="409332"/>
              </a:xfrm>
              <a:prstGeom prst="flowChartAlternateProcess">
                <a:avLst/>
              </a:prstGeom>
              <a:solidFill>
                <a:schemeClr val="bg2">
                  <a:lumMod val="20000"/>
                  <a:lumOff val="80000"/>
                </a:schemeClr>
              </a:solidFill>
              <a:ln w="38100" cap="flat" cmpd="sng" algn="ctr">
                <a:solidFill>
                  <a:schemeClr val="bg1">
                    <a:lumMod val="50000"/>
                  </a:schemeClr>
                </a:solidFill>
                <a:prstDash val="dash"/>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grpSp>
            <p:nvGrpSpPr>
              <p:cNvPr id="8" name="Group 21"/>
              <p:cNvGrpSpPr/>
              <p:nvPr/>
            </p:nvGrpSpPr>
            <p:grpSpPr>
              <a:xfrm>
                <a:off x="82554" y="5280020"/>
                <a:ext cx="1368000" cy="409332"/>
                <a:chOff x="260354" y="4911720"/>
                <a:chExt cx="1368000" cy="409332"/>
              </a:xfrm>
            </p:grpSpPr>
            <p:sp>
              <p:nvSpPr>
                <p:cNvPr id="20" name="Flowchart: Alternate Process 19"/>
                <p:cNvSpPr/>
                <p:nvPr/>
              </p:nvSpPr>
              <p:spPr bwMode="auto">
                <a:xfrm>
                  <a:off x="260354" y="4911720"/>
                  <a:ext cx="1368000" cy="409332"/>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21" name="Rectangle 20"/>
                <p:cNvSpPr/>
                <p:nvPr/>
              </p:nvSpPr>
              <p:spPr>
                <a:xfrm>
                  <a:off x="382348" y="4992754"/>
                  <a:ext cx="1165704" cy="276998"/>
                </a:xfrm>
                <a:prstGeom prst="rect">
                  <a:avLst/>
                </a:prstGeom>
              </p:spPr>
              <p:txBody>
                <a:bodyPr wrap="none">
                  <a:spAutoFit/>
                </a:bodyPr>
                <a:lstStyle/>
                <a:p>
                  <a:r>
                    <a:rPr lang="en-AU" sz="1200" b="0" i="0" dirty="0" smtClean="0"/>
                    <a:t>Oracle </a:t>
                  </a:r>
                  <a:r>
                    <a:rPr lang="en-AU" sz="1200" b="0" i="0" dirty="0" err="1" smtClean="0"/>
                    <a:t>DBaaS</a:t>
                  </a:r>
                  <a:endParaRPr lang="en-US" sz="1200" b="0" i="0" dirty="0"/>
                </a:p>
              </p:txBody>
            </p:sp>
          </p:grpSp>
        </p:grpSp>
        <p:sp>
          <p:nvSpPr>
            <p:cNvPr id="23" name="Rectangle 22"/>
            <p:cNvSpPr/>
            <p:nvPr/>
          </p:nvSpPr>
          <p:spPr>
            <a:xfrm>
              <a:off x="177800" y="4992751"/>
              <a:ext cx="784189" cy="276998"/>
            </a:xfrm>
            <a:prstGeom prst="rect">
              <a:avLst/>
            </a:prstGeom>
          </p:spPr>
          <p:txBody>
            <a:bodyPr wrap="none">
              <a:spAutoFit/>
            </a:bodyPr>
            <a:lstStyle/>
            <a:p>
              <a:pPr algn="l"/>
              <a:r>
                <a:rPr lang="en-AU" sz="1200" i="0" dirty="0" smtClean="0"/>
                <a:t>Legend:</a:t>
              </a:r>
              <a:endParaRPr lang="en-US" sz="1200" i="0" dirty="0"/>
            </a:p>
          </p:txBody>
        </p:sp>
      </p:grpSp>
      <p:sp>
        <p:nvSpPr>
          <p:cNvPr id="29" name="TextBox 28"/>
          <p:cNvSpPr txBox="1"/>
          <p:nvPr/>
        </p:nvSpPr>
        <p:spPr>
          <a:xfrm>
            <a:off x="6561601" y="1190625"/>
            <a:ext cx="2391905" cy="861774"/>
          </a:xfrm>
          <a:prstGeom prst="rect">
            <a:avLst/>
          </a:prstGeom>
          <a:noFill/>
        </p:spPr>
        <p:txBody>
          <a:bodyPr wrap="square" rtlCol="0">
            <a:spAutoFit/>
          </a:bodyPr>
          <a:lstStyle/>
          <a:p>
            <a:r>
              <a:rPr lang="en-US" sz="2000" i="0" dirty="0" smtClean="0"/>
              <a:t>Cloud Consumer:</a:t>
            </a:r>
          </a:p>
          <a:p>
            <a:r>
              <a:rPr lang="en-AU" sz="1200" i="0" dirty="0" smtClean="0"/>
              <a:t>Accesses and directly uses </a:t>
            </a:r>
            <a:r>
              <a:rPr lang="en-AU" sz="1200" i="0" dirty="0" err="1" smtClean="0"/>
              <a:t>DBaaS</a:t>
            </a:r>
            <a:endParaRPr lang="en-US" sz="1200" i="0" dirty="0" smtClean="0"/>
          </a:p>
        </p:txBody>
      </p:sp>
      <p:sp>
        <p:nvSpPr>
          <p:cNvPr id="30" name="TextBox 29"/>
          <p:cNvSpPr txBox="1"/>
          <p:nvPr/>
        </p:nvSpPr>
        <p:spPr>
          <a:xfrm>
            <a:off x="4200436" y="1190625"/>
            <a:ext cx="2555964" cy="861774"/>
          </a:xfrm>
          <a:prstGeom prst="rect">
            <a:avLst/>
          </a:prstGeom>
          <a:noFill/>
        </p:spPr>
        <p:txBody>
          <a:bodyPr wrap="square" rtlCol="0">
            <a:spAutoFit/>
          </a:bodyPr>
          <a:lstStyle/>
          <a:p>
            <a:r>
              <a:rPr lang="en-US" sz="2000" i="0" dirty="0" smtClean="0"/>
              <a:t>Cloud Provider:</a:t>
            </a:r>
          </a:p>
          <a:p>
            <a:r>
              <a:rPr lang="en-AU" sz="1200" i="0" dirty="0" smtClean="0"/>
              <a:t>Installs, manages &amp; maintains </a:t>
            </a:r>
            <a:r>
              <a:rPr lang="en-AU" sz="1200" i="0" dirty="0" err="1" smtClean="0"/>
              <a:t>DBaaS</a:t>
            </a:r>
            <a:endParaRPr lang="en-US" sz="1200" i="0" dirty="0" smtClean="0"/>
          </a:p>
        </p:txBody>
      </p:sp>
      <p:grpSp>
        <p:nvGrpSpPr>
          <p:cNvPr id="38" name="Group 37"/>
          <p:cNvGrpSpPr/>
          <p:nvPr/>
        </p:nvGrpSpPr>
        <p:grpSpPr>
          <a:xfrm>
            <a:off x="7124700" y="2006603"/>
            <a:ext cx="1955800" cy="3958859"/>
            <a:chOff x="6908800" y="1968500"/>
            <a:chExt cx="2057400" cy="3189358"/>
          </a:xfrm>
        </p:grpSpPr>
        <p:pic>
          <p:nvPicPr>
            <p:cNvPr id="36" name="Picture 35" descr="group_with_questions_400_clr.png"/>
            <p:cNvPicPr>
              <a:picLocks noChangeAspect="1"/>
            </p:cNvPicPr>
            <p:nvPr/>
          </p:nvPicPr>
          <p:blipFill>
            <a:blip r:embed="rId2" cstate="print"/>
            <a:stretch>
              <a:fillRect/>
            </a:stretch>
          </p:blipFill>
          <p:spPr>
            <a:xfrm>
              <a:off x="6908800" y="1968500"/>
              <a:ext cx="1886204" cy="3009900"/>
            </a:xfrm>
            <a:prstGeom prst="rect">
              <a:avLst/>
            </a:prstGeom>
          </p:spPr>
        </p:pic>
        <p:sp>
          <p:nvSpPr>
            <p:cNvPr id="37" name="Rectangle 36"/>
            <p:cNvSpPr/>
            <p:nvPr/>
          </p:nvSpPr>
          <p:spPr>
            <a:xfrm>
              <a:off x="6937133" y="4637157"/>
              <a:ext cx="2029067" cy="520701"/>
            </a:xfrm>
            <a:prstGeom prst="rect">
              <a:avLst/>
            </a:prstGeom>
          </p:spPr>
          <p:txBody>
            <a:bodyPr wrap="square">
              <a:spAutoFit/>
            </a:bodyPr>
            <a:lstStyle/>
            <a:p>
              <a:r>
                <a:rPr lang="en-US" sz="1200" b="0" i="0" dirty="0" smtClean="0"/>
                <a:t>(Multiple Customers with shared interests and compliance policies)</a:t>
              </a:r>
              <a:endParaRPr lang="en-US" sz="1200" dirty="0"/>
            </a:p>
          </p:txBody>
        </p:sp>
      </p:grpSp>
      <p:sp>
        <p:nvSpPr>
          <p:cNvPr id="42" name="Left Brace 41"/>
          <p:cNvSpPr/>
          <p:nvPr/>
        </p:nvSpPr>
        <p:spPr bwMode="auto">
          <a:xfrm>
            <a:off x="3759200" y="2070103"/>
            <a:ext cx="508000" cy="3975100"/>
          </a:xfrm>
          <a:prstGeom prst="leftBrace">
            <a:avLst>
              <a:gd name="adj1" fmla="val 8333"/>
              <a:gd name="adj2" fmla="val 38404"/>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4000" b="1" i="1" u="none" strike="noStrike" cap="none" normalizeH="0" baseline="0" smtClean="0">
              <a:ln>
                <a:noFill/>
              </a:ln>
              <a:solidFill>
                <a:schemeClr val="tx1"/>
              </a:solidFill>
              <a:effectLst/>
              <a:latin typeface="Arial" pitchFamily="34" charset="0"/>
            </a:endParaRPr>
          </a:p>
        </p:txBody>
      </p:sp>
      <p:grpSp>
        <p:nvGrpSpPr>
          <p:cNvPr id="60" name="Group 59"/>
          <p:cNvGrpSpPr/>
          <p:nvPr/>
        </p:nvGrpSpPr>
        <p:grpSpPr>
          <a:xfrm>
            <a:off x="4064000" y="2081101"/>
            <a:ext cx="2921169" cy="3848180"/>
            <a:chOff x="4064000" y="2081101"/>
            <a:chExt cx="2921169" cy="3848179"/>
          </a:xfrm>
        </p:grpSpPr>
        <p:grpSp>
          <p:nvGrpSpPr>
            <p:cNvPr id="43" name="Group 35"/>
            <p:cNvGrpSpPr/>
            <p:nvPr/>
          </p:nvGrpSpPr>
          <p:grpSpPr>
            <a:xfrm>
              <a:off x="4306491" y="3460750"/>
              <a:ext cx="2512226" cy="907307"/>
              <a:chOff x="4535091" y="4108450"/>
              <a:chExt cx="2512226" cy="907307"/>
            </a:xfrm>
          </p:grpSpPr>
          <p:pic>
            <p:nvPicPr>
              <p:cNvPr id="44" name="Picture 43" descr="logo_aws.gif"/>
              <p:cNvPicPr>
                <a:picLocks noChangeAspect="1"/>
              </p:cNvPicPr>
              <p:nvPr/>
            </p:nvPicPr>
            <p:blipFill>
              <a:blip r:embed="rId3" cstate="print"/>
              <a:stretch>
                <a:fillRect/>
              </a:stretch>
            </p:blipFill>
            <p:spPr>
              <a:xfrm>
                <a:off x="4679950" y="4108450"/>
                <a:ext cx="2165350" cy="666750"/>
              </a:xfrm>
              <a:prstGeom prst="rect">
                <a:avLst/>
              </a:prstGeom>
            </p:spPr>
          </p:pic>
          <p:sp>
            <p:nvSpPr>
              <p:cNvPr id="45" name="Rectangle 44"/>
              <p:cNvSpPr/>
              <p:nvPr/>
            </p:nvSpPr>
            <p:spPr>
              <a:xfrm>
                <a:off x="4535091" y="4738758"/>
                <a:ext cx="2512226" cy="276999"/>
              </a:xfrm>
              <a:prstGeom prst="rect">
                <a:avLst/>
              </a:prstGeom>
            </p:spPr>
            <p:txBody>
              <a:bodyPr wrap="none">
                <a:spAutoFit/>
              </a:bodyPr>
              <a:lstStyle/>
              <a:p>
                <a:r>
                  <a:rPr lang="en-US" sz="1200" b="0" i="0" dirty="0" smtClean="0"/>
                  <a:t>(Oracle Partnered Cloud Provider)</a:t>
                </a:r>
                <a:endParaRPr lang="en-US" sz="1200" b="0" dirty="0"/>
              </a:p>
            </p:txBody>
          </p:sp>
        </p:grpSp>
        <p:grpSp>
          <p:nvGrpSpPr>
            <p:cNvPr id="46" name="Group 45"/>
            <p:cNvGrpSpPr/>
            <p:nvPr/>
          </p:nvGrpSpPr>
          <p:grpSpPr>
            <a:xfrm>
              <a:off x="4318001" y="2081101"/>
              <a:ext cx="2451100" cy="1316507"/>
              <a:chOff x="4585939" y="2804999"/>
              <a:chExt cx="2335561" cy="1092504"/>
            </a:xfrm>
          </p:grpSpPr>
          <p:pic>
            <p:nvPicPr>
              <p:cNvPr id="47" name="Picture 46" descr="Oracle_DBaaS_Public.PNG"/>
              <p:cNvPicPr>
                <a:picLocks noChangeAspect="1"/>
              </p:cNvPicPr>
              <p:nvPr/>
            </p:nvPicPr>
            <p:blipFill>
              <a:blip r:embed="rId4" cstate="print"/>
              <a:stretch>
                <a:fillRect/>
              </a:stretch>
            </p:blipFill>
            <p:spPr>
              <a:xfrm>
                <a:off x="4585939" y="2804999"/>
                <a:ext cx="2335561" cy="878001"/>
              </a:xfrm>
              <a:prstGeom prst="rect">
                <a:avLst/>
              </a:prstGeom>
            </p:spPr>
          </p:pic>
          <p:sp>
            <p:nvSpPr>
              <p:cNvPr id="48" name="Rectangle 47"/>
              <p:cNvSpPr/>
              <p:nvPr/>
            </p:nvSpPr>
            <p:spPr>
              <a:xfrm>
                <a:off x="4970901" y="3667635"/>
                <a:ext cx="1564405" cy="229868"/>
              </a:xfrm>
              <a:prstGeom prst="rect">
                <a:avLst/>
              </a:prstGeom>
            </p:spPr>
            <p:txBody>
              <a:bodyPr wrap="none">
                <a:spAutoFit/>
              </a:bodyPr>
              <a:lstStyle/>
              <a:p>
                <a:r>
                  <a:rPr lang="en-US" sz="1200" b="0" i="0" dirty="0" smtClean="0"/>
                  <a:t>(Oracle Public Cloud)</a:t>
                </a:r>
                <a:endParaRPr lang="en-US" sz="1200" b="0" dirty="0"/>
              </a:p>
            </p:txBody>
          </p:sp>
        </p:grpSp>
        <p:grpSp>
          <p:nvGrpSpPr>
            <p:cNvPr id="49" name="Group 48"/>
            <p:cNvGrpSpPr/>
            <p:nvPr/>
          </p:nvGrpSpPr>
          <p:grpSpPr>
            <a:xfrm>
              <a:off x="4064000" y="4571997"/>
              <a:ext cx="2921169" cy="1357283"/>
              <a:chOff x="4260850" y="4521200"/>
              <a:chExt cx="2948420" cy="1489134"/>
            </a:xfrm>
          </p:grpSpPr>
          <p:grpSp>
            <p:nvGrpSpPr>
              <p:cNvPr id="50" name="Group 48"/>
              <p:cNvGrpSpPr/>
              <p:nvPr/>
            </p:nvGrpSpPr>
            <p:grpSpPr>
              <a:xfrm>
                <a:off x="4260850" y="4521200"/>
                <a:ext cx="2800350" cy="1282700"/>
                <a:chOff x="3892550" y="2160206"/>
                <a:chExt cx="3016250" cy="1645293"/>
              </a:xfrm>
            </p:grpSpPr>
            <p:grpSp>
              <p:nvGrpSpPr>
                <p:cNvPr id="52" name="Group 38"/>
                <p:cNvGrpSpPr/>
                <p:nvPr/>
              </p:nvGrpSpPr>
              <p:grpSpPr>
                <a:xfrm>
                  <a:off x="4140200" y="2160206"/>
                  <a:ext cx="2768600" cy="1534184"/>
                  <a:chOff x="667321" y="1410906"/>
                  <a:chExt cx="3328334" cy="1534184"/>
                </a:xfrm>
              </p:grpSpPr>
              <p:sp>
                <p:nvSpPr>
                  <p:cNvPr id="54" name="Rounded Rectangle 53"/>
                  <p:cNvSpPr>
                    <a:spLocks noChangeArrowheads="1"/>
                  </p:cNvSpPr>
                  <p:nvPr/>
                </p:nvSpPr>
                <p:spPr bwMode="auto">
                  <a:xfrm>
                    <a:off x="667321" y="1410906"/>
                    <a:ext cx="3328334" cy="1534184"/>
                  </a:xfrm>
                  <a:prstGeom prst="roundRect">
                    <a:avLst>
                      <a:gd name="adj" fmla="val 9153"/>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marL="173038" indent="-173038" algn="l">
                      <a:spcBef>
                        <a:spcPct val="0"/>
                      </a:spcBef>
                      <a:buClr>
                        <a:srgbClr val="FFFFFF"/>
                      </a:buClr>
                      <a:buFont typeface="Arial" pitchFamily="34" charset="0"/>
                      <a:buChar char="•"/>
                      <a:defRPr/>
                    </a:pPr>
                    <a:endParaRPr lang="en-US" sz="1800" b="0" i="0" dirty="0">
                      <a:solidFill>
                        <a:srgbClr val="FFFFFF"/>
                      </a:solidFill>
                    </a:endParaRPr>
                  </a:p>
                </p:txBody>
              </p:sp>
              <p:grpSp>
                <p:nvGrpSpPr>
                  <p:cNvPr id="55" name="Group 82"/>
                  <p:cNvGrpSpPr>
                    <a:grpSpLocks/>
                  </p:cNvGrpSpPr>
                  <p:nvPr/>
                </p:nvGrpSpPr>
                <p:grpSpPr bwMode="auto">
                  <a:xfrm>
                    <a:off x="740424" y="1662114"/>
                    <a:ext cx="3185509" cy="1246185"/>
                    <a:chOff x="774592" y="1699114"/>
                    <a:chExt cx="5178040" cy="1577486"/>
                  </a:xfrm>
                  <a:solidFill>
                    <a:srgbClr val="FF0000"/>
                  </a:solidFill>
                </p:grpSpPr>
                <p:pic>
                  <p:nvPicPr>
                    <p:cNvPr id="56" name="Picture 13" descr="C:\DOCUME~1\rswang\LOCALS~1\Temp\Rar$DR00.453\RapidAppDevelopment\RapidAppDevelopment.gif"/>
                    <p:cNvPicPr>
                      <a:picLocks noChangeAspect="1" noChangeArrowheads="1"/>
                    </p:cNvPicPr>
                    <p:nvPr/>
                  </p:nvPicPr>
                  <p:blipFill>
                    <a:blip r:embed="rId5" cstate="print"/>
                    <a:srcRect/>
                    <a:stretch>
                      <a:fillRect/>
                    </a:stretch>
                  </p:blipFill>
                  <p:spPr bwMode="auto">
                    <a:xfrm>
                      <a:off x="4622993" y="2354355"/>
                      <a:ext cx="325046" cy="650091"/>
                    </a:xfrm>
                    <a:prstGeom prst="rect">
                      <a:avLst/>
                    </a:prstGeom>
                    <a:grpFill/>
                    <a:ln w="9525">
                      <a:noFill/>
                      <a:miter lim="800000"/>
                      <a:headEnd/>
                      <a:tailEnd/>
                    </a:ln>
                  </p:spPr>
                </p:pic>
                <p:sp>
                  <p:nvSpPr>
                    <p:cNvPr id="57" name="Rectangle 79"/>
                    <p:cNvSpPr>
                      <a:spLocks noChangeArrowheads="1"/>
                    </p:cNvSpPr>
                    <p:nvPr/>
                  </p:nvSpPr>
                  <p:spPr bwMode="auto">
                    <a:xfrm>
                      <a:off x="774592" y="1699114"/>
                      <a:ext cx="5178040" cy="1151383"/>
                    </a:xfrm>
                    <a:prstGeom prst="rect">
                      <a:avLst/>
                    </a:prstGeom>
                    <a:grpFill/>
                    <a:ln w="9525">
                      <a:noFill/>
                      <a:miter lim="800000"/>
                      <a:headEnd/>
                      <a:tailEnd/>
                    </a:ln>
                  </p:spPr>
                  <p:txBody>
                    <a:bodyPr wrap="square">
                      <a:spAutoFit/>
                    </a:bodyPr>
                    <a:lstStyle/>
                    <a:p>
                      <a:pPr marL="173038" indent="-173038">
                        <a:spcBef>
                          <a:spcPct val="0"/>
                        </a:spcBef>
                        <a:buClr>
                          <a:srgbClr val="FFFFFF"/>
                        </a:buClr>
                      </a:pPr>
                      <a:r>
                        <a:rPr lang="en-AU" sz="1200" i="0" dirty="0" smtClean="0">
                          <a:solidFill>
                            <a:srgbClr val="FFFFFF"/>
                          </a:solidFill>
                          <a:latin typeface="Arial"/>
                          <a:cs typeface="Arial" pitchFamily="34" charset="0"/>
                        </a:rPr>
                        <a:t>Oracle </a:t>
                      </a:r>
                      <a:r>
                        <a:rPr lang="en-AU" sz="1200" i="0" dirty="0" err="1" smtClean="0">
                          <a:solidFill>
                            <a:srgbClr val="FFFFFF"/>
                          </a:solidFill>
                          <a:latin typeface="Arial"/>
                          <a:cs typeface="Arial" pitchFamily="34" charset="0"/>
                        </a:rPr>
                        <a:t>DBaaS</a:t>
                      </a:r>
                      <a:r>
                        <a:rPr lang="en-AU" sz="1200" i="0" dirty="0" smtClean="0">
                          <a:solidFill>
                            <a:srgbClr val="FFFFFF"/>
                          </a:solidFill>
                          <a:latin typeface="Arial"/>
                          <a:cs typeface="Arial" pitchFamily="34" charset="0"/>
                        </a:rPr>
                        <a:t> </a:t>
                      </a:r>
                    </a:p>
                    <a:p>
                      <a:pPr marL="173038" indent="-173038">
                        <a:spcBef>
                          <a:spcPct val="0"/>
                        </a:spcBef>
                        <a:buClr>
                          <a:srgbClr val="FFFFFF"/>
                        </a:buClr>
                      </a:pPr>
                      <a:r>
                        <a:rPr lang="en-AU" sz="1200" i="0" dirty="0" smtClean="0">
                          <a:solidFill>
                            <a:srgbClr val="FFFFFF"/>
                          </a:solidFill>
                          <a:latin typeface="Arial"/>
                          <a:cs typeface="Arial" pitchFamily="34" charset="0"/>
                        </a:rPr>
                        <a:t>for Internal</a:t>
                      </a:r>
                    </a:p>
                    <a:p>
                      <a:pPr marL="173038" indent="-173038">
                        <a:spcBef>
                          <a:spcPct val="0"/>
                        </a:spcBef>
                        <a:buClr>
                          <a:srgbClr val="FFFFFF"/>
                        </a:buClr>
                      </a:pPr>
                      <a:r>
                        <a:rPr lang="en-AU" sz="1200" i="0" dirty="0" smtClean="0">
                          <a:solidFill>
                            <a:srgbClr val="FFFFFF"/>
                          </a:solidFill>
                          <a:latin typeface="Arial"/>
                          <a:cs typeface="Arial" pitchFamily="34" charset="0"/>
                        </a:rPr>
                        <a:t>Private Cloud</a:t>
                      </a:r>
                      <a:endParaRPr lang="en-US" sz="1200" i="0" dirty="0" smtClean="0">
                        <a:solidFill>
                          <a:srgbClr val="FFFFFF"/>
                        </a:solidFill>
                        <a:latin typeface="Arial"/>
                        <a:cs typeface="Arial" pitchFamily="34" charset="0"/>
                      </a:endParaRPr>
                    </a:p>
                  </p:txBody>
                </p:sp>
                <p:pic>
                  <p:nvPicPr>
                    <p:cNvPr id="58" name="Picture 8" descr="C:\DOCUME~1\rswang\LOCALS~1\Temp\Rar$DR02.046\DatabaseGroup\DatabaseGroup.gif"/>
                    <p:cNvPicPr>
                      <a:picLocks noChangeAspect="1" noChangeArrowheads="1"/>
                    </p:cNvPicPr>
                    <p:nvPr/>
                  </p:nvPicPr>
                  <p:blipFill>
                    <a:blip r:embed="rId6" cstate="print"/>
                    <a:srcRect/>
                    <a:stretch>
                      <a:fillRect/>
                    </a:stretch>
                  </p:blipFill>
                  <p:spPr bwMode="auto">
                    <a:xfrm>
                      <a:off x="5205472" y="2694884"/>
                      <a:ext cx="585728" cy="581716"/>
                    </a:xfrm>
                    <a:prstGeom prst="rect">
                      <a:avLst/>
                    </a:prstGeom>
                    <a:grpFill/>
                    <a:ln w="9525">
                      <a:noFill/>
                      <a:miter lim="800000"/>
                      <a:headEnd/>
                      <a:tailEnd/>
                    </a:ln>
                  </p:spPr>
                </p:pic>
                <p:pic>
                  <p:nvPicPr>
                    <p:cNvPr id="59" name="Picture 9" descr="C:\DOCUME~1\rswang\LOCALS~1\Temp\Rar$DR00.406\BizLogic\BizLogic.gif"/>
                    <p:cNvPicPr>
                      <a:picLocks noChangeAspect="1" noChangeArrowheads="1"/>
                    </p:cNvPicPr>
                    <p:nvPr/>
                  </p:nvPicPr>
                  <p:blipFill>
                    <a:blip r:embed="rId7" cstate="print">
                      <a:duotone>
                        <a:schemeClr val="accent2">
                          <a:shade val="45000"/>
                          <a:satMod val="135000"/>
                        </a:schemeClr>
                        <a:prstClr val="white"/>
                      </a:duotone>
                    </a:blip>
                    <a:srcRect/>
                    <a:stretch>
                      <a:fillRect/>
                    </a:stretch>
                  </p:blipFill>
                  <p:spPr bwMode="auto">
                    <a:xfrm>
                      <a:off x="5129213" y="1828800"/>
                      <a:ext cx="738187" cy="690562"/>
                    </a:xfrm>
                    <a:prstGeom prst="rect">
                      <a:avLst/>
                    </a:prstGeom>
                    <a:grpFill/>
                  </p:spPr>
                </p:pic>
              </p:grpSp>
            </p:grpSp>
            <p:pic>
              <p:nvPicPr>
                <p:cNvPr id="53" name="Picture 52" descr="casual_pose_1_400_clr.png"/>
                <p:cNvPicPr>
                  <a:picLocks noChangeAspect="1"/>
                </p:cNvPicPr>
                <p:nvPr/>
              </p:nvPicPr>
              <p:blipFill>
                <a:blip r:embed="rId8" cstate="print"/>
                <a:stretch>
                  <a:fillRect/>
                </a:stretch>
              </p:blipFill>
              <p:spPr>
                <a:xfrm>
                  <a:off x="3892550" y="2413000"/>
                  <a:ext cx="1104638" cy="1392499"/>
                </a:xfrm>
                <a:prstGeom prst="rect">
                  <a:avLst/>
                </a:prstGeom>
              </p:spPr>
            </p:pic>
          </p:grpSp>
          <p:sp>
            <p:nvSpPr>
              <p:cNvPr id="51" name="Rectangle 50"/>
              <p:cNvSpPr/>
              <p:nvPr/>
            </p:nvSpPr>
            <p:spPr>
              <a:xfrm>
                <a:off x="4398555" y="5706426"/>
                <a:ext cx="2810715" cy="303908"/>
              </a:xfrm>
              <a:prstGeom prst="rect">
                <a:avLst/>
              </a:prstGeom>
            </p:spPr>
            <p:txBody>
              <a:bodyPr wrap="none">
                <a:spAutoFit/>
              </a:bodyPr>
              <a:lstStyle/>
              <a:p>
                <a:r>
                  <a:rPr lang="en-US" sz="1200" b="0" i="0" dirty="0" smtClean="0"/>
                  <a:t>(Customer engineered Oracle </a:t>
                </a:r>
                <a:r>
                  <a:rPr lang="en-US" sz="1200" b="0" i="0" dirty="0" err="1" smtClean="0"/>
                  <a:t>DBaaS</a:t>
                </a:r>
                <a:r>
                  <a:rPr lang="en-US" sz="1200" b="0" i="0" dirty="0" smtClean="0"/>
                  <a:t>)</a:t>
                </a:r>
                <a:endParaRPr lang="en-US" sz="1200" b="0" dirty="0"/>
              </a:p>
            </p:txBody>
          </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4876" y="203200"/>
            <a:ext cx="7769225" cy="533400"/>
          </a:xfrm>
        </p:spPr>
        <p:txBody>
          <a:bodyPr/>
          <a:lstStyle/>
          <a:p>
            <a:r>
              <a:rPr lang="en-AU" dirty="0" smtClean="0"/>
              <a:t>Oracle </a:t>
            </a:r>
            <a:r>
              <a:rPr lang="en-AU" dirty="0" err="1" smtClean="0"/>
              <a:t>DBaaS</a:t>
            </a:r>
            <a:r>
              <a:rPr lang="en-AU" dirty="0" smtClean="0"/>
              <a:t> in the </a:t>
            </a:r>
            <a:r>
              <a:rPr lang="en-AU" i="1" dirty="0" smtClean="0"/>
              <a:t>Hybrid </a:t>
            </a:r>
            <a:r>
              <a:rPr lang="en-AU" dirty="0" smtClean="0"/>
              <a:t>Cloud Model</a:t>
            </a:r>
            <a:endParaRPr lang="en-US" dirty="0"/>
          </a:p>
        </p:txBody>
      </p:sp>
      <p:graphicFrame>
        <p:nvGraphicFramePr>
          <p:cNvPr id="4" name="Table 3"/>
          <p:cNvGraphicFramePr>
            <a:graphicFrameLocks noGrp="1"/>
          </p:cNvGraphicFramePr>
          <p:nvPr/>
        </p:nvGraphicFramePr>
        <p:xfrm>
          <a:off x="101601" y="1936399"/>
          <a:ext cx="3305183" cy="2778704"/>
        </p:xfrm>
        <a:graphic>
          <a:graphicData uri="http://schemas.openxmlformats.org/drawingml/2006/table">
            <a:tbl>
              <a:tblPr firstRow="1" bandRow="1">
                <a:tableStyleId>{5C22544A-7EE6-4342-B048-85BDC9FD1C3A}</a:tableStyleId>
              </a:tblPr>
              <a:tblGrid>
                <a:gridCol w="1433513"/>
                <a:gridCol w="771525"/>
                <a:gridCol w="1100145"/>
              </a:tblGrid>
              <a:tr h="554111">
                <a:tc>
                  <a:txBody>
                    <a:bodyPr/>
                    <a:lstStyle/>
                    <a:p>
                      <a:r>
                        <a:rPr lang="en-AU" sz="1200" dirty="0" smtClean="0"/>
                        <a:t>Cloud Characteristics</a:t>
                      </a:r>
                      <a:endParaRPr lang="en-US" sz="1200" dirty="0"/>
                    </a:p>
                  </a:txBody>
                  <a:tcPr/>
                </a:tc>
                <a:tc>
                  <a:txBody>
                    <a:bodyPr/>
                    <a:lstStyle/>
                    <a:p>
                      <a:r>
                        <a:rPr lang="en-AU" sz="1200" dirty="0" smtClean="0"/>
                        <a:t>Service Models</a:t>
                      </a:r>
                      <a:endParaRPr lang="en-US" sz="1200" dirty="0"/>
                    </a:p>
                  </a:txBody>
                  <a:tcPr/>
                </a:tc>
                <a:tc>
                  <a:txBody>
                    <a:bodyPr/>
                    <a:lstStyle/>
                    <a:p>
                      <a:r>
                        <a:rPr lang="en-AU" sz="1200" dirty="0" smtClean="0"/>
                        <a:t>Deployment</a:t>
                      </a:r>
                      <a:r>
                        <a:rPr lang="en-AU" sz="1200" baseline="0" dirty="0" smtClean="0"/>
                        <a:t> models</a:t>
                      </a:r>
                      <a:endParaRPr lang="en-US" sz="1200" dirty="0"/>
                    </a:p>
                  </a:txBody>
                  <a:tcPr/>
                </a:tc>
              </a:tr>
              <a:tr h="457200">
                <a:tc>
                  <a:txBody>
                    <a:bodyPr/>
                    <a:lstStyle/>
                    <a:p>
                      <a:r>
                        <a:rPr lang="en-AU" sz="1200" dirty="0" smtClean="0"/>
                        <a:t>On-demand self-service</a:t>
                      </a:r>
                      <a:endParaRPr lang="en-US" sz="1200" dirty="0"/>
                    </a:p>
                  </a:txBody>
                  <a:tcPr/>
                </a:tc>
                <a:tc>
                  <a:txBody>
                    <a:bodyPr/>
                    <a:lstStyle/>
                    <a:p>
                      <a:r>
                        <a:rPr lang="en-AU" sz="1200" dirty="0" err="1" smtClean="0"/>
                        <a:t>IaaS</a:t>
                      </a:r>
                      <a:endParaRPr lang="en-US" sz="1200" dirty="0"/>
                    </a:p>
                  </a:txBody>
                  <a:tcPr/>
                </a:tc>
                <a:tc>
                  <a:txBody>
                    <a:bodyPr/>
                    <a:lstStyle/>
                    <a:p>
                      <a:r>
                        <a:rPr lang="en-AU" sz="1200" dirty="0" smtClean="0"/>
                        <a:t>Public cloud</a:t>
                      </a:r>
                      <a:endParaRPr lang="en-US" sz="1200" dirty="0"/>
                    </a:p>
                  </a:txBody>
                  <a:tcPr/>
                </a:tc>
              </a:tr>
              <a:tr h="395793">
                <a:tc>
                  <a:txBody>
                    <a:bodyPr/>
                    <a:lstStyle/>
                    <a:p>
                      <a:r>
                        <a:rPr lang="en-AU" sz="1200" dirty="0" smtClean="0"/>
                        <a:t>Resource pooling</a:t>
                      </a:r>
                      <a:endParaRPr lang="en-US" sz="1200" dirty="0"/>
                    </a:p>
                  </a:txBody>
                  <a:tcPr/>
                </a:tc>
                <a:tc>
                  <a:txBody>
                    <a:bodyPr/>
                    <a:lstStyle/>
                    <a:p>
                      <a:r>
                        <a:rPr lang="en-AU" sz="1200" dirty="0" err="1" smtClean="0"/>
                        <a:t>PaaS</a:t>
                      </a:r>
                      <a:endParaRPr lang="en-US" sz="1200" dirty="0"/>
                    </a:p>
                  </a:txBody>
                  <a:tcPr/>
                </a:tc>
                <a:tc>
                  <a:txBody>
                    <a:bodyPr/>
                    <a:lstStyle/>
                    <a:p>
                      <a:r>
                        <a:rPr lang="en-AU" sz="1200" dirty="0" smtClean="0"/>
                        <a:t>Private cloud</a:t>
                      </a:r>
                      <a:endParaRPr lang="en-US" sz="1200" dirty="0"/>
                    </a:p>
                  </a:txBody>
                  <a:tcPr/>
                </a:tc>
              </a:tr>
              <a:tr h="457200">
                <a:tc>
                  <a:txBody>
                    <a:bodyPr/>
                    <a:lstStyle/>
                    <a:p>
                      <a:r>
                        <a:rPr lang="en-AU" sz="1200" dirty="0" smtClean="0"/>
                        <a:t>Rapid</a:t>
                      </a:r>
                      <a:r>
                        <a:rPr lang="en-AU" sz="1200" baseline="0" dirty="0" smtClean="0"/>
                        <a:t> elasticity</a:t>
                      </a:r>
                      <a:endParaRPr lang="en-US" sz="1200" dirty="0"/>
                    </a:p>
                  </a:txBody>
                  <a:tcPr/>
                </a:tc>
                <a:tc>
                  <a:txBody>
                    <a:bodyPr/>
                    <a:lstStyle/>
                    <a:p>
                      <a:r>
                        <a:rPr lang="en-AU" sz="1200" dirty="0" err="1" smtClean="0"/>
                        <a:t>SaaS</a:t>
                      </a:r>
                      <a:endParaRPr lang="en-US" sz="1200" dirty="0"/>
                    </a:p>
                  </a:txBody>
                  <a:tcPr/>
                </a:tc>
                <a:tc>
                  <a:txBody>
                    <a:bodyPr/>
                    <a:lstStyle/>
                    <a:p>
                      <a:r>
                        <a:rPr lang="en-AU" sz="1200" dirty="0" smtClean="0"/>
                        <a:t>Community cloud</a:t>
                      </a:r>
                      <a:endParaRPr lang="en-US" sz="1200" dirty="0"/>
                    </a:p>
                  </a:txBody>
                  <a:tcPr/>
                </a:tc>
              </a:tr>
              <a:tr h="457200">
                <a:tc>
                  <a:txBody>
                    <a:bodyPr/>
                    <a:lstStyle/>
                    <a:p>
                      <a:r>
                        <a:rPr lang="en-AU" sz="1200" dirty="0" smtClean="0"/>
                        <a:t>Measured service (metered)</a:t>
                      </a:r>
                      <a:endParaRPr lang="en-US" sz="1200" dirty="0"/>
                    </a:p>
                  </a:txBody>
                  <a:tcPr/>
                </a:tc>
                <a:tc>
                  <a:txBody>
                    <a:bodyPr/>
                    <a:lstStyle/>
                    <a:p>
                      <a:endParaRPr lang="en-US" sz="1200" dirty="0"/>
                    </a:p>
                  </a:txBody>
                  <a:tcPr/>
                </a:tc>
                <a:tc>
                  <a:txBody>
                    <a:bodyPr/>
                    <a:lstStyle/>
                    <a:p>
                      <a:r>
                        <a:rPr lang="en-AU" sz="1200" dirty="0" smtClean="0"/>
                        <a:t>Hybrid cloud</a:t>
                      </a:r>
                      <a:endParaRPr lang="en-US" sz="1200" dirty="0"/>
                    </a:p>
                  </a:txBody>
                  <a:tcPr/>
                </a:tc>
              </a:tr>
              <a:tr h="457200">
                <a:tc>
                  <a:txBody>
                    <a:bodyPr/>
                    <a:lstStyle/>
                    <a:p>
                      <a:r>
                        <a:rPr lang="en-AU" sz="1200" dirty="0" smtClean="0"/>
                        <a:t>Broadband</a:t>
                      </a:r>
                      <a:r>
                        <a:rPr lang="en-AU" sz="1200" baseline="0" dirty="0" smtClean="0"/>
                        <a:t> network access</a:t>
                      </a:r>
                      <a:endParaRPr lang="en-US" sz="1200" dirty="0"/>
                    </a:p>
                  </a:txBody>
                  <a:tcPr/>
                </a:tc>
                <a:tc>
                  <a:txBody>
                    <a:bodyPr/>
                    <a:lstStyle/>
                    <a:p>
                      <a:endParaRPr lang="en-US" sz="1200"/>
                    </a:p>
                  </a:txBody>
                  <a:tcPr/>
                </a:tc>
                <a:tc>
                  <a:txBody>
                    <a:bodyPr/>
                    <a:lstStyle/>
                    <a:p>
                      <a:endParaRPr lang="en-US" sz="1200" dirty="0"/>
                    </a:p>
                  </a:txBody>
                  <a:tcPr/>
                </a:tc>
              </a:tr>
            </a:tbl>
          </a:graphicData>
        </a:graphic>
      </p:graphicFrame>
      <p:sp>
        <p:nvSpPr>
          <p:cNvPr id="5" name="Flowchart: Alternate Process 4"/>
          <p:cNvSpPr/>
          <p:nvPr/>
        </p:nvSpPr>
        <p:spPr bwMode="auto">
          <a:xfrm>
            <a:off x="120654" y="2511428"/>
            <a:ext cx="1368000"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6" name="Flowchart: Alternate Process 5"/>
          <p:cNvSpPr/>
          <p:nvPr/>
        </p:nvSpPr>
        <p:spPr bwMode="auto">
          <a:xfrm>
            <a:off x="115886" y="3812885"/>
            <a:ext cx="1368000"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11" name="TextBox 10"/>
          <p:cNvSpPr txBox="1"/>
          <p:nvPr/>
        </p:nvSpPr>
        <p:spPr>
          <a:xfrm>
            <a:off x="-67040" y="1165225"/>
            <a:ext cx="3394440" cy="707886"/>
          </a:xfrm>
          <a:prstGeom prst="rect">
            <a:avLst/>
          </a:prstGeom>
          <a:noFill/>
        </p:spPr>
        <p:txBody>
          <a:bodyPr wrap="square" rtlCol="0">
            <a:spAutoFit/>
          </a:bodyPr>
          <a:lstStyle/>
          <a:p>
            <a:r>
              <a:rPr lang="en-US" sz="2000" i="0" dirty="0" smtClean="0"/>
              <a:t>NIST Cloud Model Definition:</a:t>
            </a:r>
          </a:p>
        </p:txBody>
      </p:sp>
      <p:sp>
        <p:nvSpPr>
          <p:cNvPr id="12" name="Flowchart: Alternate Process 11"/>
          <p:cNvSpPr/>
          <p:nvPr/>
        </p:nvSpPr>
        <p:spPr bwMode="auto">
          <a:xfrm>
            <a:off x="120654" y="2943228"/>
            <a:ext cx="1368000"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13" name="Flowchart: Alternate Process 12"/>
          <p:cNvSpPr/>
          <p:nvPr/>
        </p:nvSpPr>
        <p:spPr bwMode="auto">
          <a:xfrm>
            <a:off x="120654" y="3375028"/>
            <a:ext cx="1368000"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14" name="Flowchart: Alternate Process 13"/>
          <p:cNvSpPr/>
          <p:nvPr/>
        </p:nvSpPr>
        <p:spPr bwMode="auto">
          <a:xfrm>
            <a:off x="107954" y="4251328"/>
            <a:ext cx="1368000"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16" name="Flowchart: Alternate Process 15"/>
          <p:cNvSpPr/>
          <p:nvPr/>
        </p:nvSpPr>
        <p:spPr bwMode="auto">
          <a:xfrm>
            <a:off x="2312986" y="3812885"/>
            <a:ext cx="1047746"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19" name="Flowchart: Alternate Process 18"/>
          <p:cNvSpPr/>
          <p:nvPr/>
        </p:nvSpPr>
        <p:spPr bwMode="auto">
          <a:xfrm>
            <a:off x="1504954" y="2943228"/>
            <a:ext cx="819146" cy="409333"/>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grpSp>
        <p:nvGrpSpPr>
          <p:cNvPr id="3" name="Group 25"/>
          <p:cNvGrpSpPr/>
          <p:nvPr/>
        </p:nvGrpSpPr>
        <p:grpSpPr>
          <a:xfrm>
            <a:off x="127000" y="4981288"/>
            <a:ext cx="1600200" cy="708075"/>
            <a:chOff x="127000" y="4981279"/>
            <a:chExt cx="1600200" cy="708073"/>
          </a:xfrm>
        </p:grpSpPr>
        <p:grpSp>
          <p:nvGrpSpPr>
            <p:cNvPr id="7" name="Group 24"/>
            <p:cNvGrpSpPr/>
            <p:nvPr/>
          </p:nvGrpSpPr>
          <p:grpSpPr>
            <a:xfrm>
              <a:off x="127000" y="4981279"/>
              <a:ext cx="1600200" cy="708073"/>
              <a:chOff x="0" y="4981279"/>
              <a:chExt cx="1600200" cy="708073"/>
            </a:xfrm>
          </p:grpSpPr>
          <p:sp>
            <p:nvSpPr>
              <p:cNvPr id="24" name="Flowchart: Alternate Process 23"/>
              <p:cNvSpPr/>
              <p:nvPr/>
            </p:nvSpPr>
            <p:spPr bwMode="auto">
              <a:xfrm>
                <a:off x="0" y="4981279"/>
                <a:ext cx="1600200" cy="409332"/>
              </a:xfrm>
              <a:prstGeom prst="flowChartAlternateProcess">
                <a:avLst/>
              </a:prstGeom>
              <a:solidFill>
                <a:schemeClr val="bg2">
                  <a:lumMod val="20000"/>
                  <a:lumOff val="80000"/>
                </a:schemeClr>
              </a:solidFill>
              <a:ln w="38100" cap="flat" cmpd="sng" algn="ctr">
                <a:solidFill>
                  <a:schemeClr val="bg1">
                    <a:lumMod val="50000"/>
                  </a:schemeClr>
                </a:solidFill>
                <a:prstDash val="dash"/>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grpSp>
            <p:nvGrpSpPr>
              <p:cNvPr id="8" name="Group 21"/>
              <p:cNvGrpSpPr/>
              <p:nvPr/>
            </p:nvGrpSpPr>
            <p:grpSpPr>
              <a:xfrm>
                <a:off x="82554" y="5280020"/>
                <a:ext cx="1368000" cy="409332"/>
                <a:chOff x="260354" y="4911720"/>
                <a:chExt cx="1368000" cy="409332"/>
              </a:xfrm>
            </p:grpSpPr>
            <p:sp>
              <p:nvSpPr>
                <p:cNvPr id="20" name="Flowchart: Alternate Process 19"/>
                <p:cNvSpPr/>
                <p:nvPr/>
              </p:nvSpPr>
              <p:spPr bwMode="auto">
                <a:xfrm>
                  <a:off x="260354" y="4911720"/>
                  <a:ext cx="1368000" cy="409332"/>
                </a:xfrm>
                <a:prstGeom prst="flowChartAlternateProcess">
                  <a:avLst/>
                </a:prstGeom>
                <a:noFill/>
                <a:ln w="38100" cap="flat" cmpd="sng" algn="ctr">
                  <a:solidFill>
                    <a:srgbClr val="FF0000"/>
                  </a:solidFill>
                  <a:prstDash val="solid"/>
                  <a:round/>
                  <a:headEnd type="none" w="med" len="med"/>
                  <a:tailEnd type="none" w="med" len="med"/>
                </a:ln>
                <a:effectLst/>
              </p:spPr>
              <p:txBody>
                <a:bodyPr vert="horz" wrap="square" lIns="92075" tIns="46038" rIns="92075" bIns="46038" numCol="1" rtlCol="0" anchor="t" anchorCtr="0" compatLnSpc="1">
                  <a:prstTxWarp prst="textNoShape">
                    <a:avLst/>
                  </a:prstTxWarp>
                  <a:spAutoFit/>
                </a:bodyPr>
                <a:lstStyle/>
                <a:p>
                  <a:pPr marL="119063" marR="0" indent="-119063" algn="ctr" defTabSz="914400" rtl="0" eaLnBrk="1" fontAlgn="base" latinLnBrk="0" hangingPunct="1">
                    <a:lnSpc>
                      <a:spcPct val="90000"/>
                    </a:lnSpc>
                    <a:spcBef>
                      <a:spcPct val="50000"/>
                    </a:spcBef>
                    <a:spcAft>
                      <a:spcPct val="0"/>
                    </a:spcAft>
                    <a:buClr>
                      <a:schemeClr val="accent1"/>
                    </a:buClr>
                    <a:buSzTx/>
                    <a:buFontTx/>
                    <a:buNone/>
                    <a:tabLst/>
                  </a:pPr>
                  <a:endParaRPr kumimoji="0" lang="en-US" sz="2000" b="1" i="0" u="none" strike="noStrike" cap="none" normalizeH="0" baseline="0" smtClean="0">
                    <a:ln>
                      <a:noFill/>
                    </a:ln>
                    <a:solidFill>
                      <a:schemeClr val="tx1"/>
                    </a:solidFill>
                    <a:effectLst/>
                    <a:latin typeface="Arial" pitchFamily="34" charset="0"/>
                  </a:endParaRPr>
                </a:p>
              </p:txBody>
            </p:sp>
            <p:sp>
              <p:nvSpPr>
                <p:cNvPr id="21" name="Rectangle 20"/>
                <p:cNvSpPr/>
                <p:nvPr/>
              </p:nvSpPr>
              <p:spPr>
                <a:xfrm>
                  <a:off x="382348" y="4992754"/>
                  <a:ext cx="1165704" cy="276998"/>
                </a:xfrm>
                <a:prstGeom prst="rect">
                  <a:avLst/>
                </a:prstGeom>
              </p:spPr>
              <p:txBody>
                <a:bodyPr wrap="none">
                  <a:spAutoFit/>
                </a:bodyPr>
                <a:lstStyle/>
                <a:p>
                  <a:r>
                    <a:rPr lang="en-AU" sz="1200" b="0" i="0" dirty="0" smtClean="0"/>
                    <a:t>Oracle </a:t>
                  </a:r>
                  <a:r>
                    <a:rPr lang="en-AU" sz="1200" b="0" i="0" dirty="0" err="1" smtClean="0"/>
                    <a:t>DBaaS</a:t>
                  </a:r>
                  <a:endParaRPr lang="en-US" sz="1200" b="0" i="0" dirty="0"/>
                </a:p>
              </p:txBody>
            </p:sp>
          </p:grpSp>
        </p:grpSp>
        <p:sp>
          <p:nvSpPr>
            <p:cNvPr id="23" name="Rectangle 22"/>
            <p:cNvSpPr/>
            <p:nvPr/>
          </p:nvSpPr>
          <p:spPr>
            <a:xfrm>
              <a:off x="177800" y="4992751"/>
              <a:ext cx="784189" cy="276998"/>
            </a:xfrm>
            <a:prstGeom prst="rect">
              <a:avLst/>
            </a:prstGeom>
          </p:spPr>
          <p:txBody>
            <a:bodyPr wrap="none">
              <a:spAutoFit/>
            </a:bodyPr>
            <a:lstStyle/>
            <a:p>
              <a:pPr algn="l"/>
              <a:r>
                <a:rPr lang="en-AU" sz="1200" i="0" dirty="0" smtClean="0"/>
                <a:t>Legend:</a:t>
              </a:r>
              <a:endParaRPr lang="en-US" sz="1200" i="0" dirty="0"/>
            </a:p>
          </p:txBody>
        </p:sp>
      </p:grpSp>
      <p:sp>
        <p:nvSpPr>
          <p:cNvPr id="29" name="TextBox 28"/>
          <p:cNvSpPr txBox="1"/>
          <p:nvPr/>
        </p:nvSpPr>
        <p:spPr>
          <a:xfrm>
            <a:off x="6561601" y="1190625"/>
            <a:ext cx="2391905" cy="861774"/>
          </a:xfrm>
          <a:prstGeom prst="rect">
            <a:avLst/>
          </a:prstGeom>
          <a:noFill/>
        </p:spPr>
        <p:txBody>
          <a:bodyPr wrap="square" rtlCol="0">
            <a:spAutoFit/>
          </a:bodyPr>
          <a:lstStyle/>
          <a:p>
            <a:r>
              <a:rPr lang="en-US" sz="2000" i="0" dirty="0" smtClean="0"/>
              <a:t>Cloud Consumer:</a:t>
            </a:r>
          </a:p>
          <a:p>
            <a:r>
              <a:rPr lang="en-AU" sz="1200" i="0" dirty="0" smtClean="0"/>
              <a:t>Accesses and directly uses </a:t>
            </a:r>
            <a:r>
              <a:rPr lang="en-AU" sz="1200" i="0" dirty="0" err="1" smtClean="0"/>
              <a:t>DBaaS</a:t>
            </a:r>
            <a:endParaRPr lang="en-US" sz="1200" i="0" dirty="0" smtClean="0"/>
          </a:p>
        </p:txBody>
      </p:sp>
      <p:sp>
        <p:nvSpPr>
          <p:cNvPr id="30" name="TextBox 29"/>
          <p:cNvSpPr txBox="1"/>
          <p:nvPr/>
        </p:nvSpPr>
        <p:spPr>
          <a:xfrm>
            <a:off x="4200436" y="1190625"/>
            <a:ext cx="2555964" cy="861774"/>
          </a:xfrm>
          <a:prstGeom prst="rect">
            <a:avLst/>
          </a:prstGeom>
          <a:noFill/>
        </p:spPr>
        <p:txBody>
          <a:bodyPr wrap="square" rtlCol="0">
            <a:spAutoFit/>
          </a:bodyPr>
          <a:lstStyle/>
          <a:p>
            <a:r>
              <a:rPr lang="en-US" sz="2000" i="0" dirty="0" smtClean="0"/>
              <a:t>Cloud Provider:</a:t>
            </a:r>
          </a:p>
          <a:p>
            <a:r>
              <a:rPr lang="en-AU" sz="1200" i="0" dirty="0" smtClean="0"/>
              <a:t>Installs, manages &amp; maintains </a:t>
            </a:r>
            <a:r>
              <a:rPr lang="en-AU" sz="1200" i="0" dirty="0" err="1" smtClean="0"/>
              <a:t>DBaaS</a:t>
            </a:r>
            <a:endParaRPr lang="en-US" sz="1200" i="0" dirty="0" smtClean="0"/>
          </a:p>
        </p:txBody>
      </p:sp>
      <p:sp>
        <p:nvSpPr>
          <p:cNvPr id="34" name="Left Brace 33"/>
          <p:cNvSpPr/>
          <p:nvPr/>
        </p:nvSpPr>
        <p:spPr bwMode="auto">
          <a:xfrm>
            <a:off x="3759200" y="2070103"/>
            <a:ext cx="508000" cy="3975100"/>
          </a:xfrm>
          <a:prstGeom prst="leftBrace">
            <a:avLst>
              <a:gd name="adj1" fmla="val 8333"/>
              <a:gd name="adj2" fmla="val 48628"/>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4000" b="1" i="1" u="none" strike="noStrike" cap="none" normalizeH="0" baseline="0" smtClean="0">
              <a:ln>
                <a:noFill/>
              </a:ln>
              <a:solidFill>
                <a:schemeClr val="tx1"/>
              </a:solidFill>
              <a:effectLst/>
              <a:latin typeface="Arial" pitchFamily="34" charset="0"/>
            </a:endParaRPr>
          </a:p>
        </p:txBody>
      </p:sp>
      <p:grpSp>
        <p:nvGrpSpPr>
          <p:cNvPr id="59" name="Group 58"/>
          <p:cNvGrpSpPr/>
          <p:nvPr/>
        </p:nvGrpSpPr>
        <p:grpSpPr>
          <a:xfrm>
            <a:off x="4064000" y="2081101"/>
            <a:ext cx="2921169" cy="3848180"/>
            <a:chOff x="4064000" y="2081101"/>
            <a:chExt cx="2921169" cy="3848179"/>
          </a:xfrm>
        </p:grpSpPr>
        <p:grpSp>
          <p:nvGrpSpPr>
            <p:cNvPr id="10" name="Group 35"/>
            <p:cNvGrpSpPr/>
            <p:nvPr/>
          </p:nvGrpSpPr>
          <p:grpSpPr>
            <a:xfrm>
              <a:off x="4306491" y="3460750"/>
              <a:ext cx="2512226" cy="907307"/>
              <a:chOff x="4535091" y="4108450"/>
              <a:chExt cx="2512226" cy="907307"/>
            </a:xfrm>
          </p:grpSpPr>
          <p:pic>
            <p:nvPicPr>
              <p:cNvPr id="28" name="Picture 27" descr="logo_aws.gif"/>
              <p:cNvPicPr>
                <a:picLocks noChangeAspect="1"/>
              </p:cNvPicPr>
              <p:nvPr/>
            </p:nvPicPr>
            <p:blipFill>
              <a:blip r:embed="rId2" cstate="print"/>
              <a:stretch>
                <a:fillRect/>
              </a:stretch>
            </p:blipFill>
            <p:spPr>
              <a:xfrm>
                <a:off x="4679950" y="4108450"/>
                <a:ext cx="2165350" cy="666750"/>
              </a:xfrm>
              <a:prstGeom prst="rect">
                <a:avLst/>
              </a:prstGeom>
            </p:spPr>
          </p:pic>
          <p:sp>
            <p:nvSpPr>
              <p:cNvPr id="35" name="Rectangle 34"/>
              <p:cNvSpPr/>
              <p:nvPr/>
            </p:nvSpPr>
            <p:spPr>
              <a:xfrm>
                <a:off x="4535091" y="4738758"/>
                <a:ext cx="2512226" cy="276999"/>
              </a:xfrm>
              <a:prstGeom prst="rect">
                <a:avLst/>
              </a:prstGeom>
            </p:spPr>
            <p:txBody>
              <a:bodyPr wrap="none">
                <a:spAutoFit/>
              </a:bodyPr>
              <a:lstStyle/>
              <a:p>
                <a:r>
                  <a:rPr lang="en-US" sz="1200" b="0" i="0" dirty="0" smtClean="0"/>
                  <a:t>(Oracle Partnered Cloud Provider)</a:t>
                </a:r>
                <a:endParaRPr lang="en-US" sz="1200" b="0" dirty="0"/>
              </a:p>
            </p:txBody>
          </p:sp>
        </p:grpSp>
        <p:grpSp>
          <p:nvGrpSpPr>
            <p:cNvPr id="36" name="Group 35"/>
            <p:cNvGrpSpPr/>
            <p:nvPr/>
          </p:nvGrpSpPr>
          <p:grpSpPr>
            <a:xfrm>
              <a:off x="4318001" y="2081101"/>
              <a:ext cx="2451100" cy="1316507"/>
              <a:chOff x="4585939" y="2804999"/>
              <a:chExt cx="2335561" cy="1092504"/>
            </a:xfrm>
          </p:grpSpPr>
          <p:pic>
            <p:nvPicPr>
              <p:cNvPr id="37" name="Picture 36" descr="Oracle_DBaaS_Public.PNG"/>
              <p:cNvPicPr>
                <a:picLocks noChangeAspect="1"/>
              </p:cNvPicPr>
              <p:nvPr/>
            </p:nvPicPr>
            <p:blipFill>
              <a:blip r:embed="rId3" cstate="print"/>
              <a:stretch>
                <a:fillRect/>
              </a:stretch>
            </p:blipFill>
            <p:spPr>
              <a:xfrm>
                <a:off x="4585939" y="2804999"/>
                <a:ext cx="2335561" cy="878001"/>
              </a:xfrm>
              <a:prstGeom prst="rect">
                <a:avLst/>
              </a:prstGeom>
            </p:spPr>
          </p:pic>
          <p:sp>
            <p:nvSpPr>
              <p:cNvPr id="38" name="Rectangle 37"/>
              <p:cNvSpPr/>
              <p:nvPr/>
            </p:nvSpPr>
            <p:spPr>
              <a:xfrm>
                <a:off x="4970901" y="3667635"/>
                <a:ext cx="1564405" cy="229868"/>
              </a:xfrm>
              <a:prstGeom prst="rect">
                <a:avLst/>
              </a:prstGeom>
            </p:spPr>
            <p:txBody>
              <a:bodyPr wrap="none">
                <a:spAutoFit/>
              </a:bodyPr>
              <a:lstStyle/>
              <a:p>
                <a:r>
                  <a:rPr lang="en-US" sz="1200" b="0" i="0" dirty="0" smtClean="0"/>
                  <a:t>(Oracle Public Cloud)</a:t>
                </a:r>
                <a:endParaRPr lang="en-US" sz="1200" b="0" dirty="0"/>
              </a:p>
            </p:txBody>
          </p:sp>
        </p:grpSp>
        <p:grpSp>
          <p:nvGrpSpPr>
            <p:cNvPr id="51" name="Group 50"/>
            <p:cNvGrpSpPr/>
            <p:nvPr/>
          </p:nvGrpSpPr>
          <p:grpSpPr>
            <a:xfrm>
              <a:off x="4064000" y="4571997"/>
              <a:ext cx="2921169" cy="1357283"/>
              <a:chOff x="4260850" y="4521200"/>
              <a:chExt cx="2948420" cy="1489134"/>
            </a:xfrm>
          </p:grpSpPr>
          <p:grpSp>
            <p:nvGrpSpPr>
              <p:cNvPr id="49" name="Group 48"/>
              <p:cNvGrpSpPr/>
              <p:nvPr/>
            </p:nvGrpSpPr>
            <p:grpSpPr>
              <a:xfrm>
                <a:off x="4260850" y="4521200"/>
                <a:ext cx="2800350" cy="1282700"/>
                <a:chOff x="3892550" y="2160206"/>
                <a:chExt cx="3016250" cy="1645293"/>
              </a:xfrm>
            </p:grpSpPr>
            <p:grpSp>
              <p:nvGrpSpPr>
                <p:cNvPr id="39" name="Group 38"/>
                <p:cNvGrpSpPr/>
                <p:nvPr/>
              </p:nvGrpSpPr>
              <p:grpSpPr>
                <a:xfrm>
                  <a:off x="4140200" y="2160206"/>
                  <a:ext cx="2768600" cy="1534184"/>
                  <a:chOff x="667321" y="1410906"/>
                  <a:chExt cx="3328334" cy="1534184"/>
                </a:xfrm>
              </p:grpSpPr>
              <p:sp>
                <p:nvSpPr>
                  <p:cNvPr id="40" name="Rounded Rectangle 39"/>
                  <p:cNvSpPr>
                    <a:spLocks noChangeArrowheads="1"/>
                  </p:cNvSpPr>
                  <p:nvPr/>
                </p:nvSpPr>
                <p:spPr bwMode="auto">
                  <a:xfrm>
                    <a:off x="667321" y="1410906"/>
                    <a:ext cx="3328334" cy="1534184"/>
                  </a:xfrm>
                  <a:prstGeom prst="roundRect">
                    <a:avLst>
                      <a:gd name="adj" fmla="val 9153"/>
                    </a:avLst>
                  </a:prstGeom>
                  <a:solidFill>
                    <a:srgbClr val="FF000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nchor="ctr"/>
                  <a:lstStyle/>
                  <a:p>
                    <a:pPr marL="173038" indent="-173038" algn="l">
                      <a:spcBef>
                        <a:spcPct val="0"/>
                      </a:spcBef>
                      <a:buClr>
                        <a:srgbClr val="FFFFFF"/>
                      </a:buClr>
                      <a:buFont typeface="Arial" pitchFamily="34" charset="0"/>
                      <a:buChar char="•"/>
                      <a:defRPr/>
                    </a:pPr>
                    <a:endParaRPr lang="en-US" sz="1800" b="0" i="0" dirty="0">
                      <a:solidFill>
                        <a:srgbClr val="FFFFFF"/>
                      </a:solidFill>
                    </a:endParaRPr>
                  </a:p>
                </p:txBody>
              </p:sp>
              <p:grpSp>
                <p:nvGrpSpPr>
                  <p:cNvPr id="41" name="Group 82"/>
                  <p:cNvGrpSpPr>
                    <a:grpSpLocks/>
                  </p:cNvGrpSpPr>
                  <p:nvPr/>
                </p:nvGrpSpPr>
                <p:grpSpPr bwMode="auto">
                  <a:xfrm>
                    <a:off x="740424" y="1662114"/>
                    <a:ext cx="3185509" cy="1246185"/>
                    <a:chOff x="774592" y="1699114"/>
                    <a:chExt cx="5178040" cy="1577486"/>
                  </a:xfrm>
                  <a:solidFill>
                    <a:srgbClr val="FF0000"/>
                  </a:solidFill>
                </p:grpSpPr>
                <p:pic>
                  <p:nvPicPr>
                    <p:cNvPr id="42" name="Picture 13" descr="C:\DOCUME~1\rswang\LOCALS~1\Temp\Rar$DR00.453\RapidAppDevelopment\RapidAppDevelopment.gif"/>
                    <p:cNvPicPr>
                      <a:picLocks noChangeAspect="1" noChangeArrowheads="1"/>
                    </p:cNvPicPr>
                    <p:nvPr/>
                  </p:nvPicPr>
                  <p:blipFill>
                    <a:blip r:embed="rId4" cstate="print"/>
                    <a:srcRect/>
                    <a:stretch>
                      <a:fillRect/>
                    </a:stretch>
                  </p:blipFill>
                  <p:spPr bwMode="auto">
                    <a:xfrm>
                      <a:off x="4622993" y="2354355"/>
                      <a:ext cx="325046" cy="650091"/>
                    </a:xfrm>
                    <a:prstGeom prst="rect">
                      <a:avLst/>
                    </a:prstGeom>
                    <a:grpFill/>
                    <a:ln w="9525">
                      <a:noFill/>
                      <a:miter lim="800000"/>
                      <a:headEnd/>
                      <a:tailEnd/>
                    </a:ln>
                  </p:spPr>
                </p:pic>
                <p:sp>
                  <p:nvSpPr>
                    <p:cNvPr id="43" name="Rectangle 79"/>
                    <p:cNvSpPr>
                      <a:spLocks noChangeArrowheads="1"/>
                    </p:cNvSpPr>
                    <p:nvPr/>
                  </p:nvSpPr>
                  <p:spPr bwMode="auto">
                    <a:xfrm>
                      <a:off x="774592" y="1699114"/>
                      <a:ext cx="5178040" cy="1151383"/>
                    </a:xfrm>
                    <a:prstGeom prst="rect">
                      <a:avLst/>
                    </a:prstGeom>
                    <a:grpFill/>
                    <a:ln w="9525">
                      <a:noFill/>
                      <a:miter lim="800000"/>
                      <a:headEnd/>
                      <a:tailEnd/>
                    </a:ln>
                  </p:spPr>
                  <p:txBody>
                    <a:bodyPr wrap="square">
                      <a:spAutoFit/>
                    </a:bodyPr>
                    <a:lstStyle/>
                    <a:p>
                      <a:pPr marL="173038" indent="-173038">
                        <a:spcBef>
                          <a:spcPct val="0"/>
                        </a:spcBef>
                        <a:buClr>
                          <a:srgbClr val="FFFFFF"/>
                        </a:buClr>
                      </a:pPr>
                      <a:r>
                        <a:rPr lang="en-AU" sz="1200" i="0" dirty="0" smtClean="0">
                          <a:solidFill>
                            <a:srgbClr val="FFFFFF"/>
                          </a:solidFill>
                          <a:latin typeface="Arial"/>
                          <a:cs typeface="Arial" pitchFamily="34" charset="0"/>
                        </a:rPr>
                        <a:t>Oracle </a:t>
                      </a:r>
                      <a:r>
                        <a:rPr lang="en-AU" sz="1200" i="0" dirty="0" err="1" smtClean="0">
                          <a:solidFill>
                            <a:srgbClr val="FFFFFF"/>
                          </a:solidFill>
                          <a:latin typeface="Arial"/>
                          <a:cs typeface="Arial" pitchFamily="34" charset="0"/>
                        </a:rPr>
                        <a:t>DBaaS</a:t>
                      </a:r>
                      <a:r>
                        <a:rPr lang="en-AU" sz="1200" i="0" dirty="0" smtClean="0">
                          <a:solidFill>
                            <a:srgbClr val="FFFFFF"/>
                          </a:solidFill>
                          <a:latin typeface="Arial"/>
                          <a:cs typeface="Arial" pitchFamily="34" charset="0"/>
                        </a:rPr>
                        <a:t> </a:t>
                      </a:r>
                    </a:p>
                    <a:p>
                      <a:pPr marL="173038" indent="-173038">
                        <a:spcBef>
                          <a:spcPct val="0"/>
                        </a:spcBef>
                        <a:buClr>
                          <a:srgbClr val="FFFFFF"/>
                        </a:buClr>
                      </a:pPr>
                      <a:r>
                        <a:rPr lang="en-AU" sz="1200" i="0" dirty="0" smtClean="0">
                          <a:solidFill>
                            <a:srgbClr val="FFFFFF"/>
                          </a:solidFill>
                          <a:latin typeface="Arial"/>
                          <a:cs typeface="Arial" pitchFamily="34" charset="0"/>
                        </a:rPr>
                        <a:t>for Internal</a:t>
                      </a:r>
                    </a:p>
                    <a:p>
                      <a:pPr marL="173038" indent="-173038">
                        <a:spcBef>
                          <a:spcPct val="0"/>
                        </a:spcBef>
                        <a:buClr>
                          <a:srgbClr val="FFFFFF"/>
                        </a:buClr>
                      </a:pPr>
                      <a:r>
                        <a:rPr lang="en-AU" sz="1200" i="0" dirty="0" smtClean="0">
                          <a:solidFill>
                            <a:srgbClr val="FFFFFF"/>
                          </a:solidFill>
                          <a:latin typeface="Arial"/>
                          <a:cs typeface="Arial" pitchFamily="34" charset="0"/>
                        </a:rPr>
                        <a:t>Private Cloud</a:t>
                      </a:r>
                      <a:endParaRPr lang="en-US" sz="1200" i="0" dirty="0" smtClean="0">
                        <a:solidFill>
                          <a:srgbClr val="FFFFFF"/>
                        </a:solidFill>
                        <a:latin typeface="Arial"/>
                        <a:cs typeface="Arial" pitchFamily="34" charset="0"/>
                      </a:endParaRPr>
                    </a:p>
                  </p:txBody>
                </p:sp>
                <p:pic>
                  <p:nvPicPr>
                    <p:cNvPr id="44" name="Picture 8" descr="C:\DOCUME~1\rswang\LOCALS~1\Temp\Rar$DR02.046\DatabaseGroup\DatabaseGroup.gif"/>
                    <p:cNvPicPr>
                      <a:picLocks noChangeAspect="1" noChangeArrowheads="1"/>
                    </p:cNvPicPr>
                    <p:nvPr/>
                  </p:nvPicPr>
                  <p:blipFill>
                    <a:blip r:embed="rId5" cstate="print"/>
                    <a:srcRect/>
                    <a:stretch>
                      <a:fillRect/>
                    </a:stretch>
                  </p:blipFill>
                  <p:spPr bwMode="auto">
                    <a:xfrm>
                      <a:off x="5205472" y="2694884"/>
                      <a:ext cx="585728" cy="581716"/>
                    </a:xfrm>
                    <a:prstGeom prst="rect">
                      <a:avLst/>
                    </a:prstGeom>
                    <a:grpFill/>
                    <a:ln w="9525">
                      <a:noFill/>
                      <a:miter lim="800000"/>
                      <a:headEnd/>
                      <a:tailEnd/>
                    </a:ln>
                  </p:spPr>
                </p:pic>
                <p:pic>
                  <p:nvPicPr>
                    <p:cNvPr id="45" name="Picture 9" descr="C:\DOCUME~1\rswang\LOCALS~1\Temp\Rar$DR00.406\BizLogic\BizLogic.gif"/>
                    <p:cNvPicPr>
                      <a:picLocks noChangeAspect="1" noChangeArrowheads="1"/>
                    </p:cNvPicPr>
                    <p:nvPr/>
                  </p:nvPicPr>
                  <p:blipFill>
                    <a:blip r:embed="rId6" cstate="print">
                      <a:duotone>
                        <a:schemeClr val="accent2">
                          <a:shade val="45000"/>
                          <a:satMod val="135000"/>
                        </a:schemeClr>
                        <a:prstClr val="white"/>
                      </a:duotone>
                    </a:blip>
                    <a:srcRect/>
                    <a:stretch>
                      <a:fillRect/>
                    </a:stretch>
                  </p:blipFill>
                  <p:spPr bwMode="auto">
                    <a:xfrm>
                      <a:off x="5129213" y="1828800"/>
                      <a:ext cx="738187" cy="690562"/>
                    </a:xfrm>
                    <a:prstGeom prst="rect">
                      <a:avLst/>
                    </a:prstGeom>
                    <a:grpFill/>
                  </p:spPr>
                </p:pic>
              </p:grpSp>
            </p:grpSp>
            <p:pic>
              <p:nvPicPr>
                <p:cNvPr id="47" name="Picture 46" descr="casual_pose_1_400_clr.png"/>
                <p:cNvPicPr>
                  <a:picLocks noChangeAspect="1"/>
                </p:cNvPicPr>
                <p:nvPr/>
              </p:nvPicPr>
              <p:blipFill>
                <a:blip r:embed="rId7" cstate="print"/>
                <a:stretch>
                  <a:fillRect/>
                </a:stretch>
              </p:blipFill>
              <p:spPr>
                <a:xfrm>
                  <a:off x="3892550" y="2413000"/>
                  <a:ext cx="1104638" cy="1392499"/>
                </a:xfrm>
                <a:prstGeom prst="rect">
                  <a:avLst/>
                </a:prstGeom>
              </p:spPr>
            </p:pic>
          </p:grpSp>
          <p:sp>
            <p:nvSpPr>
              <p:cNvPr id="50" name="Rectangle 49"/>
              <p:cNvSpPr/>
              <p:nvPr/>
            </p:nvSpPr>
            <p:spPr>
              <a:xfrm>
                <a:off x="4398555" y="5706426"/>
                <a:ext cx="2810715" cy="303908"/>
              </a:xfrm>
              <a:prstGeom prst="rect">
                <a:avLst/>
              </a:prstGeom>
            </p:spPr>
            <p:txBody>
              <a:bodyPr wrap="none">
                <a:spAutoFit/>
              </a:bodyPr>
              <a:lstStyle/>
              <a:p>
                <a:r>
                  <a:rPr lang="en-US" sz="1200" b="0" i="0" dirty="0" smtClean="0"/>
                  <a:t>(Customer engineered Oracle </a:t>
                </a:r>
                <a:r>
                  <a:rPr lang="en-US" sz="1200" b="0" i="0" dirty="0" err="1" smtClean="0"/>
                  <a:t>DBaaS</a:t>
                </a:r>
                <a:r>
                  <a:rPr lang="en-US" sz="1200" b="0" i="0" dirty="0" smtClean="0"/>
                  <a:t>)</a:t>
                </a:r>
                <a:endParaRPr lang="en-US" sz="1200" b="0" dirty="0"/>
              </a:p>
            </p:txBody>
          </p:sp>
        </p:grpSp>
      </p:grpSp>
      <p:grpSp>
        <p:nvGrpSpPr>
          <p:cNvPr id="52" name="Group 51"/>
          <p:cNvGrpSpPr/>
          <p:nvPr/>
        </p:nvGrpSpPr>
        <p:grpSpPr>
          <a:xfrm>
            <a:off x="7350871" y="2019304"/>
            <a:ext cx="952505" cy="1677556"/>
            <a:chOff x="7001013" y="2133600"/>
            <a:chExt cx="2126971" cy="3196459"/>
          </a:xfrm>
        </p:grpSpPr>
        <p:pic>
          <p:nvPicPr>
            <p:cNvPr id="53" name="Picture 52" descr="stick_figure_standing_normal_400_clr.png"/>
            <p:cNvPicPr>
              <a:picLocks noChangeAspect="1"/>
            </p:cNvPicPr>
            <p:nvPr/>
          </p:nvPicPr>
          <p:blipFill>
            <a:blip r:embed="rId8" cstate="print"/>
            <a:stretch>
              <a:fillRect/>
            </a:stretch>
          </p:blipFill>
          <p:spPr>
            <a:xfrm>
              <a:off x="7059612" y="2133600"/>
              <a:ext cx="1931987" cy="3000662"/>
            </a:xfrm>
            <a:prstGeom prst="rect">
              <a:avLst/>
            </a:prstGeom>
          </p:spPr>
        </p:pic>
        <p:sp>
          <p:nvSpPr>
            <p:cNvPr id="54" name="Rectangle 53"/>
            <p:cNvSpPr/>
            <p:nvPr/>
          </p:nvSpPr>
          <p:spPr>
            <a:xfrm>
              <a:off x="7001013" y="4802258"/>
              <a:ext cx="2126971" cy="527801"/>
            </a:xfrm>
            <a:prstGeom prst="rect">
              <a:avLst/>
            </a:prstGeom>
          </p:spPr>
          <p:txBody>
            <a:bodyPr wrap="none">
              <a:spAutoFit/>
            </a:bodyPr>
            <a:lstStyle/>
            <a:p>
              <a:r>
                <a:rPr lang="en-US" sz="1200" b="0" i="0" dirty="0" smtClean="0"/>
                <a:t>(Customer)</a:t>
              </a:r>
              <a:endParaRPr lang="en-US" sz="1200" b="0" dirty="0"/>
            </a:p>
          </p:txBody>
        </p:sp>
      </p:grpSp>
      <p:grpSp>
        <p:nvGrpSpPr>
          <p:cNvPr id="55" name="Group 54"/>
          <p:cNvGrpSpPr/>
          <p:nvPr/>
        </p:nvGrpSpPr>
        <p:grpSpPr>
          <a:xfrm>
            <a:off x="7073900" y="4140200"/>
            <a:ext cx="1714500" cy="1803400"/>
            <a:chOff x="6718300" y="2044700"/>
            <a:chExt cx="2679700" cy="3263900"/>
          </a:xfrm>
        </p:grpSpPr>
        <p:pic>
          <p:nvPicPr>
            <p:cNvPr id="56" name="Picture 55" descr="group_stick_figures_standing_together_pc_400_clr.png"/>
            <p:cNvPicPr>
              <a:picLocks noChangeAspect="1"/>
            </p:cNvPicPr>
            <p:nvPr/>
          </p:nvPicPr>
          <p:blipFill>
            <a:blip r:embed="rId9" cstate="print"/>
            <a:stretch>
              <a:fillRect/>
            </a:stretch>
          </p:blipFill>
          <p:spPr>
            <a:xfrm>
              <a:off x="6718300" y="2044700"/>
              <a:ext cx="2679700" cy="3263900"/>
            </a:xfrm>
            <a:prstGeom prst="rect">
              <a:avLst/>
            </a:prstGeom>
          </p:spPr>
        </p:pic>
        <p:sp>
          <p:nvSpPr>
            <p:cNvPr id="57" name="Rectangle 56"/>
            <p:cNvSpPr/>
            <p:nvPr/>
          </p:nvSpPr>
          <p:spPr>
            <a:xfrm>
              <a:off x="6814038" y="4802257"/>
              <a:ext cx="2500925" cy="501329"/>
            </a:xfrm>
            <a:prstGeom prst="rect">
              <a:avLst/>
            </a:prstGeom>
            <a:solidFill>
              <a:schemeClr val="bg1"/>
            </a:solidFill>
          </p:spPr>
          <p:txBody>
            <a:bodyPr wrap="none">
              <a:spAutoFit/>
            </a:bodyPr>
            <a:lstStyle/>
            <a:p>
              <a:r>
                <a:rPr lang="en-US" sz="1200" b="0" i="0" dirty="0" smtClean="0"/>
                <a:t>(Multiple Customers)</a:t>
              </a:r>
              <a:endParaRPr lang="en-US" sz="1200" b="0" dirty="0"/>
            </a:p>
          </p:txBody>
        </p:sp>
      </p:grpSp>
      <p:sp>
        <p:nvSpPr>
          <p:cNvPr id="58" name="Rectangle 57"/>
          <p:cNvSpPr/>
          <p:nvPr/>
        </p:nvSpPr>
        <p:spPr>
          <a:xfrm>
            <a:off x="7487742" y="3768310"/>
            <a:ext cx="758541" cy="276999"/>
          </a:xfrm>
          <a:prstGeom prst="rect">
            <a:avLst/>
          </a:prstGeom>
        </p:spPr>
        <p:txBody>
          <a:bodyPr wrap="none">
            <a:spAutoFit/>
          </a:bodyPr>
          <a:lstStyle/>
          <a:p>
            <a:r>
              <a:rPr lang="en-US" sz="1200" b="0" i="0" dirty="0" smtClean="0"/>
              <a:t>And / Or</a:t>
            </a:r>
            <a:endParaRPr lang="en-US" sz="1200" b="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1000"/>
                                  </p:stCondLst>
                                  <p:childTnLst>
                                    <p:set>
                                      <p:cBhvr>
                                        <p:cTn id="13" dur="1" fill="hold">
                                          <p:stCondLst>
                                            <p:cond delay="0"/>
                                          </p:stCondLst>
                                        </p:cTn>
                                        <p:tgtEl>
                                          <p:spTgt spid="58"/>
                                        </p:tgtEl>
                                        <p:attrNameLst>
                                          <p:attrName>style.visibility</p:attrName>
                                        </p:attrNameLst>
                                      </p:cBhvr>
                                      <p:to>
                                        <p:strVal val="visible"/>
                                      </p:to>
                                    </p:set>
                                  </p:childTnLst>
                                </p:cTn>
                              </p:par>
                            </p:childTnLst>
                          </p:cTn>
                        </p:par>
                        <p:par>
                          <p:cTn id="14" fill="hold">
                            <p:stCondLst>
                              <p:cond delay="1000"/>
                            </p:stCondLst>
                            <p:childTnLst>
                              <p:par>
                                <p:cTn id="15" presetID="1" presetClass="entr" presetSubtype="0" fill="hold" nodeType="afterEffect">
                                  <p:stCondLst>
                                    <p:cond delay="100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DBaaS</a:t>
            </a:r>
            <a:r>
              <a:rPr lang="en-US" dirty="0" smtClean="0"/>
              <a:t> Deployment Architectures</a:t>
            </a:r>
            <a:endParaRPr lang="en-US" dirty="0"/>
          </a:p>
        </p:txBody>
      </p:sp>
      <p:pic>
        <p:nvPicPr>
          <p:cNvPr id="4" name="Content Placeholder 3" descr="lego.jpg"/>
          <p:cNvPicPr>
            <a:picLocks noGrp="1" noChangeAspect="1"/>
          </p:cNvPicPr>
          <p:nvPr>
            <p:ph idx="1"/>
          </p:nvPr>
        </p:nvPicPr>
        <p:blipFill>
          <a:blip r:embed="rId2" cstate="print"/>
          <a:stretch>
            <a:fillRect/>
          </a:stretch>
        </p:blipFill>
        <p:spPr>
          <a:xfrm>
            <a:off x="2291556" y="1860551"/>
            <a:ext cx="4622800" cy="3213100"/>
          </a:xfrm>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Cloud</a:t>
            </a:r>
            <a:endParaRPr lang="en-US" dirty="0"/>
          </a:p>
        </p:txBody>
      </p:sp>
      <p:pic>
        <p:nvPicPr>
          <p:cNvPr id="1026" name="Picture 2"/>
          <p:cNvPicPr>
            <a:picLocks noGrp="1" noChangeAspect="1" noChangeArrowheads="1"/>
          </p:cNvPicPr>
          <p:nvPr>
            <p:ph idx="1"/>
          </p:nvPr>
        </p:nvPicPr>
        <p:blipFill>
          <a:blip r:embed="rId2" cstate="print">
            <a:clrChange>
              <a:clrFrom>
                <a:srgbClr val="000000"/>
              </a:clrFrom>
              <a:clrTo>
                <a:srgbClr val="000000">
                  <a:alpha val="0"/>
                </a:srgbClr>
              </a:clrTo>
            </a:clrChange>
          </a:blip>
          <a:srcRect/>
          <a:stretch>
            <a:fillRect/>
          </a:stretch>
        </p:blipFill>
        <p:spPr bwMode="auto">
          <a:xfrm>
            <a:off x="5331619" y="4962529"/>
            <a:ext cx="1231106" cy="4286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5386394" y="1788876"/>
            <a:ext cx="452437" cy="830501"/>
          </a:xfrm>
          <a:prstGeom prst="rect">
            <a:avLst/>
          </a:prstGeom>
          <a:noFill/>
          <a:ln w="9525">
            <a:noFill/>
            <a:miter lim="800000"/>
            <a:headEnd/>
            <a:tailEnd/>
          </a:ln>
        </p:spPr>
      </p:pic>
      <p:pic>
        <p:nvPicPr>
          <p:cNvPr id="7" name="Picture 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5948367" y="1741248"/>
            <a:ext cx="452437" cy="830501"/>
          </a:xfrm>
          <a:prstGeom prst="rect">
            <a:avLst/>
          </a:prstGeom>
          <a:noFill/>
          <a:ln w="9525">
            <a:noFill/>
            <a:miter lim="800000"/>
            <a:headEnd/>
            <a:tailEnd/>
          </a:ln>
        </p:spPr>
      </p:pic>
      <p:sp>
        <p:nvSpPr>
          <p:cNvPr id="8" name="Rounded Rectangle 7"/>
          <p:cNvSpPr/>
          <p:nvPr/>
        </p:nvSpPr>
        <p:spPr bwMode="auto">
          <a:xfrm>
            <a:off x="5314956" y="4581525"/>
            <a:ext cx="1247775" cy="323851"/>
          </a:xfrm>
          <a:prstGeom prst="round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Hypervisor</a:t>
            </a:r>
          </a:p>
        </p:txBody>
      </p:sp>
      <p:sp>
        <p:nvSpPr>
          <p:cNvPr id="9" name="Rounded Rectangle 8"/>
          <p:cNvSpPr/>
          <p:nvPr/>
        </p:nvSpPr>
        <p:spPr bwMode="auto">
          <a:xfrm>
            <a:off x="5334000" y="3476625"/>
            <a:ext cx="581026" cy="981075"/>
          </a:xfrm>
          <a:prstGeom prst="round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p>
            <a:pPr marL="0" marR="0" indent="0" algn="ctr" defTabSz="914400" rtl="0" eaLnBrk="0" fontAlgn="base" latinLnBrk="0" hangingPunct="0">
              <a:lnSpc>
                <a:spcPct val="100000"/>
              </a:lnSpc>
              <a:spcBef>
                <a:spcPct val="50000"/>
              </a:spcBef>
              <a:spcAft>
                <a:spcPct val="0"/>
              </a:spcAft>
              <a:buClrTx/>
              <a:buSzTx/>
              <a:buFontTx/>
              <a:buNone/>
              <a:tabLst/>
            </a:pPr>
            <a:endParaRPr lang="en-US" sz="1200" i="0" dirty="0" smtClean="0"/>
          </a:p>
          <a:p>
            <a:pPr marL="0" marR="0" indent="0" algn="ctr" defTabSz="914400" rtl="0" eaLnBrk="0" fontAlgn="base" latinLnBrk="0" hangingPunct="0">
              <a:lnSpc>
                <a:spcPct val="100000"/>
              </a:lnSpc>
              <a:spcBef>
                <a:spcPct val="50000"/>
              </a:spcBef>
              <a:spcAft>
                <a:spcPct val="0"/>
              </a:spcAft>
              <a:buClrTx/>
              <a:buSzTx/>
              <a:buFontTx/>
              <a:buNone/>
              <a:tabLst/>
            </a:pPr>
            <a:r>
              <a:rPr lang="en-US" sz="1200" i="0" dirty="0" smtClean="0"/>
              <a:t>      </a:t>
            </a:r>
            <a:r>
              <a:rPr kumimoji="0" lang="en-US" sz="1200" b="1" i="0" u="none" strike="noStrike" cap="none" normalizeH="0" baseline="0" dirty="0" smtClean="0">
                <a:ln>
                  <a:noFill/>
                </a:ln>
                <a:solidFill>
                  <a:schemeClr val="tx1"/>
                </a:solidFill>
                <a:effectLst/>
                <a:latin typeface="Arial" pitchFamily="34" charset="0"/>
              </a:rPr>
              <a:t>OS    </a:t>
            </a:r>
          </a:p>
        </p:txBody>
      </p:sp>
      <p:sp>
        <p:nvSpPr>
          <p:cNvPr id="10" name="Rounded Rectangle 9"/>
          <p:cNvSpPr/>
          <p:nvPr/>
        </p:nvSpPr>
        <p:spPr bwMode="auto">
          <a:xfrm>
            <a:off x="5381632" y="3609975"/>
            <a:ext cx="495299" cy="504824"/>
          </a:xfrm>
          <a:prstGeom prst="roundRect">
            <a:avLst/>
          </a:prstGeom>
          <a:solidFill>
            <a:schemeClr val="accent5">
              <a:lumMod val="9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pitchFamily="34" charset="0"/>
              </a:rPr>
              <a:t>DB</a:t>
            </a:r>
          </a:p>
        </p:txBody>
      </p:sp>
      <p:sp>
        <p:nvSpPr>
          <p:cNvPr id="11" name="Rounded Rectangle 10"/>
          <p:cNvSpPr/>
          <p:nvPr/>
        </p:nvSpPr>
        <p:spPr bwMode="auto">
          <a:xfrm>
            <a:off x="5962650" y="3472816"/>
            <a:ext cx="581026" cy="981075"/>
          </a:xfrm>
          <a:prstGeom prst="round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p>
            <a:pPr marL="0" marR="0" indent="0" algn="ctr" defTabSz="914400" rtl="0" eaLnBrk="0" fontAlgn="base" latinLnBrk="0" hangingPunct="0">
              <a:lnSpc>
                <a:spcPct val="100000"/>
              </a:lnSpc>
              <a:spcBef>
                <a:spcPct val="50000"/>
              </a:spcBef>
              <a:spcAft>
                <a:spcPct val="0"/>
              </a:spcAft>
              <a:buClrTx/>
              <a:buSzTx/>
              <a:buFontTx/>
              <a:buNone/>
              <a:tabLst/>
            </a:pPr>
            <a:endParaRPr lang="en-US" sz="1200" i="0" dirty="0" smtClean="0"/>
          </a:p>
          <a:p>
            <a:pPr marL="0" marR="0" indent="0" algn="ctr" defTabSz="914400" rtl="0" eaLnBrk="0" fontAlgn="base" latinLnBrk="0" hangingPunct="0">
              <a:lnSpc>
                <a:spcPct val="100000"/>
              </a:lnSpc>
              <a:spcBef>
                <a:spcPct val="50000"/>
              </a:spcBef>
              <a:spcAft>
                <a:spcPct val="0"/>
              </a:spcAft>
              <a:buClrTx/>
              <a:buSzTx/>
              <a:buFontTx/>
              <a:buNone/>
              <a:tabLst/>
            </a:pPr>
            <a:r>
              <a:rPr lang="en-US" sz="1200" i="0" dirty="0" smtClean="0"/>
              <a:t>      </a:t>
            </a:r>
            <a:r>
              <a:rPr kumimoji="0" lang="en-US" sz="1200" b="1" i="0" u="none" strike="noStrike" cap="none" normalizeH="0" baseline="0" dirty="0" smtClean="0">
                <a:ln>
                  <a:noFill/>
                </a:ln>
                <a:solidFill>
                  <a:schemeClr val="tx1"/>
                </a:solidFill>
                <a:effectLst/>
                <a:latin typeface="Arial" pitchFamily="34" charset="0"/>
              </a:rPr>
              <a:t>OS    </a:t>
            </a:r>
          </a:p>
        </p:txBody>
      </p:sp>
      <p:sp>
        <p:nvSpPr>
          <p:cNvPr id="12" name="Rounded Rectangle 11"/>
          <p:cNvSpPr/>
          <p:nvPr/>
        </p:nvSpPr>
        <p:spPr bwMode="auto">
          <a:xfrm>
            <a:off x="6010282" y="3606165"/>
            <a:ext cx="495299" cy="504824"/>
          </a:xfrm>
          <a:prstGeom prst="roundRect">
            <a:avLst/>
          </a:prstGeom>
          <a:solidFill>
            <a:schemeClr val="accent5">
              <a:lumMod val="9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pitchFamily="34" charset="0"/>
              </a:rPr>
              <a:t>DB</a:t>
            </a:r>
          </a:p>
        </p:txBody>
      </p:sp>
      <p:pic>
        <p:nvPicPr>
          <p:cNvPr id="13" name="Picture 2"/>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6788944" y="4972054"/>
            <a:ext cx="1212056" cy="428625"/>
          </a:xfrm>
          <a:prstGeom prst="rect">
            <a:avLst/>
          </a:prstGeom>
          <a:noFill/>
          <a:ln w="9525">
            <a:noFill/>
            <a:miter lim="800000"/>
            <a:headEnd/>
            <a:tailEnd/>
          </a:ln>
          <a:effectLst/>
        </p:spPr>
      </p:pic>
      <p:sp>
        <p:nvSpPr>
          <p:cNvPr id="14" name="Rounded Rectangle 13"/>
          <p:cNvSpPr/>
          <p:nvPr/>
        </p:nvSpPr>
        <p:spPr bwMode="auto">
          <a:xfrm>
            <a:off x="6772275" y="4591049"/>
            <a:ext cx="1238250" cy="323851"/>
          </a:xfrm>
          <a:prstGeom prst="round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Hypervisor</a:t>
            </a:r>
          </a:p>
        </p:txBody>
      </p:sp>
      <p:sp>
        <p:nvSpPr>
          <p:cNvPr id="15" name="Rounded Rectangle 14"/>
          <p:cNvSpPr/>
          <p:nvPr/>
        </p:nvSpPr>
        <p:spPr bwMode="auto">
          <a:xfrm>
            <a:off x="6791325" y="3486153"/>
            <a:ext cx="1200150" cy="981075"/>
          </a:xfrm>
          <a:prstGeom prst="round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p>
            <a:pPr marL="0" marR="0" indent="0" algn="ctr" defTabSz="914400" rtl="0" eaLnBrk="0" fontAlgn="base" latinLnBrk="0" hangingPunct="0">
              <a:lnSpc>
                <a:spcPct val="100000"/>
              </a:lnSpc>
              <a:spcBef>
                <a:spcPct val="50000"/>
              </a:spcBef>
              <a:spcAft>
                <a:spcPct val="0"/>
              </a:spcAft>
              <a:buClrTx/>
              <a:buSzTx/>
              <a:buFontTx/>
              <a:buNone/>
              <a:tabLst/>
            </a:pPr>
            <a:endParaRPr lang="en-US" sz="1200" i="0" dirty="0" smtClean="0"/>
          </a:p>
          <a:p>
            <a:pPr marL="0" marR="0" indent="0" algn="ctr" defTabSz="914400" rtl="0" eaLnBrk="0" fontAlgn="base" latinLnBrk="0" hangingPunct="0">
              <a:lnSpc>
                <a:spcPct val="100000"/>
              </a:lnSpc>
              <a:spcBef>
                <a:spcPct val="50000"/>
              </a:spcBef>
              <a:spcAft>
                <a:spcPct val="0"/>
              </a:spcAft>
              <a:buClrTx/>
              <a:buSzTx/>
              <a:buFontTx/>
              <a:buNone/>
              <a:tabLst/>
            </a:pPr>
            <a:r>
              <a:rPr lang="en-US" sz="1200" i="0" dirty="0" smtClean="0"/>
              <a:t>      </a:t>
            </a:r>
            <a:r>
              <a:rPr kumimoji="0" lang="en-US" sz="1200" b="1" i="0" u="none" strike="noStrike" cap="none" normalizeH="0" baseline="0" dirty="0" smtClean="0">
                <a:ln>
                  <a:noFill/>
                </a:ln>
                <a:solidFill>
                  <a:schemeClr val="tx1"/>
                </a:solidFill>
                <a:effectLst/>
                <a:latin typeface="Arial" pitchFamily="34" charset="0"/>
              </a:rPr>
              <a:t>OS    </a:t>
            </a:r>
          </a:p>
        </p:txBody>
      </p:sp>
      <p:sp>
        <p:nvSpPr>
          <p:cNvPr id="16" name="Rounded Rectangle 15"/>
          <p:cNvSpPr/>
          <p:nvPr/>
        </p:nvSpPr>
        <p:spPr bwMode="auto">
          <a:xfrm>
            <a:off x="6838951" y="3619500"/>
            <a:ext cx="1076324" cy="504824"/>
          </a:xfrm>
          <a:prstGeom prst="roundRect">
            <a:avLst/>
          </a:prstGeom>
          <a:solidFill>
            <a:schemeClr val="accent5">
              <a:lumMod val="9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pitchFamily="34" charset="0"/>
              </a:rPr>
              <a:t>DB</a:t>
            </a:r>
          </a:p>
        </p:txBody>
      </p:sp>
      <p:sp>
        <p:nvSpPr>
          <p:cNvPr id="19" name="Rounded Rectangle 18"/>
          <p:cNvSpPr/>
          <p:nvPr/>
        </p:nvSpPr>
        <p:spPr bwMode="auto">
          <a:xfrm>
            <a:off x="5340356" y="2927351"/>
            <a:ext cx="581025" cy="504824"/>
          </a:xfrm>
          <a:prstGeom prst="round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ERP</a:t>
            </a:r>
          </a:p>
        </p:txBody>
      </p:sp>
      <p:sp>
        <p:nvSpPr>
          <p:cNvPr id="20" name="Rounded Rectangle 19"/>
          <p:cNvSpPr/>
          <p:nvPr/>
        </p:nvSpPr>
        <p:spPr bwMode="auto">
          <a:xfrm>
            <a:off x="5965826" y="2924175"/>
            <a:ext cx="574674" cy="504824"/>
          </a:xfrm>
          <a:prstGeom prst="round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CRM</a:t>
            </a:r>
          </a:p>
        </p:txBody>
      </p:sp>
      <p:sp>
        <p:nvSpPr>
          <p:cNvPr id="21" name="Rounded Rectangle 20"/>
          <p:cNvSpPr/>
          <p:nvPr/>
        </p:nvSpPr>
        <p:spPr bwMode="auto">
          <a:xfrm>
            <a:off x="6791325" y="2933700"/>
            <a:ext cx="1200150" cy="504824"/>
          </a:xfrm>
          <a:prstGeom prst="round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EDW</a:t>
            </a:r>
          </a:p>
        </p:txBody>
      </p:sp>
      <p:pic>
        <p:nvPicPr>
          <p:cNvPr id="22" name="Picture 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6862769" y="1750776"/>
            <a:ext cx="452437" cy="830501"/>
          </a:xfrm>
          <a:prstGeom prst="rect">
            <a:avLst/>
          </a:prstGeom>
          <a:noFill/>
          <a:ln w="9525">
            <a:noFill/>
            <a:miter lim="800000"/>
            <a:headEnd/>
            <a:tailEnd/>
          </a:ln>
        </p:spPr>
      </p:pic>
      <p:pic>
        <p:nvPicPr>
          <p:cNvPr id="23" name="Picture 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7291394" y="1703148"/>
            <a:ext cx="452437" cy="830501"/>
          </a:xfrm>
          <a:prstGeom prst="rect">
            <a:avLst/>
          </a:prstGeom>
          <a:noFill/>
          <a:ln w="9525">
            <a:noFill/>
            <a:miter lim="800000"/>
            <a:headEnd/>
            <a:tailEnd/>
          </a:ln>
        </p:spPr>
      </p:pic>
      <p:sp>
        <p:nvSpPr>
          <p:cNvPr id="24" name="Rectangle 23"/>
          <p:cNvSpPr/>
          <p:nvPr/>
        </p:nvSpPr>
        <p:spPr>
          <a:xfrm>
            <a:off x="330200" y="1570803"/>
            <a:ext cx="4572000" cy="4093428"/>
          </a:xfrm>
          <a:prstGeom prst="rect">
            <a:avLst/>
          </a:prstGeom>
        </p:spPr>
        <p:txBody>
          <a:bodyPr>
            <a:spAutoFit/>
          </a:bodyPr>
          <a:lstStyle/>
          <a:p>
            <a:pPr algn="l"/>
            <a:r>
              <a:rPr lang="en-US" sz="2000" i="0" dirty="0" smtClean="0"/>
              <a:t>Reasons for adoption </a:t>
            </a:r>
          </a:p>
          <a:p>
            <a:pPr lvl="1" algn="l"/>
            <a:r>
              <a:rPr lang="en-US" sz="1400" i="0" dirty="0" smtClean="0"/>
              <a:t>• Simple to implement </a:t>
            </a:r>
          </a:p>
          <a:p>
            <a:pPr lvl="1" algn="l"/>
            <a:r>
              <a:rPr lang="en-US" sz="1400" i="0" dirty="0" smtClean="0"/>
              <a:t>• Excellent isolation </a:t>
            </a:r>
          </a:p>
          <a:p>
            <a:pPr lvl="1" algn="l"/>
            <a:r>
              <a:rPr lang="en-US" sz="1400" i="0" dirty="0" smtClean="0"/>
              <a:t>• Mixed workloads </a:t>
            </a:r>
          </a:p>
          <a:p>
            <a:pPr lvl="1" algn="l"/>
            <a:r>
              <a:rPr lang="en-US" sz="1400" i="0" dirty="0" smtClean="0"/>
              <a:t>• As-is consolidation </a:t>
            </a:r>
          </a:p>
          <a:p>
            <a:pPr lvl="1" algn="l"/>
            <a:r>
              <a:rPr lang="en-US" sz="1400" i="0" dirty="0" smtClean="0"/>
              <a:t>• Legacy support </a:t>
            </a:r>
          </a:p>
          <a:p>
            <a:pPr algn="l"/>
            <a:r>
              <a:rPr lang="en-US" sz="2000" i="0" dirty="0" smtClean="0"/>
              <a:t>Customer concerns </a:t>
            </a:r>
          </a:p>
          <a:p>
            <a:pPr lvl="1" algn="l"/>
            <a:r>
              <a:rPr lang="en-US" sz="1400" i="0" dirty="0" smtClean="0"/>
              <a:t>• Lower consolidation density </a:t>
            </a:r>
          </a:p>
          <a:p>
            <a:pPr lvl="1" algn="l"/>
            <a:r>
              <a:rPr lang="en-US" sz="1400" i="0" dirty="0" smtClean="0"/>
              <a:t>• Lower ROI </a:t>
            </a:r>
          </a:p>
          <a:p>
            <a:pPr lvl="1" algn="l"/>
            <a:r>
              <a:rPr lang="en-US" sz="1400" i="0" dirty="0" smtClean="0"/>
              <a:t>• Performance (latency) </a:t>
            </a:r>
          </a:p>
          <a:p>
            <a:pPr lvl="1" algn="l"/>
            <a:r>
              <a:rPr lang="en-US" sz="1400" i="0" dirty="0" smtClean="0"/>
              <a:t>• Managing sprawl </a:t>
            </a:r>
          </a:p>
          <a:p>
            <a:pPr lvl="1" algn="l"/>
            <a:r>
              <a:rPr lang="en-US" sz="1400" i="0" dirty="0" smtClean="0"/>
              <a:t>• Not suitable for all deployments </a:t>
            </a:r>
          </a:p>
        </p:txBody>
      </p:sp>
      <p:sp>
        <p:nvSpPr>
          <p:cNvPr id="25" name="Title 1"/>
          <p:cNvSpPr txBox="1">
            <a:spLocks/>
          </p:cNvSpPr>
          <p:nvPr/>
        </p:nvSpPr>
        <p:spPr bwMode="auto">
          <a:xfrm>
            <a:off x="854075" y="800100"/>
            <a:ext cx="7553325" cy="533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lang="en-US" sz="2800" i="0" kern="0" dirty="0" smtClean="0">
                <a:solidFill>
                  <a:srgbClr val="FF0000"/>
                </a:solidFill>
                <a:latin typeface="+mj-lt"/>
                <a:ea typeface="+mj-ea"/>
                <a:cs typeface="+mj-cs"/>
              </a:rPr>
              <a:t>Server - Provision Database in a VM</a:t>
            </a:r>
            <a:endParaRPr kumimoji="0" lang="en-US" sz="2800" b="1" i="0" u="none" strike="noStrike" kern="0" cap="none" spc="0" normalizeH="0" baseline="0" noProof="0" dirty="0">
              <a:ln>
                <a:noFill/>
              </a:ln>
              <a:solidFill>
                <a:srgbClr val="FF0000"/>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ox(in)">
                                      <p:cBhvr>
                                        <p:cTn id="10" dur="500"/>
                                        <p:tgtEl>
                                          <p:spTgt spid="9"/>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AU" dirty="0"/>
              <a:t>Agenda</a:t>
            </a:r>
          </a:p>
        </p:txBody>
      </p:sp>
      <p:sp>
        <p:nvSpPr>
          <p:cNvPr id="24579" name="Rectangle 3"/>
          <p:cNvSpPr>
            <a:spLocks noGrp="1" noChangeArrowheads="1"/>
          </p:cNvSpPr>
          <p:nvPr>
            <p:ph type="body" idx="1"/>
          </p:nvPr>
        </p:nvSpPr>
        <p:spPr>
          <a:xfrm>
            <a:off x="609600" y="1171276"/>
            <a:ext cx="7848600" cy="4732339"/>
          </a:xfrm>
        </p:spPr>
        <p:txBody>
          <a:bodyPr/>
          <a:lstStyle/>
          <a:p>
            <a:pPr eaLnBrk="1" hangingPunct="1">
              <a:lnSpc>
                <a:spcPct val="90000"/>
              </a:lnSpc>
            </a:pPr>
            <a:r>
              <a:rPr lang="en-AU" sz="2200" dirty="0" smtClean="0"/>
              <a:t> Introductions</a:t>
            </a:r>
          </a:p>
          <a:p>
            <a:pPr marL="0" indent="0" eaLnBrk="1" hangingPunct="1">
              <a:lnSpc>
                <a:spcPct val="90000"/>
              </a:lnSpc>
              <a:buNone/>
            </a:pPr>
            <a:endParaRPr lang="en-AU" sz="2200" dirty="0" smtClean="0"/>
          </a:p>
          <a:p>
            <a:pPr eaLnBrk="1" hangingPunct="1">
              <a:lnSpc>
                <a:spcPct val="90000"/>
              </a:lnSpc>
            </a:pPr>
            <a:r>
              <a:rPr lang="en-AU" sz="2200" dirty="0" smtClean="0"/>
              <a:t> How did we get here?</a:t>
            </a:r>
          </a:p>
          <a:p>
            <a:pPr eaLnBrk="1" hangingPunct="1">
              <a:lnSpc>
                <a:spcPct val="90000"/>
              </a:lnSpc>
            </a:pPr>
            <a:endParaRPr lang="en-AU" sz="2200" dirty="0" smtClean="0"/>
          </a:p>
          <a:p>
            <a:pPr eaLnBrk="1" hangingPunct="1">
              <a:lnSpc>
                <a:spcPct val="90000"/>
              </a:lnSpc>
            </a:pPr>
            <a:r>
              <a:rPr lang="en-AU" sz="2200" dirty="0" smtClean="0"/>
              <a:t> The Stack</a:t>
            </a:r>
          </a:p>
          <a:p>
            <a:pPr eaLnBrk="1" hangingPunct="1">
              <a:lnSpc>
                <a:spcPct val="90000"/>
              </a:lnSpc>
              <a:buNone/>
            </a:pPr>
            <a:endParaRPr lang="en-AU" sz="2200" dirty="0" smtClean="0"/>
          </a:p>
          <a:p>
            <a:pPr eaLnBrk="1" hangingPunct="1">
              <a:lnSpc>
                <a:spcPct val="90000"/>
              </a:lnSpc>
            </a:pPr>
            <a:r>
              <a:rPr lang="en-AU" sz="2200" dirty="0" smtClean="0"/>
              <a:t> A strategy for Cloud Computing</a:t>
            </a:r>
          </a:p>
          <a:p>
            <a:pPr eaLnBrk="1" hangingPunct="1">
              <a:lnSpc>
                <a:spcPct val="90000"/>
              </a:lnSpc>
            </a:pPr>
            <a:endParaRPr lang="en-AU" sz="2200" dirty="0" smtClean="0"/>
          </a:p>
          <a:p>
            <a:pPr eaLnBrk="1" hangingPunct="1">
              <a:lnSpc>
                <a:spcPct val="90000"/>
              </a:lnSpc>
            </a:pPr>
            <a:r>
              <a:rPr lang="en-AU" sz="2200" dirty="0" smtClean="0"/>
              <a:t> Delivering Database as a Cloud Service</a:t>
            </a:r>
          </a:p>
          <a:p>
            <a:pPr eaLnBrk="1" hangingPunct="1">
              <a:lnSpc>
                <a:spcPct val="90000"/>
              </a:lnSpc>
            </a:pPr>
            <a:endParaRPr lang="en-AU" sz="2200" dirty="0" smtClean="0"/>
          </a:p>
          <a:p>
            <a:pPr eaLnBrk="1" hangingPunct="1">
              <a:lnSpc>
                <a:spcPct val="90000"/>
              </a:lnSpc>
            </a:pPr>
            <a:r>
              <a:rPr lang="en-AU" sz="2200" dirty="0" smtClean="0"/>
              <a:t>Engineered Systems as a Cloud Platform</a:t>
            </a:r>
          </a:p>
          <a:p>
            <a:pPr eaLnBrk="1" hangingPunct="1">
              <a:lnSpc>
                <a:spcPct val="90000"/>
              </a:lnSpc>
            </a:pPr>
            <a:endParaRPr lang="en-AU" sz="2200" dirty="0" smtClean="0"/>
          </a:p>
          <a:p>
            <a:pPr eaLnBrk="1" hangingPunct="1">
              <a:lnSpc>
                <a:spcPct val="90000"/>
              </a:lnSpc>
            </a:pPr>
            <a:r>
              <a:rPr lang="en-AU" sz="2200" dirty="0" smtClean="0"/>
              <a:t>A New Zealand Perspective</a:t>
            </a:r>
          </a:p>
        </p:txBody>
      </p:sp>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Cloud</a:t>
            </a:r>
            <a:endParaRPr lang="en-US" dirty="0"/>
          </a:p>
        </p:txBody>
      </p:sp>
      <p:pic>
        <p:nvPicPr>
          <p:cNvPr id="1026" name="Picture 2"/>
          <p:cNvPicPr>
            <a:picLocks noGrp="1" noChangeAspect="1" noChangeArrowheads="1"/>
          </p:cNvPicPr>
          <p:nvPr>
            <p:ph idx="1"/>
          </p:nvPr>
        </p:nvPicPr>
        <p:blipFill>
          <a:blip r:embed="rId2" cstate="print">
            <a:clrChange>
              <a:clrFrom>
                <a:srgbClr val="000000"/>
              </a:clrFrom>
              <a:clrTo>
                <a:srgbClr val="000000">
                  <a:alpha val="0"/>
                </a:srgbClr>
              </a:clrTo>
            </a:clrChange>
          </a:blip>
          <a:srcRect/>
          <a:stretch>
            <a:fillRect/>
          </a:stretch>
        </p:blipFill>
        <p:spPr bwMode="auto">
          <a:xfrm>
            <a:off x="5331619" y="4625980"/>
            <a:ext cx="1231106" cy="4286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5386394" y="1788876"/>
            <a:ext cx="452437" cy="830501"/>
          </a:xfrm>
          <a:prstGeom prst="rect">
            <a:avLst/>
          </a:prstGeom>
          <a:noFill/>
          <a:ln w="9525">
            <a:noFill/>
            <a:miter lim="800000"/>
            <a:headEnd/>
            <a:tailEnd/>
          </a:ln>
        </p:spPr>
      </p:pic>
      <p:pic>
        <p:nvPicPr>
          <p:cNvPr id="7" name="Picture 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5948367" y="1741248"/>
            <a:ext cx="452437" cy="830501"/>
          </a:xfrm>
          <a:prstGeom prst="rect">
            <a:avLst/>
          </a:prstGeom>
          <a:noFill/>
          <a:ln w="9525">
            <a:noFill/>
            <a:miter lim="800000"/>
            <a:headEnd/>
            <a:tailEnd/>
          </a:ln>
        </p:spPr>
      </p:pic>
      <p:sp>
        <p:nvSpPr>
          <p:cNvPr id="10" name="Rounded Rectangle 9"/>
          <p:cNvSpPr/>
          <p:nvPr/>
        </p:nvSpPr>
        <p:spPr bwMode="auto">
          <a:xfrm>
            <a:off x="5334004" y="3552825"/>
            <a:ext cx="542925" cy="504824"/>
          </a:xfrm>
          <a:prstGeom prst="roundRect">
            <a:avLst/>
          </a:prstGeom>
          <a:solidFill>
            <a:schemeClr val="accent5">
              <a:lumMod val="9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pitchFamily="34" charset="0"/>
              </a:rPr>
              <a:t>DB</a:t>
            </a:r>
          </a:p>
        </p:txBody>
      </p:sp>
      <p:sp>
        <p:nvSpPr>
          <p:cNvPr id="12" name="Rounded Rectangle 11"/>
          <p:cNvSpPr/>
          <p:nvPr/>
        </p:nvSpPr>
        <p:spPr bwMode="auto">
          <a:xfrm>
            <a:off x="7400926" y="3549015"/>
            <a:ext cx="546100" cy="504824"/>
          </a:xfrm>
          <a:prstGeom prst="roundRect">
            <a:avLst/>
          </a:prstGeom>
          <a:solidFill>
            <a:schemeClr val="accent5">
              <a:lumMod val="9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pitchFamily="34" charset="0"/>
              </a:rPr>
              <a:t>DB</a:t>
            </a:r>
          </a:p>
        </p:txBody>
      </p:sp>
      <p:pic>
        <p:nvPicPr>
          <p:cNvPr id="13" name="Picture 2"/>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6788944" y="4635504"/>
            <a:ext cx="1212056" cy="428625"/>
          </a:xfrm>
          <a:prstGeom prst="rect">
            <a:avLst/>
          </a:prstGeom>
          <a:noFill/>
          <a:ln w="9525">
            <a:noFill/>
            <a:miter lim="800000"/>
            <a:headEnd/>
            <a:tailEnd/>
          </a:ln>
          <a:effectLst/>
        </p:spPr>
      </p:pic>
      <p:sp>
        <p:nvSpPr>
          <p:cNvPr id="15" name="Rounded Rectangle 14"/>
          <p:cNvSpPr/>
          <p:nvPr/>
        </p:nvSpPr>
        <p:spPr bwMode="auto">
          <a:xfrm>
            <a:off x="6765925" y="4171952"/>
            <a:ext cx="1200150" cy="314325"/>
          </a:xfrm>
          <a:prstGeom prst="round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OS    </a:t>
            </a:r>
          </a:p>
        </p:txBody>
      </p:sp>
      <p:sp>
        <p:nvSpPr>
          <p:cNvPr id="16" name="Rounded Rectangle 15"/>
          <p:cNvSpPr/>
          <p:nvPr/>
        </p:nvSpPr>
        <p:spPr bwMode="auto">
          <a:xfrm>
            <a:off x="6045200" y="3549651"/>
            <a:ext cx="1225550" cy="504824"/>
          </a:xfrm>
          <a:prstGeom prst="roundRect">
            <a:avLst/>
          </a:prstGeom>
          <a:solidFill>
            <a:schemeClr val="accent5">
              <a:lumMod val="9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pitchFamily="34" charset="0"/>
              </a:rPr>
              <a:t>DB</a:t>
            </a:r>
          </a:p>
        </p:txBody>
      </p:sp>
      <p:sp>
        <p:nvSpPr>
          <p:cNvPr id="19" name="Rounded Rectangle 18"/>
          <p:cNvSpPr/>
          <p:nvPr/>
        </p:nvSpPr>
        <p:spPr bwMode="auto">
          <a:xfrm>
            <a:off x="5305431" y="2914651"/>
            <a:ext cx="561975" cy="504824"/>
          </a:xfrm>
          <a:prstGeom prst="round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ERP</a:t>
            </a:r>
          </a:p>
        </p:txBody>
      </p:sp>
      <p:sp>
        <p:nvSpPr>
          <p:cNvPr id="20" name="Rounded Rectangle 19"/>
          <p:cNvSpPr/>
          <p:nvPr/>
        </p:nvSpPr>
        <p:spPr bwMode="auto">
          <a:xfrm>
            <a:off x="7375526" y="2924175"/>
            <a:ext cx="552450" cy="504824"/>
          </a:xfrm>
          <a:prstGeom prst="round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CRM</a:t>
            </a:r>
          </a:p>
        </p:txBody>
      </p:sp>
      <p:sp>
        <p:nvSpPr>
          <p:cNvPr id="21" name="Rounded Rectangle 20"/>
          <p:cNvSpPr/>
          <p:nvPr/>
        </p:nvSpPr>
        <p:spPr bwMode="auto">
          <a:xfrm>
            <a:off x="6013457" y="2921000"/>
            <a:ext cx="1257299" cy="504824"/>
          </a:xfrm>
          <a:prstGeom prst="round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EDW</a:t>
            </a:r>
          </a:p>
        </p:txBody>
      </p:sp>
      <p:pic>
        <p:nvPicPr>
          <p:cNvPr id="22" name="Picture 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6862769" y="1750776"/>
            <a:ext cx="452437" cy="830501"/>
          </a:xfrm>
          <a:prstGeom prst="rect">
            <a:avLst/>
          </a:prstGeom>
          <a:noFill/>
          <a:ln w="9525">
            <a:noFill/>
            <a:miter lim="800000"/>
            <a:headEnd/>
            <a:tailEnd/>
          </a:ln>
        </p:spPr>
      </p:pic>
      <p:pic>
        <p:nvPicPr>
          <p:cNvPr id="23" name="Picture 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7291394" y="1703148"/>
            <a:ext cx="452437" cy="830501"/>
          </a:xfrm>
          <a:prstGeom prst="rect">
            <a:avLst/>
          </a:prstGeom>
          <a:noFill/>
          <a:ln w="9525">
            <a:noFill/>
            <a:miter lim="800000"/>
            <a:headEnd/>
            <a:tailEnd/>
          </a:ln>
        </p:spPr>
      </p:pic>
      <p:sp>
        <p:nvSpPr>
          <p:cNvPr id="24" name="Rectangle 23"/>
          <p:cNvSpPr/>
          <p:nvPr/>
        </p:nvSpPr>
        <p:spPr>
          <a:xfrm>
            <a:off x="330200" y="1748606"/>
            <a:ext cx="4572000" cy="2800767"/>
          </a:xfrm>
          <a:prstGeom prst="rect">
            <a:avLst/>
          </a:prstGeom>
        </p:spPr>
        <p:txBody>
          <a:bodyPr>
            <a:spAutoFit/>
          </a:bodyPr>
          <a:lstStyle/>
          <a:p>
            <a:pPr algn="l"/>
            <a:r>
              <a:rPr lang="en-US" sz="2000" i="0" dirty="0" smtClean="0"/>
              <a:t>Reasons for adoption </a:t>
            </a:r>
          </a:p>
          <a:p>
            <a:pPr lvl="1" algn="l"/>
            <a:r>
              <a:rPr lang="en-US" sz="1400" i="0" dirty="0" smtClean="0"/>
              <a:t>• Consolidation density </a:t>
            </a:r>
          </a:p>
          <a:p>
            <a:pPr lvl="1" algn="l"/>
            <a:r>
              <a:rPr lang="en-US" sz="1400" i="0" dirty="0" smtClean="0"/>
              <a:t>• Good ROI </a:t>
            </a:r>
          </a:p>
          <a:p>
            <a:pPr lvl="1" algn="l"/>
            <a:r>
              <a:rPr lang="en-US" sz="1400" i="0" dirty="0" smtClean="0"/>
              <a:t>• Performance </a:t>
            </a:r>
          </a:p>
          <a:p>
            <a:pPr lvl="1" algn="l"/>
            <a:r>
              <a:rPr lang="en-US" sz="1400" i="0" dirty="0" smtClean="0"/>
              <a:t>• Supports any app </a:t>
            </a:r>
          </a:p>
          <a:p>
            <a:pPr algn="l"/>
            <a:r>
              <a:rPr lang="en-US" sz="2000" i="0" dirty="0" smtClean="0"/>
              <a:t>Customer concerns </a:t>
            </a:r>
          </a:p>
          <a:p>
            <a:pPr lvl="1" algn="l"/>
            <a:r>
              <a:rPr lang="en-US" sz="1400" i="0" dirty="0" smtClean="0"/>
              <a:t>• Requires OS standardization </a:t>
            </a:r>
          </a:p>
          <a:p>
            <a:pPr lvl="1" algn="l"/>
            <a:r>
              <a:rPr lang="en-US" sz="1400" i="0" dirty="0" smtClean="0"/>
              <a:t>• Database only </a:t>
            </a:r>
          </a:p>
        </p:txBody>
      </p:sp>
      <p:sp>
        <p:nvSpPr>
          <p:cNvPr id="25" name="Title 1"/>
          <p:cNvSpPr txBox="1">
            <a:spLocks/>
          </p:cNvSpPr>
          <p:nvPr/>
        </p:nvSpPr>
        <p:spPr bwMode="auto">
          <a:xfrm>
            <a:off x="854075" y="800100"/>
            <a:ext cx="7553325" cy="533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lang="en-US" sz="2800" i="0" kern="0" dirty="0" smtClean="0">
                <a:solidFill>
                  <a:srgbClr val="FF0000"/>
                </a:solidFill>
                <a:latin typeface="+mj-lt"/>
                <a:ea typeface="+mj-ea"/>
                <a:cs typeface="+mj-cs"/>
              </a:rPr>
              <a:t>Platform - Provision Database</a:t>
            </a:r>
            <a:endParaRPr kumimoji="0" lang="en-US" sz="2800" b="1" i="0" u="none" strike="noStrike" kern="0" cap="none" spc="0" normalizeH="0" baseline="0" noProof="0" dirty="0">
              <a:ln>
                <a:noFill/>
              </a:ln>
              <a:solidFill>
                <a:srgbClr val="FF0000"/>
              </a:solidFill>
              <a:effectLst/>
              <a:uLnTx/>
              <a:uFillTx/>
              <a:latin typeface="+mj-lt"/>
              <a:ea typeface="+mj-ea"/>
              <a:cs typeface="+mj-cs"/>
            </a:endParaRPr>
          </a:p>
        </p:txBody>
      </p:sp>
      <p:sp>
        <p:nvSpPr>
          <p:cNvPr id="26" name="Rounded Rectangle 25"/>
          <p:cNvSpPr/>
          <p:nvPr/>
        </p:nvSpPr>
        <p:spPr bwMode="auto">
          <a:xfrm>
            <a:off x="5343525" y="4184652"/>
            <a:ext cx="1200150" cy="314325"/>
          </a:xfrm>
          <a:prstGeom prst="round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OS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ox(i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Cloud</a:t>
            </a:r>
            <a:endParaRPr lang="en-US" dirty="0"/>
          </a:p>
        </p:txBody>
      </p:sp>
      <p:pic>
        <p:nvPicPr>
          <p:cNvPr id="1026" name="Picture 2"/>
          <p:cNvPicPr>
            <a:picLocks noGrp="1" noChangeAspect="1" noChangeArrowheads="1"/>
          </p:cNvPicPr>
          <p:nvPr>
            <p:ph idx="1"/>
          </p:nvPr>
        </p:nvPicPr>
        <p:blipFill>
          <a:blip r:embed="rId2" cstate="print">
            <a:clrChange>
              <a:clrFrom>
                <a:srgbClr val="000000"/>
              </a:clrFrom>
              <a:clrTo>
                <a:srgbClr val="000000">
                  <a:alpha val="0"/>
                </a:srgbClr>
              </a:clrTo>
            </a:clrChange>
          </a:blip>
          <a:srcRect/>
          <a:stretch>
            <a:fillRect/>
          </a:stretch>
        </p:blipFill>
        <p:spPr bwMode="auto">
          <a:xfrm>
            <a:off x="5331619" y="4962529"/>
            <a:ext cx="1231106" cy="4286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5386394" y="2106376"/>
            <a:ext cx="452437" cy="830501"/>
          </a:xfrm>
          <a:prstGeom prst="rect">
            <a:avLst/>
          </a:prstGeom>
          <a:noFill/>
          <a:ln w="9525">
            <a:noFill/>
            <a:miter lim="800000"/>
            <a:headEnd/>
            <a:tailEnd/>
          </a:ln>
        </p:spPr>
      </p:pic>
      <p:pic>
        <p:nvPicPr>
          <p:cNvPr id="7" name="Picture 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5948367" y="2058748"/>
            <a:ext cx="452437" cy="830501"/>
          </a:xfrm>
          <a:prstGeom prst="rect">
            <a:avLst/>
          </a:prstGeom>
          <a:noFill/>
          <a:ln w="9525">
            <a:noFill/>
            <a:miter lim="800000"/>
            <a:headEnd/>
            <a:tailEnd/>
          </a:ln>
        </p:spPr>
      </p:pic>
      <p:pic>
        <p:nvPicPr>
          <p:cNvPr id="13" name="Picture 2"/>
          <p:cNvPicPr>
            <a:picLocks noChangeAspect="1" noChangeArrowheads="1"/>
          </p:cNvPicPr>
          <p:nvPr/>
        </p:nvPicPr>
        <p:blipFill>
          <a:blip r:embed="rId2" cstate="print">
            <a:clrChange>
              <a:clrFrom>
                <a:srgbClr val="000000"/>
              </a:clrFrom>
              <a:clrTo>
                <a:srgbClr val="000000">
                  <a:alpha val="0"/>
                </a:srgbClr>
              </a:clrTo>
            </a:clrChange>
          </a:blip>
          <a:srcRect/>
          <a:stretch>
            <a:fillRect/>
          </a:stretch>
        </p:blipFill>
        <p:spPr bwMode="auto">
          <a:xfrm>
            <a:off x="6788944" y="4972054"/>
            <a:ext cx="1212056" cy="428625"/>
          </a:xfrm>
          <a:prstGeom prst="rect">
            <a:avLst/>
          </a:prstGeom>
          <a:noFill/>
          <a:ln w="9525">
            <a:noFill/>
            <a:miter lim="800000"/>
            <a:headEnd/>
            <a:tailEnd/>
          </a:ln>
          <a:effectLst/>
        </p:spPr>
      </p:pic>
      <p:sp>
        <p:nvSpPr>
          <p:cNvPr id="15" name="Rounded Rectangle 14"/>
          <p:cNvSpPr/>
          <p:nvPr/>
        </p:nvSpPr>
        <p:spPr bwMode="auto">
          <a:xfrm>
            <a:off x="6765925" y="4508500"/>
            <a:ext cx="1200150" cy="314325"/>
          </a:xfrm>
          <a:prstGeom prst="round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OS    </a:t>
            </a:r>
          </a:p>
        </p:txBody>
      </p:sp>
      <p:sp>
        <p:nvSpPr>
          <p:cNvPr id="16" name="Rounded Rectangle 15"/>
          <p:cNvSpPr/>
          <p:nvPr/>
        </p:nvSpPr>
        <p:spPr bwMode="auto">
          <a:xfrm>
            <a:off x="5346706" y="3886200"/>
            <a:ext cx="2603499" cy="504824"/>
          </a:xfrm>
          <a:prstGeom prst="roundRect">
            <a:avLst/>
          </a:prstGeom>
          <a:solidFill>
            <a:schemeClr val="accent5">
              <a:lumMod val="9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1" u="none" strike="noStrike" cap="none" normalizeH="0" baseline="0" dirty="0" smtClean="0">
                <a:ln>
                  <a:noFill/>
                </a:ln>
                <a:solidFill>
                  <a:schemeClr val="tx1"/>
                </a:solidFill>
                <a:effectLst/>
                <a:latin typeface="Arial" pitchFamily="34" charset="0"/>
              </a:rPr>
              <a:t>DB</a:t>
            </a:r>
          </a:p>
        </p:txBody>
      </p:sp>
      <p:sp>
        <p:nvSpPr>
          <p:cNvPr id="19" name="Rounded Rectangle 18"/>
          <p:cNvSpPr/>
          <p:nvPr/>
        </p:nvSpPr>
        <p:spPr bwMode="auto">
          <a:xfrm>
            <a:off x="5343531" y="3241675"/>
            <a:ext cx="561975" cy="504824"/>
          </a:xfrm>
          <a:prstGeom prst="round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ERP</a:t>
            </a:r>
          </a:p>
        </p:txBody>
      </p:sp>
      <p:sp>
        <p:nvSpPr>
          <p:cNvPr id="20" name="Rounded Rectangle 19"/>
          <p:cNvSpPr/>
          <p:nvPr/>
        </p:nvSpPr>
        <p:spPr bwMode="auto">
          <a:xfrm>
            <a:off x="6051551" y="3241675"/>
            <a:ext cx="552450" cy="504824"/>
          </a:xfrm>
          <a:prstGeom prst="round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CRM</a:t>
            </a:r>
          </a:p>
        </p:txBody>
      </p:sp>
      <p:sp>
        <p:nvSpPr>
          <p:cNvPr id="21" name="Rounded Rectangle 20"/>
          <p:cNvSpPr/>
          <p:nvPr/>
        </p:nvSpPr>
        <p:spPr bwMode="auto">
          <a:xfrm>
            <a:off x="6800857" y="3251200"/>
            <a:ext cx="1142999" cy="504824"/>
          </a:xfrm>
          <a:prstGeom prst="roundRect">
            <a:avLst/>
          </a:prstGeom>
          <a:solidFill>
            <a:srgbClr val="92D050"/>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EDW</a:t>
            </a:r>
          </a:p>
        </p:txBody>
      </p:sp>
      <p:pic>
        <p:nvPicPr>
          <p:cNvPr id="22" name="Picture 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6862769" y="2068276"/>
            <a:ext cx="452437" cy="830501"/>
          </a:xfrm>
          <a:prstGeom prst="rect">
            <a:avLst/>
          </a:prstGeom>
          <a:noFill/>
          <a:ln w="9525">
            <a:noFill/>
            <a:miter lim="800000"/>
            <a:headEnd/>
            <a:tailEnd/>
          </a:ln>
        </p:spPr>
      </p:pic>
      <p:pic>
        <p:nvPicPr>
          <p:cNvPr id="23" name="Picture 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7291394" y="2020648"/>
            <a:ext cx="452437" cy="830501"/>
          </a:xfrm>
          <a:prstGeom prst="rect">
            <a:avLst/>
          </a:prstGeom>
          <a:noFill/>
          <a:ln w="9525">
            <a:noFill/>
            <a:miter lim="800000"/>
            <a:headEnd/>
            <a:tailEnd/>
          </a:ln>
        </p:spPr>
      </p:pic>
      <p:sp>
        <p:nvSpPr>
          <p:cNvPr id="24" name="Rectangle 23"/>
          <p:cNvSpPr/>
          <p:nvPr/>
        </p:nvSpPr>
        <p:spPr>
          <a:xfrm>
            <a:off x="342900" y="1697801"/>
            <a:ext cx="4572000" cy="3447098"/>
          </a:xfrm>
          <a:prstGeom prst="rect">
            <a:avLst/>
          </a:prstGeom>
        </p:spPr>
        <p:txBody>
          <a:bodyPr>
            <a:spAutoFit/>
          </a:bodyPr>
          <a:lstStyle/>
          <a:p>
            <a:pPr algn="l"/>
            <a:r>
              <a:rPr lang="en-US" sz="2000" i="0" dirty="0" smtClean="0"/>
              <a:t>Reasons for adoption </a:t>
            </a:r>
          </a:p>
          <a:p>
            <a:pPr lvl="1" algn="l"/>
            <a:r>
              <a:rPr lang="en-US" sz="1400" i="0" dirty="0" smtClean="0"/>
              <a:t>• Most efficient </a:t>
            </a:r>
          </a:p>
          <a:p>
            <a:pPr lvl="1" algn="l"/>
            <a:r>
              <a:rPr lang="en-US" sz="1400" i="0" dirty="0" smtClean="0"/>
              <a:t>• Extremely fast provisioning </a:t>
            </a:r>
          </a:p>
          <a:p>
            <a:pPr lvl="1" algn="l"/>
            <a:r>
              <a:rPr lang="en-US" sz="1400" i="0" dirty="0" smtClean="0"/>
              <a:t>• Best ROI </a:t>
            </a:r>
          </a:p>
          <a:p>
            <a:pPr lvl="1" algn="l"/>
            <a:r>
              <a:rPr lang="en-US" sz="1400" i="0" dirty="0" smtClean="0"/>
              <a:t>• Performance </a:t>
            </a:r>
          </a:p>
          <a:p>
            <a:pPr lvl="1" algn="l"/>
            <a:r>
              <a:rPr lang="en-US" sz="1400" i="0" dirty="0" smtClean="0"/>
              <a:t>• Efficient memory use </a:t>
            </a:r>
          </a:p>
          <a:p>
            <a:pPr algn="l"/>
            <a:r>
              <a:rPr lang="en-US" sz="2000" i="0" dirty="0" smtClean="0"/>
              <a:t>Customer concerns </a:t>
            </a:r>
          </a:p>
          <a:p>
            <a:pPr lvl="1" algn="l"/>
            <a:r>
              <a:rPr lang="en-US" sz="1400" i="0" dirty="0" smtClean="0"/>
              <a:t>• App qualification required </a:t>
            </a:r>
          </a:p>
          <a:p>
            <a:pPr lvl="1" algn="l"/>
            <a:r>
              <a:rPr lang="en-US" sz="1400" i="0" dirty="0" smtClean="0"/>
              <a:t>• Requires OS and DB standardization </a:t>
            </a:r>
          </a:p>
          <a:p>
            <a:pPr lvl="1" algn="l"/>
            <a:r>
              <a:rPr lang="en-US" sz="1400" i="0" dirty="0" smtClean="0"/>
              <a:t>• Isolation </a:t>
            </a:r>
          </a:p>
        </p:txBody>
      </p:sp>
      <p:sp>
        <p:nvSpPr>
          <p:cNvPr id="25" name="Title 1"/>
          <p:cNvSpPr txBox="1">
            <a:spLocks/>
          </p:cNvSpPr>
          <p:nvPr/>
        </p:nvSpPr>
        <p:spPr bwMode="auto">
          <a:xfrm>
            <a:off x="854075" y="800100"/>
            <a:ext cx="7553325" cy="5334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lang="en-US" sz="2800" i="0" kern="0" dirty="0" smtClean="0">
                <a:solidFill>
                  <a:srgbClr val="FF0000"/>
                </a:solidFill>
                <a:latin typeface="+mj-lt"/>
                <a:ea typeface="+mj-ea"/>
                <a:cs typeface="+mj-cs"/>
              </a:rPr>
              <a:t>Database - Provision Schema</a:t>
            </a:r>
            <a:endParaRPr kumimoji="0" lang="en-US" sz="2800" b="1" i="0" u="none" strike="noStrike" kern="0" cap="none" spc="0" normalizeH="0" baseline="0" noProof="0" dirty="0">
              <a:ln>
                <a:noFill/>
              </a:ln>
              <a:solidFill>
                <a:srgbClr val="FF0000"/>
              </a:solidFill>
              <a:effectLst/>
              <a:uLnTx/>
              <a:uFillTx/>
              <a:latin typeface="+mj-lt"/>
              <a:ea typeface="+mj-ea"/>
              <a:cs typeface="+mj-cs"/>
            </a:endParaRPr>
          </a:p>
        </p:txBody>
      </p:sp>
      <p:sp>
        <p:nvSpPr>
          <p:cNvPr id="26" name="Rounded Rectangle 25"/>
          <p:cNvSpPr/>
          <p:nvPr/>
        </p:nvSpPr>
        <p:spPr bwMode="auto">
          <a:xfrm>
            <a:off x="5343525" y="4521200"/>
            <a:ext cx="1200150" cy="314325"/>
          </a:xfrm>
          <a:prstGeom prst="round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OS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91"/>
          <p:cNvSpPr>
            <a:spLocks noChangeArrowheads="1"/>
          </p:cNvSpPr>
          <p:nvPr/>
        </p:nvSpPr>
        <p:spPr bwMode="auto">
          <a:xfrm rot="5400000">
            <a:off x="2259013" y="2995613"/>
            <a:ext cx="620712" cy="3116262"/>
          </a:xfrm>
          <a:prstGeom prst="ellipse">
            <a:avLst/>
          </a:prstGeom>
          <a:gradFill rotWithShape="1">
            <a:gsLst>
              <a:gs pos="0">
                <a:srgbClr val="969696">
                  <a:alpha val="29999"/>
                </a:srgbClr>
              </a:gs>
              <a:gs pos="100000">
                <a:schemeClr val="bg1">
                  <a:alpha val="0"/>
                </a:schemeClr>
              </a:gs>
            </a:gsLst>
            <a:path path="shape">
              <a:fillToRect l="50000" t="50000" r="50000" b="50000"/>
            </a:path>
          </a:gradFill>
          <a:ln w="9525" algn="ctr">
            <a:noFill/>
            <a:round/>
            <a:headEnd/>
            <a:tailEnd/>
          </a:ln>
        </p:spPr>
        <p:txBody>
          <a:bodyPr lIns="92075" tIns="46038" rIns="92075" bIns="46038" anchor="ctr"/>
          <a:lstStyle/>
          <a:p>
            <a:pPr>
              <a:lnSpc>
                <a:spcPct val="90000"/>
              </a:lnSpc>
              <a:spcBef>
                <a:spcPts val="1250"/>
              </a:spcBef>
              <a:buClr>
                <a:srgbClr val="000000"/>
              </a:buClr>
              <a:buSzPct val="100000"/>
              <a:buFont typeface="Times New Roman" pitchFamily="18" charset="0"/>
              <a:buNone/>
            </a:pPr>
            <a:endParaRPr lang="en-US" sz="1400" b="0" i="0" smtClean="0">
              <a:solidFill>
                <a:srgbClr val="000000"/>
              </a:solidFill>
              <a:ea typeface="SimSun" pitchFamily="2" charset="-122"/>
              <a:cs typeface="Arial" pitchFamily="34" charset="0"/>
            </a:endParaRPr>
          </a:p>
        </p:txBody>
      </p:sp>
      <p:sp>
        <p:nvSpPr>
          <p:cNvPr id="21507" name="Oval 91"/>
          <p:cNvSpPr>
            <a:spLocks noChangeArrowheads="1"/>
          </p:cNvSpPr>
          <p:nvPr/>
        </p:nvSpPr>
        <p:spPr bwMode="auto">
          <a:xfrm rot="5400000">
            <a:off x="2206630" y="898528"/>
            <a:ext cx="620713" cy="3116263"/>
          </a:xfrm>
          <a:prstGeom prst="ellipse">
            <a:avLst/>
          </a:prstGeom>
          <a:gradFill rotWithShape="1">
            <a:gsLst>
              <a:gs pos="0">
                <a:srgbClr val="969696">
                  <a:alpha val="29999"/>
                </a:srgbClr>
              </a:gs>
              <a:gs pos="100000">
                <a:schemeClr val="bg1">
                  <a:alpha val="0"/>
                </a:schemeClr>
              </a:gs>
            </a:gsLst>
            <a:path path="shape">
              <a:fillToRect l="50000" t="50000" r="50000" b="50000"/>
            </a:path>
          </a:gradFill>
          <a:ln w="9525" algn="ctr">
            <a:noFill/>
            <a:round/>
            <a:headEnd/>
            <a:tailEnd/>
          </a:ln>
        </p:spPr>
        <p:txBody>
          <a:bodyPr lIns="92075" tIns="46038" rIns="92075" bIns="46038" anchor="ctr"/>
          <a:lstStyle/>
          <a:p>
            <a:pPr>
              <a:lnSpc>
                <a:spcPct val="90000"/>
              </a:lnSpc>
              <a:spcBef>
                <a:spcPts val="1250"/>
              </a:spcBef>
              <a:buClr>
                <a:srgbClr val="000000"/>
              </a:buClr>
              <a:buSzPct val="100000"/>
              <a:buFont typeface="Times New Roman" pitchFamily="18" charset="0"/>
              <a:buNone/>
            </a:pPr>
            <a:endParaRPr lang="en-US" sz="1400" b="0" i="0" smtClean="0">
              <a:solidFill>
                <a:srgbClr val="000000"/>
              </a:solidFill>
              <a:ea typeface="SimSun" pitchFamily="2" charset="-122"/>
              <a:cs typeface="Arial" pitchFamily="34" charset="0"/>
            </a:endParaRPr>
          </a:p>
        </p:txBody>
      </p:sp>
      <p:sp>
        <p:nvSpPr>
          <p:cNvPr id="38" name="Rounded Rectangle 37"/>
          <p:cNvSpPr>
            <a:spLocks noChangeArrowheads="1"/>
          </p:cNvSpPr>
          <p:nvPr/>
        </p:nvSpPr>
        <p:spPr bwMode="auto">
          <a:xfrm>
            <a:off x="212725" y="1516063"/>
            <a:ext cx="4897438" cy="685800"/>
          </a:xfrm>
          <a:prstGeom prst="roundRect">
            <a:avLst>
              <a:gd name="adj" fmla="val 16925"/>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lgn="ctr">
            <a:solidFill>
              <a:srgbClr val="D9D9D9"/>
            </a:solidFill>
            <a:round/>
            <a:headEnd/>
            <a:tailEnd/>
          </a:ln>
          <a:effectLst>
            <a:outerShdw blurRad="50800" dist="38100" dir="8100000" algn="tr" rotWithShape="0">
              <a:prstClr val="black">
                <a:alpha val="40000"/>
              </a:prstClr>
            </a:outerShdw>
          </a:effectLst>
        </p:spPr>
        <p:txBody>
          <a:bodyPr lIns="92075" tIns="46038" rIns="92075" bIns="46038" anchor="ctr"/>
          <a:lstStyle/>
          <a:p>
            <a:pPr>
              <a:lnSpc>
                <a:spcPct val="90000"/>
              </a:lnSpc>
              <a:spcBef>
                <a:spcPts val="1250"/>
              </a:spcBef>
              <a:buClr>
                <a:srgbClr val="FD0000"/>
              </a:buClr>
              <a:buSzPct val="100000"/>
              <a:buFont typeface="Times New Roman" pitchFamily="18" charset="0"/>
              <a:buNone/>
              <a:defRPr/>
            </a:pPr>
            <a:endParaRPr lang="en-US" sz="1200" b="0" i="0">
              <a:solidFill>
                <a:srgbClr val="000000"/>
              </a:solidFill>
              <a:ea typeface="SimSun" pitchFamily="2" charset="-122"/>
              <a:cs typeface="Arial" pitchFamily="34" charset="0"/>
            </a:endParaRPr>
          </a:p>
        </p:txBody>
      </p:sp>
      <p:sp>
        <p:nvSpPr>
          <p:cNvPr id="43" name="Rounded Rectangle 42"/>
          <p:cNvSpPr>
            <a:spLocks noChangeArrowheads="1"/>
          </p:cNvSpPr>
          <p:nvPr/>
        </p:nvSpPr>
        <p:spPr bwMode="auto">
          <a:xfrm>
            <a:off x="249238" y="4656139"/>
            <a:ext cx="4895850" cy="1395412"/>
          </a:xfrm>
          <a:prstGeom prst="roundRect">
            <a:avLst>
              <a:gd name="adj" fmla="val 9153"/>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lgn="ctr">
            <a:solidFill>
              <a:srgbClr val="D9D9D9"/>
            </a:solidFill>
            <a:round/>
            <a:headEnd/>
            <a:tailEnd/>
          </a:ln>
          <a:effectLst>
            <a:outerShdw blurRad="50800" dist="38100" dir="8100000" algn="tr" rotWithShape="0">
              <a:prstClr val="black">
                <a:alpha val="40000"/>
              </a:prstClr>
            </a:outerShdw>
          </a:effectLst>
        </p:spPr>
        <p:txBody>
          <a:bodyPr lIns="92075" tIns="46038" rIns="92075" bIns="46038" anchor="ctr"/>
          <a:lstStyle/>
          <a:p>
            <a:pPr>
              <a:lnSpc>
                <a:spcPct val="90000"/>
              </a:lnSpc>
              <a:spcBef>
                <a:spcPts val="1250"/>
              </a:spcBef>
              <a:buClr>
                <a:srgbClr val="FD0000"/>
              </a:buClr>
              <a:buSzPct val="100000"/>
              <a:buFont typeface="Times New Roman" pitchFamily="18" charset="0"/>
              <a:buNone/>
              <a:defRPr/>
            </a:pPr>
            <a:endParaRPr lang="en-US" sz="1200" b="0" i="0">
              <a:solidFill>
                <a:srgbClr val="000000"/>
              </a:solidFill>
              <a:ea typeface="SimSun" pitchFamily="2" charset="-122"/>
              <a:cs typeface="Arial" pitchFamily="34" charset="0"/>
            </a:endParaRPr>
          </a:p>
        </p:txBody>
      </p:sp>
      <p:sp>
        <p:nvSpPr>
          <p:cNvPr id="44" name="Rounded Rectangle 43"/>
          <p:cNvSpPr>
            <a:spLocks noChangeArrowheads="1"/>
          </p:cNvSpPr>
          <p:nvPr/>
        </p:nvSpPr>
        <p:spPr bwMode="auto">
          <a:xfrm>
            <a:off x="204788" y="2622549"/>
            <a:ext cx="4895850" cy="1608139"/>
          </a:xfrm>
          <a:prstGeom prst="roundRect">
            <a:avLst>
              <a:gd name="adj" fmla="val 9153"/>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lgn="ctr">
            <a:solidFill>
              <a:srgbClr val="D9D9D9"/>
            </a:solidFill>
            <a:round/>
            <a:headEnd/>
            <a:tailEnd/>
          </a:ln>
          <a:effectLst>
            <a:outerShdw blurRad="50800" dist="38100" dir="8100000" algn="tr" rotWithShape="0">
              <a:prstClr val="black">
                <a:alpha val="40000"/>
              </a:prstClr>
            </a:outerShdw>
          </a:effectLst>
        </p:spPr>
        <p:txBody>
          <a:bodyPr lIns="92075" tIns="46038" rIns="92075" bIns="46038" anchor="ctr"/>
          <a:lstStyle/>
          <a:p>
            <a:pPr>
              <a:lnSpc>
                <a:spcPct val="90000"/>
              </a:lnSpc>
              <a:spcBef>
                <a:spcPts val="1250"/>
              </a:spcBef>
              <a:buClr>
                <a:srgbClr val="FD0000"/>
              </a:buClr>
              <a:buSzPct val="100000"/>
              <a:buFont typeface="Times New Roman" pitchFamily="18" charset="0"/>
              <a:buNone/>
              <a:defRPr/>
            </a:pPr>
            <a:endParaRPr lang="en-US" sz="1200" b="0" i="0">
              <a:solidFill>
                <a:srgbClr val="000000"/>
              </a:solidFill>
              <a:ea typeface="SimSun" pitchFamily="2" charset="-122"/>
              <a:cs typeface="Arial" pitchFamily="34" charset="0"/>
            </a:endParaRPr>
          </a:p>
        </p:txBody>
      </p:sp>
      <p:sp>
        <p:nvSpPr>
          <p:cNvPr id="66" name="Rounded Rectangle 65"/>
          <p:cNvSpPr>
            <a:spLocks noChangeArrowheads="1"/>
          </p:cNvSpPr>
          <p:nvPr/>
        </p:nvSpPr>
        <p:spPr bwMode="auto">
          <a:xfrm>
            <a:off x="5822950" y="1190625"/>
            <a:ext cx="3105150" cy="4860925"/>
          </a:xfrm>
          <a:prstGeom prst="roundRect">
            <a:avLst>
              <a:gd name="adj" fmla="val 7215"/>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lgn="ctr">
            <a:solidFill>
              <a:srgbClr val="D9D9D9"/>
            </a:solidFill>
            <a:round/>
            <a:headEnd/>
            <a:tailEnd/>
          </a:ln>
          <a:effectLst>
            <a:outerShdw blurRad="50800" dist="38100" dir="8100000" algn="tr" rotWithShape="0">
              <a:prstClr val="black">
                <a:alpha val="40000"/>
              </a:prstClr>
            </a:outerShdw>
          </a:effectLst>
        </p:spPr>
        <p:txBody>
          <a:bodyPr lIns="92075" tIns="46038" rIns="92075" bIns="46038" anchor="ctr"/>
          <a:lstStyle/>
          <a:p>
            <a:pPr>
              <a:lnSpc>
                <a:spcPct val="90000"/>
              </a:lnSpc>
              <a:spcBef>
                <a:spcPts val="1250"/>
              </a:spcBef>
              <a:buClr>
                <a:srgbClr val="FD0000"/>
              </a:buClr>
              <a:buSzPct val="100000"/>
              <a:buFont typeface="Times New Roman" pitchFamily="18" charset="0"/>
              <a:buNone/>
              <a:defRPr/>
            </a:pPr>
            <a:endParaRPr lang="en-US" sz="1200" b="0" i="0">
              <a:solidFill>
                <a:srgbClr val="000000"/>
              </a:solidFill>
              <a:ea typeface="SimSun" pitchFamily="2" charset="-122"/>
              <a:cs typeface="Arial" pitchFamily="34" charset="0"/>
            </a:endParaRPr>
          </a:p>
        </p:txBody>
      </p:sp>
      <p:sp>
        <p:nvSpPr>
          <p:cNvPr id="21512" name="Rectangle 50"/>
          <p:cNvSpPr>
            <a:spLocks noChangeArrowheads="1"/>
          </p:cNvSpPr>
          <p:nvPr/>
        </p:nvSpPr>
        <p:spPr bwMode="auto">
          <a:xfrm>
            <a:off x="6484361" y="1308103"/>
            <a:ext cx="1956954" cy="299187"/>
          </a:xfrm>
          <a:prstGeom prst="rect">
            <a:avLst/>
          </a:prstGeom>
          <a:noFill/>
          <a:ln w="9525">
            <a:noFill/>
            <a:miter lim="800000"/>
            <a:headEnd/>
            <a:tailEnd/>
          </a:ln>
        </p:spPr>
        <p:txBody>
          <a:bodyPr wrap="none" lIns="76839" tIns="38419" rIns="76839" bIns="38419">
            <a:spAutoFit/>
          </a:bodyPr>
          <a:lstStyle/>
          <a:p>
            <a:pPr defTabSz="768350">
              <a:lnSpc>
                <a:spcPct val="90000"/>
              </a:lnSpc>
              <a:spcBef>
                <a:spcPts val="1250"/>
              </a:spcBef>
              <a:buClr>
                <a:srgbClr val="000000"/>
              </a:buClr>
              <a:buSzPct val="100000"/>
              <a:buFont typeface="Times New Roman" pitchFamily="18" charset="0"/>
              <a:buNone/>
            </a:pPr>
            <a:r>
              <a:rPr lang="en-US" sz="1600" b="0" i="0" smtClean="0">
                <a:solidFill>
                  <a:srgbClr val="FD0000"/>
                </a:solidFill>
                <a:ea typeface="SimSun" pitchFamily="2" charset="-122"/>
                <a:cs typeface="Arial" pitchFamily="34" charset="0"/>
              </a:rPr>
              <a:t>Enterprise Manager</a:t>
            </a:r>
          </a:p>
        </p:txBody>
      </p:sp>
      <p:grpSp>
        <p:nvGrpSpPr>
          <p:cNvPr id="2" name="Group 33"/>
          <p:cNvGrpSpPr>
            <a:grpSpLocks/>
          </p:cNvGrpSpPr>
          <p:nvPr/>
        </p:nvGrpSpPr>
        <p:grpSpPr bwMode="auto">
          <a:xfrm>
            <a:off x="5938838" y="2566988"/>
            <a:ext cx="1536700" cy="2306637"/>
            <a:chOff x="4952177" y="2602734"/>
            <a:chExt cx="1796260" cy="2578267"/>
          </a:xfrm>
        </p:grpSpPr>
        <p:sp>
          <p:nvSpPr>
            <p:cNvPr id="69" name="AutoShape 34"/>
            <p:cNvSpPr>
              <a:spLocks noChangeArrowheads="1"/>
            </p:cNvSpPr>
            <p:nvPr/>
          </p:nvSpPr>
          <p:spPr bwMode="auto">
            <a:xfrm>
              <a:off x="4952178" y="4632870"/>
              <a:ext cx="1796259" cy="548131"/>
            </a:xfrm>
            <a:prstGeom prst="roundRect">
              <a:avLst>
                <a:gd name="adj" fmla="val 291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defTabSz="768350">
                <a:lnSpc>
                  <a:spcPct val="90000"/>
                </a:lnSpc>
                <a:spcBef>
                  <a:spcPts val="1250"/>
                </a:spcBef>
                <a:buClr>
                  <a:srgbClr val="000000"/>
                </a:buClr>
                <a:buSzPct val="100000"/>
                <a:buFont typeface="Times New Roman" pitchFamily="18" charset="0"/>
                <a:buNone/>
                <a:defRPr/>
              </a:pPr>
              <a:r>
                <a:rPr lang="en-US" sz="1100" b="0" i="0">
                  <a:solidFill>
                    <a:srgbClr val="FFFFFF"/>
                  </a:solidFill>
                  <a:ea typeface="SimSun" pitchFamily="2" charset="-122"/>
                  <a:cs typeface="Arial" pitchFamily="34" charset="0"/>
                </a:rPr>
                <a:t>Application Quality Mgmt</a:t>
              </a:r>
            </a:p>
          </p:txBody>
        </p:sp>
        <p:sp>
          <p:nvSpPr>
            <p:cNvPr id="70" name="AutoShape 34"/>
            <p:cNvSpPr>
              <a:spLocks noChangeArrowheads="1"/>
            </p:cNvSpPr>
            <p:nvPr/>
          </p:nvSpPr>
          <p:spPr bwMode="auto">
            <a:xfrm>
              <a:off x="4952178" y="3962990"/>
              <a:ext cx="1796259" cy="548131"/>
            </a:xfrm>
            <a:prstGeom prst="roundRect">
              <a:avLst>
                <a:gd name="adj" fmla="val 291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defTabSz="768711">
                <a:lnSpc>
                  <a:spcPct val="90000"/>
                </a:lnSpc>
                <a:spcBef>
                  <a:spcPts val="1250"/>
                </a:spcBef>
                <a:buClr>
                  <a:srgbClr val="000000"/>
                </a:buClr>
                <a:buSzPct val="100000"/>
                <a:buFont typeface="Times New Roman" pitchFamily="18" charset="0"/>
                <a:buNone/>
                <a:defRPr/>
              </a:pPr>
              <a:r>
                <a:rPr lang="en-US" sz="1100" b="0" i="0" dirty="0">
                  <a:solidFill>
                    <a:srgbClr val="FFFFFF"/>
                  </a:solidFill>
                </a:rPr>
                <a:t>Configuration Management</a:t>
              </a:r>
            </a:p>
          </p:txBody>
        </p:sp>
        <p:sp>
          <p:nvSpPr>
            <p:cNvPr id="71" name="AutoShape 34"/>
            <p:cNvSpPr>
              <a:spLocks noChangeArrowheads="1"/>
            </p:cNvSpPr>
            <p:nvPr/>
          </p:nvSpPr>
          <p:spPr bwMode="auto">
            <a:xfrm>
              <a:off x="4952177" y="2602734"/>
              <a:ext cx="1796259" cy="568628"/>
            </a:xfrm>
            <a:prstGeom prst="roundRect">
              <a:avLst>
                <a:gd name="adj" fmla="val 291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defTabSz="768711">
                <a:lnSpc>
                  <a:spcPct val="90000"/>
                </a:lnSpc>
                <a:spcBef>
                  <a:spcPts val="1250"/>
                </a:spcBef>
                <a:buClr>
                  <a:srgbClr val="000000"/>
                </a:buClr>
                <a:buSzPct val="100000"/>
                <a:buFont typeface="Times New Roman" pitchFamily="18" charset="0"/>
                <a:buNone/>
                <a:defRPr/>
              </a:pPr>
              <a:r>
                <a:rPr lang="en-US" sz="1100" b="0" i="0" dirty="0">
                  <a:solidFill>
                    <a:srgbClr val="FFFFFF"/>
                  </a:solidFill>
                  <a:ea typeface="ＭＳ Ｐゴシック" charset="-128"/>
                  <a:cs typeface="ＭＳ Ｐゴシック" charset="-128"/>
                </a:rPr>
                <a:t>Application</a:t>
              </a:r>
              <a:br>
                <a:rPr lang="en-US" sz="1100" b="0" i="0" dirty="0">
                  <a:solidFill>
                    <a:srgbClr val="FFFFFF"/>
                  </a:solidFill>
                  <a:ea typeface="ＭＳ Ｐゴシック" charset="-128"/>
                  <a:cs typeface="ＭＳ Ｐゴシック" charset="-128"/>
                </a:rPr>
              </a:br>
              <a:r>
                <a:rPr lang="en-US" sz="1100" b="0" i="0" dirty="0">
                  <a:solidFill>
                    <a:srgbClr val="FFFFFF"/>
                  </a:solidFill>
                  <a:ea typeface="ＭＳ Ｐゴシック" charset="-128"/>
                  <a:cs typeface="ＭＳ Ｐゴシック" charset="-128"/>
                </a:rPr>
                <a:t>Performance Mgmt</a:t>
              </a:r>
            </a:p>
          </p:txBody>
        </p:sp>
        <p:sp>
          <p:nvSpPr>
            <p:cNvPr id="72" name="AutoShape 34"/>
            <p:cNvSpPr>
              <a:spLocks noChangeArrowheads="1"/>
            </p:cNvSpPr>
            <p:nvPr/>
          </p:nvSpPr>
          <p:spPr bwMode="auto">
            <a:xfrm>
              <a:off x="4952178" y="3293110"/>
              <a:ext cx="1796259" cy="548131"/>
            </a:xfrm>
            <a:prstGeom prst="roundRect">
              <a:avLst>
                <a:gd name="adj" fmla="val 291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defTabSz="768711">
                <a:lnSpc>
                  <a:spcPct val="90000"/>
                </a:lnSpc>
                <a:spcBef>
                  <a:spcPts val="1250"/>
                </a:spcBef>
                <a:buClr>
                  <a:srgbClr val="000000"/>
                </a:buClr>
                <a:buSzPct val="100000"/>
                <a:buFont typeface="Times New Roman" pitchFamily="18" charset="0"/>
                <a:buNone/>
                <a:defRPr/>
              </a:pPr>
              <a:r>
                <a:rPr lang="en-US" sz="1100" b="0" i="0" dirty="0">
                  <a:solidFill>
                    <a:srgbClr val="FFFFFF"/>
                  </a:solidFill>
                </a:rPr>
                <a:t>Lifecycle          Management</a:t>
              </a:r>
            </a:p>
          </p:txBody>
        </p:sp>
      </p:grpSp>
      <p:sp>
        <p:nvSpPr>
          <p:cNvPr id="73" name="AutoShape 34"/>
          <p:cNvSpPr>
            <a:spLocks noChangeArrowheads="1"/>
          </p:cNvSpPr>
          <p:nvPr/>
        </p:nvSpPr>
        <p:spPr bwMode="auto">
          <a:xfrm>
            <a:off x="5939350" y="5333199"/>
            <a:ext cx="1548383" cy="548132"/>
          </a:xfrm>
          <a:prstGeom prst="roundRect">
            <a:avLst>
              <a:gd name="adj" fmla="val 291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defTabSz="768711">
              <a:lnSpc>
                <a:spcPct val="90000"/>
              </a:lnSpc>
              <a:spcBef>
                <a:spcPts val="1250"/>
              </a:spcBef>
              <a:buClr>
                <a:srgbClr val="000000"/>
              </a:buClr>
              <a:buSzPct val="100000"/>
              <a:buFont typeface="Times New Roman" pitchFamily="18" charset="0"/>
              <a:buNone/>
              <a:defRPr/>
            </a:pPr>
            <a:r>
              <a:rPr lang="en-US" sz="1100" b="0" i="0" dirty="0">
                <a:solidFill>
                  <a:srgbClr val="FFFFFF"/>
                </a:solidFill>
              </a:rPr>
              <a:t>Physical &amp; Virtual</a:t>
            </a:r>
            <a:br>
              <a:rPr lang="en-US" sz="1100" b="0" i="0" dirty="0">
                <a:solidFill>
                  <a:srgbClr val="FFFFFF"/>
                </a:solidFill>
              </a:rPr>
            </a:br>
            <a:r>
              <a:rPr lang="en-US" sz="1100" b="0" i="0" dirty="0">
                <a:solidFill>
                  <a:srgbClr val="FFFFFF"/>
                </a:solidFill>
              </a:rPr>
              <a:t>Systems Mgmt</a:t>
            </a:r>
          </a:p>
        </p:txBody>
      </p:sp>
      <p:sp>
        <p:nvSpPr>
          <p:cNvPr id="21517" name="Rectangle 57"/>
          <p:cNvSpPr>
            <a:spLocks noChangeArrowheads="1"/>
          </p:cNvSpPr>
          <p:nvPr/>
        </p:nvSpPr>
        <p:spPr bwMode="auto">
          <a:xfrm>
            <a:off x="6075363" y="5053017"/>
            <a:ext cx="1274762" cy="258179"/>
          </a:xfrm>
          <a:prstGeom prst="rect">
            <a:avLst/>
          </a:prstGeom>
          <a:noFill/>
          <a:ln w="9525">
            <a:noFill/>
            <a:miter lim="800000"/>
            <a:headEnd/>
            <a:tailEnd/>
          </a:ln>
        </p:spPr>
        <p:txBody>
          <a:bodyPr lIns="77372" tIns="38687" rIns="77372" bIns="38687">
            <a:spAutoFit/>
          </a:bodyPr>
          <a:lstStyle/>
          <a:p>
            <a:pPr marL="100013" indent="-100013" defTabSz="768350">
              <a:lnSpc>
                <a:spcPct val="90000"/>
              </a:lnSpc>
              <a:spcBef>
                <a:spcPts val="1250"/>
              </a:spcBef>
              <a:buClr>
                <a:srgbClr val="000000"/>
              </a:buClr>
              <a:buSzPct val="100000"/>
              <a:buFont typeface="Times New Roman" pitchFamily="18" charset="0"/>
              <a:buNone/>
            </a:pPr>
            <a:r>
              <a:rPr lang="en-US" sz="1300" b="0" i="0" smtClean="0">
                <a:solidFill>
                  <a:srgbClr val="000000"/>
                </a:solidFill>
                <a:ea typeface="SimSun" pitchFamily="2" charset="-122"/>
                <a:cs typeface="Arial" pitchFamily="34" charset="0"/>
              </a:rPr>
              <a:t>Ops Center</a:t>
            </a:r>
          </a:p>
        </p:txBody>
      </p:sp>
      <p:grpSp>
        <p:nvGrpSpPr>
          <p:cNvPr id="3" name="Group 116"/>
          <p:cNvGrpSpPr>
            <a:grpSpLocks/>
          </p:cNvGrpSpPr>
          <p:nvPr/>
        </p:nvGrpSpPr>
        <p:grpSpPr bwMode="auto">
          <a:xfrm>
            <a:off x="7708906" y="2571754"/>
            <a:ext cx="1152525" cy="2278063"/>
            <a:chOff x="7733259" y="2601239"/>
            <a:chExt cx="1152583" cy="2990911"/>
          </a:xfrm>
        </p:grpSpPr>
        <p:sp>
          <p:nvSpPr>
            <p:cNvPr id="76" name="AutoShape 34"/>
            <p:cNvSpPr>
              <a:spLocks noChangeArrowheads="1"/>
            </p:cNvSpPr>
            <p:nvPr/>
          </p:nvSpPr>
          <p:spPr bwMode="auto">
            <a:xfrm>
              <a:off x="7733259" y="5044019"/>
              <a:ext cx="1145839" cy="548131"/>
            </a:xfrm>
            <a:prstGeom prst="roundRect">
              <a:avLst>
                <a:gd name="adj" fmla="val 13576"/>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defTabSz="768711">
                <a:lnSpc>
                  <a:spcPct val="90000"/>
                </a:lnSpc>
                <a:spcBef>
                  <a:spcPts val="1250"/>
                </a:spcBef>
                <a:buClr>
                  <a:srgbClr val="FD0000"/>
                </a:buClr>
                <a:buSzPct val="100000"/>
                <a:buFont typeface="Times New Roman" pitchFamily="18" charset="0"/>
                <a:buNone/>
                <a:defRPr/>
              </a:pPr>
              <a:r>
                <a:rPr lang="en-US" sz="1100" b="0" i="0" dirty="0">
                  <a:solidFill>
                    <a:srgbClr val="FFFFFF"/>
                  </a:solidFill>
                  <a:ea typeface="ＭＳ Ｐゴシック" charset="-128"/>
                  <a:cs typeface="ＭＳ Ｐゴシック" charset="-128"/>
                </a:rPr>
                <a:t>Capacity Planning</a:t>
              </a:r>
            </a:p>
          </p:txBody>
        </p:sp>
        <p:sp>
          <p:nvSpPr>
            <p:cNvPr id="77" name="AutoShape 34"/>
            <p:cNvSpPr>
              <a:spLocks noChangeArrowheads="1"/>
            </p:cNvSpPr>
            <p:nvPr/>
          </p:nvSpPr>
          <p:spPr bwMode="auto">
            <a:xfrm>
              <a:off x="7733259" y="4433324"/>
              <a:ext cx="1145839" cy="548131"/>
            </a:xfrm>
            <a:prstGeom prst="roundRect">
              <a:avLst>
                <a:gd name="adj" fmla="val 16695"/>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defTabSz="768711">
                <a:lnSpc>
                  <a:spcPct val="90000"/>
                </a:lnSpc>
                <a:spcBef>
                  <a:spcPts val="1250"/>
                </a:spcBef>
                <a:buClr>
                  <a:srgbClr val="FD0000"/>
                </a:buClr>
                <a:buSzPct val="100000"/>
                <a:buFont typeface="Times New Roman" pitchFamily="18" charset="0"/>
                <a:buNone/>
                <a:defRPr/>
              </a:pPr>
              <a:r>
                <a:rPr lang="en-US" sz="1100" b="0" i="0" dirty="0">
                  <a:solidFill>
                    <a:srgbClr val="FFFFFF"/>
                  </a:solidFill>
                  <a:ea typeface="ＭＳ Ｐゴシック" charset="-128"/>
                  <a:cs typeface="ＭＳ Ｐゴシック" charset="-128"/>
                </a:rPr>
                <a:t>Resource Scheduling</a:t>
              </a:r>
            </a:p>
          </p:txBody>
        </p:sp>
        <p:sp>
          <p:nvSpPr>
            <p:cNvPr id="78" name="AutoShape 34"/>
            <p:cNvSpPr>
              <a:spLocks noChangeArrowheads="1"/>
            </p:cNvSpPr>
            <p:nvPr/>
          </p:nvSpPr>
          <p:spPr bwMode="auto">
            <a:xfrm>
              <a:off x="7733259" y="2601239"/>
              <a:ext cx="1145839" cy="548132"/>
            </a:xfrm>
            <a:prstGeom prst="roundRect">
              <a:avLst>
                <a:gd name="adj" fmla="val 13576"/>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defTabSz="768711">
                <a:lnSpc>
                  <a:spcPct val="90000"/>
                </a:lnSpc>
                <a:spcBef>
                  <a:spcPts val="1250"/>
                </a:spcBef>
                <a:buClr>
                  <a:srgbClr val="FD0000"/>
                </a:buClr>
                <a:buSzPct val="100000"/>
                <a:buFont typeface="Times New Roman" pitchFamily="18" charset="0"/>
                <a:buNone/>
                <a:defRPr/>
              </a:pPr>
              <a:r>
                <a:rPr lang="en-US" sz="1100" b="0" i="0" dirty="0">
                  <a:solidFill>
                    <a:srgbClr val="FFFFFF"/>
                  </a:solidFill>
                  <a:ea typeface="ＭＳ Ｐゴシック" charset="-128"/>
                  <a:cs typeface="ＭＳ Ｐゴシック" charset="-128"/>
                </a:rPr>
                <a:t>Self-Service</a:t>
              </a:r>
            </a:p>
          </p:txBody>
        </p:sp>
        <p:sp>
          <p:nvSpPr>
            <p:cNvPr id="79" name="AutoShape 34"/>
            <p:cNvSpPr>
              <a:spLocks noChangeArrowheads="1"/>
            </p:cNvSpPr>
            <p:nvPr/>
          </p:nvSpPr>
          <p:spPr bwMode="auto">
            <a:xfrm>
              <a:off x="7733259" y="3822629"/>
              <a:ext cx="1145839" cy="548131"/>
            </a:xfrm>
            <a:prstGeom prst="roundRect">
              <a:avLst>
                <a:gd name="adj" fmla="val 13576"/>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defTabSz="768711">
                <a:lnSpc>
                  <a:spcPct val="90000"/>
                </a:lnSpc>
                <a:spcBef>
                  <a:spcPts val="1250"/>
                </a:spcBef>
                <a:buClr>
                  <a:srgbClr val="FD0000"/>
                </a:buClr>
                <a:buSzPct val="100000"/>
                <a:buFont typeface="Times New Roman" pitchFamily="18" charset="0"/>
                <a:buNone/>
                <a:defRPr/>
              </a:pPr>
              <a:r>
                <a:rPr lang="en-US" sz="1100" b="0" i="0" dirty="0">
                  <a:solidFill>
                    <a:srgbClr val="FFFFFF"/>
                  </a:solidFill>
                  <a:ea typeface="ＭＳ Ｐゴシック" charset="-128"/>
                  <a:cs typeface="ＭＳ Ｐゴシック" charset="-128"/>
                </a:rPr>
                <a:t>Service Level Management</a:t>
              </a:r>
            </a:p>
          </p:txBody>
        </p:sp>
        <p:sp>
          <p:nvSpPr>
            <p:cNvPr id="80" name="AutoShape 34"/>
            <p:cNvSpPr>
              <a:spLocks noChangeArrowheads="1"/>
            </p:cNvSpPr>
            <p:nvPr/>
          </p:nvSpPr>
          <p:spPr bwMode="auto">
            <a:xfrm>
              <a:off x="7740003" y="3211934"/>
              <a:ext cx="1145839" cy="548131"/>
            </a:xfrm>
            <a:prstGeom prst="roundRect">
              <a:avLst>
                <a:gd name="adj" fmla="val 13576"/>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defTabSz="768711">
                <a:lnSpc>
                  <a:spcPct val="90000"/>
                </a:lnSpc>
                <a:spcBef>
                  <a:spcPts val="1250"/>
                </a:spcBef>
                <a:buClr>
                  <a:srgbClr val="FD0000"/>
                </a:buClr>
                <a:buSzPct val="100000"/>
                <a:buFont typeface="Times New Roman" pitchFamily="18" charset="0"/>
                <a:buNone/>
                <a:defRPr/>
              </a:pPr>
              <a:r>
                <a:rPr lang="en-US" sz="1100" b="0" i="0" dirty="0">
                  <a:solidFill>
                    <a:srgbClr val="FFFFFF"/>
                  </a:solidFill>
                  <a:ea typeface="ＭＳ Ｐゴシック" charset="-128"/>
                  <a:cs typeface="ＭＳ Ｐゴシック" charset="-128"/>
                </a:rPr>
                <a:t>Chargeback</a:t>
              </a:r>
            </a:p>
          </p:txBody>
        </p:sp>
      </p:grpSp>
      <p:sp>
        <p:nvSpPr>
          <p:cNvPr id="21519" name="Rectangle 57"/>
          <p:cNvSpPr>
            <a:spLocks noChangeArrowheads="1"/>
          </p:cNvSpPr>
          <p:nvPr/>
        </p:nvSpPr>
        <p:spPr bwMode="auto">
          <a:xfrm>
            <a:off x="5967419" y="1757364"/>
            <a:ext cx="1487487" cy="632640"/>
          </a:xfrm>
          <a:prstGeom prst="rect">
            <a:avLst/>
          </a:prstGeom>
          <a:noFill/>
          <a:ln w="9525">
            <a:noFill/>
            <a:miter lim="800000"/>
            <a:headEnd/>
            <a:tailEnd/>
          </a:ln>
        </p:spPr>
        <p:txBody>
          <a:bodyPr lIns="77372" tIns="38687" rIns="77372" bIns="38687">
            <a:spAutoFit/>
          </a:bodyPr>
          <a:lstStyle/>
          <a:p>
            <a:pPr marL="100013" indent="-100013" defTabSz="768350">
              <a:lnSpc>
                <a:spcPct val="90000"/>
              </a:lnSpc>
              <a:spcBef>
                <a:spcPts val="1250"/>
              </a:spcBef>
              <a:buClr>
                <a:srgbClr val="000000"/>
              </a:buClr>
              <a:buSzPct val="100000"/>
              <a:buFont typeface="Times New Roman" pitchFamily="18" charset="0"/>
              <a:buNone/>
            </a:pPr>
            <a:r>
              <a:rPr lang="en-US" sz="1400" b="0" i="0" smtClean="0">
                <a:solidFill>
                  <a:srgbClr val="000000"/>
                </a:solidFill>
                <a:ea typeface="SimSun" pitchFamily="2" charset="-122"/>
                <a:cs typeface="Arial" pitchFamily="34" charset="0"/>
              </a:rPr>
              <a:t>Cloud</a:t>
            </a:r>
          </a:p>
          <a:p>
            <a:pPr marL="100013" indent="-100013" defTabSz="768350">
              <a:lnSpc>
                <a:spcPct val="90000"/>
              </a:lnSpc>
              <a:spcBef>
                <a:spcPts val="1250"/>
              </a:spcBef>
              <a:buClr>
                <a:srgbClr val="000000"/>
              </a:buClr>
              <a:buSzPct val="100000"/>
              <a:buFont typeface="Times New Roman" pitchFamily="18" charset="0"/>
              <a:buNone/>
            </a:pPr>
            <a:r>
              <a:rPr lang="en-US" sz="1400" b="0" i="0" smtClean="0">
                <a:solidFill>
                  <a:srgbClr val="000000"/>
                </a:solidFill>
                <a:ea typeface="SimSun" pitchFamily="2" charset="-122"/>
                <a:cs typeface="Arial" pitchFamily="34" charset="0"/>
              </a:rPr>
              <a:t>Management</a:t>
            </a:r>
          </a:p>
        </p:txBody>
      </p:sp>
      <p:sp>
        <p:nvSpPr>
          <p:cNvPr id="21520" name="Rectangle 57"/>
          <p:cNvSpPr>
            <a:spLocks noChangeArrowheads="1"/>
          </p:cNvSpPr>
          <p:nvPr/>
        </p:nvSpPr>
        <p:spPr bwMode="auto">
          <a:xfrm>
            <a:off x="7583488" y="1757368"/>
            <a:ext cx="1331912" cy="659827"/>
          </a:xfrm>
          <a:prstGeom prst="rect">
            <a:avLst/>
          </a:prstGeom>
          <a:noFill/>
          <a:ln w="9525">
            <a:noFill/>
            <a:miter lim="800000"/>
            <a:headEnd/>
            <a:tailEnd/>
          </a:ln>
        </p:spPr>
        <p:txBody>
          <a:bodyPr lIns="77372" tIns="38687" rIns="77372" bIns="38687">
            <a:spAutoFit/>
          </a:bodyPr>
          <a:lstStyle/>
          <a:p>
            <a:pPr defTabSz="768350">
              <a:lnSpc>
                <a:spcPct val="90000"/>
              </a:lnSpc>
              <a:spcBef>
                <a:spcPts val="1250"/>
              </a:spcBef>
              <a:buClr>
                <a:srgbClr val="000000"/>
              </a:buClr>
              <a:buSzPct val="100000"/>
              <a:buFont typeface="Times New Roman" pitchFamily="18" charset="0"/>
              <a:buNone/>
            </a:pPr>
            <a:r>
              <a:rPr lang="en-US" sz="1400" b="0" i="0" smtClean="0">
                <a:solidFill>
                  <a:srgbClr val="000000"/>
                </a:solidFill>
                <a:ea typeface="SimSun" pitchFamily="2" charset="-122"/>
                <a:cs typeface="Arial" pitchFamily="34" charset="0"/>
              </a:rPr>
              <a:t>Cloud Management Roadmap</a:t>
            </a:r>
          </a:p>
        </p:txBody>
      </p:sp>
      <p:cxnSp>
        <p:nvCxnSpPr>
          <p:cNvPr id="83" name="Straight Connector 82"/>
          <p:cNvCxnSpPr/>
          <p:nvPr/>
        </p:nvCxnSpPr>
        <p:spPr bwMode="auto">
          <a:xfrm rot="5400000">
            <a:off x="5504657" y="3867944"/>
            <a:ext cx="4125912" cy="0"/>
          </a:xfrm>
          <a:prstGeom prst="line">
            <a:avLst/>
          </a:prstGeom>
          <a:solidFill>
            <a:schemeClr val="bg2"/>
          </a:solidFill>
          <a:ln w="19050" cap="flat" cmpd="sng" algn="ctr">
            <a:solidFill>
              <a:schemeClr val="accent6"/>
            </a:solidFill>
            <a:prstDash val="solid"/>
            <a:round/>
            <a:headEnd type="none" w="med" len="med"/>
            <a:tailEnd type="none" w="med" len="med"/>
          </a:ln>
          <a:effectLst/>
        </p:spPr>
      </p:cxnSp>
      <p:sp>
        <p:nvSpPr>
          <p:cNvPr id="21522" name="Rectangle 43"/>
          <p:cNvSpPr>
            <a:spLocks noChangeArrowheads="1"/>
          </p:cNvSpPr>
          <p:nvPr/>
        </p:nvSpPr>
        <p:spPr bwMode="auto">
          <a:xfrm>
            <a:off x="1615080" y="4395788"/>
            <a:ext cx="1978427" cy="258532"/>
          </a:xfrm>
          <a:prstGeom prst="rect">
            <a:avLst/>
          </a:prstGeom>
          <a:noFill/>
          <a:ln w="9525">
            <a:noFill/>
            <a:miter lim="800000"/>
            <a:headEnd/>
            <a:tailEnd/>
          </a:ln>
        </p:spPr>
        <p:txBody>
          <a:bodyPr wrap="none">
            <a:spAutoFit/>
          </a:bodyPr>
          <a:lstStyle/>
          <a:p>
            <a:pPr>
              <a:lnSpc>
                <a:spcPct val="90000"/>
              </a:lnSpc>
              <a:spcBef>
                <a:spcPts val="1250"/>
              </a:spcBef>
              <a:buClr>
                <a:srgbClr val="FD0000"/>
              </a:buClr>
              <a:buSzPct val="100000"/>
              <a:buFont typeface="Times New Roman" pitchFamily="18" charset="0"/>
              <a:buNone/>
            </a:pPr>
            <a:r>
              <a:rPr lang="en-US" sz="1200" b="0" i="0" smtClean="0">
                <a:solidFill>
                  <a:srgbClr val="000000"/>
                </a:solidFill>
                <a:ea typeface="SimSun" pitchFamily="2" charset="-122"/>
                <a:cs typeface="Arial" pitchFamily="34" charset="0"/>
              </a:rPr>
              <a:t>Infrastructure as a Service</a:t>
            </a:r>
          </a:p>
        </p:txBody>
      </p:sp>
      <p:sp>
        <p:nvSpPr>
          <p:cNvPr id="21523" name="AutoShape 28"/>
          <p:cNvSpPr>
            <a:spLocks noChangeArrowheads="1"/>
          </p:cNvSpPr>
          <p:nvPr/>
        </p:nvSpPr>
        <p:spPr bwMode="auto">
          <a:xfrm>
            <a:off x="423865" y="3769749"/>
            <a:ext cx="4479925" cy="324987"/>
          </a:xfrm>
          <a:prstGeom prst="roundRect">
            <a:avLst>
              <a:gd name="adj" fmla="val 20833"/>
            </a:avLst>
          </a:prstGeom>
          <a:solidFill>
            <a:schemeClr val="tx2"/>
          </a:solidFill>
          <a:ln w="12700">
            <a:solidFill>
              <a:schemeClr val="accent1"/>
            </a:solidFill>
            <a:round/>
            <a:headEnd/>
            <a:tailEnd/>
          </a:ln>
        </p:spPr>
        <p:txBody>
          <a:bodyPr anchor="ctr">
            <a:spAutoFit/>
          </a:bodyPr>
          <a:lstStyle/>
          <a:p>
            <a:pPr>
              <a:lnSpc>
                <a:spcPct val="90000"/>
              </a:lnSpc>
              <a:spcBef>
                <a:spcPts val="1250"/>
              </a:spcBef>
              <a:buClr>
                <a:srgbClr val="FD0000"/>
              </a:buClr>
              <a:buSzPct val="100000"/>
              <a:buFont typeface="Times New Roman" pitchFamily="18" charset="0"/>
              <a:buNone/>
            </a:pPr>
            <a:endParaRPr lang="en-US" sz="1400" b="0" i="0" smtClean="0">
              <a:solidFill>
                <a:srgbClr val="000000"/>
              </a:solidFill>
              <a:ea typeface="SimSun" pitchFamily="2" charset="-122"/>
              <a:cs typeface="Arial" pitchFamily="34" charset="0"/>
            </a:endParaRPr>
          </a:p>
        </p:txBody>
      </p:sp>
      <p:sp>
        <p:nvSpPr>
          <p:cNvPr id="21524" name="Rectangle 29"/>
          <p:cNvSpPr>
            <a:spLocks noChangeArrowheads="1"/>
          </p:cNvSpPr>
          <p:nvPr/>
        </p:nvSpPr>
        <p:spPr bwMode="gray">
          <a:xfrm>
            <a:off x="745952" y="3721100"/>
            <a:ext cx="3811941" cy="397674"/>
          </a:xfrm>
          <a:prstGeom prst="rect">
            <a:avLst/>
          </a:prstGeom>
          <a:noFill/>
          <a:ln w="9525" algn="ctr">
            <a:noFill/>
            <a:miter lim="800000"/>
            <a:headEnd/>
            <a:tailEnd/>
          </a:ln>
        </p:spPr>
        <p:txBody>
          <a:bodyPr wrap="none" lIns="92075" tIns="46038" rIns="92075" bIns="46038">
            <a:spAutoFit/>
          </a:bodyPr>
          <a:lstStyle/>
          <a:p>
            <a:pPr marL="119063" indent="-119063" defTabSz="457200">
              <a:lnSpc>
                <a:spcPct val="90000"/>
              </a:lnSpc>
              <a:spcBef>
                <a:spcPts val="1250"/>
              </a:spcBef>
              <a:buClr>
                <a:srgbClr val="FD0000"/>
              </a:buClr>
              <a:buSzPct val="100000"/>
              <a:buFont typeface="Times New Roman" pitchFamily="18" charset="0"/>
              <a:buNone/>
            </a:pPr>
            <a:r>
              <a:rPr lang="en-US" sz="1100" b="0" i="0" smtClean="0">
                <a:solidFill>
                  <a:srgbClr val="FFFFFF"/>
                </a:solidFill>
                <a:ea typeface="SimSun" pitchFamily="2" charset="-122"/>
                <a:cs typeface="Arial" pitchFamily="34" charset="0"/>
              </a:rPr>
              <a:t>Database Grid: Oracle Database, RAC, ASM, Partitioning,</a:t>
            </a:r>
            <a:br>
              <a:rPr lang="en-US" sz="1100" b="0" i="0" smtClean="0">
                <a:solidFill>
                  <a:srgbClr val="FFFFFF"/>
                </a:solidFill>
                <a:ea typeface="SimSun" pitchFamily="2" charset="-122"/>
                <a:cs typeface="Arial" pitchFamily="34" charset="0"/>
              </a:rPr>
            </a:br>
            <a:r>
              <a:rPr lang="en-US" sz="1100" b="0" i="0" smtClean="0">
                <a:solidFill>
                  <a:srgbClr val="FFFFFF"/>
                </a:solidFill>
                <a:ea typeface="SimSun" pitchFamily="2" charset="-122"/>
                <a:cs typeface="Arial" pitchFamily="34" charset="0"/>
              </a:rPr>
              <a:t>IMDB Cache, Active Data Guard, Database Security</a:t>
            </a:r>
          </a:p>
        </p:txBody>
      </p:sp>
      <p:sp>
        <p:nvSpPr>
          <p:cNvPr id="21525" name="AutoShape 30"/>
          <p:cNvSpPr>
            <a:spLocks noChangeArrowheads="1"/>
          </p:cNvSpPr>
          <p:nvPr/>
        </p:nvSpPr>
        <p:spPr bwMode="auto">
          <a:xfrm>
            <a:off x="423865" y="3296673"/>
            <a:ext cx="4479925" cy="324987"/>
          </a:xfrm>
          <a:prstGeom prst="roundRect">
            <a:avLst>
              <a:gd name="adj" fmla="val 20833"/>
            </a:avLst>
          </a:prstGeom>
          <a:solidFill>
            <a:schemeClr val="tx2"/>
          </a:solidFill>
          <a:ln w="12700">
            <a:solidFill>
              <a:schemeClr val="accent1"/>
            </a:solidFill>
            <a:round/>
            <a:headEnd/>
            <a:tailEnd/>
          </a:ln>
        </p:spPr>
        <p:txBody>
          <a:bodyPr anchor="ctr">
            <a:spAutoFit/>
          </a:bodyPr>
          <a:lstStyle/>
          <a:p>
            <a:pPr>
              <a:lnSpc>
                <a:spcPct val="90000"/>
              </a:lnSpc>
              <a:spcBef>
                <a:spcPts val="1250"/>
              </a:spcBef>
              <a:buClr>
                <a:srgbClr val="FD0000"/>
              </a:buClr>
              <a:buSzPct val="100000"/>
              <a:buFont typeface="Times New Roman" pitchFamily="18" charset="0"/>
              <a:buNone/>
            </a:pPr>
            <a:endParaRPr lang="en-US" sz="1400" b="0" i="0" smtClean="0">
              <a:solidFill>
                <a:srgbClr val="000000"/>
              </a:solidFill>
              <a:ea typeface="SimSun" pitchFamily="2" charset="-122"/>
              <a:cs typeface="Arial" pitchFamily="34" charset="0"/>
            </a:endParaRPr>
          </a:p>
        </p:txBody>
      </p:sp>
      <p:sp>
        <p:nvSpPr>
          <p:cNvPr id="21526" name="Rectangle 32"/>
          <p:cNvSpPr>
            <a:spLocks noChangeArrowheads="1"/>
          </p:cNvSpPr>
          <p:nvPr/>
        </p:nvSpPr>
        <p:spPr bwMode="gray">
          <a:xfrm>
            <a:off x="586920" y="3330578"/>
            <a:ext cx="4198265" cy="245325"/>
          </a:xfrm>
          <a:prstGeom prst="rect">
            <a:avLst/>
          </a:prstGeom>
          <a:noFill/>
          <a:ln w="9525" algn="ctr">
            <a:noFill/>
            <a:miter lim="800000"/>
            <a:headEnd/>
            <a:tailEnd/>
          </a:ln>
        </p:spPr>
        <p:txBody>
          <a:bodyPr wrap="none" lIns="92075" tIns="46038" rIns="92075" bIns="46038">
            <a:spAutoFit/>
          </a:bodyPr>
          <a:lstStyle/>
          <a:p>
            <a:pPr marL="119063" indent="-119063" defTabSz="457200">
              <a:lnSpc>
                <a:spcPct val="90000"/>
              </a:lnSpc>
              <a:spcBef>
                <a:spcPts val="1250"/>
              </a:spcBef>
              <a:buClr>
                <a:srgbClr val="FD0000"/>
              </a:buClr>
              <a:buSzPct val="100000"/>
              <a:buFont typeface="Times New Roman" pitchFamily="18" charset="0"/>
              <a:buNone/>
            </a:pPr>
            <a:r>
              <a:rPr lang="en-US" sz="1100" b="0" i="0" smtClean="0">
                <a:solidFill>
                  <a:srgbClr val="FFFFFF"/>
                </a:solidFill>
                <a:ea typeface="SimSun" pitchFamily="2" charset="-122"/>
                <a:cs typeface="Arial" pitchFamily="34" charset="0"/>
              </a:rPr>
              <a:t>Application Grid: WebLogic Server, Coherence, Tuxedo, JRockit</a:t>
            </a:r>
          </a:p>
        </p:txBody>
      </p:sp>
      <p:sp>
        <p:nvSpPr>
          <p:cNvPr id="21527" name="Rectangle 33"/>
          <p:cNvSpPr>
            <a:spLocks noChangeArrowheads="1"/>
          </p:cNvSpPr>
          <p:nvPr/>
        </p:nvSpPr>
        <p:spPr bwMode="gray">
          <a:xfrm>
            <a:off x="1781152" y="2344742"/>
            <a:ext cx="1646284" cy="259175"/>
          </a:xfrm>
          <a:prstGeom prst="rect">
            <a:avLst/>
          </a:prstGeom>
          <a:noFill/>
          <a:ln w="9525" algn="ctr">
            <a:noFill/>
            <a:miter lim="800000"/>
            <a:headEnd/>
            <a:tailEnd/>
          </a:ln>
        </p:spPr>
        <p:txBody>
          <a:bodyPr wrap="none" lIns="92075" tIns="46038" rIns="92075" bIns="46038">
            <a:spAutoFit/>
          </a:bodyPr>
          <a:lstStyle/>
          <a:p>
            <a:pPr marL="119063" indent="-119063" defTabSz="457200">
              <a:lnSpc>
                <a:spcPct val="90000"/>
              </a:lnSpc>
              <a:spcBef>
                <a:spcPts val="1250"/>
              </a:spcBef>
              <a:buClr>
                <a:srgbClr val="FD0000"/>
              </a:buClr>
              <a:buSzPct val="100000"/>
              <a:buFont typeface="Times New Roman" pitchFamily="18" charset="0"/>
              <a:buNone/>
            </a:pPr>
            <a:r>
              <a:rPr lang="en-US" sz="1200" b="0" i="0" smtClean="0">
                <a:solidFill>
                  <a:srgbClr val="000000"/>
                </a:solidFill>
                <a:ea typeface="SimSun" pitchFamily="2" charset="-122"/>
                <a:cs typeface="Arial" pitchFamily="34" charset="0"/>
              </a:rPr>
              <a:t>Platform as a Service</a:t>
            </a:r>
          </a:p>
        </p:txBody>
      </p:sp>
      <p:sp>
        <p:nvSpPr>
          <p:cNvPr id="21528" name="AutoShape 34"/>
          <p:cNvSpPr>
            <a:spLocks noChangeArrowheads="1"/>
          </p:cNvSpPr>
          <p:nvPr/>
        </p:nvSpPr>
        <p:spPr bwMode="auto">
          <a:xfrm>
            <a:off x="414338" y="2812485"/>
            <a:ext cx="1060450" cy="324987"/>
          </a:xfrm>
          <a:prstGeom prst="roundRect">
            <a:avLst>
              <a:gd name="adj" fmla="val 20833"/>
            </a:avLst>
          </a:prstGeom>
          <a:solidFill>
            <a:schemeClr val="tx2"/>
          </a:solidFill>
          <a:ln w="12700">
            <a:solidFill>
              <a:schemeClr val="accent1"/>
            </a:solidFill>
            <a:round/>
            <a:headEnd/>
            <a:tailEnd/>
          </a:ln>
        </p:spPr>
        <p:txBody>
          <a:bodyPr anchor="ctr">
            <a:spAutoFit/>
          </a:bodyPr>
          <a:lstStyle/>
          <a:p>
            <a:pPr>
              <a:lnSpc>
                <a:spcPct val="90000"/>
              </a:lnSpc>
              <a:spcBef>
                <a:spcPts val="1250"/>
              </a:spcBef>
              <a:buClr>
                <a:srgbClr val="FD0000"/>
              </a:buClr>
              <a:buSzPct val="100000"/>
              <a:buFont typeface="Times New Roman" pitchFamily="18" charset="0"/>
              <a:buNone/>
            </a:pPr>
            <a:endParaRPr lang="en-US" sz="1400" b="0" i="0" smtClean="0">
              <a:solidFill>
                <a:srgbClr val="000000"/>
              </a:solidFill>
              <a:ea typeface="SimSun" pitchFamily="2" charset="-122"/>
              <a:cs typeface="Arial" pitchFamily="34" charset="0"/>
            </a:endParaRPr>
          </a:p>
        </p:txBody>
      </p:sp>
      <p:sp>
        <p:nvSpPr>
          <p:cNvPr id="21529" name="AutoShape 35"/>
          <p:cNvSpPr>
            <a:spLocks noChangeArrowheads="1"/>
          </p:cNvSpPr>
          <p:nvPr/>
        </p:nvSpPr>
        <p:spPr bwMode="auto">
          <a:xfrm>
            <a:off x="1566863" y="2812485"/>
            <a:ext cx="1060450" cy="324987"/>
          </a:xfrm>
          <a:prstGeom prst="roundRect">
            <a:avLst>
              <a:gd name="adj" fmla="val 20833"/>
            </a:avLst>
          </a:prstGeom>
          <a:solidFill>
            <a:schemeClr val="tx2"/>
          </a:solidFill>
          <a:ln w="12700">
            <a:solidFill>
              <a:schemeClr val="accent1"/>
            </a:solidFill>
            <a:round/>
            <a:headEnd/>
            <a:tailEnd/>
          </a:ln>
        </p:spPr>
        <p:txBody>
          <a:bodyPr anchor="ctr">
            <a:spAutoFit/>
          </a:bodyPr>
          <a:lstStyle/>
          <a:p>
            <a:pPr>
              <a:lnSpc>
                <a:spcPct val="90000"/>
              </a:lnSpc>
              <a:spcBef>
                <a:spcPts val="1250"/>
              </a:spcBef>
              <a:buClr>
                <a:srgbClr val="FD0000"/>
              </a:buClr>
              <a:buSzPct val="100000"/>
              <a:buFont typeface="Times New Roman" pitchFamily="18" charset="0"/>
              <a:buNone/>
            </a:pPr>
            <a:endParaRPr lang="en-US" sz="1400" b="0" i="0" smtClean="0">
              <a:solidFill>
                <a:srgbClr val="000000"/>
              </a:solidFill>
              <a:ea typeface="SimSun" pitchFamily="2" charset="-122"/>
              <a:cs typeface="Arial" pitchFamily="34" charset="0"/>
            </a:endParaRPr>
          </a:p>
        </p:txBody>
      </p:sp>
      <p:sp>
        <p:nvSpPr>
          <p:cNvPr id="21530" name="AutoShape 36"/>
          <p:cNvSpPr>
            <a:spLocks noChangeArrowheads="1"/>
          </p:cNvSpPr>
          <p:nvPr/>
        </p:nvSpPr>
        <p:spPr bwMode="auto">
          <a:xfrm>
            <a:off x="2709863" y="2812485"/>
            <a:ext cx="1060450" cy="324987"/>
          </a:xfrm>
          <a:prstGeom prst="roundRect">
            <a:avLst>
              <a:gd name="adj" fmla="val 20833"/>
            </a:avLst>
          </a:prstGeom>
          <a:solidFill>
            <a:schemeClr val="tx2"/>
          </a:solidFill>
          <a:ln w="12700">
            <a:solidFill>
              <a:schemeClr val="accent1"/>
            </a:solidFill>
            <a:round/>
            <a:headEnd/>
            <a:tailEnd/>
          </a:ln>
        </p:spPr>
        <p:txBody>
          <a:bodyPr anchor="ctr">
            <a:spAutoFit/>
          </a:bodyPr>
          <a:lstStyle/>
          <a:p>
            <a:pPr>
              <a:lnSpc>
                <a:spcPct val="90000"/>
              </a:lnSpc>
              <a:spcBef>
                <a:spcPts val="1250"/>
              </a:spcBef>
              <a:buClr>
                <a:srgbClr val="FD0000"/>
              </a:buClr>
              <a:buSzPct val="100000"/>
              <a:buFont typeface="Times New Roman" pitchFamily="18" charset="0"/>
              <a:buNone/>
            </a:pPr>
            <a:endParaRPr lang="en-US" sz="1400" b="0" i="0" smtClean="0">
              <a:solidFill>
                <a:srgbClr val="000000"/>
              </a:solidFill>
              <a:ea typeface="SimSun" pitchFamily="2" charset="-122"/>
              <a:cs typeface="Arial" pitchFamily="34" charset="0"/>
            </a:endParaRPr>
          </a:p>
        </p:txBody>
      </p:sp>
      <p:sp>
        <p:nvSpPr>
          <p:cNvPr id="21531" name="Rectangle 37"/>
          <p:cNvSpPr>
            <a:spLocks noChangeArrowheads="1"/>
          </p:cNvSpPr>
          <p:nvPr/>
        </p:nvSpPr>
        <p:spPr bwMode="gray">
          <a:xfrm>
            <a:off x="485443" y="2778125"/>
            <a:ext cx="889667" cy="397674"/>
          </a:xfrm>
          <a:prstGeom prst="rect">
            <a:avLst/>
          </a:prstGeom>
          <a:noFill/>
          <a:ln w="9525" algn="ctr">
            <a:noFill/>
            <a:miter lim="800000"/>
            <a:headEnd/>
            <a:tailEnd/>
          </a:ln>
        </p:spPr>
        <p:txBody>
          <a:bodyPr wrap="none" lIns="92075" tIns="46038" rIns="92075" bIns="46038">
            <a:spAutoFit/>
          </a:bodyPr>
          <a:lstStyle/>
          <a:p>
            <a:pPr>
              <a:lnSpc>
                <a:spcPct val="90000"/>
              </a:lnSpc>
              <a:spcBef>
                <a:spcPts val="1250"/>
              </a:spcBef>
              <a:buClr>
                <a:srgbClr val="FD0000"/>
              </a:buClr>
              <a:buSzPct val="100000"/>
              <a:buFont typeface="Times New Roman" pitchFamily="18" charset="0"/>
              <a:buNone/>
            </a:pPr>
            <a:r>
              <a:rPr lang="en-US" sz="1100" b="0" i="0" smtClean="0">
                <a:solidFill>
                  <a:srgbClr val="FFFFFF"/>
                </a:solidFill>
                <a:ea typeface="SimSun" pitchFamily="2" charset="-122"/>
                <a:cs typeface="Arial" pitchFamily="34" charset="0"/>
              </a:rPr>
              <a:t>Integration:</a:t>
            </a:r>
            <a:br>
              <a:rPr lang="en-US" sz="1100" b="0" i="0" smtClean="0">
                <a:solidFill>
                  <a:srgbClr val="FFFFFF"/>
                </a:solidFill>
                <a:ea typeface="SimSun" pitchFamily="2" charset="-122"/>
                <a:cs typeface="Arial" pitchFamily="34" charset="0"/>
              </a:rPr>
            </a:br>
            <a:r>
              <a:rPr lang="en-US" sz="1100" b="0" i="0" smtClean="0">
                <a:solidFill>
                  <a:srgbClr val="FFFFFF"/>
                </a:solidFill>
                <a:ea typeface="SimSun" pitchFamily="2" charset="-122"/>
                <a:cs typeface="Arial" pitchFamily="34" charset="0"/>
              </a:rPr>
              <a:t>SOA Suite</a:t>
            </a:r>
          </a:p>
        </p:txBody>
      </p:sp>
      <p:sp>
        <p:nvSpPr>
          <p:cNvPr id="21532" name="Rectangle 38"/>
          <p:cNvSpPr>
            <a:spLocks noChangeArrowheads="1"/>
          </p:cNvSpPr>
          <p:nvPr/>
        </p:nvSpPr>
        <p:spPr bwMode="gray">
          <a:xfrm>
            <a:off x="2696950" y="2787651"/>
            <a:ext cx="1029128" cy="397674"/>
          </a:xfrm>
          <a:prstGeom prst="rect">
            <a:avLst/>
          </a:prstGeom>
          <a:noFill/>
          <a:ln w="9525" algn="ctr">
            <a:noFill/>
            <a:miter lim="800000"/>
            <a:headEnd/>
            <a:tailEnd/>
          </a:ln>
        </p:spPr>
        <p:txBody>
          <a:bodyPr wrap="none" lIns="92075" tIns="46038" rIns="92075" bIns="46038">
            <a:spAutoFit/>
          </a:bodyPr>
          <a:lstStyle/>
          <a:p>
            <a:pPr>
              <a:lnSpc>
                <a:spcPct val="90000"/>
              </a:lnSpc>
              <a:spcBef>
                <a:spcPts val="1250"/>
              </a:spcBef>
              <a:buClr>
                <a:srgbClr val="FD0000"/>
              </a:buClr>
              <a:buSzPct val="100000"/>
              <a:buFont typeface="Times New Roman" pitchFamily="18" charset="0"/>
              <a:buNone/>
            </a:pPr>
            <a:r>
              <a:rPr lang="en-US" sz="1100" b="0" i="0" smtClean="0">
                <a:solidFill>
                  <a:srgbClr val="FFFFFF"/>
                </a:solidFill>
                <a:ea typeface="SimSun" pitchFamily="2" charset="-122"/>
                <a:cs typeface="Arial" pitchFamily="34" charset="0"/>
              </a:rPr>
              <a:t>Security:</a:t>
            </a:r>
            <a:br>
              <a:rPr lang="en-US" sz="1100" b="0" i="0" smtClean="0">
                <a:solidFill>
                  <a:srgbClr val="FFFFFF"/>
                </a:solidFill>
                <a:ea typeface="SimSun" pitchFamily="2" charset="-122"/>
                <a:cs typeface="Arial" pitchFamily="34" charset="0"/>
              </a:rPr>
            </a:br>
            <a:r>
              <a:rPr lang="en-US" sz="1100" b="0" i="0" smtClean="0">
                <a:solidFill>
                  <a:srgbClr val="FFFFFF"/>
                </a:solidFill>
                <a:ea typeface="SimSun" pitchFamily="2" charset="-122"/>
                <a:cs typeface="Arial" pitchFamily="34" charset="0"/>
              </a:rPr>
              <a:t>Identity Mgmt</a:t>
            </a:r>
          </a:p>
        </p:txBody>
      </p:sp>
      <p:sp>
        <p:nvSpPr>
          <p:cNvPr id="21533" name="AutoShape 39"/>
          <p:cNvSpPr>
            <a:spLocks noChangeArrowheads="1"/>
          </p:cNvSpPr>
          <p:nvPr/>
        </p:nvSpPr>
        <p:spPr bwMode="auto">
          <a:xfrm>
            <a:off x="3852863" y="2812485"/>
            <a:ext cx="1060450" cy="324987"/>
          </a:xfrm>
          <a:prstGeom prst="roundRect">
            <a:avLst>
              <a:gd name="adj" fmla="val 20833"/>
            </a:avLst>
          </a:prstGeom>
          <a:solidFill>
            <a:schemeClr val="tx2"/>
          </a:solidFill>
          <a:ln w="12700">
            <a:solidFill>
              <a:schemeClr val="accent1"/>
            </a:solidFill>
            <a:round/>
            <a:headEnd/>
            <a:tailEnd/>
          </a:ln>
        </p:spPr>
        <p:txBody>
          <a:bodyPr anchor="ctr">
            <a:spAutoFit/>
          </a:bodyPr>
          <a:lstStyle/>
          <a:p>
            <a:pPr>
              <a:lnSpc>
                <a:spcPct val="90000"/>
              </a:lnSpc>
              <a:spcBef>
                <a:spcPts val="1250"/>
              </a:spcBef>
              <a:buClr>
                <a:srgbClr val="FD0000"/>
              </a:buClr>
              <a:buSzPct val="100000"/>
              <a:buFont typeface="Times New Roman" pitchFamily="18" charset="0"/>
              <a:buNone/>
            </a:pPr>
            <a:endParaRPr lang="en-US" sz="1400" b="0" i="0" smtClean="0">
              <a:solidFill>
                <a:srgbClr val="000000"/>
              </a:solidFill>
              <a:ea typeface="SimSun" pitchFamily="2" charset="-122"/>
              <a:cs typeface="Arial" pitchFamily="34" charset="0"/>
            </a:endParaRPr>
          </a:p>
        </p:txBody>
      </p:sp>
      <p:sp>
        <p:nvSpPr>
          <p:cNvPr id="21534" name="Rectangle 40"/>
          <p:cNvSpPr>
            <a:spLocks noChangeArrowheads="1"/>
          </p:cNvSpPr>
          <p:nvPr/>
        </p:nvSpPr>
        <p:spPr bwMode="gray">
          <a:xfrm>
            <a:off x="1529684" y="2787651"/>
            <a:ext cx="1123705" cy="397674"/>
          </a:xfrm>
          <a:prstGeom prst="rect">
            <a:avLst/>
          </a:prstGeom>
          <a:noFill/>
          <a:ln w="9525" algn="ctr">
            <a:noFill/>
            <a:miter lim="800000"/>
            <a:headEnd/>
            <a:tailEnd/>
          </a:ln>
        </p:spPr>
        <p:txBody>
          <a:bodyPr wrap="none" lIns="92075" tIns="46038" rIns="92075" bIns="46038">
            <a:spAutoFit/>
          </a:bodyPr>
          <a:lstStyle/>
          <a:p>
            <a:pPr>
              <a:lnSpc>
                <a:spcPct val="90000"/>
              </a:lnSpc>
              <a:spcBef>
                <a:spcPts val="1250"/>
              </a:spcBef>
              <a:buClr>
                <a:srgbClr val="FD0000"/>
              </a:buClr>
              <a:buSzPct val="100000"/>
              <a:buFont typeface="Times New Roman" pitchFamily="18" charset="0"/>
              <a:buNone/>
            </a:pPr>
            <a:r>
              <a:rPr lang="en-US" sz="1100" b="0" i="0" smtClean="0">
                <a:solidFill>
                  <a:srgbClr val="FFFFFF"/>
                </a:solidFill>
                <a:ea typeface="SimSun" pitchFamily="2" charset="-122"/>
                <a:cs typeface="Arial" pitchFamily="34" charset="0"/>
              </a:rPr>
              <a:t>Process Mgmt:</a:t>
            </a:r>
            <a:br>
              <a:rPr lang="en-US" sz="1100" b="0" i="0" smtClean="0">
                <a:solidFill>
                  <a:srgbClr val="FFFFFF"/>
                </a:solidFill>
                <a:ea typeface="SimSun" pitchFamily="2" charset="-122"/>
                <a:cs typeface="Arial" pitchFamily="34" charset="0"/>
              </a:rPr>
            </a:br>
            <a:r>
              <a:rPr lang="en-US" sz="1100" b="0" i="0" smtClean="0">
                <a:solidFill>
                  <a:srgbClr val="FFFFFF"/>
                </a:solidFill>
                <a:ea typeface="SimSun" pitchFamily="2" charset="-122"/>
                <a:cs typeface="Arial" pitchFamily="34" charset="0"/>
              </a:rPr>
              <a:t>BPM Suite</a:t>
            </a:r>
          </a:p>
        </p:txBody>
      </p:sp>
      <p:sp>
        <p:nvSpPr>
          <p:cNvPr id="21535" name="Rectangle 41"/>
          <p:cNvSpPr>
            <a:spLocks noChangeArrowheads="1"/>
          </p:cNvSpPr>
          <p:nvPr/>
        </p:nvSpPr>
        <p:spPr bwMode="gray">
          <a:xfrm>
            <a:off x="3802987" y="2789239"/>
            <a:ext cx="1122102" cy="383824"/>
          </a:xfrm>
          <a:prstGeom prst="rect">
            <a:avLst/>
          </a:prstGeom>
          <a:noFill/>
          <a:ln w="9525" algn="ctr">
            <a:noFill/>
            <a:miter lim="800000"/>
            <a:headEnd/>
            <a:tailEnd/>
          </a:ln>
        </p:spPr>
        <p:txBody>
          <a:bodyPr wrap="none" lIns="92075" tIns="46038" rIns="92075" bIns="46038">
            <a:spAutoFit/>
          </a:bodyPr>
          <a:lstStyle/>
          <a:p>
            <a:pPr>
              <a:lnSpc>
                <a:spcPct val="90000"/>
              </a:lnSpc>
              <a:spcBef>
                <a:spcPts val="1250"/>
              </a:spcBef>
              <a:buClr>
                <a:srgbClr val="FD0000"/>
              </a:buClr>
              <a:buSzPct val="100000"/>
              <a:buFont typeface="Times New Roman" pitchFamily="18" charset="0"/>
              <a:buNone/>
            </a:pPr>
            <a:r>
              <a:rPr lang="en-US" sz="1000" b="0" i="0" smtClean="0">
                <a:solidFill>
                  <a:srgbClr val="FFFFFF"/>
                </a:solidFill>
                <a:ea typeface="SimSun" pitchFamily="2" charset="-122"/>
                <a:cs typeface="Arial" pitchFamily="34" charset="0"/>
              </a:rPr>
              <a:t>User Interaction:</a:t>
            </a:r>
            <a:br>
              <a:rPr lang="en-US" sz="1000" b="0" i="0" smtClean="0">
                <a:solidFill>
                  <a:srgbClr val="FFFFFF"/>
                </a:solidFill>
                <a:ea typeface="SimSun" pitchFamily="2" charset="-122"/>
                <a:cs typeface="Arial" pitchFamily="34" charset="0"/>
              </a:rPr>
            </a:br>
            <a:r>
              <a:rPr lang="en-US" sz="1100" b="0" i="0" smtClean="0">
                <a:solidFill>
                  <a:srgbClr val="FFFFFF"/>
                </a:solidFill>
                <a:ea typeface="SimSun" pitchFamily="2" charset="-122"/>
                <a:cs typeface="Arial" pitchFamily="34" charset="0"/>
              </a:rPr>
              <a:t>WebCenter</a:t>
            </a:r>
          </a:p>
        </p:txBody>
      </p:sp>
      <p:sp>
        <p:nvSpPr>
          <p:cNvPr id="98" name="AutoShape 2"/>
          <p:cNvSpPr>
            <a:spLocks noChangeArrowheads="1"/>
          </p:cNvSpPr>
          <p:nvPr/>
        </p:nvSpPr>
        <p:spPr bwMode="auto">
          <a:xfrm>
            <a:off x="1984085" y="1740918"/>
            <a:ext cx="1207699" cy="312527"/>
          </a:xfrm>
          <a:prstGeom prst="roundRect">
            <a:avLst>
              <a:gd name="adj" fmla="val 166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77443" tIns="38722" rIns="77443" bIns="38722" anchor="ctr"/>
          <a:lstStyle/>
          <a:p>
            <a:pPr defTabSz="768711">
              <a:lnSpc>
                <a:spcPct val="90000"/>
              </a:lnSpc>
              <a:spcBef>
                <a:spcPts val="630"/>
              </a:spcBef>
              <a:buClr>
                <a:srgbClr val="000000"/>
              </a:buClr>
              <a:buSzPct val="100000"/>
              <a:buFont typeface="Times New Roman" pitchFamily="18" charset="0"/>
              <a:buNone/>
              <a:tabLst>
                <a:tab pos="0" algn="l"/>
                <a:tab pos="768711" algn="l"/>
                <a:tab pos="1536532" algn="l"/>
                <a:tab pos="2305242" algn="l"/>
                <a:tab pos="3073953" algn="l"/>
                <a:tab pos="3841775" algn="l"/>
                <a:tab pos="4610485" algn="l"/>
                <a:tab pos="5378306" algn="l"/>
                <a:tab pos="6147017" algn="l"/>
                <a:tab pos="6915727" algn="l"/>
                <a:tab pos="7683549" algn="l"/>
                <a:tab pos="8452260" algn="l"/>
              </a:tabLst>
              <a:defRPr/>
            </a:pPr>
            <a:r>
              <a:rPr lang="en-US" sz="1200" b="0" i="0" dirty="0">
                <a:solidFill>
                  <a:srgbClr val="FFFFFF"/>
                </a:solidFill>
                <a:ea typeface="ＭＳ Ｐゴシック" charset="-128"/>
              </a:rPr>
              <a:t>Oracle Apps</a:t>
            </a:r>
          </a:p>
        </p:txBody>
      </p:sp>
      <p:sp>
        <p:nvSpPr>
          <p:cNvPr id="99" name="AutoShape 3"/>
          <p:cNvSpPr>
            <a:spLocks noChangeArrowheads="1"/>
          </p:cNvSpPr>
          <p:nvPr/>
        </p:nvSpPr>
        <p:spPr bwMode="auto">
          <a:xfrm>
            <a:off x="528600" y="1741277"/>
            <a:ext cx="1326081" cy="323799"/>
          </a:xfrm>
          <a:prstGeom prst="roundRect">
            <a:avLst>
              <a:gd name="adj" fmla="val 16667"/>
            </a:avLst>
          </a:prstGeom>
          <a:solidFill>
            <a:schemeClr val="bg1">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lIns="77443" tIns="38722" rIns="77443" bIns="38722" anchor="ctr"/>
          <a:lstStyle/>
          <a:p>
            <a:pPr defTabSz="768711">
              <a:lnSpc>
                <a:spcPct val="90000"/>
              </a:lnSpc>
              <a:spcBef>
                <a:spcPts val="630"/>
              </a:spcBef>
              <a:buClr>
                <a:srgbClr val="000000"/>
              </a:buClr>
              <a:buSzPct val="100000"/>
              <a:buFont typeface="Times New Roman" pitchFamily="18" charset="0"/>
              <a:buNone/>
              <a:tabLst>
                <a:tab pos="0" algn="l"/>
                <a:tab pos="768711" algn="l"/>
                <a:tab pos="1536532" algn="l"/>
                <a:tab pos="2305242" algn="l"/>
                <a:tab pos="3073953" algn="l"/>
                <a:tab pos="3841775" algn="l"/>
                <a:tab pos="4610485" algn="l"/>
                <a:tab pos="5378306" algn="l"/>
                <a:tab pos="6147017" algn="l"/>
                <a:tab pos="6915727" algn="l"/>
                <a:tab pos="7683549" algn="l"/>
                <a:tab pos="8452260" algn="l"/>
              </a:tabLst>
              <a:defRPr/>
            </a:pPr>
            <a:r>
              <a:rPr lang="en-US" sz="1200" b="0" i="0" dirty="0">
                <a:solidFill>
                  <a:srgbClr val="FFFFFF"/>
                </a:solidFill>
                <a:ea typeface="ＭＳ Ｐゴシック" charset="-128"/>
              </a:rPr>
              <a:t>3rd Party Apps</a:t>
            </a:r>
          </a:p>
        </p:txBody>
      </p:sp>
      <p:sp>
        <p:nvSpPr>
          <p:cNvPr id="100" name="AutoShape 3"/>
          <p:cNvSpPr>
            <a:spLocks noChangeArrowheads="1"/>
          </p:cNvSpPr>
          <p:nvPr/>
        </p:nvSpPr>
        <p:spPr bwMode="auto">
          <a:xfrm>
            <a:off x="3347050" y="1741277"/>
            <a:ext cx="1268082" cy="323799"/>
          </a:xfrm>
          <a:prstGeom prst="roundRect">
            <a:avLst>
              <a:gd name="adj" fmla="val 16667"/>
            </a:avLst>
          </a:prstGeom>
          <a:solidFill>
            <a:schemeClr val="bg1">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lIns="77443" tIns="38722" rIns="77443" bIns="38722" anchor="ctr"/>
          <a:lstStyle/>
          <a:p>
            <a:pPr defTabSz="768711">
              <a:lnSpc>
                <a:spcPct val="90000"/>
              </a:lnSpc>
              <a:spcBef>
                <a:spcPts val="630"/>
              </a:spcBef>
              <a:buClr>
                <a:srgbClr val="000000"/>
              </a:buClr>
              <a:buSzPct val="100000"/>
              <a:buFont typeface="Times New Roman" pitchFamily="18" charset="0"/>
              <a:buNone/>
              <a:tabLst>
                <a:tab pos="0" algn="l"/>
                <a:tab pos="768711" algn="l"/>
                <a:tab pos="1536532" algn="l"/>
                <a:tab pos="2305242" algn="l"/>
                <a:tab pos="3073953" algn="l"/>
                <a:tab pos="3841775" algn="l"/>
                <a:tab pos="4610485" algn="l"/>
                <a:tab pos="5378306" algn="l"/>
                <a:tab pos="6147017" algn="l"/>
                <a:tab pos="6915727" algn="l"/>
                <a:tab pos="7683549" algn="l"/>
                <a:tab pos="8452260" algn="l"/>
              </a:tabLst>
              <a:defRPr/>
            </a:pPr>
            <a:r>
              <a:rPr lang="en-US" sz="1200" b="0" i="0" dirty="0">
                <a:solidFill>
                  <a:srgbClr val="FFFFFF"/>
                </a:solidFill>
                <a:ea typeface="ＭＳ Ｐゴシック" charset="-128"/>
              </a:rPr>
              <a:t>ISV Apps</a:t>
            </a:r>
          </a:p>
        </p:txBody>
      </p:sp>
      <p:sp>
        <p:nvSpPr>
          <p:cNvPr id="21545" name="AutoShape 51"/>
          <p:cNvSpPr>
            <a:spLocks noChangeArrowheads="1"/>
          </p:cNvSpPr>
          <p:nvPr/>
        </p:nvSpPr>
        <p:spPr bwMode="auto">
          <a:xfrm flipV="1">
            <a:off x="5240341" y="1546459"/>
            <a:ext cx="484187" cy="621836"/>
          </a:xfrm>
          <a:prstGeom prst="leftRightArrow">
            <a:avLst>
              <a:gd name="adj1" fmla="val 50000"/>
              <a:gd name="adj2" fmla="val 30525"/>
            </a:avLst>
          </a:prstGeom>
          <a:gradFill rotWithShape="1">
            <a:gsLst>
              <a:gs pos="0">
                <a:srgbClr val="748A97"/>
              </a:gs>
              <a:gs pos="50000">
                <a:srgbClr val="A8C7DA"/>
              </a:gs>
              <a:gs pos="100000">
                <a:srgbClr val="C8EDFF"/>
              </a:gs>
            </a:gsLst>
            <a:lin ang="5400000" scaled="1"/>
          </a:gradFill>
          <a:ln w="9525">
            <a:noFill/>
            <a:miter lim="800000"/>
            <a:headEnd/>
            <a:tailEnd/>
          </a:ln>
        </p:spPr>
        <p:txBody>
          <a:bodyPr lIns="76839" tIns="38419" rIns="76839" bIns="38419" anchor="ctr">
            <a:spAutoFit/>
          </a:bodyPr>
          <a:lstStyle/>
          <a:p>
            <a:pPr defTabSz="768350">
              <a:lnSpc>
                <a:spcPct val="90000"/>
              </a:lnSpc>
              <a:spcBef>
                <a:spcPts val="1250"/>
              </a:spcBef>
              <a:buClr>
                <a:srgbClr val="000000"/>
              </a:buClr>
              <a:buSzPct val="100000"/>
              <a:buFont typeface="Times New Roman" pitchFamily="18" charset="0"/>
              <a:buNone/>
            </a:pPr>
            <a:endParaRPr lang="en-US" sz="1700" b="0" i="0" smtClean="0">
              <a:solidFill>
                <a:srgbClr val="000000"/>
              </a:solidFill>
              <a:ea typeface="SimSun" pitchFamily="2" charset="-122"/>
              <a:cs typeface="Arial" pitchFamily="34" charset="0"/>
            </a:endParaRPr>
          </a:p>
        </p:txBody>
      </p:sp>
      <p:sp>
        <p:nvSpPr>
          <p:cNvPr id="21546" name="AutoShape 51"/>
          <p:cNvSpPr>
            <a:spLocks noChangeArrowheads="1"/>
          </p:cNvSpPr>
          <p:nvPr/>
        </p:nvSpPr>
        <p:spPr bwMode="auto">
          <a:xfrm flipV="1">
            <a:off x="5240341" y="3172059"/>
            <a:ext cx="484187" cy="621836"/>
          </a:xfrm>
          <a:prstGeom prst="leftRightArrow">
            <a:avLst>
              <a:gd name="adj1" fmla="val 50000"/>
              <a:gd name="adj2" fmla="val 30480"/>
            </a:avLst>
          </a:prstGeom>
          <a:gradFill rotWithShape="1">
            <a:gsLst>
              <a:gs pos="0">
                <a:srgbClr val="748A97"/>
              </a:gs>
              <a:gs pos="50000">
                <a:srgbClr val="A8C7DA"/>
              </a:gs>
              <a:gs pos="100000">
                <a:srgbClr val="C8EDFF"/>
              </a:gs>
            </a:gsLst>
            <a:lin ang="5400000" scaled="1"/>
          </a:gradFill>
          <a:ln w="9525">
            <a:noFill/>
            <a:miter lim="800000"/>
            <a:headEnd/>
            <a:tailEnd/>
          </a:ln>
        </p:spPr>
        <p:txBody>
          <a:bodyPr lIns="76839" tIns="38419" rIns="76839" bIns="38419" anchor="ctr">
            <a:spAutoFit/>
          </a:bodyPr>
          <a:lstStyle/>
          <a:p>
            <a:pPr defTabSz="768350">
              <a:lnSpc>
                <a:spcPct val="90000"/>
              </a:lnSpc>
              <a:spcBef>
                <a:spcPts val="1250"/>
              </a:spcBef>
              <a:buClr>
                <a:srgbClr val="000000"/>
              </a:buClr>
              <a:buSzPct val="100000"/>
              <a:buFont typeface="Times New Roman" pitchFamily="18" charset="0"/>
              <a:buNone/>
            </a:pPr>
            <a:endParaRPr lang="en-US" sz="1700" b="0" i="0" smtClean="0">
              <a:solidFill>
                <a:srgbClr val="000000"/>
              </a:solidFill>
              <a:ea typeface="SimSun" pitchFamily="2" charset="-122"/>
              <a:cs typeface="Arial" pitchFamily="34" charset="0"/>
            </a:endParaRPr>
          </a:p>
        </p:txBody>
      </p:sp>
      <p:sp>
        <p:nvSpPr>
          <p:cNvPr id="21547" name="AutoShape 51"/>
          <p:cNvSpPr>
            <a:spLocks noChangeArrowheads="1"/>
          </p:cNvSpPr>
          <p:nvPr/>
        </p:nvSpPr>
        <p:spPr bwMode="auto">
          <a:xfrm flipV="1">
            <a:off x="5240341" y="4934183"/>
            <a:ext cx="484187" cy="621836"/>
          </a:xfrm>
          <a:prstGeom prst="leftRightArrow">
            <a:avLst>
              <a:gd name="adj1" fmla="val 50000"/>
              <a:gd name="adj2" fmla="val 30525"/>
            </a:avLst>
          </a:prstGeom>
          <a:gradFill rotWithShape="1">
            <a:gsLst>
              <a:gs pos="0">
                <a:srgbClr val="748A97"/>
              </a:gs>
              <a:gs pos="50000">
                <a:srgbClr val="A8C7DA"/>
              </a:gs>
              <a:gs pos="100000">
                <a:srgbClr val="C8EDFF"/>
              </a:gs>
            </a:gsLst>
            <a:lin ang="5400000" scaled="1"/>
          </a:gradFill>
          <a:ln w="9525">
            <a:noFill/>
            <a:miter lim="800000"/>
            <a:headEnd/>
            <a:tailEnd/>
          </a:ln>
        </p:spPr>
        <p:txBody>
          <a:bodyPr lIns="76839" tIns="38419" rIns="76839" bIns="38419" anchor="ctr">
            <a:spAutoFit/>
          </a:bodyPr>
          <a:lstStyle/>
          <a:p>
            <a:pPr defTabSz="768350">
              <a:lnSpc>
                <a:spcPct val="90000"/>
              </a:lnSpc>
              <a:spcBef>
                <a:spcPts val="1250"/>
              </a:spcBef>
              <a:buClr>
                <a:srgbClr val="000000"/>
              </a:buClr>
              <a:buSzPct val="100000"/>
              <a:buFont typeface="Times New Roman" pitchFamily="18" charset="0"/>
              <a:buNone/>
            </a:pPr>
            <a:endParaRPr lang="en-US" sz="1700" b="0" i="0" smtClean="0">
              <a:solidFill>
                <a:srgbClr val="000000"/>
              </a:solidFill>
              <a:ea typeface="SimSun" pitchFamily="2" charset="-122"/>
              <a:cs typeface="Arial" pitchFamily="34" charset="0"/>
            </a:endParaRPr>
          </a:p>
        </p:txBody>
      </p:sp>
      <p:sp>
        <p:nvSpPr>
          <p:cNvPr id="21548" name="Rectangle 33"/>
          <p:cNvSpPr>
            <a:spLocks noChangeArrowheads="1"/>
          </p:cNvSpPr>
          <p:nvPr/>
        </p:nvSpPr>
        <p:spPr bwMode="gray">
          <a:xfrm>
            <a:off x="2097753" y="1233491"/>
            <a:ext cx="1011494" cy="259175"/>
          </a:xfrm>
          <a:prstGeom prst="rect">
            <a:avLst/>
          </a:prstGeom>
          <a:noFill/>
          <a:ln w="9525" algn="ctr">
            <a:noFill/>
            <a:miter lim="800000"/>
            <a:headEnd/>
            <a:tailEnd/>
          </a:ln>
        </p:spPr>
        <p:txBody>
          <a:bodyPr wrap="none" lIns="92075" tIns="46038" rIns="92075" bIns="46038">
            <a:spAutoFit/>
          </a:bodyPr>
          <a:lstStyle/>
          <a:p>
            <a:pPr marL="119063" indent="-119063" defTabSz="457200">
              <a:lnSpc>
                <a:spcPct val="90000"/>
              </a:lnSpc>
              <a:spcBef>
                <a:spcPts val="1250"/>
              </a:spcBef>
              <a:buClr>
                <a:srgbClr val="FD0000"/>
              </a:buClr>
              <a:buSzPct val="100000"/>
              <a:buFont typeface="Times New Roman" pitchFamily="18" charset="0"/>
              <a:buNone/>
            </a:pPr>
            <a:r>
              <a:rPr lang="en-US" sz="1200" b="0" i="0" smtClean="0">
                <a:solidFill>
                  <a:srgbClr val="000000"/>
                </a:solidFill>
                <a:ea typeface="SimSun" pitchFamily="2" charset="-122"/>
                <a:cs typeface="Arial" pitchFamily="34" charset="0"/>
              </a:rPr>
              <a:t>Applications</a:t>
            </a:r>
          </a:p>
        </p:txBody>
      </p:sp>
      <p:pic>
        <p:nvPicPr>
          <p:cNvPr id="21549" name="Picture 4" descr="Storage Server"/>
          <p:cNvPicPr>
            <a:picLocks noChangeAspect="1" noChangeArrowheads="1"/>
          </p:cNvPicPr>
          <p:nvPr/>
        </p:nvPicPr>
        <p:blipFill>
          <a:blip r:embed="rId3" cstate="print"/>
          <a:srcRect/>
          <a:stretch>
            <a:fillRect/>
          </a:stretch>
        </p:blipFill>
        <p:spPr bwMode="auto">
          <a:xfrm>
            <a:off x="457200" y="5662613"/>
            <a:ext cx="1447800" cy="265112"/>
          </a:xfrm>
          <a:prstGeom prst="rect">
            <a:avLst/>
          </a:prstGeom>
          <a:noFill/>
          <a:ln w="9525">
            <a:noFill/>
            <a:miter lim="800000"/>
            <a:headEnd/>
            <a:tailEnd/>
          </a:ln>
        </p:spPr>
      </p:pic>
      <p:pic>
        <p:nvPicPr>
          <p:cNvPr id="21550" name="Picture 5" descr="DB Server"/>
          <p:cNvPicPr>
            <a:picLocks noChangeAspect="1" noChangeArrowheads="1"/>
          </p:cNvPicPr>
          <p:nvPr/>
        </p:nvPicPr>
        <p:blipFill>
          <a:blip r:embed="rId4" cstate="print"/>
          <a:srcRect/>
          <a:stretch>
            <a:fillRect/>
          </a:stretch>
        </p:blipFill>
        <p:spPr bwMode="auto">
          <a:xfrm>
            <a:off x="457200" y="5434016"/>
            <a:ext cx="1447800" cy="187325"/>
          </a:xfrm>
          <a:prstGeom prst="rect">
            <a:avLst/>
          </a:prstGeom>
          <a:noFill/>
          <a:ln w="9525">
            <a:noFill/>
            <a:miter lim="800000"/>
            <a:headEnd/>
            <a:tailEnd/>
          </a:ln>
        </p:spPr>
      </p:pic>
      <p:pic>
        <p:nvPicPr>
          <p:cNvPr id="21551" name="Picture 6" descr="Storage Server"/>
          <p:cNvPicPr>
            <a:picLocks noChangeAspect="1" noChangeArrowheads="1"/>
          </p:cNvPicPr>
          <p:nvPr/>
        </p:nvPicPr>
        <p:blipFill>
          <a:blip r:embed="rId3" cstate="print"/>
          <a:srcRect/>
          <a:stretch>
            <a:fillRect/>
          </a:stretch>
        </p:blipFill>
        <p:spPr bwMode="auto">
          <a:xfrm>
            <a:off x="1981200" y="5662613"/>
            <a:ext cx="1447800" cy="265112"/>
          </a:xfrm>
          <a:prstGeom prst="rect">
            <a:avLst/>
          </a:prstGeom>
          <a:noFill/>
          <a:ln w="9525">
            <a:noFill/>
            <a:miter lim="800000"/>
            <a:headEnd/>
            <a:tailEnd/>
          </a:ln>
        </p:spPr>
      </p:pic>
      <p:pic>
        <p:nvPicPr>
          <p:cNvPr id="21552" name="Picture 7" descr="Storage Server"/>
          <p:cNvPicPr>
            <a:picLocks noChangeAspect="1" noChangeArrowheads="1"/>
          </p:cNvPicPr>
          <p:nvPr/>
        </p:nvPicPr>
        <p:blipFill>
          <a:blip r:embed="rId3" cstate="print"/>
          <a:srcRect/>
          <a:stretch>
            <a:fillRect/>
          </a:stretch>
        </p:blipFill>
        <p:spPr bwMode="auto">
          <a:xfrm>
            <a:off x="3505200" y="5662613"/>
            <a:ext cx="1447800" cy="265112"/>
          </a:xfrm>
          <a:prstGeom prst="rect">
            <a:avLst/>
          </a:prstGeom>
          <a:noFill/>
          <a:ln w="9525">
            <a:noFill/>
            <a:miter lim="800000"/>
            <a:headEnd/>
            <a:tailEnd/>
          </a:ln>
        </p:spPr>
      </p:pic>
      <p:pic>
        <p:nvPicPr>
          <p:cNvPr id="21553" name="Picture 8" descr="DB Server"/>
          <p:cNvPicPr>
            <a:picLocks noChangeAspect="1" noChangeArrowheads="1"/>
          </p:cNvPicPr>
          <p:nvPr/>
        </p:nvPicPr>
        <p:blipFill>
          <a:blip r:embed="rId4" cstate="print"/>
          <a:srcRect/>
          <a:stretch>
            <a:fillRect/>
          </a:stretch>
        </p:blipFill>
        <p:spPr bwMode="auto">
          <a:xfrm>
            <a:off x="457200" y="5281616"/>
            <a:ext cx="1447800" cy="187325"/>
          </a:xfrm>
          <a:prstGeom prst="rect">
            <a:avLst/>
          </a:prstGeom>
          <a:noFill/>
          <a:ln w="9525">
            <a:noFill/>
            <a:miter lim="800000"/>
            <a:headEnd/>
            <a:tailEnd/>
          </a:ln>
        </p:spPr>
      </p:pic>
      <p:pic>
        <p:nvPicPr>
          <p:cNvPr id="21554" name="Picture 9" descr="DB Server"/>
          <p:cNvPicPr>
            <a:picLocks noChangeAspect="1" noChangeArrowheads="1"/>
          </p:cNvPicPr>
          <p:nvPr/>
        </p:nvPicPr>
        <p:blipFill>
          <a:blip r:embed="rId4" cstate="print"/>
          <a:srcRect/>
          <a:stretch>
            <a:fillRect/>
          </a:stretch>
        </p:blipFill>
        <p:spPr bwMode="auto">
          <a:xfrm>
            <a:off x="1981200" y="5434016"/>
            <a:ext cx="1447800" cy="187325"/>
          </a:xfrm>
          <a:prstGeom prst="rect">
            <a:avLst/>
          </a:prstGeom>
          <a:noFill/>
          <a:ln w="9525">
            <a:noFill/>
            <a:miter lim="800000"/>
            <a:headEnd/>
            <a:tailEnd/>
          </a:ln>
        </p:spPr>
      </p:pic>
      <p:pic>
        <p:nvPicPr>
          <p:cNvPr id="21555" name="Picture 10" descr="DB Server"/>
          <p:cNvPicPr>
            <a:picLocks noChangeAspect="1" noChangeArrowheads="1"/>
          </p:cNvPicPr>
          <p:nvPr/>
        </p:nvPicPr>
        <p:blipFill>
          <a:blip r:embed="rId4" cstate="print"/>
          <a:srcRect/>
          <a:stretch>
            <a:fillRect/>
          </a:stretch>
        </p:blipFill>
        <p:spPr bwMode="auto">
          <a:xfrm>
            <a:off x="1981200" y="5281616"/>
            <a:ext cx="1447800" cy="187325"/>
          </a:xfrm>
          <a:prstGeom prst="rect">
            <a:avLst/>
          </a:prstGeom>
          <a:noFill/>
          <a:ln w="9525">
            <a:noFill/>
            <a:miter lim="800000"/>
            <a:headEnd/>
            <a:tailEnd/>
          </a:ln>
        </p:spPr>
      </p:pic>
      <p:pic>
        <p:nvPicPr>
          <p:cNvPr id="21556" name="Picture 11" descr="DB Server"/>
          <p:cNvPicPr>
            <a:picLocks noChangeAspect="1" noChangeArrowheads="1"/>
          </p:cNvPicPr>
          <p:nvPr/>
        </p:nvPicPr>
        <p:blipFill>
          <a:blip r:embed="rId4" cstate="print"/>
          <a:srcRect/>
          <a:stretch>
            <a:fillRect/>
          </a:stretch>
        </p:blipFill>
        <p:spPr bwMode="auto">
          <a:xfrm>
            <a:off x="3505200" y="5434016"/>
            <a:ext cx="1447800" cy="187325"/>
          </a:xfrm>
          <a:prstGeom prst="rect">
            <a:avLst/>
          </a:prstGeom>
          <a:noFill/>
          <a:ln w="9525">
            <a:noFill/>
            <a:miter lim="800000"/>
            <a:headEnd/>
            <a:tailEnd/>
          </a:ln>
        </p:spPr>
      </p:pic>
      <p:pic>
        <p:nvPicPr>
          <p:cNvPr id="21557" name="Picture 12" descr="DB Server"/>
          <p:cNvPicPr>
            <a:picLocks noChangeAspect="1" noChangeArrowheads="1"/>
          </p:cNvPicPr>
          <p:nvPr/>
        </p:nvPicPr>
        <p:blipFill>
          <a:blip r:embed="rId4" cstate="print"/>
          <a:srcRect/>
          <a:stretch>
            <a:fillRect/>
          </a:stretch>
        </p:blipFill>
        <p:spPr bwMode="auto">
          <a:xfrm>
            <a:off x="3505200" y="5281616"/>
            <a:ext cx="1447800" cy="187325"/>
          </a:xfrm>
          <a:prstGeom prst="rect">
            <a:avLst/>
          </a:prstGeom>
          <a:noFill/>
          <a:ln w="9525">
            <a:noFill/>
            <a:miter lim="800000"/>
            <a:headEnd/>
            <a:tailEnd/>
          </a:ln>
        </p:spPr>
      </p:pic>
      <p:sp>
        <p:nvSpPr>
          <p:cNvPr id="21558" name="AutoShape 13"/>
          <p:cNvSpPr>
            <a:spLocks noChangeArrowheads="1"/>
          </p:cNvSpPr>
          <p:nvPr/>
        </p:nvSpPr>
        <p:spPr bwMode="auto">
          <a:xfrm>
            <a:off x="2743200" y="5029200"/>
            <a:ext cx="2209800" cy="228600"/>
          </a:xfrm>
          <a:prstGeom prst="roundRect">
            <a:avLst>
              <a:gd name="adj" fmla="val 29167"/>
            </a:avLst>
          </a:prstGeom>
          <a:solidFill>
            <a:schemeClr val="tx2"/>
          </a:solidFill>
          <a:ln w="12700">
            <a:solidFill>
              <a:schemeClr val="accent1"/>
            </a:solidFill>
            <a:round/>
            <a:headEnd/>
            <a:tailEnd/>
          </a:ln>
        </p:spPr>
        <p:txBody>
          <a:bodyPr anchor="ctr"/>
          <a:lstStyle/>
          <a:p>
            <a:pPr>
              <a:lnSpc>
                <a:spcPct val="90000"/>
              </a:lnSpc>
              <a:buClr>
                <a:srgbClr val="FD0000"/>
              </a:buClr>
              <a:buSzPct val="100000"/>
              <a:buFont typeface="Times New Roman" pitchFamily="18" charset="0"/>
              <a:buNone/>
            </a:pPr>
            <a:endParaRPr lang="en-US" sz="2000" b="0" i="0" smtClean="0">
              <a:solidFill>
                <a:srgbClr val="FFFFFF"/>
              </a:solidFill>
              <a:ea typeface="SimSun" pitchFamily="2" charset="-122"/>
              <a:cs typeface="Arial" pitchFamily="34" charset="0"/>
            </a:endParaRPr>
          </a:p>
        </p:txBody>
      </p:sp>
      <p:sp>
        <p:nvSpPr>
          <p:cNvPr id="21559" name="Rectangle 14"/>
          <p:cNvSpPr>
            <a:spLocks noChangeArrowheads="1"/>
          </p:cNvSpPr>
          <p:nvPr/>
        </p:nvSpPr>
        <p:spPr bwMode="gray">
          <a:xfrm>
            <a:off x="3134774" y="5000629"/>
            <a:ext cx="1425070" cy="259175"/>
          </a:xfrm>
          <a:prstGeom prst="rect">
            <a:avLst/>
          </a:prstGeom>
          <a:noFill/>
          <a:ln w="9525" algn="ctr">
            <a:noFill/>
            <a:miter lim="800000"/>
            <a:headEnd/>
            <a:tailEnd/>
          </a:ln>
        </p:spPr>
        <p:txBody>
          <a:bodyPr wrap="none" lIns="92075" tIns="46038" rIns="92075" bIns="46038">
            <a:spAutoFit/>
          </a:bodyPr>
          <a:lstStyle/>
          <a:p>
            <a:pPr marL="119063" indent="-119063" defTabSz="457200">
              <a:lnSpc>
                <a:spcPct val="90000"/>
              </a:lnSpc>
              <a:buClr>
                <a:srgbClr val="FD0000"/>
              </a:buClr>
              <a:buSzPct val="100000"/>
              <a:buFont typeface="Times New Roman" pitchFamily="18" charset="0"/>
              <a:buNone/>
            </a:pPr>
            <a:r>
              <a:rPr lang="en-US" sz="1200" b="0" i="0" smtClean="0">
                <a:solidFill>
                  <a:srgbClr val="FFFFFF"/>
                </a:solidFill>
                <a:ea typeface="SimSun" pitchFamily="2" charset="-122"/>
                <a:cs typeface="Arial" pitchFamily="34" charset="0"/>
              </a:rPr>
              <a:t>Oracle VM for x86</a:t>
            </a:r>
          </a:p>
        </p:txBody>
      </p:sp>
      <p:sp>
        <p:nvSpPr>
          <p:cNvPr id="21560" name="Rectangle 16"/>
          <p:cNvSpPr>
            <a:spLocks noChangeArrowheads="1"/>
          </p:cNvSpPr>
          <p:nvPr/>
        </p:nvSpPr>
        <p:spPr bwMode="gray">
          <a:xfrm>
            <a:off x="1118089" y="4724405"/>
            <a:ext cx="3181960" cy="259175"/>
          </a:xfrm>
          <a:prstGeom prst="rect">
            <a:avLst/>
          </a:prstGeom>
          <a:noFill/>
          <a:ln w="9525" algn="ctr">
            <a:noFill/>
            <a:miter lim="800000"/>
            <a:headEnd/>
            <a:tailEnd/>
          </a:ln>
        </p:spPr>
        <p:txBody>
          <a:bodyPr wrap="none" lIns="92075" tIns="46038" rIns="92075" bIns="46038">
            <a:spAutoFit/>
          </a:bodyPr>
          <a:lstStyle/>
          <a:p>
            <a:pPr marL="119063" indent="-119063" defTabSz="457200">
              <a:lnSpc>
                <a:spcPct val="90000"/>
              </a:lnSpc>
              <a:buClr>
                <a:srgbClr val="FD0000"/>
              </a:buClr>
              <a:buSzPct val="100000"/>
              <a:buFont typeface="Times New Roman" pitchFamily="18" charset="0"/>
              <a:buNone/>
            </a:pPr>
            <a:r>
              <a:rPr lang="en-US" sz="1200" b="0" i="0" smtClean="0">
                <a:solidFill>
                  <a:srgbClr val="FFFFFF"/>
                </a:solidFill>
                <a:ea typeface="SimSun" pitchFamily="2" charset="-122"/>
                <a:cs typeface="Arial" pitchFamily="34" charset="0"/>
              </a:rPr>
              <a:t>Operating Systems: Oracle Enterprise Linux</a:t>
            </a:r>
          </a:p>
        </p:txBody>
      </p:sp>
      <p:sp>
        <p:nvSpPr>
          <p:cNvPr id="21561" name="AutoShape 15"/>
          <p:cNvSpPr>
            <a:spLocks noChangeArrowheads="1"/>
          </p:cNvSpPr>
          <p:nvPr/>
        </p:nvSpPr>
        <p:spPr bwMode="auto">
          <a:xfrm>
            <a:off x="2743200" y="4724400"/>
            <a:ext cx="2209800" cy="228600"/>
          </a:xfrm>
          <a:prstGeom prst="roundRect">
            <a:avLst>
              <a:gd name="adj" fmla="val 29167"/>
            </a:avLst>
          </a:prstGeom>
          <a:solidFill>
            <a:srgbClr val="FF0000"/>
          </a:solidFill>
          <a:ln w="12700">
            <a:solidFill>
              <a:schemeClr val="accent1"/>
            </a:solidFill>
            <a:round/>
            <a:headEnd/>
            <a:tailEnd/>
          </a:ln>
        </p:spPr>
        <p:txBody>
          <a:bodyPr anchor="ctr"/>
          <a:lstStyle/>
          <a:p>
            <a:pPr>
              <a:lnSpc>
                <a:spcPct val="90000"/>
              </a:lnSpc>
              <a:buClr>
                <a:srgbClr val="FD0000"/>
              </a:buClr>
              <a:buSzPct val="100000"/>
              <a:buFont typeface="Times New Roman" pitchFamily="18" charset="0"/>
              <a:buNone/>
            </a:pPr>
            <a:endParaRPr lang="en-US" sz="2000" b="0" i="0" smtClean="0">
              <a:solidFill>
                <a:srgbClr val="000000"/>
              </a:solidFill>
              <a:ea typeface="SimSun" pitchFamily="2" charset="-122"/>
              <a:cs typeface="Arial" pitchFamily="34" charset="0"/>
            </a:endParaRPr>
          </a:p>
        </p:txBody>
      </p:sp>
      <p:sp>
        <p:nvSpPr>
          <p:cNvPr id="21562" name="Rectangle 16"/>
          <p:cNvSpPr>
            <a:spLocks noChangeArrowheads="1"/>
          </p:cNvSpPr>
          <p:nvPr/>
        </p:nvSpPr>
        <p:spPr bwMode="gray">
          <a:xfrm>
            <a:off x="2953630" y="4724405"/>
            <a:ext cx="1788951" cy="259175"/>
          </a:xfrm>
          <a:prstGeom prst="rect">
            <a:avLst/>
          </a:prstGeom>
          <a:noFill/>
          <a:ln w="9525" algn="ctr">
            <a:noFill/>
            <a:miter lim="800000"/>
            <a:headEnd/>
            <a:tailEnd/>
          </a:ln>
        </p:spPr>
        <p:txBody>
          <a:bodyPr wrap="none" lIns="92075" tIns="46038" rIns="92075" bIns="46038">
            <a:spAutoFit/>
          </a:bodyPr>
          <a:lstStyle/>
          <a:p>
            <a:pPr marL="119063" indent="-119063" defTabSz="457200">
              <a:lnSpc>
                <a:spcPct val="90000"/>
              </a:lnSpc>
              <a:buClr>
                <a:srgbClr val="FD0000"/>
              </a:buClr>
              <a:buSzPct val="100000"/>
              <a:buFont typeface="Times New Roman" pitchFamily="18" charset="0"/>
              <a:buNone/>
            </a:pPr>
            <a:r>
              <a:rPr lang="en-US" sz="1200" b="0" i="0" smtClean="0">
                <a:solidFill>
                  <a:srgbClr val="FFFFFF"/>
                </a:solidFill>
                <a:ea typeface="SimSun" pitchFamily="2" charset="-122"/>
                <a:cs typeface="Arial" pitchFamily="34" charset="0"/>
              </a:rPr>
              <a:t>Oracle Enterprise Linux</a:t>
            </a:r>
          </a:p>
        </p:txBody>
      </p:sp>
      <p:sp>
        <p:nvSpPr>
          <p:cNvPr id="21563" name="AutoShape 15"/>
          <p:cNvSpPr>
            <a:spLocks noChangeArrowheads="1"/>
          </p:cNvSpPr>
          <p:nvPr/>
        </p:nvSpPr>
        <p:spPr bwMode="auto">
          <a:xfrm>
            <a:off x="457200" y="4724400"/>
            <a:ext cx="2209800" cy="228600"/>
          </a:xfrm>
          <a:prstGeom prst="roundRect">
            <a:avLst>
              <a:gd name="adj" fmla="val 29167"/>
            </a:avLst>
          </a:prstGeom>
          <a:solidFill>
            <a:srgbClr val="FF0000"/>
          </a:solidFill>
          <a:ln w="12700">
            <a:solidFill>
              <a:schemeClr val="accent1"/>
            </a:solidFill>
            <a:round/>
            <a:headEnd/>
            <a:tailEnd/>
          </a:ln>
        </p:spPr>
        <p:txBody>
          <a:bodyPr anchor="ctr"/>
          <a:lstStyle/>
          <a:p>
            <a:pPr>
              <a:lnSpc>
                <a:spcPct val="90000"/>
              </a:lnSpc>
              <a:buClr>
                <a:srgbClr val="FD0000"/>
              </a:buClr>
              <a:buSzPct val="100000"/>
              <a:buFont typeface="Times New Roman" pitchFamily="18" charset="0"/>
              <a:buNone/>
            </a:pPr>
            <a:endParaRPr lang="en-US" sz="2000" b="0" i="0" smtClean="0">
              <a:solidFill>
                <a:srgbClr val="000000"/>
              </a:solidFill>
              <a:ea typeface="SimSun" pitchFamily="2" charset="-122"/>
              <a:cs typeface="Arial" pitchFamily="34" charset="0"/>
            </a:endParaRPr>
          </a:p>
        </p:txBody>
      </p:sp>
      <p:sp>
        <p:nvSpPr>
          <p:cNvPr id="21564" name="Rectangle 16"/>
          <p:cNvSpPr>
            <a:spLocks noChangeArrowheads="1"/>
          </p:cNvSpPr>
          <p:nvPr/>
        </p:nvSpPr>
        <p:spPr bwMode="gray">
          <a:xfrm>
            <a:off x="989012" y="4724405"/>
            <a:ext cx="1149353" cy="259175"/>
          </a:xfrm>
          <a:prstGeom prst="rect">
            <a:avLst/>
          </a:prstGeom>
          <a:noFill/>
          <a:ln w="9525" algn="ctr">
            <a:noFill/>
            <a:miter lim="800000"/>
            <a:headEnd/>
            <a:tailEnd/>
          </a:ln>
        </p:spPr>
        <p:txBody>
          <a:bodyPr wrap="none" lIns="92075" tIns="46038" rIns="92075" bIns="46038">
            <a:spAutoFit/>
          </a:bodyPr>
          <a:lstStyle/>
          <a:p>
            <a:pPr marL="119063" indent="-119063" defTabSz="457200">
              <a:lnSpc>
                <a:spcPct val="90000"/>
              </a:lnSpc>
              <a:buClr>
                <a:srgbClr val="FD0000"/>
              </a:buClr>
              <a:buSzPct val="100000"/>
              <a:buFont typeface="Times New Roman" pitchFamily="18" charset="0"/>
              <a:buNone/>
            </a:pPr>
            <a:r>
              <a:rPr lang="en-US" sz="1200" b="0" i="0" smtClean="0">
                <a:solidFill>
                  <a:srgbClr val="FFFFFF"/>
                </a:solidFill>
                <a:ea typeface="SimSun" pitchFamily="2" charset="-122"/>
                <a:cs typeface="Arial" pitchFamily="34" charset="0"/>
              </a:rPr>
              <a:t>Oracle Solaris</a:t>
            </a:r>
          </a:p>
        </p:txBody>
      </p:sp>
      <p:sp>
        <p:nvSpPr>
          <p:cNvPr id="21565" name="AutoShape 15"/>
          <p:cNvSpPr>
            <a:spLocks noChangeArrowheads="1"/>
          </p:cNvSpPr>
          <p:nvPr/>
        </p:nvSpPr>
        <p:spPr bwMode="auto">
          <a:xfrm>
            <a:off x="457200" y="5029200"/>
            <a:ext cx="2209800" cy="228600"/>
          </a:xfrm>
          <a:prstGeom prst="roundRect">
            <a:avLst>
              <a:gd name="adj" fmla="val 29167"/>
            </a:avLst>
          </a:prstGeom>
          <a:solidFill>
            <a:srgbClr val="FF0000"/>
          </a:solidFill>
          <a:ln w="12700">
            <a:solidFill>
              <a:schemeClr val="accent1"/>
            </a:solidFill>
            <a:round/>
            <a:headEnd/>
            <a:tailEnd/>
          </a:ln>
        </p:spPr>
        <p:txBody>
          <a:bodyPr anchor="ctr"/>
          <a:lstStyle/>
          <a:p>
            <a:pPr>
              <a:lnSpc>
                <a:spcPct val="90000"/>
              </a:lnSpc>
              <a:buClr>
                <a:srgbClr val="FD0000"/>
              </a:buClr>
              <a:buSzPct val="100000"/>
              <a:buFont typeface="Times New Roman" pitchFamily="18" charset="0"/>
              <a:buNone/>
            </a:pPr>
            <a:endParaRPr lang="en-US" sz="2000" b="0" i="0" smtClean="0">
              <a:solidFill>
                <a:srgbClr val="000000"/>
              </a:solidFill>
              <a:ea typeface="SimSun" pitchFamily="2" charset="-122"/>
              <a:cs typeface="Arial" pitchFamily="34" charset="0"/>
            </a:endParaRPr>
          </a:p>
        </p:txBody>
      </p:sp>
      <p:sp>
        <p:nvSpPr>
          <p:cNvPr id="21566" name="Rectangle 16"/>
          <p:cNvSpPr>
            <a:spLocks noChangeArrowheads="1"/>
          </p:cNvSpPr>
          <p:nvPr/>
        </p:nvSpPr>
        <p:spPr bwMode="gray">
          <a:xfrm>
            <a:off x="690068" y="4991100"/>
            <a:ext cx="1744067" cy="314574"/>
          </a:xfrm>
          <a:prstGeom prst="rect">
            <a:avLst/>
          </a:prstGeom>
          <a:noFill/>
          <a:ln w="9525" algn="ctr">
            <a:noFill/>
            <a:miter lim="800000"/>
            <a:headEnd/>
            <a:tailEnd/>
          </a:ln>
        </p:spPr>
        <p:txBody>
          <a:bodyPr wrap="none" lIns="92075" tIns="46038" rIns="92075" bIns="46038">
            <a:spAutoFit/>
          </a:bodyPr>
          <a:lstStyle/>
          <a:p>
            <a:pPr marL="119063" indent="-119063" defTabSz="457200">
              <a:lnSpc>
                <a:spcPct val="80000"/>
              </a:lnSpc>
              <a:spcBef>
                <a:spcPts val="1250"/>
              </a:spcBef>
              <a:buClr>
                <a:srgbClr val="667263"/>
              </a:buClr>
              <a:buSzPct val="100000"/>
              <a:buFont typeface="Times New Roman" pitchFamily="18" charset="0"/>
              <a:buNone/>
            </a:pPr>
            <a:r>
              <a:rPr lang="en-US" sz="900" b="0" i="0" smtClean="0">
                <a:solidFill>
                  <a:srgbClr val="FFFFFF"/>
                </a:solidFill>
                <a:ea typeface="SimSun" pitchFamily="2" charset="-122"/>
                <a:cs typeface="Arial" pitchFamily="34" charset="0"/>
              </a:rPr>
              <a:t>Oracle VM for SPARC (LDom)</a:t>
            </a:r>
            <a:br>
              <a:rPr lang="en-US" sz="900" b="0" i="0" smtClean="0">
                <a:solidFill>
                  <a:srgbClr val="FFFFFF"/>
                </a:solidFill>
                <a:ea typeface="SimSun" pitchFamily="2" charset="-122"/>
                <a:cs typeface="Arial" pitchFamily="34" charset="0"/>
              </a:rPr>
            </a:br>
            <a:r>
              <a:rPr lang="en-US" sz="900" b="0" i="0" smtClean="0">
                <a:solidFill>
                  <a:srgbClr val="FFFFFF"/>
                </a:solidFill>
                <a:ea typeface="SimSun" pitchFamily="2" charset="-122"/>
                <a:cs typeface="Arial" pitchFamily="34" charset="0"/>
              </a:rPr>
              <a:t>Solaris Containers</a:t>
            </a:r>
          </a:p>
        </p:txBody>
      </p:sp>
      <p:sp>
        <p:nvSpPr>
          <p:cNvPr id="21567" name="AutoShape 15"/>
          <p:cNvSpPr>
            <a:spLocks noChangeArrowheads="1"/>
          </p:cNvSpPr>
          <p:nvPr/>
        </p:nvSpPr>
        <p:spPr bwMode="auto">
          <a:xfrm>
            <a:off x="457200" y="5292725"/>
            <a:ext cx="1466850" cy="323851"/>
          </a:xfrm>
          <a:prstGeom prst="flowChartProcess">
            <a:avLst/>
          </a:prstGeom>
          <a:solidFill>
            <a:srgbClr val="FF0000">
              <a:alpha val="59999"/>
            </a:srgbClr>
          </a:solidFill>
          <a:ln w="12700">
            <a:noFill/>
            <a:miter lim="800000"/>
            <a:headEnd/>
            <a:tailEnd/>
          </a:ln>
        </p:spPr>
        <p:txBody>
          <a:bodyPr anchor="ctr"/>
          <a:lstStyle/>
          <a:p>
            <a:pPr>
              <a:lnSpc>
                <a:spcPct val="90000"/>
              </a:lnSpc>
              <a:buClr>
                <a:srgbClr val="FD0000"/>
              </a:buClr>
              <a:buSzPct val="100000"/>
              <a:buFont typeface="Times New Roman" pitchFamily="18" charset="0"/>
              <a:buNone/>
            </a:pPr>
            <a:endParaRPr lang="en-US" sz="2000" b="0" i="0" smtClean="0">
              <a:solidFill>
                <a:srgbClr val="000000"/>
              </a:solidFill>
              <a:ea typeface="SimSun" pitchFamily="2" charset="-122"/>
              <a:cs typeface="Arial" pitchFamily="34" charset="0"/>
            </a:endParaRPr>
          </a:p>
        </p:txBody>
      </p:sp>
      <p:sp>
        <p:nvSpPr>
          <p:cNvPr id="21568" name="AutoShape 15"/>
          <p:cNvSpPr>
            <a:spLocks noChangeArrowheads="1"/>
          </p:cNvSpPr>
          <p:nvPr/>
        </p:nvSpPr>
        <p:spPr bwMode="auto">
          <a:xfrm>
            <a:off x="1965325" y="5292725"/>
            <a:ext cx="1466850" cy="323851"/>
          </a:xfrm>
          <a:prstGeom prst="flowChartProcess">
            <a:avLst/>
          </a:prstGeom>
          <a:solidFill>
            <a:srgbClr val="FF0000">
              <a:alpha val="50195"/>
            </a:srgbClr>
          </a:solidFill>
          <a:ln w="12700">
            <a:noFill/>
            <a:miter lim="800000"/>
            <a:headEnd/>
            <a:tailEnd/>
          </a:ln>
        </p:spPr>
        <p:txBody>
          <a:bodyPr anchor="ctr"/>
          <a:lstStyle/>
          <a:p>
            <a:pPr>
              <a:lnSpc>
                <a:spcPct val="90000"/>
              </a:lnSpc>
              <a:buClr>
                <a:srgbClr val="FD0000"/>
              </a:buClr>
              <a:buSzPct val="100000"/>
              <a:buFont typeface="Times New Roman" pitchFamily="18" charset="0"/>
              <a:buNone/>
            </a:pPr>
            <a:endParaRPr lang="en-US" sz="2000" b="0" i="0" smtClean="0">
              <a:solidFill>
                <a:srgbClr val="000000"/>
              </a:solidFill>
              <a:ea typeface="SimSun" pitchFamily="2" charset="-122"/>
              <a:cs typeface="Arial" pitchFamily="34" charset="0"/>
            </a:endParaRPr>
          </a:p>
        </p:txBody>
      </p:sp>
      <p:sp>
        <p:nvSpPr>
          <p:cNvPr id="21569" name="AutoShape 15"/>
          <p:cNvSpPr>
            <a:spLocks noChangeArrowheads="1"/>
          </p:cNvSpPr>
          <p:nvPr/>
        </p:nvSpPr>
        <p:spPr bwMode="auto">
          <a:xfrm>
            <a:off x="3473450" y="5292725"/>
            <a:ext cx="1466850" cy="323851"/>
          </a:xfrm>
          <a:prstGeom prst="flowChartProcess">
            <a:avLst/>
          </a:prstGeom>
          <a:solidFill>
            <a:srgbClr val="FF0000">
              <a:alpha val="59999"/>
            </a:srgbClr>
          </a:solidFill>
          <a:ln w="12700">
            <a:noFill/>
            <a:miter lim="800000"/>
            <a:headEnd/>
            <a:tailEnd/>
          </a:ln>
        </p:spPr>
        <p:txBody>
          <a:bodyPr anchor="ctr"/>
          <a:lstStyle/>
          <a:p>
            <a:pPr>
              <a:lnSpc>
                <a:spcPct val="90000"/>
              </a:lnSpc>
              <a:buClr>
                <a:srgbClr val="FD0000"/>
              </a:buClr>
              <a:buSzPct val="100000"/>
              <a:buFont typeface="Times New Roman" pitchFamily="18" charset="0"/>
              <a:buNone/>
            </a:pPr>
            <a:endParaRPr lang="en-US" sz="2000" b="0" i="0" smtClean="0">
              <a:solidFill>
                <a:srgbClr val="000000"/>
              </a:solidFill>
              <a:ea typeface="SimSun" pitchFamily="2" charset="-122"/>
              <a:cs typeface="Arial" pitchFamily="34" charset="0"/>
            </a:endParaRPr>
          </a:p>
        </p:txBody>
      </p:sp>
      <p:sp>
        <p:nvSpPr>
          <p:cNvPr id="21570" name="Rectangle 17"/>
          <p:cNvSpPr>
            <a:spLocks noChangeArrowheads="1"/>
          </p:cNvSpPr>
          <p:nvPr/>
        </p:nvSpPr>
        <p:spPr bwMode="gray">
          <a:xfrm>
            <a:off x="2715248" y="5383217"/>
            <a:ext cx="528991" cy="166199"/>
          </a:xfrm>
          <a:prstGeom prst="rect">
            <a:avLst/>
          </a:prstGeom>
          <a:solidFill>
            <a:srgbClr val="FFFFFF">
              <a:alpha val="79999"/>
            </a:srgbClr>
          </a:solidFill>
          <a:ln w="9525" algn="ctr">
            <a:noFill/>
            <a:miter lim="800000"/>
            <a:headEnd/>
            <a:tailEnd/>
          </a:ln>
        </p:spPr>
        <p:txBody>
          <a:bodyPr wrap="none" lIns="0" tIns="0" rIns="0" bIns="0">
            <a:spAutoFit/>
          </a:bodyPr>
          <a:lstStyle/>
          <a:p>
            <a:pPr marL="119063" indent="-119063" defTabSz="457200">
              <a:lnSpc>
                <a:spcPct val="90000"/>
              </a:lnSpc>
              <a:buClr>
                <a:srgbClr val="FD0000"/>
              </a:buClr>
              <a:buSzPct val="100000"/>
              <a:buFont typeface="Times New Roman" pitchFamily="18" charset="0"/>
              <a:buNone/>
            </a:pPr>
            <a:r>
              <a:rPr lang="en-US" sz="1200" b="0" i="0" smtClean="0">
                <a:solidFill>
                  <a:srgbClr val="000000"/>
                </a:solidFill>
                <a:ea typeface="SimSun" pitchFamily="2" charset="-122"/>
                <a:cs typeface="Arial" pitchFamily="34" charset="0"/>
              </a:rPr>
              <a:t>Servers</a:t>
            </a:r>
          </a:p>
        </p:txBody>
      </p:sp>
      <p:sp>
        <p:nvSpPr>
          <p:cNvPr id="21571" name="AutoShape 15"/>
          <p:cNvSpPr>
            <a:spLocks noChangeArrowheads="1"/>
          </p:cNvSpPr>
          <p:nvPr/>
        </p:nvSpPr>
        <p:spPr bwMode="auto">
          <a:xfrm>
            <a:off x="454025" y="5659441"/>
            <a:ext cx="1466850" cy="271463"/>
          </a:xfrm>
          <a:prstGeom prst="flowChartProcess">
            <a:avLst/>
          </a:prstGeom>
          <a:solidFill>
            <a:srgbClr val="FF0000">
              <a:alpha val="59999"/>
            </a:srgbClr>
          </a:solidFill>
          <a:ln w="12700">
            <a:noFill/>
            <a:miter lim="800000"/>
            <a:headEnd/>
            <a:tailEnd/>
          </a:ln>
        </p:spPr>
        <p:txBody>
          <a:bodyPr anchor="ctr"/>
          <a:lstStyle/>
          <a:p>
            <a:pPr>
              <a:lnSpc>
                <a:spcPct val="90000"/>
              </a:lnSpc>
              <a:buClr>
                <a:srgbClr val="FD0000"/>
              </a:buClr>
              <a:buSzPct val="100000"/>
              <a:buFont typeface="Times New Roman" pitchFamily="18" charset="0"/>
              <a:buNone/>
            </a:pPr>
            <a:endParaRPr lang="en-US" sz="2000" b="0" i="0" smtClean="0">
              <a:solidFill>
                <a:srgbClr val="000000"/>
              </a:solidFill>
              <a:ea typeface="SimSun" pitchFamily="2" charset="-122"/>
              <a:cs typeface="Arial" pitchFamily="34" charset="0"/>
            </a:endParaRPr>
          </a:p>
        </p:txBody>
      </p:sp>
      <p:sp>
        <p:nvSpPr>
          <p:cNvPr id="21572" name="AutoShape 15"/>
          <p:cNvSpPr>
            <a:spLocks noChangeArrowheads="1"/>
          </p:cNvSpPr>
          <p:nvPr/>
        </p:nvSpPr>
        <p:spPr bwMode="auto">
          <a:xfrm>
            <a:off x="1962150" y="5659441"/>
            <a:ext cx="1466850" cy="271463"/>
          </a:xfrm>
          <a:prstGeom prst="flowChartProcess">
            <a:avLst/>
          </a:prstGeom>
          <a:solidFill>
            <a:srgbClr val="FF0000">
              <a:alpha val="59999"/>
            </a:srgbClr>
          </a:solidFill>
          <a:ln w="12700">
            <a:noFill/>
            <a:miter lim="800000"/>
            <a:headEnd/>
            <a:tailEnd/>
          </a:ln>
        </p:spPr>
        <p:txBody>
          <a:bodyPr anchor="ctr"/>
          <a:lstStyle/>
          <a:p>
            <a:pPr>
              <a:lnSpc>
                <a:spcPct val="90000"/>
              </a:lnSpc>
              <a:buClr>
                <a:srgbClr val="FD0000"/>
              </a:buClr>
              <a:buSzPct val="100000"/>
              <a:buFont typeface="Times New Roman" pitchFamily="18" charset="0"/>
              <a:buNone/>
            </a:pPr>
            <a:endParaRPr lang="en-US" sz="2000" b="0" i="0" smtClean="0">
              <a:solidFill>
                <a:srgbClr val="000000"/>
              </a:solidFill>
              <a:ea typeface="SimSun" pitchFamily="2" charset="-122"/>
              <a:cs typeface="Arial" pitchFamily="34" charset="0"/>
            </a:endParaRPr>
          </a:p>
        </p:txBody>
      </p:sp>
      <p:sp>
        <p:nvSpPr>
          <p:cNvPr id="21573" name="AutoShape 15"/>
          <p:cNvSpPr>
            <a:spLocks noChangeArrowheads="1"/>
          </p:cNvSpPr>
          <p:nvPr/>
        </p:nvSpPr>
        <p:spPr bwMode="auto">
          <a:xfrm>
            <a:off x="3470275" y="5659441"/>
            <a:ext cx="1466850" cy="271463"/>
          </a:xfrm>
          <a:prstGeom prst="flowChartProcess">
            <a:avLst/>
          </a:prstGeom>
          <a:solidFill>
            <a:srgbClr val="FF0000">
              <a:alpha val="59999"/>
            </a:srgbClr>
          </a:solidFill>
          <a:ln w="12700">
            <a:noFill/>
            <a:miter lim="800000"/>
            <a:headEnd/>
            <a:tailEnd/>
          </a:ln>
        </p:spPr>
        <p:txBody>
          <a:bodyPr anchor="ctr"/>
          <a:lstStyle/>
          <a:p>
            <a:pPr>
              <a:lnSpc>
                <a:spcPct val="90000"/>
              </a:lnSpc>
              <a:buClr>
                <a:srgbClr val="FD0000"/>
              </a:buClr>
              <a:buSzPct val="100000"/>
              <a:buFont typeface="Times New Roman" pitchFamily="18" charset="0"/>
              <a:buNone/>
            </a:pPr>
            <a:endParaRPr lang="en-US" sz="2000" b="0" i="0" smtClean="0">
              <a:solidFill>
                <a:srgbClr val="000000"/>
              </a:solidFill>
              <a:ea typeface="SimSun" pitchFamily="2" charset="-122"/>
              <a:cs typeface="Arial" pitchFamily="34" charset="0"/>
            </a:endParaRPr>
          </a:p>
        </p:txBody>
      </p:sp>
      <p:sp>
        <p:nvSpPr>
          <p:cNvPr id="21574" name="Rectangle 18"/>
          <p:cNvSpPr>
            <a:spLocks noChangeArrowheads="1"/>
          </p:cNvSpPr>
          <p:nvPr/>
        </p:nvSpPr>
        <p:spPr bwMode="gray">
          <a:xfrm>
            <a:off x="2713621" y="5726117"/>
            <a:ext cx="537005" cy="166199"/>
          </a:xfrm>
          <a:prstGeom prst="rect">
            <a:avLst/>
          </a:prstGeom>
          <a:solidFill>
            <a:srgbClr val="FFFFFF">
              <a:alpha val="79999"/>
            </a:srgbClr>
          </a:solidFill>
          <a:ln w="9525" algn="ctr">
            <a:noFill/>
            <a:miter lim="800000"/>
            <a:headEnd/>
            <a:tailEnd/>
          </a:ln>
        </p:spPr>
        <p:txBody>
          <a:bodyPr wrap="none" lIns="0" tIns="0" rIns="0" bIns="0">
            <a:spAutoFit/>
          </a:bodyPr>
          <a:lstStyle/>
          <a:p>
            <a:pPr marL="119063" indent="-119063" defTabSz="457200">
              <a:lnSpc>
                <a:spcPct val="90000"/>
              </a:lnSpc>
              <a:buClr>
                <a:srgbClr val="FD0000"/>
              </a:buClr>
              <a:buSzPct val="100000"/>
              <a:buFont typeface="Times New Roman" pitchFamily="18" charset="0"/>
              <a:buNone/>
            </a:pPr>
            <a:r>
              <a:rPr lang="en-US" sz="1200" b="0" i="0" smtClean="0">
                <a:solidFill>
                  <a:srgbClr val="000000"/>
                </a:solidFill>
                <a:ea typeface="SimSun" pitchFamily="2" charset="-122"/>
                <a:cs typeface="Arial" pitchFamily="34" charset="0"/>
              </a:rPr>
              <a:t>Storage</a:t>
            </a:r>
          </a:p>
        </p:txBody>
      </p:sp>
      <p:pic>
        <p:nvPicPr>
          <p:cNvPr id="21575" name="Picture 14" descr="O_Sun_redbox_clr.bmp                                           000C19D4Macintosh HD                   C5CC1302:"/>
          <p:cNvPicPr>
            <a:picLocks noChangeAspect="1" noChangeArrowheads="1"/>
          </p:cNvPicPr>
          <p:nvPr/>
        </p:nvPicPr>
        <p:blipFill>
          <a:blip r:embed="rId5" cstate="print"/>
          <a:srcRect/>
          <a:stretch>
            <a:fillRect/>
          </a:stretch>
        </p:blipFill>
        <p:spPr bwMode="auto">
          <a:xfrm>
            <a:off x="1981200" y="5394329"/>
            <a:ext cx="685800" cy="468313"/>
          </a:xfrm>
          <a:prstGeom prst="rect">
            <a:avLst/>
          </a:prstGeom>
          <a:noFill/>
          <a:ln w="9525">
            <a:noFill/>
            <a:miter lim="800000"/>
            <a:headEnd/>
            <a:tailEnd/>
          </a:ln>
        </p:spPr>
      </p:pic>
      <p:pic>
        <p:nvPicPr>
          <p:cNvPr id="203880" name="Rounded Rectangle 41"/>
          <p:cNvPicPr>
            <a:picLocks noChangeArrowheads="1"/>
          </p:cNvPicPr>
          <p:nvPr/>
        </p:nvPicPr>
        <p:blipFill>
          <a:blip r:embed="rId6" cstate="print"/>
          <a:srcRect/>
          <a:stretch>
            <a:fillRect/>
          </a:stretch>
        </p:blipFill>
        <p:spPr bwMode="auto">
          <a:xfrm>
            <a:off x="139700" y="965203"/>
            <a:ext cx="5151438" cy="2597151"/>
          </a:xfrm>
          <a:prstGeom prst="rect">
            <a:avLst/>
          </a:prstGeom>
          <a:noFill/>
          <a:ln w="9525">
            <a:noFill/>
            <a:miter lim="800000"/>
            <a:headEnd/>
            <a:tailEnd/>
          </a:ln>
        </p:spPr>
      </p:pic>
      <p:sp>
        <p:nvSpPr>
          <p:cNvPr id="21577" name="Rectangle 70"/>
          <p:cNvSpPr>
            <a:spLocks noChangeArrowheads="1"/>
          </p:cNvSpPr>
          <p:nvPr/>
        </p:nvSpPr>
        <p:spPr bwMode="auto">
          <a:xfrm>
            <a:off x="889000" y="290971"/>
            <a:ext cx="8255000" cy="528180"/>
          </a:xfrm>
          <a:prstGeom prst="rect">
            <a:avLst/>
          </a:prstGeom>
          <a:noFill/>
          <a:ln w="9525">
            <a:noFill/>
            <a:miter lim="800000"/>
            <a:headEnd/>
            <a:tailEnd/>
          </a:ln>
        </p:spPr>
        <p:txBody>
          <a:bodyPr lIns="0" tIns="0" rIns="0" bIns="0"/>
          <a:lstStyle/>
          <a:p>
            <a:pPr algn="l">
              <a:spcBef>
                <a:spcPct val="0"/>
              </a:spcBef>
            </a:pPr>
            <a:r>
              <a:rPr lang="en-US" sz="2800" i="0" dirty="0" smtClean="0">
                <a:solidFill>
                  <a:srgbClr val="000000"/>
                </a:solidFill>
                <a:cs typeface="Arial" pitchFamily="34" charset="0"/>
              </a:rPr>
              <a:t>Mapping DBaaS in Oracle’s Cloud Technology</a:t>
            </a:r>
          </a:p>
        </p:txBody>
      </p:sp>
      <p:grpSp>
        <p:nvGrpSpPr>
          <p:cNvPr id="4" name="Group 115"/>
          <p:cNvGrpSpPr>
            <a:grpSpLocks/>
          </p:cNvGrpSpPr>
          <p:nvPr/>
        </p:nvGrpSpPr>
        <p:grpSpPr bwMode="auto">
          <a:xfrm>
            <a:off x="141288" y="1027113"/>
            <a:ext cx="8840787" cy="5140325"/>
            <a:chOff x="89" y="641"/>
            <a:chExt cx="5569" cy="3238"/>
          </a:xfrm>
        </p:grpSpPr>
        <p:sp>
          <p:nvSpPr>
            <p:cNvPr id="21579" name="Text Box 105"/>
            <p:cNvSpPr txBox="1">
              <a:spLocks noChangeArrowheads="1"/>
            </p:cNvSpPr>
            <p:nvPr/>
          </p:nvSpPr>
          <p:spPr bwMode="auto">
            <a:xfrm>
              <a:off x="126" y="691"/>
              <a:ext cx="3149" cy="1531"/>
            </a:xfrm>
            <a:prstGeom prst="rect">
              <a:avLst/>
            </a:prstGeom>
            <a:noFill/>
            <a:ln w="9525">
              <a:noFill/>
              <a:miter lim="800000"/>
              <a:headEnd/>
              <a:tailEnd/>
            </a:ln>
          </p:spPr>
          <p:txBody>
            <a:bodyPr lIns="77372" tIns="38687" rIns="77372" bIns="38687" anchor="ctr"/>
            <a:lstStyle/>
            <a:p>
              <a:pPr algn="l" defTabSz="768350" eaLnBrk="1" hangingPunct="1">
                <a:lnSpc>
                  <a:spcPct val="90000"/>
                </a:lnSpc>
              </a:pPr>
              <a:endParaRPr lang="en-US" sz="1000" i="0" smtClean="0">
                <a:solidFill>
                  <a:srgbClr val="FFFFFF"/>
                </a:solidFill>
                <a:cs typeface="Arial" pitchFamily="34" charset="0"/>
              </a:endParaRPr>
            </a:p>
          </p:txBody>
        </p:sp>
        <p:grpSp>
          <p:nvGrpSpPr>
            <p:cNvPr id="5" name="Group 113"/>
            <p:cNvGrpSpPr>
              <a:grpSpLocks/>
            </p:cNvGrpSpPr>
            <p:nvPr/>
          </p:nvGrpSpPr>
          <p:grpSpPr bwMode="auto">
            <a:xfrm>
              <a:off x="89" y="641"/>
              <a:ext cx="5569" cy="3238"/>
              <a:chOff x="89" y="641"/>
              <a:chExt cx="5569" cy="3238"/>
            </a:xfrm>
          </p:grpSpPr>
          <p:sp>
            <p:nvSpPr>
              <p:cNvPr id="21581" name="Line 58"/>
              <p:cNvSpPr>
                <a:spLocks noChangeShapeType="1"/>
              </p:cNvSpPr>
              <p:nvPr/>
            </p:nvSpPr>
            <p:spPr bwMode="auto">
              <a:xfrm flipV="1">
                <a:off x="136" y="2299"/>
                <a:ext cx="3396" cy="6"/>
              </a:xfrm>
              <a:prstGeom prst="line">
                <a:avLst/>
              </a:prstGeom>
              <a:noFill/>
              <a:ln w="28575">
                <a:solidFill>
                  <a:srgbClr val="0000FF"/>
                </a:solidFill>
                <a:prstDash val="dash"/>
                <a:round/>
                <a:headEnd/>
                <a:tailEnd/>
              </a:ln>
            </p:spPr>
            <p:txBody>
              <a:bodyPr/>
              <a:lstStyle/>
              <a:p>
                <a:pPr eaLnBrk="1" hangingPunct="1">
                  <a:spcBef>
                    <a:spcPct val="0"/>
                  </a:spcBef>
                </a:pPr>
                <a:endParaRPr lang="en-US" sz="2000" b="0" i="0" smtClean="0">
                  <a:solidFill>
                    <a:srgbClr val="000000"/>
                  </a:solidFill>
                  <a:cs typeface="Arial" pitchFamily="34" charset="0"/>
                </a:endParaRPr>
              </a:p>
            </p:txBody>
          </p:sp>
          <p:sp>
            <p:nvSpPr>
              <p:cNvPr id="21582" name="Line 59"/>
              <p:cNvSpPr>
                <a:spLocks noChangeShapeType="1"/>
              </p:cNvSpPr>
              <p:nvPr/>
            </p:nvSpPr>
            <p:spPr bwMode="auto">
              <a:xfrm flipV="1">
                <a:off x="95" y="3829"/>
                <a:ext cx="5563" cy="39"/>
              </a:xfrm>
              <a:prstGeom prst="line">
                <a:avLst/>
              </a:prstGeom>
              <a:noFill/>
              <a:ln w="28575">
                <a:solidFill>
                  <a:srgbClr val="0000FF"/>
                </a:solidFill>
                <a:prstDash val="dash"/>
                <a:round/>
                <a:headEnd/>
                <a:tailEnd/>
              </a:ln>
            </p:spPr>
            <p:txBody>
              <a:bodyPr/>
              <a:lstStyle/>
              <a:p>
                <a:pPr eaLnBrk="1" hangingPunct="1">
                  <a:spcBef>
                    <a:spcPct val="0"/>
                  </a:spcBef>
                </a:pPr>
                <a:endParaRPr lang="en-US" sz="2000" b="0" i="0" smtClean="0">
                  <a:solidFill>
                    <a:srgbClr val="000000"/>
                  </a:solidFill>
                  <a:cs typeface="Arial" pitchFamily="34" charset="0"/>
                </a:endParaRPr>
              </a:p>
            </p:txBody>
          </p:sp>
          <p:sp>
            <p:nvSpPr>
              <p:cNvPr id="21583" name="Line 60"/>
              <p:cNvSpPr>
                <a:spLocks noChangeShapeType="1"/>
              </p:cNvSpPr>
              <p:nvPr/>
            </p:nvSpPr>
            <p:spPr bwMode="auto">
              <a:xfrm>
                <a:off x="5637" y="648"/>
                <a:ext cx="7" cy="3197"/>
              </a:xfrm>
              <a:prstGeom prst="line">
                <a:avLst/>
              </a:prstGeom>
              <a:noFill/>
              <a:ln w="28575">
                <a:solidFill>
                  <a:srgbClr val="0000FF"/>
                </a:solidFill>
                <a:prstDash val="dash"/>
                <a:round/>
                <a:headEnd/>
                <a:tailEnd/>
              </a:ln>
            </p:spPr>
            <p:txBody>
              <a:bodyPr/>
              <a:lstStyle/>
              <a:p>
                <a:pPr eaLnBrk="1" hangingPunct="1">
                  <a:spcBef>
                    <a:spcPct val="0"/>
                  </a:spcBef>
                </a:pPr>
                <a:endParaRPr lang="en-US" sz="2000" b="0" i="0" smtClean="0">
                  <a:solidFill>
                    <a:srgbClr val="000000"/>
                  </a:solidFill>
                  <a:cs typeface="Arial" pitchFamily="34" charset="0"/>
                </a:endParaRPr>
              </a:p>
            </p:txBody>
          </p:sp>
          <p:sp>
            <p:nvSpPr>
              <p:cNvPr id="21584" name="Line 61"/>
              <p:cNvSpPr>
                <a:spLocks noChangeShapeType="1"/>
              </p:cNvSpPr>
              <p:nvPr/>
            </p:nvSpPr>
            <p:spPr bwMode="auto">
              <a:xfrm>
                <a:off x="89" y="2299"/>
                <a:ext cx="2" cy="1580"/>
              </a:xfrm>
              <a:prstGeom prst="line">
                <a:avLst/>
              </a:prstGeom>
              <a:noFill/>
              <a:ln w="28575">
                <a:solidFill>
                  <a:srgbClr val="0000FF"/>
                </a:solidFill>
                <a:prstDash val="dash"/>
                <a:round/>
                <a:headEnd/>
                <a:tailEnd/>
              </a:ln>
            </p:spPr>
            <p:txBody>
              <a:bodyPr/>
              <a:lstStyle/>
              <a:p>
                <a:pPr eaLnBrk="1" hangingPunct="1">
                  <a:spcBef>
                    <a:spcPct val="0"/>
                  </a:spcBef>
                </a:pPr>
                <a:endParaRPr lang="en-US" sz="2000" b="0" i="0" smtClean="0">
                  <a:solidFill>
                    <a:srgbClr val="000000"/>
                  </a:solidFill>
                  <a:cs typeface="Arial" pitchFamily="34" charset="0"/>
                </a:endParaRPr>
              </a:p>
            </p:txBody>
          </p:sp>
          <p:sp>
            <p:nvSpPr>
              <p:cNvPr id="21585" name="Line 62"/>
              <p:cNvSpPr>
                <a:spLocks noChangeShapeType="1"/>
              </p:cNvSpPr>
              <p:nvPr/>
            </p:nvSpPr>
            <p:spPr bwMode="auto">
              <a:xfrm>
                <a:off x="3474" y="650"/>
                <a:ext cx="15" cy="1656"/>
              </a:xfrm>
              <a:prstGeom prst="line">
                <a:avLst/>
              </a:prstGeom>
              <a:noFill/>
              <a:ln w="28575">
                <a:solidFill>
                  <a:srgbClr val="0000FF"/>
                </a:solidFill>
                <a:prstDash val="dash"/>
                <a:round/>
                <a:headEnd/>
                <a:tailEnd/>
              </a:ln>
            </p:spPr>
            <p:txBody>
              <a:bodyPr/>
              <a:lstStyle/>
              <a:p>
                <a:pPr eaLnBrk="1" hangingPunct="1">
                  <a:spcBef>
                    <a:spcPct val="0"/>
                  </a:spcBef>
                </a:pPr>
                <a:endParaRPr lang="en-US" sz="2000" b="0" i="0" smtClean="0">
                  <a:solidFill>
                    <a:srgbClr val="000000"/>
                  </a:solidFill>
                  <a:cs typeface="Arial" pitchFamily="34" charset="0"/>
                </a:endParaRPr>
              </a:p>
            </p:txBody>
          </p:sp>
          <p:sp>
            <p:nvSpPr>
              <p:cNvPr id="21586" name="Line 63"/>
              <p:cNvSpPr>
                <a:spLocks noChangeShapeType="1"/>
              </p:cNvSpPr>
              <p:nvPr/>
            </p:nvSpPr>
            <p:spPr bwMode="auto">
              <a:xfrm flipV="1">
                <a:off x="3500" y="641"/>
                <a:ext cx="2131" cy="5"/>
              </a:xfrm>
              <a:prstGeom prst="line">
                <a:avLst/>
              </a:prstGeom>
              <a:noFill/>
              <a:ln w="28575">
                <a:solidFill>
                  <a:srgbClr val="0000FF"/>
                </a:solidFill>
                <a:prstDash val="dash"/>
                <a:round/>
                <a:headEnd/>
                <a:tailEnd/>
              </a:ln>
            </p:spPr>
            <p:txBody>
              <a:bodyPr/>
              <a:lstStyle/>
              <a:p>
                <a:pPr eaLnBrk="1" hangingPunct="1">
                  <a:spcBef>
                    <a:spcPct val="0"/>
                  </a:spcBef>
                </a:pPr>
                <a:endParaRPr lang="en-US" sz="2000" b="0" i="0" smtClean="0">
                  <a:solidFill>
                    <a:srgbClr val="000000"/>
                  </a:solidFill>
                  <a:cs typeface="Arial" pitchFamily="34" charset="0"/>
                </a:endParaRPr>
              </a:p>
            </p:txBody>
          </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3880"/>
                                        </p:tgtEl>
                                        <p:attrNameLst>
                                          <p:attrName>style.visibility</p:attrName>
                                        </p:attrNameLst>
                                      </p:cBhvr>
                                      <p:to>
                                        <p:strVal val="visible"/>
                                      </p:to>
                                    </p:set>
                                    <p:anim calcmode="lin" valueType="num">
                                      <p:cBhvr additive="base">
                                        <p:cTn id="11" dur="500" fill="hold"/>
                                        <p:tgtEl>
                                          <p:spTgt spid="203880"/>
                                        </p:tgtEl>
                                        <p:attrNameLst>
                                          <p:attrName>ppt_x</p:attrName>
                                        </p:attrNameLst>
                                      </p:cBhvr>
                                      <p:tavLst>
                                        <p:tav tm="0">
                                          <p:val>
                                            <p:strVal val="0-#ppt_w/2"/>
                                          </p:val>
                                        </p:tav>
                                        <p:tav tm="100000">
                                          <p:val>
                                            <p:strVal val="#ppt_x"/>
                                          </p:val>
                                        </p:tav>
                                      </p:tavLst>
                                    </p:anim>
                                    <p:anim calcmode="lin" valueType="num">
                                      <p:cBhvr additive="base">
                                        <p:cTn id="12" dur="500" fill="hold"/>
                                        <p:tgtEl>
                                          <p:spTgt spid="2038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91"/>
          <p:cNvSpPr>
            <a:spLocks noChangeArrowheads="1"/>
          </p:cNvSpPr>
          <p:nvPr/>
        </p:nvSpPr>
        <p:spPr bwMode="auto">
          <a:xfrm rot="5400000">
            <a:off x="2259013" y="2995613"/>
            <a:ext cx="620712" cy="3116262"/>
          </a:xfrm>
          <a:prstGeom prst="ellipse">
            <a:avLst/>
          </a:prstGeom>
          <a:gradFill rotWithShape="1">
            <a:gsLst>
              <a:gs pos="0">
                <a:srgbClr val="969696">
                  <a:alpha val="29999"/>
                </a:srgbClr>
              </a:gs>
              <a:gs pos="100000">
                <a:schemeClr val="bg1">
                  <a:alpha val="0"/>
                </a:schemeClr>
              </a:gs>
            </a:gsLst>
            <a:path path="shape">
              <a:fillToRect l="50000" t="50000" r="50000" b="50000"/>
            </a:path>
          </a:gradFill>
          <a:ln w="9525" algn="ctr">
            <a:noFill/>
            <a:round/>
            <a:headEnd/>
            <a:tailEnd/>
          </a:ln>
        </p:spPr>
        <p:txBody>
          <a:bodyPr lIns="92075" tIns="46038" rIns="92075" bIns="46038" anchor="ctr"/>
          <a:lstStyle/>
          <a:p>
            <a:pPr>
              <a:lnSpc>
                <a:spcPct val="90000"/>
              </a:lnSpc>
              <a:spcBef>
                <a:spcPts val="1250"/>
              </a:spcBef>
              <a:buClr>
                <a:srgbClr val="000000"/>
              </a:buClr>
              <a:buSzPct val="100000"/>
              <a:buFont typeface="Times New Roman" pitchFamily="18" charset="0"/>
              <a:buNone/>
            </a:pPr>
            <a:endParaRPr lang="en-US" sz="1400" b="0" i="0" smtClean="0">
              <a:solidFill>
                <a:srgbClr val="000000"/>
              </a:solidFill>
              <a:ea typeface="SimSun" pitchFamily="2" charset="-122"/>
              <a:cs typeface="Arial" pitchFamily="34" charset="0"/>
            </a:endParaRPr>
          </a:p>
        </p:txBody>
      </p:sp>
      <p:sp>
        <p:nvSpPr>
          <p:cNvPr id="22531" name="Oval 91"/>
          <p:cNvSpPr>
            <a:spLocks noChangeArrowheads="1"/>
          </p:cNvSpPr>
          <p:nvPr/>
        </p:nvSpPr>
        <p:spPr bwMode="auto">
          <a:xfrm rot="5400000">
            <a:off x="2206630" y="898528"/>
            <a:ext cx="620713" cy="3116263"/>
          </a:xfrm>
          <a:prstGeom prst="ellipse">
            <a:avLst/>
          </a:prstGeom>
          <a:gradFill rotWithShape="1">
            <a:gsLst>
              <a:gs pos="0">
                <a:srgbClr val="969696">
                  <a:alpha val="29999"/>
                </a:srgbClr>
              </a:gs>
              <a:gs pos="100000">
                <a:schemeClr val="bg1">
                  <a:alpha val="0"/>
                </a:schemeClr>
              </a:gs>
            </a:gsLst>
            <a:path path="shape">
              <a:fillToRect l="50000" t="50000" r="50000" b="50000"/>
            </a:path>
          </a:gradFill>
          <a:ln w="9525" algn="ctr">
            <a:noFill/>
            <a:round/>
            <a:headEnd/>
            <a:tailEnd/>
          </a:ln>
        </p:spPr>
        <p:txBody>
          <a:bodyPr lIns="92075" tIns="46038" rIns="92075" bIns="46038" anchor="ctr"/>
          <a:lstStyle/>
          <a:p>
            <a:pPr>
              <a:lnSpc>
                <a:spcPct val="90000"/>
              </a:lnSpc>
              <a:spcBef>
                <a:spcPts val="1250"/>
              </a:spcBef>
              <a:buClr>
                <a:srgbClr val="000000"/>
              </a:buClr>
              <a:buSzPct val="100000"/>
              <a:buFont typeface="Times New Roman" pitchFamily="18" charset="0"/>
              <a:buNone/>
            </a:pPr>
            <a:endParaRPr lang="en-US" sz="1400" b="0" i="0" smtClean="0">
              <a:solidFill>
                <a:srgbClr val="000000"/>
              </a:solidFill>
              <a:ea typeface="SimSun" pitchFamily="2" charset="-122"/>
              <a:cs typeface="Arial" pitchFamily="34" charset="0"/>
            </a:endParaRPr>
          </a:p>
        </p:txBody>
      </p:sp>
      <p:sp>
        <p:nvSpPr>
          <p:cNvPr id="38" name="Rounded Rectangle 37"/>
          <p:cNvSpPr>
            <a:spLocks noChangeArrowheads="1"/>
          </p:cNvSpPr>
          <p:nvPr/>
        </p:nvSpPr>
        <p:spPr bwMode="auto">
          <a:xfrm>
            <a:off x="212725" y="1516063"/>
            <a:ext cx="4897438" cy="685800"/>
          </a:xfrm>
          <a:prstGeom prst="roundRect">
            <a:avLst>
              <a:gd name="adj" fmla="val 16925"/>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lgn="ctr">
            <a:solidFill>
              <a:srgbClr val="D9D9D9"/>
            </a:solidFill>
            <a:round/>
            <a:headEnd/>
            <a:tailEnd/>
          </a:ln>
          <a:effectLst>
            <a:outerShdw blurRad="50800" dist="38100" dir="8100000" algn="tr" rotWithShape="0">
              <a:prstClr val="black">
                <a:alpha val="40000"/>
              </a:prstClr>
            </a:outerShdw>
          </a:effectLst>
        </p:spPr>
        <p:txBody>
          <a:bodyPr lIns="92075" tIns="46038" rIns="92075" bIns="46038" anchor="ctr"/>
          <a:lstStyle/>
          <a:p>
            <a:pPr>
              <a:lnSpc>
                <a:spcPct val="90000"/>
              </a:lnSpc>
              <a:spcBef>
                <a:spcPts val="1250"/>
              </a:spcBef>
              <a:buClr>
                <a:srgbClr val="FD0000"/>
              </a:buClr>
              <a:buSzPct val="100000"/>
              <a:buFont typeface="Times New Roman" pitchFamily="18" charset="0"/>
              <a:buNone/>
              <a:defRPr/>
            </a:pPr>
            <a:endParaRPr lang="en-US" sz="1200" b="0" i="0">
              <a:solidFill>
                <a:srgbClr val="000000"/>
              </a:solidFill>
              <a:ea typeface="SimSun" pitchFamily="2" charset="-122"/>
              <a:cs typeface="Arial" pitchFamily="34" charset="0"/>
            </a:endParaRPr>
          </a:p>
        </p:txBody>
      </p:sp>
      <p:sp>
        <p:nvSpPr>
          <p:cNvPr id="43" name="Rounded Rectangle 42"/>
          <p:cNvSpPr>
            <a:spLocks noChangeArrowheads="1"/>
          </p:cNvSpPr>
          <p:nvPr/>
        </p:nvSpPr>
        <p:spPr bwMode="auto">
          <a:xfrm>
            <a:off x="249238" y="4656139"/>
            <a:ext cx="4895850" cy="1395412"/>
          </a:xfrm>
          <a:prstGeom prst="roundRect">
            <a:avLst>
              <a:gd name="adj" fmla="val 9153"/>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lgn="ctr">
            <a:solidFill>
              <a:srgbClr val="D9D9D9"/>
            </a:solidFill>
            <a:round/>
            <a:headEnd/>
            <a:tailEnd/>
          </a:ln>
          <a:effectLst>
            <a:outerShdw blurRad="50800" dist="38100" dir="8100000" algn="tr" rotWithShape="0">
              <a:prstClr val="black">
                <a:alpha val="40000"/>
              </a:prstClr>
            </a:outerShdw>
          </a:effectLst>
        </p:spPr>
        <p:txBody>
          <a:bodyPr lIns="92075" tIns="46038" rIns="92075" bIns="46038" anchor="ctr"/>
          <a:lstStyle/>
          <a:p>
            <a:pPr>
              <a:lnSpc>
                <a:spcPct val="90000"/>
              </a:lnSpc>
              <a:spcBef>
                <a:spcPts val="1250"/>
              </a:spcBef>
              <a:buClr>
                <a:srgbClr val="FD0000"/>
              </a:buClr>
              <a:buSzPct val="100000"/>
              <a:buFont typeface="Times New Roman" pitchFamily="18" charset="0"/>
              <a:buNone/>
              <a:defRPr/>
            </a:pPr>
            <a:endParaRPr lang="en-US" sz="1200" b="0" i="0">
              <a:solidFill>
                <a:srgbClr val="000000"/>
              </a:solidFill>
              <a:ea typeface="SimSun" pitchFamily="2" charset="-122"/>
              <a:cs typeface="Arial" pitchFamily="34" charset="0"/>
            </a:endParaRPr>
          </a:p>
        </p:txBody>
      </p:sp>
      <p:sp>
        <p:nvSpPr>
          <p:cNvPr id="44" name="Rounded Rectangle 43"/>
          <p:cNvSpPr>
            <a:spLocks noChangeArrowheads="1"/>
          </p:cNvSpPr>
          <p:nvPr/>
        </p:nvSpPr>
        <p:spPr bwMode="auto">
          <a:xfrm>
            <a:off x="204788" y="2622549"/>
            <a:ext cx="4895850" cy="1608139"/>
          </a:xfrm>
          <a:prstGeom prst="roundRect">
            <a:avLst>
              <a:gd name="adj" fmla="val 9153"/>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lgn="ctr">
            <a:solidFill>
              <a:srgbClr val="D9D9D9"/>
            </a:solidFill>
            <a:round/>
            <a:headEnd/>
            <a:tailEnd/>
          </a:ln>
          <a:effectLst>
            <a:outerShdw blurRad="50800" dist="38100" dir="8100000" algn="tr" rotWithShape="0">
              <a:prstClr val="black">
                <a:alpha val="40000"/>
              </a:prstClr>
            </a:outerShdw>
          </a:effectLst>
        </p:spPr>
        <p:txBody>
          <a:bodyPr lIns="92075" tIns="46038" rIns="92075" bIns="46038" anchor="ctr"/>
          <a:lstStyle/>
          <a:p>
            <a:pPr>
              <a:lnSpc>
                <a:spcPct val="90000"/>
              </a:lnSpc>
              <a:spcBef>
                <a:spcPts val="1250"/>
              </a:spcBef>
              <a:buClr>
                <a:srgbClr val="FD0000"/>
              </a:buClr>
              <a:buSzPct val="100000"/>
              <a:buFont typeface="Times New Roman" pitchFamily="18" charset="0"/>
              <a:buNone/>
              <a:defRPr/>
            </a:pPr>
            <a:endParaRPr lang="en-US" sz="1200" b="0" i="0">
              <a:solidFill>
                <a:srgbClr val="000000"/>
              </a:solidFill>
              <a:ea typeface="SimSun" pitchFamily="2" charset="-122"/>
              <a:cs typeface="Arial" pitchFamily="34" charset="0"/>
            </a:endParaRPr>
          </a:p>
        </p:txBody>
      </p:sp>
      <p:sp>
        <p:nvSpPr>
          <p:cNvPr id="66" name="Rounded Rectangle 65"/>
          <p:cNvSpPr>
            <a:spLocks noChangeArrowheads="1"/>
          </p:cNvSpPr>
          <p:nvPr/>
        </p:nvSpPr>
        <p:spPr bwMode="auto">
          <a:xfrm>
            <a:off x="5822950" y="1190625"/>
            <a:ext cx="3105150" cy="4860925"/>
          </a:xfrm>
          <a:prstGeom prst="roundRect">
            <a:avLst>
              <a:gd name="adj" fmla="val 7215"/>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lgn="ctr">
            <a:solidFill>
              <a:srgbClr val="D9D9D9"/>
            </a:solidFill>
            <a:round/>
            <a:headEnd/>
            <a:tailEnd/>
          </a:ln>
          <a:effectLst>
            <a:outerShdw blurRad="50800" dist="38100" dir="8100000" algn="tr" rotWithShape="0">
              <a:prstClr val="black">
                <a:alpha val="40000"/>
              </a:prstClr>
            </a:outerShdw>
          </a:effectLst>
        </p:spPr>
        <p:txBody>
          <a:bodyPr lIns="92075" tIns="46038" rIns="92075" bIns="46038" anchor="ctr"/>
          <a:lstStyle/>
          <a:p>
            <a:pPr>
              <a:lnSpc>
                <a:spcPct val="90000"/>
              </a:lnSpc>
              <a:spcBef>
                <a:spcPts val="1250"/>
              </a:spcBef>
              <a:buClr>
                <a:srgbClr val="FD0000"/>
              </a:buClr>
              <a:buSzPct val="100000"/>
              <a:buFont typeface="Times New Roman" pitchFamily="18" charset="0"/>
              <a:buNone/>
              <a:defRPr/>
            </a:pPr>
            <a:endParaRPr lang="en-US" sz="1200" b="0" i="0">
              <a:solidFill>
                <a:srgbClr val="000000"/>
              </a:solidFill>
              <a:ea typeface="SimSun" pitchFamily="2" charset="-122"/>
              <a:cs typeface="Arial" pitchFamily="34" charset="0"/>
            </a:endParaRPr>
          </a:p>
        </p:txBody>
      </p:sp>
      <p:sp>
        <p:nvSpPr>
          <p:cNvPr id="22536" name="Rectangle 50"/>
          <p:cNvSpPr>
            <a:spLocks noChangeArrowheads="1"/>
          </p:cNvSpPr>
          <p:nvPr/>
        </p:nvSpPr>
        <p:spPr bwMode="auto">
          <a:xfrm>
            <a:off x="6484361" y="1308103"/>
            <a:ext cx="1956954" cy="299187"/>
          </a:xfrm>
          <a:prstGeom prst="rect">
            <a:avLst/>
          </a:prstGeom>
          <a:noFill/>
          <a:ln w="9525">
            <a:noFill/>
            <a:miter lim="800000"/>
            <a:headEnd/>
            <a:tailEnd/>
          </a:ln>
        </p:spPr>
        <p:txBody>
          <a:bodyPr wrap="none" lIns="76839" tIns="38419" rIns="76839" bIns="38419">
            <a:spAutoFit/>
          </a:bodyPr>
          <a:lstStyle/>
          <a:p>
            <a:pPr defTabSz="768350">
              <a:lnSpc>
                <a:spcPct val="90000"/>
              </a:lnSpc>
              <a:spcBef>
                <a:spcPts val="1250"/>
              </a:spcBef>
              <a:buClr>
                <a:srgbClr val="000000"/>
              </a:buClr>
              <a:buSzPct val="100000"/>
              <a:buFont typeface="Times New Roman" pitchFamily="18" charset="0"/>
              <a:buNone/>
            </a:pPr>
            <a:r>
              <a:rPr lang="en-US" sz="1600" b="0" i="0" smtClean="0">
                <a:solidFill>
                  <a:srgbClr val="FD0000"/>
                </a:solidFill>
                <a:ea typeface="SimSun" pitchFamily="2" charset="-122"/>
                <a:cs typeface="Arial" pitchFamily="34" charset="0"/>
              </a:rPr>
              <a:t>Enterprise Manager</a:t>
            </a:r>
          </a:p>
        </p:txBody>
      </p:sp>
      <p:grpSp>
        <p:nvGrpSpPr>
          <p:cNvPr id="2" name="Group 33"/>
          <p:cNvGrpSpPr>
            <a:grpSpLocks/>
          </p:cNvGrpSpPr>
          <p:nvPr/>
        </p:nvGrpSpPr>
        <p:grpSpPr bwMode="auto">
          <a:xfrm>
            <a:off x="5938838" y="2566988"/>
            <a:ext cx="1536700" cy="2306637"/>
            <a:chOff x="4952177" y="2602734"/>
            <a:chExt cx="1796260" cy="2578267"/>
          </a:xfrm>
        </p:grpSpPr>
        <p:sp>
          <p:nvSpPr>
            <p:cNvPr id="69" name="AutoShape 34"/>
            <p:cNvSpPr>
              <a:spLocks noChangeArrowheads="1"/>
            </p:cNvSpPr>
            <p:nvPr/>
          </p:nvSpPr>
          <p:spPr bwMode="auto">
            <a:xfrm>
              <a:off x="4952178" y="4632870"/>
              <a:ext cx="1796259" cy="548131"/>
            </a:xfrm>
            <a:prstGeom prst="roundRect">
              <a:avLst>
                <a:gd name="adj" fmla="val 291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defTabSz="768350">
                <a:lnSpc>
                  <a:spcPct val="90000"/>
                </a:lnSpc>
                <a:spcBef>
                  <a:spcPts val="1250"/>
                </a:spcBef>
                <a:buClr>
                  <a:srgbClr val="000000"/>
                </a:buClr>
                <a:buSzPct val="100000"/>
                <a:buFont typeface="Times New Roman" pitchFamily="18" charset="0"/>
                <a:buNone/>
                <a:defRPr/>
              </a:pPr>
              <a:r>
                <a:rPr lang="en-US" sz="1100" b="0" i="0">
                  <a:solidFill>
                    <a:srgbClr val="FFFFFF"/>
                  </a:solidFill>
                  <a:ea typeface="SimSun" pitchFamily="2" charset="-122"/>
                  <a:cs typeface="Arial" pitchFamily="34" charset="0"/>
                </a:rPr>
                <a:t>Application Quality Mgmt</a:t>
              </a:r>
            </a:p>
          </p:txBody>
        </p:sp>
        <p:sp>
          <p:nvSpPr>
            <p:cNvPr id="70" name="AutoShape 34"/>
            <p:cNvSpPr>
              <a:spLocks noChangeArrowheads="1"/>
            </p:cNvSpPr>
            <p:nvPr/>
          </p:nvSpPr>
          <p:spPr bwMode="auto">
            <a:xfrm>
              <a:off x="4952178" y="3962990"/>
              <a:ext cx="1796259" cy="548131"/>
            </a:xfrm>
            <a:prstGeom prst="roundRect">
              <a:avLst>
                <a:gd name="adj" fmla="val 291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defTabSz="768711">
                <a:lnSpc>
                  <a:spcPct val="90000"/>
                </a:lnSpc>
                <a:spcBef>
                  <a:spcPts val="1250"/>
                </a:spcBef>
                <a:buClr>
                  <a:srgbClr val="000000"/>
                </a:buClr>
                <a:buSzPct val="100000"/>
                <a:buFont typeface="Times New Roman" pitchFamily="18" charset="0"/>
                <a:buNone/>
                <a:defRPr/>
              </a:pPr>
              <a:r>
                <a:rPr lang="en-US" sz="1100" b="0" i="0" dirty="0">
                  <a:solidFill>
                    <a:srgbClr val="FFFFFF"/>
                  </a:solidFill>
                </a:rPr>
                <a:t>Configuration Management</a:t>
              </a:r>
            </a:p>
          </p:txBody>
        </p:sp>
        <p:sp>
          <p:nvSpPr>
            <p:cNvPr id="71" name="AutoShape 34"/>
            <p:cNvSpPr>
              <a:spLocks noChangeArrowheads="1"/>
            </p:cNvSpPr>
            <p:nvPr/>
          </p:nvSpPr>
          <p:spPr bwMode="auto">
            <a:xfrm>
              <a:off x="4952177" y="2602734"/>
              <a:ext cx="1796259" cy="568628"/>
            </a:xfrm>
            <a:prstGeom prst="roundRect">
              <a:avLst>
                <a:gd name="adj" fmla="val 291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defTabSz="768711">
                <a:lnSpc>
                  <a:spcPct val="90000"/>
                </a:lnSpc>
                <a:spcBef>
                  <a:spcPts val="1250"/>
                </a:spcBef>
                <a:buClr>
                  <a:srgbClr val="000000"/>
                </a:buClr>
                <a:buSzPct val="100000"/>
                <a:buFont typeface="Times New Roman" pitchFamily="18" charset="0"/>
                <a:buNone/>
                <a:defRPr/>
              </a:pPr>
              <a:r>
                <a:rPr lang="en-US" sz="1100" b="0" i="0" dirty="0">
                  <a:solidFill>
                    <a:srgbClr val="FFFFFF"/>
                  </a:solidFill>
                  <a:ea typeface="ＭＳ Ｐゴシック" charset="-128"/>
                  <a:cs typeface="ＭＳ Ｐゴシック" charset="-128"/>
                </a:rPr>
                <a:t>Application</a:t>
              </a:r>
              <a:br>
                <a:rPr lang="en-US" sz="1100" b="0" i="0" dirty="0">
                  <a:solidFill>
                    <a:srgbClr val="FFFFFF"/>
                  </a:solidFill>
                  <a:ea typeface="ＭＳ Ｐゴシック" charset="-128"/>
                  <a:cs typeface="ＭＳ Ｐゴシック" charset="-128"/>
                </a:rPr>
              </a:br>
              <a:r>
                <a:rPr lang="en-US" sz="1100" b="0" i="0" dirty="0">
                  <a:solidFill>
                    <a:srgbClr val="FFFFFF"/>
                  </a:solidFill>
                  <a:ea typeface="ＭＳ Ｐゴシック" charset="-128"/>
                  <a:cs typeface="ＭＳ Ｐゴシック" charset="-128"/>
                </a:rPr>
                <a:t>Performance Mgmt</a:t>
              </a:r>
            </a:p>
          </p:txBody>
        </p:sp>
        <p:sp>
          <p:nvSpPr>
            <p:cNvPr id="72" name="AutoShape 34"/>
            <p:cNvSpPr>
              <a:spLocks noChangeArrowheads="1"/>
            </p:cNvSpPr>
            <p:nvPr/>
          </p:nvSpPr>
          <p:spPr bwMode="auto">
            <a:xfrm>
              <a:off x="4952178" y="3293110"/>
              <a:ext cx="1796259" cy="548131"/>
            </a:xfrm>
            <a:prstGeom prst="roundRect">
              <a:avLst>
                <a:gd name="adj" fmla="val 291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defTabSz="768711">
                <a:lnSpc>
                  <a:spcPct val="90000"/>
                </a:lnSpc>
                <a:spcBef>
                  <a:spcPts val="1250"/>
                </a:spcBef>
                <a:buClr>
                  <a:srgbClr val="000000"/>
                </a:buClr>
                <a:buSzPct val="100000"/>
                <a:buFont typeface="Times New Roman" pitchFamily="18" charset="0"/>
                <a:buNone/>
                <a:defRPr/>
              </a:pPr>
              <a:r>
                <a:rPr lang="en-US" sz="1100" b="0" i="0" dirty="0">
                  <a:solidFill>
                    <a:srgbClr val="FFFFFF"/>
                  </a:solidFill>
                </a:rPr>
                <a:t>Lifecycle          Management</a:t>
              </a:r>
            </a:p>
          </p:txBody>
        </p:sp>
      </p:grpSp>
      <p:sp>
        <p:nvSpPr>
          <p:cNvPr id="73" name="AutoShape 34"/>
          <p:cNvSpPr>
            <a:spLocks noChangeArrowheads="1"/>
          </p:cNvSpPr>
          <p:nvPr/>
        </p:nvSpPr>
        <p:spPr bwMode="auto">
          <a:xfrm>
            <a:off x="5939350" y="5333199"/>
            <a:ext cx="1548383" cy="548132"/>
          </a:xfrm>
          <a:prstGeom prst="roundRect">
            <a:avLst>
              <a:gd name="adj" fmla="val 291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defTabSz="768711">
              <a:lnSpc>
                <a:spcPct val="90000"/>
              </a:lnSpc>
              <a:spcBef>
                <a:spcPts val="1250"/>
              </a:spcBef>
              <a:buClr>
                <a:srgbClr val="000000"/>
              </a:buClr>
              <a:buSzPct val="100000"/>
              <a:buFont typeface="Times New Roman" pitchFamily="18" charset="0"/>
              <a:buNone/>
              <a:defRPr/>
            </a:pPr>
            <a:r>
              <a:rPr lang="en-US" sz="1100" b="0" i="0" dirty="0">
                <a:solidFill>
                  <a:srgbClr val="FFFFFF"/>
                </a:solidFill>
              </a:rPr>
              <a:t>Physical &amp; Virtual</a:t>
            </a:r>
            <a:br>
              <a:rPr lang="en-US" sz="1100" b="0" i="0" dirty="0">
                <a:solidFill>
                  <a:srgbClr val="FFFFFF"/>
                </a:solidFill>
              </a:rPr>
            </a:br>
            <a:r>
              <a:rPr lang="en-US" sz="1100" b="0" i="0" dirty="0">
                <a:solidFill>
                  <a:srgbClr val="FFFFFF"/>
                </a:solidFill>
              </a:rPr>
              <a:t>Systems Mgmt</a:t>
            </a:r>
          </a:p>
        </p:txBody>
      </p:sp>
      <p:sp>
        <p:nvSpPr>
          <p:cNvPr id="22541" name="Rectangle 57"/>
          <p:cNvSpPr>
            <a:spLocks noChangeArrowheads="1"/>
          </p:cNvSpPr>
          <p:nvPr/>
        </p:nvSpPr>
        <p:spPr bwMode="auto">
          <a:xfrm>
            <a:off x="6075363" y="5053017"/>
            <a:ext cx="1274762" cy="258179"/>
          </a:xfrm>
          <a:prstGeom prst="rect">
            <a:avLst/>
          </a:prstGeom>
          <a:noFill/>
          <a:ln w="9525">
            <a:noFill/>
            <a:miter lim="800000"/>
            <a:headEnd/>
            <a:tailEnd/>
          </a:ln>
        </p:spPr>
        <p:txBody>
          <a:bodyPr lIns="77372" tIns="38687" rIns="77372" bIns="38687">
            <a:spAutoFit/>
          </a:bodyPr>
          <a:lstStyle/>
          <a:p>
            <a:pPr marL="100013" indent="-100013" defTabSz="768350">
              <a:lnSpc>
                <a:spcPct val="90000"/>
              </a:lnSpc>
              <a:spcBef>
                <a:spcPts val="1250"/>
              </a:spcBef>
              <a:buClr>
                <a:srgbClr val="000000"/>
              </a:buClr>
              <a:buSzPct val="100000"/>
              <a:buFont typeface="Times New Roman" pitchFamily="18" charset="0"/>
              <a:buNone/>
            </a:pPr>
            <a:r>
              <a:rPr lang="en-US" sz="1300" b="0" i="0" smtClean="0">
                <a:solidFill>
                  <a:srgbClr val="000000"/>
                </a:solidFill>
                <a:ea typeface="SimSun" pitchFamily="2" charset="-122"/>
                <a:cs typeface="Arial" pitchFamily="34" charset="0"/>
              </a:rPr>
              <a:t>Ops Center</a:t>
            </a:r>
          </a:p>
        </p:txBody>
      </p:sp>
      <p:grpSp>
        <p:nvGrpSpPr>
          <p:cNvPr id="3" name="Group 116"/>
          <p:cNvGrpSpPr>
            <a:grpSpLocks/>
          </p:cNvGrpSpPr>
          <p:nvPr/>
        </p:nvGrpSpPr>
        <p:grpSpPr bwMode="auto">
          <a:xfrm>
            <a:off x="7708906" y="2571754"/>
            <a:ext cx="1152525" cy="2278063"/>
            <a:chOff x="7733259" y="2601239"/>
            <a:chExt cx="1152583" cy="2990911"/>
          </a:xfrm>
        </p:grpSpPr>
        <p:sp>
          <p:nvSpPr>
            <p:cNvPr id="76" name="AutoShape 34"/>
            <p:cNvSpPr>
              <a:spLocks noChangeArrowheads="1"/>
            </p:cNvSpPr>
            <p:nvPr/>
          </p:nvSpPr>
          <p:spPr bwMode="auto">
            <a:xfrm>
              <a:off x="7733259" y="5044019"/>
              <a:ext cx="1145839" cy="548131"/>
            </a:xfrm>
            <a:prstGeom prst="roundRect">
              <a:avLst>
                <a:gd name="adj" fmla="val 13576"/>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defTabSz="768711">
                <a:lnSpc>
                  <a:spcPct val="90000"/>
                </a:lnSpc>
                <a:spcBef>
                  <a:spcPts val="1250"/>
                </a:spcBef>
                <a:buClr>
                  <a:srgbClr val="FD0000"/>
                </a:buClr>
                <a:buSzPct val="100000"/>
                <a:buFont typeface="Times New Roman" pitchFamily="18" charset="0"/>
                <a:buNone/>
                <a:defRPr/>
              </a:pPr>
              <a:r>
                <a:rPr lang="en-US" sz="1100" b="0" i="0" dirty="0">
                  <a:solidFill>
                    <a:srgbClr val="FFFFFF"/>
                  </a:solidFill>
                  <a:ea typeface="ＭＳ Ｐゴシック" charset="-128"/>
                  <a:cs typeface="ＭＳ Ｐゴシック" charset="-128"/>
                </a:rPr>
                <a:t>Capacity Planning</a:t>
              </a:r>
            </a:p>
          </p:txBody>
        </p:sp>
        <p:sp>
          <p:nvSpPr>
            <p:cNvPr id="77" name="AutoShape 34"/>
            <p:cNvSpPr>
              <a:spLocks noChangeArrowheads="1"/>
            </p:cNvSpPr>
            <p:nvPr/>
          </p:nvSpPr>
          <p:spPr bwMode="auto">
            <a:xfrm>
              <a:off x="7733259" y="4433324"/>
              <a:ext cx="1145839" cy="548131"/>
            </a:xfrm>
            <a:prstGeom prst="roundRect">
              <a:avLst>
                <a:gd name="adj" fmla="val 16695"/>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defTabSz="768711">
                <a:lnSpc>
                  <a:spcPct val="90000"/>
                </a:lnSpc>
                <a:spcBef>
                  <a:spcPts val="1250"/>
                </a:spcBef>
                <a:buClr>
                  <a:srgbClr val="FD0000"/>
                </a:buClr>
                <a:buSzPct val="100000"/>
                <a:buFont typeface="Times New Roman" pitchFamily="18" charset="0"/>
                <a:buNone/>
                <a:defRPr/>
              </a:pPr>
              <a:r>
                <a:rPr lang="en-US" sz="1100" b="0" i="0" dirty="0">
                  <a:solidFill>
                    <a:srgbClr val="FFFFFF"/>
                  </a:solidFill>
                  <a:ea typeface="ＭＳ Ｐゴシック" charset="-128"/>
                  <a:cs typeface="ＭＳ Ｐゴシック" charset="-128"/>
                </a:rPr>
                <a:t>Resource Scheduling</a:t>
              </a:r>
            </a:p>
          </p:txBody>
        </p:sp>
        <p:sp>
          <p:nvSpPr>
            <p:cNvPr id="78" name="AutoShape 34"/>
            <p:cNvSpPr>
              <a:spLocks noChangeArrowheads="1"/>
            </p:cNvSpPr>
            <p:nvPr/>
          </p:nvSpPr>
          <p:spPr bwMode="auto">
            <a:xfrm>
              <a:off x="7733259" y="2601239"/>
              <a:ext cx="1145839" cy="548132"/>
            </a:xfrm>
            <a:prstGeom prst="roundRect">
              <a:avLst>
                <a:gd name="adj" fmla="val 13576"/>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defTabSz="768711">
                <a:lnSpc>
                  <a:spcPct val="90000"/>
                </a:lnSpc>
                <a:spcBef>
                  <a:spcPts val="1250"/>
                </a:spcBef>
                <a:buClr>
                  <a:srgbClr val="FD0000"/>
                </a:buClr>
                <a:buSzPct val="100000"/>
                <a:buFont typeface="Times New Roman" pitchFamily="18" charset="0"/>
                <a:buNone/>
                <a:defRPr/>
              </a:pPr>
              <a:r>
                <a:rPr lang="en-US" sz="1100" b="0" i="0" dirty="0">
                  <a:solidFill>
                    <a:srgbClr val="FFFFFF"/>
                  </a:solidFill>
                  <a:ea typeface="ＭＳ Ｐゴシック" charset="-128"/>
                  <a:cs typeface="ＭＳ Ｐゴシック" charset="-128"/>
                </a:rPr>
                <a:t>Self-Service</a:t>
              </a:r>
            </a:p>
          </p:txBody>
        </p:sp>
        <p:sp>
          <p:nvSpPr>
            <p:cNvPr id="79" name="AutoShape 34"/>
            <p:cNvSpPr>
              <a:spLocks noChangeArrowheads="1"/>
            </p:cNvSpPr>
            <p:nvPr/>
          </p:nvSpPr>
          <p:spPr bwMode="auto">
            <a:xfrm>
              <a:off x="7733259" y="3822629"/>
              <a:ext cx="1145839" cy="548131"/>
            </a:xfrm>
            <a:prstGeom prst="roundRect">
              <a:avLst>
                <a:gd name="adj" fmla="val 13576"/>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defTabSz="768711">
                <a:lnSpc>
                  <a:spcPct val="90000"/>
                </a:lnSpc>
                <a:spcBef>
                  <a:spcPts val="1250"/>
                </a:spcBef>
                <a:buClr>
                  <a:srgbClr val="FD0000"/>
                </a:buClr>
                <a:buSzPct val="100000"/>
                <a:buFont typeface="Times New Roman" pitchFamily="18" charset="0"/>
                <a:buNone/>
                <a:defRPr/>
              </a:pPr>
              <a:r>
                <a:rPr lang="en-US" sz="1100" b="0" i="0" dirty="0">
                  <a:solidFill>
                    <a:srgbClr val="FFFFFF"/>
                  </a:solidFill>
                  <a:ea typeface="ＭＳ Ｐゴシック" charset="-128"/>
                  <a:cs typeface="ＭＳ Ｐゴシック" charset="-128"/>
                </a:rPr>
                <a:t>Service Level Management</a:t>
              </a:r>
            </a:p>
          </p:txBody>
        </p:sp>
        <p:sp>
          <p:nvSpPr>
            <p:cNvPr id="80" name="AutoShape 34"/>
            <p:cNvSpPr>
              <a:spLocks noChangeArrowheads="1"/>
            </p:cNvSpPr>
            <p:nvPr/>
          </p:nvSpPr>
          <p:spPr bwMode="auto">
            <a:xfrm>
              <a:off x="7740003" y="3211934"/>
              <a:ext cx="1145839" cy="548131"/>
            </a:xfrm>
            <a:prstGeom prst="roundRect">
              <a:avLst>
                <a:gd name="adj" fmla="val 13576"/>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defTabSz="768711">
                <a:lnSpc>
                  <a:spcPct val="90000"/>
                </a:lnSpc>
                <a:spcBef>
                  <a:spcPts val="1250"/>
                </a:spcBef>
                <a:buClr>
                  <a:srgbClr val="FD0000"/>
                </a:buClr>
                <a:buSzPct val="100000"/>
                <a:buFont typeface="Times New Roman" pitchFamily="18" charset="0"/>
                <a:buNone/>
                <a:defRPr/>
              </a:pPr>
              <a:r>
                <a:rPr lang="en-US" sz="1100" b="0" i="0" dirty="0">
                  <a:solidFill>
                    <a:srgbClr val="FFFFFF"/>
                  </a:solidFill>
                  <a:ea typeface="ＭＳ Ｐゴシック" charset="-128"/>
                  <a:cs typeface="ＭＳ Ｐゴシック" charset="-128"/>
                </a:rPr>
                <a:t>Chargeback</a:t>
              </a:r>
            </a:p>
          </p:txBody>
        </p:sp>
      </p:grpSp>
      <p:sp>
        <p:nvSpPr>
          <p:cNvPr id="22543" name="Rectangle 57"/>
          <p:cNvSpPr>
            <a:spLocks noChangeArrowheads="1"/>
          </p:cNvSpPr>
          <p:nvPr/>
        </p:nvSpPr>
        <p:spPr bwMode="auto">
          <a:xfrm>
            <a:off x="5967419" y="1757364"/>
            <a:ext cx="1487487" cy="632640"/>
          </a:xfrm>
          <a:prstGeom prst="rect">
            <a:avLst/>
          </a:prstGeom>
          <a:noFill/>
          <a:ln w="9525">
            <a:noFill/>
            <a:miter lim="800000"/>
            <a:headEnd/>
            <a:tailEnd/>
          </a:ln>
        </p:spPr>
        <p:txBody>
          <a:bodyPr lIns="77372" tIns="38687" rIns="77372" bIns="38687">
            <a:spAutoFit/>
          </a:bodyPr>
          <a:lstStyle/>
          <a:p>
            <a:pPr marL="100013" indent="-100013" defTabSz="768350">
              <a:lnSpc>
                <a:spcPct val="90000"/>
              </a:lnSpc>
              <a:spcBef>
                <a:spcPts val="1250"/>
              </a:spcBef>
              <a:buClr>
                <a:srgbClr val="000000"/>
              </a:buClr>
              <a:buSzPct val="100000"/>
              <a:buFont typeface="Times New Roman" pitchFamily="18" charset="0"/>
              <a:buNone/>
            </a:pPr>
            <a:r>
              <a:rPr lang="en-US" sz="1400" b="0" i="0" smtClean="0">
                <a:solidFill>
                  <a:srgbClr val="000000"/>
                </a:solidFill>
                <a:ea typeface="SimSun" pitchFamily="2" charset="-122"/>
                <a:cs typeface="Arial" pitchFamily="34" charset="0"/>
              </a:rPr>
              <a:t>Cloud</a:t>
            </a:r>
          </a:p>
          <a:p>
            <a:pPr marL="100013" indent="-100013" defTabSz="768350">
              <a:lnSpc>
                <a:spcPct val="90000"/>
              </a:lnSpc>
              <a:spcBef>
                <a:spcPts val="1250"/>
              </a:spcBef>
              <a:buClr>
                <a:srgbClr val="000000"/>
              </a:buClr>
              <a:buSzPct val="100000"/>
              <a:buFont typeface="Times New Roman" pitchFamily="18" charset="0"/>
              <a:buNone/>
            </a:pPr>
            <a:r>
              <a:rPr lang="en-US" sz="1400" b="0" i="0" smtClean="0">
                <a:solidFill>
                  <a:srgbClr val="000000"/>
                </a:solidFill>
                <a:ea typeface="SimSun" pitchFamily="2" charset="-122"/>
                <a:cs typeface="Arial" pitchFamily="34" charset="0"/>
              </a:rPr>
              <a:t>Management</a:t>
            </a:r>
          </a:p>
        </p:txBody>
      </p:sp>
      <p:sp>
        <p:nvSpPr>
          <p:cNvPr id="22544" name="Rectangle 57"/>
          <p:cNvSpPr>
            <a:spLocks noChangeArrowheads="1"/>
          </p:cNvSpPr>
          <p:nvPr/>
        </p:nvSpPr>
        <p:spPr bwMode="auto">
          <a:xfrm>
            <a:off x="7583488" y="1757368"/>
            <a:ext cx="1331912" cy="659827"/>
          </a:xfrm>
          <a:prstGeom prst="rect">
            <a:avLst/>
          </a:prstGeom>
          <a:noFill/>
          <a:ln w="9525">
            <a:noFill/>
            <a:miter lim="800000"/>
            <a:headEnd/>
            <a:tailEnd/>
          </a:ln>
        </p:spPr>
        <p:txBody>
          <a:bodyPr lIns="77372" tIns="38687" rIns="77372" bIns="38687">
            <a:spAutoFit/>
          </a:bodyPr>
          <a:lstStyle/>
          <a:p>
            <a:pPr defTabSz="768350">
              <a:lnSpc>
                <a:spcPct val="90000"/>
              </a:lnSpc>
              <a:spcBef>
                <a:spcPts val="1250"/>
              </a:spcBef>
              <a:buClr>
                <a:srgbClr val="000000"/>
              </a:buClr>
              <a:buSzPct val="100000"/>
              <a:buFont typeface="Times New Roman" pitchFamily="18" charset="0"/>
              <a:buNone/>
            </a:pPr>
            <a:r>
              <a:rPr lang="en-US" sz="1400" b="0" i="0" smtClean="0">
                <a:solidFill>
                  <a:srgbClr val="000000"/>
                </a:solidFill>
                <a:ea typeface="SimSun" pitchFamily="2" charset="-122"/>
                <a:cs typeface="Arial" pitchFamily="34" charset="0"/>
              </a:rPr>
              <a:t>Cloud Management Roadmap</a:t>
            </a:r>
          </a:p>
        </p:txBody>
      </p:sp>
      <p:cxnSp>
        <p:nvCxnSpPr>
          <p:cNvPr id="83" name="Straight Connector 82"/>
          <p:cNvCxnSpPr/>
          <p:nvPr/>
        </p:nvCxnSpPr>
        <p:spPr bwMode="auto">
          <a:xfrm rot="5400000">
            <a:off x="5504657" y="3867944"/>
            <a:ext cx="4125912" cy="0"/>
          </a:xfrm>
          <a:prstGeom prst="line">
            <a:avLst/>
          </a:prstGeom>
          <a:solidFill>
            <a:schemeClr val="bg2"/>
          </a:solidFill>
          <a:ln w="19050" cap="flat" cmpd="sng" algn="ctr">
            <a:solidFill>
              <a:schemeClr val="accent6"/>
            </a:solidFill>
            <a:prstDash val="solid"/>
            <a:round/>
            <a:headEnd type="none" w="med" len="med"/>
            <a:tailEnd type="none" w="med" len="med"/>
          </a:ln>
          <a:effectLst/>
        </p:spPr>
      </p:cxnSp>
      <p:sp>
        <p:nvSpPr>
          <p:cNvPr id="22546" name="Rectangle 43"/>
          <p:cNvSpPr>
            <a:spLocks noChangeArrowheads="1"/>
          </p:cNvSpPr>
          <p:nvPr/>
        </p:nvSpPr>
        <p:spPr bwMode="auto">
          <a:xfrm>
            <a:off x="1615080" y="4395788"/>
            <a:ext cx="1978427" cy="258532"/>
          </a:xfrm>
          <a:prstGeom prst="rect">
            <a:avLst/>
          </a:prstGeom>
          <a:noFill/>
          <a:ln w="9525">
            <a:noFill/>
            <a:miter lim="800000"/>
            <a:headEnd/>
            <a:tailEnd/>
          </a:ln>
        </p:spPr>
        <p:txBody>
          <a:bodyPr wrap="none">
            <a:spAutoFit/>
          </a:bodyPr>
          <a:lstStyle/>
          <a:p>
            <a:pPr>
              <a:lnSpc>
                <a:spcPct val="90000"/>
              </a:lnSpc>
              <a:spcBef>
                <a:spcPts val="1250"/>
              </a:spcBef>
              <a:buClr>
                <a:srgbClr val="FD0000"/>
              </a:buClr>
              <a:buSzPct val="100000"/>
              <a:buFont typeface="Times New Roman" pitchFamily="18" charset="0"/>
              <a:buNone/>
            </a:pPr>
            <a:r>
              <a:rPr lang="en-US" sz="1200" b="0" i="0" smtClean="0">
                <a:solidFill>
                  <a:srgbClr val="000000"/>
                </a:solidFill>
                <a:ea typeface="SimSun" pitchFamily="2" charset="-122"/>
                <a:cs typeface="Arial" pitchFamily="34" charset="0"/>
              </a:rPr>
              <a:t>Infrastructure as a Service</a:t>
            </a:r>
          </a:p>
        </p:txBody>
      </p:sp>
      <p:sp>
        <p:nvSpPr>
          <p:cNvPr id="22547" name="AutoShape 28"/>
          <p:cNvSpPr>
            <a:spLocks noChangeArrowheads="1"/>
          </p:cNvSpPr>
          <p:nvPr/>
        </p:nvSpPr>
        <p:spPr bwMode="auto">
          <a:xfrm>
            <a:off x="423865" y="3769749"/>
            <a:ext cx="4479925" cy="324987"/>
          </a:xfrm>
          <a:prstGeom prst="roundRect">
            <a:avLst>
              <a:gd name="adj" fmla="val 20833"/>
            </a:avLst>
          </a:prstGeom>
          <a:solidFill>
            <a:schemeClr val="tx2"/>
          </a:solidFill>
          <a:ln w="12700">
            <a:solidFill>
              <a:schemeClr val="accent1"/>
            </a:solidFill>
            <a:round/>
            <a:headEnd/>
            <a:tailEnd/>
          </a:ln>
        </p:spPr>
        <p:txBody>
          <a:bodyPr anchor="ctr">
            <a:spAutoFit/>
          </a:bodyPr>
          <a:lstStyle/>
          <a:p>
            <a:pPr>
              <a:lnSpc>
                <a:spcPct val="90000"/>
              </a:lnSpc>
              <a:spcBef>
                <a:spcPts val="1250"/>
              </a:spcBef>
              <a:buClr>
                <a:srgbClr val="FD0000"/>
              </a:buClr>
              <a:buSzPct val="100000"/>
              <a:buFont typeface="Times New Roman" pitchFamily="18" charset="0"/>
              <a:buNone/>
            </a:pPr>
            <a:endParaRPr lang="en-US" sz="1400" b="0" i="0" smtClean="0">
              <a:solidFill>
                <a:srgbClr val="000000"/>
              </a:solidFill>
              <a:ea typeface="SimSun" pitchFamily="2" charset="-122"/>
              <a:cs typeface="Arial" pitchFamily="34" charset="0"/>
            </a:endParaRPr>
          </a:p>
        </p:txBody>
      </p:sp>
      <p:sp>
        <p:nvSpPr>
          <p:cNvPr id="22548" name="Rectangle 29"/>
          <p:cNvSpPr>
            <a:spLocks noChangeArrowheads="1"/>
          </p:cNvSpPr>
          <p:nvPr/>
        </p:nvSpPr>
        <p:spPr bwMode="gray">
          <a:xfrm>
            <a:off x="745952" y="3721100"/>
            <a:ext cx="3811941" cy="397674"/>
          </a:xfrm>
          <a:prstGeom prst="rect">
            <a:avLst/>
          </a:prstGeom>
          <a:noFill/>
          <a:ln w="9525" algn="ctr">
            <a:noFill/>
            <a:miter lim="800000"/>
            <a:headEnd/>
            <a:tailEnd/>
          </a:ln>
        </p:spPr>
        <p:txBody>
          <a:bodyPr wrap="none" lIns="92075" tIns="46038" rIns="92075" bIns="46038">
            <a:spAutoFit/>
          </a:bodyPr>
          <a:lstStyle/>
          <a:p>
            <a:pPr marL="119063" indent="-119063" defTabSz="457200">
              <a:lnSpc>
                <a:spcPct val="90000"/>
              </a:lnSpc>
              <a:spcBef>
                <a:spcPts val="1250"/>
              </a:spcBef>
              <a:buClr>
                <a:srgbClr val="FD0000"/>
              </a:buClr>
              <a:buSzPct val="100000"/>
              <a:buFont typeface="Times New Roman" pitchFamily="18" charset="0"/>
              <a:buNone/>
            </a:pPr>
            <a:r>
              <a:rPr lang="en-US" sz="1100" b="0" i="0" smtClean="0">
                <a:solidFill>
                  <a:srgbClr val="FFFFFF"/>
                </a:solidFill>
                <a:ea typeface="SimSun" pitchFamily="2" charset="-122"/>
                <a:cs typeface="Arial" pitchFamily="34" charset="0"/>
              </a:rPr>
              <a:t>Database Grid: Oracle Database, RAC, ASM, Partitioning,</a:t>
            </a:r>
            <a:br>
              <a:rPr lang="en-US" sz="1100" b="0" i="0" smtClean="0">
                <a:solidFill>
                  <a:srgbClr val="FFFFFF"/>
                </a:solidFill>
                <a:ea typeface="SimSun" pitchFamily="2" charset="-122"/>
                <a:cs typeface="Arial" pitchFamily="34" charset="0"/>
              </a:rPr>
            </a:br>
            <a:r>
              <a:rPr lang="en-US" sz="1100" b="0" i="0" smtClean="0">
                <a:solidFill>
                  <a:srgbClr val="FFFFFF"/>
                </a:solidFill>
                <a:ea typeface="SimSun" pitchFamily="2" charset="-122"/>
                <a:cs typeface="Arial" pitchFamily="34" charset="0"/>
              </a:rPr>
              <a:t>IMDB Cache, Active Data Guard, Database Security</a:t>
            </a:r>
          </a:p>
        </p:txBody>
      </p:sp>
      <p:sp>
        <p:nvSpPr>
          <p:cNvPr id="22549" name="AutoShape 30"/>
          <p:cNvSpPr>
            <a:spLocks noChangeArrowheads="1"/>
          </p:cNvSpPr>
          <p:nvPr/>
        </p:nvSpPr>
        <p:spPr bwMode="auto">
          <a:xfrm>
            <a:off x="423865" y="3296673"/>
            <a:ext cx="4479925" cy="324987"/>
          </a:xfrm>
          <a:prstGeom prst="roundRect">
            <a:avLst>
              <a:gd name="adj" fmla="val 20833"/>
            </a:avLst>
          </a:prstGeom>
          <a:solidFill>
            <a:schemeClr val="tx2"/>
          </a:solidFill>
          <a:ln w="12700">
            <a:solidFill>
              <a:schemeClr val="accent1"/>
            </a:solidFill>
            <a:round/>
            <a:headEnd/>
            <a:tailEnd/>
          </a:ln>
        </p:spPr>
        <p:txBody>
          <a:bodyPr anchor="ctr">
            <a:spAutoFit/>
          </a:bodyPr>
          <a:lstStyle/>
          <a:p>
            <a:pPr>
              <a:lnSpc>
                <a:spcPct val="90000"/>
              </a:lnSpc>
              <a:spcBef>
                <a:spcPts val="1250"/>
              </a:spcBef>
              <a:buClr>
                <a:srgbClr val="FD0000"/>
              </a:buClr>
              <a:buSzPct val="100000"/>
              <a:buFont typeface="Times New Roman" pitchFamily="18" charset="0"/>
              <a:buNone/>
            </a:pPr>
            <a:endParaRPr lang="en-US" sz="1400" b="0" i="0" smtClean="0">
              <a:solidFill>
                <a:srgbClr val="000000"/>
              </a:solidFill>
              <a:ea typeface="SimSun" pitchFamily="2" charset="-122"/>
              <a:cs typeface="Arial" pitchFamily="34" charset="0"/>
            </a:endParaRPr>
          </a:p>
        </p:txBody>
      </p:sp>
      <p:sp>
        <p:nvSpPr>
          <p:cNvPr id="22550" name="Rectangle 32"/>
          <p:cNvSpPr>
            <a:spLocks noChangeArrowheads="1"/>
          </p:cNvSpPr>
          <p:nvPr/>
        </p:nvSpPr>
        <p:spPr bwMode="gray">
          <a:xfrm>
            <a:off x="586920" y="3330578"/>
            <a:ext cx="4198265" cy="245325"/>
          </a:xfrm>
          <a:prstGeom prst="rect">
            <a:avLst/>
          </a:prstGeom>
          <a:noFill/>
          <a:ln w="9525" algn="ctr">
            <a:noFill/>
            <a:miter lim="800000"/>
            <a:headEnd/>
            <a:tailEnd/>
          </a:ln>
        </p:spPr>
        <p:txBody>
          <a:bodyPr wrap="none" lIns="92075" tIns="46038" rIns="92075" bIns="46038">
            <a:spAutoFit/>
          </a:bodyPr>
          <a:lstStyle/>
          <a:p>
            <a:pPr marL="119063" indent="-119063" defTabSz="457200">
              <a:lnSpc>
                <a:spcPct val="90000"/>
              </a:lnSpc>
              <a:spcBef>
                <a:spcPts val="1250"/>
              </a:spcBef>
              <a:buClr>
                <a:srgbClr val="FD0000"/>
              </a:buClr>
              <a:buSzPct val="100000"/>
              <a:buFont typeface="Times New Roman" pitchFamily="18" charset="0"/>
              <a:buNone/>
            </a:pPr>
            <a:r>
              <a:rPr lang="en-US" sz="1100" b="0" i="0" smtClean="0">
                <a:solidFill>
                  <a:srgbClr val="FFFFFF"/>
                </a:solidFill>
                <a:ea typeface="SimSun" pitchFamily="2" charset="-122"/>
                <a:cs typeface="Arial" pitchFamily="34" charset="0"/>
              </a:rPr>
              <a:t>Application Grid: WebLogic Server, Coherence, Tuxedo, JRockit</a:t>
            </a:r>
          </a:p>
        </p:txBody>
      </p:sp>
      <p:sp>
        <p:nvSpPr>
          <p:cNvPr id="22551" name="Rectangle 33"/>
          <p:cNvSpPr>
            <a:spLocks noChangeArrowheads="1"/>
          </p:cNvSpPr>
          <p:nvPr/>
        </p:nvSpPr>
        <p:spPr bwMode="gray">
          <a:xfrm>
            <a:off x="1781152" y="2344742"/>
            <a:ext cx="1646284" cy="259175"/>
          </a:xfrm>
          <a:prstGeom prst="rect">
            <a:avLst/>
          </a:prstGeom>
          <a:noFill/>
          <a:ln w="9525" algn="ctr">
            <a:noFill/>
            <a:miter lim="800000"/>
            <a:headEnd/>
            <a:tailEnd/>
          </a:ln>
        </p:spPr>
        <p:txBody>
          <a:bodyPr wrap="none" lIns="92075" tIns="46038" rIns="92075" bIns="46038">
            <a:spAutoFit/>
          </a:bodyPr>
          <a:lstStyle/>
          <a:p>
            <a:pPr marL="119063" indent="-119063" defTabSz="457200">
              <a:lnSpc>
                <a:spcPct val="90000"/>
              </a:lnSpc>
              <a:spcBef>
                <a:spcPts val="1250"/>
              </a:spcBef>
              <a:buClr>
                <a:srgbClr val="FD0000"/>
              </a:buClr>
              <a:buSzPct val="100000"/>
              <a:buFont typeface="Times New Roman" pitchFamily="18" charset="0"/>
              <a:buNone/>
            </a:pPr>
            <a:r>
              <a:rPr lang="en-US" sz="1200" b="0" i="0" smtClean="0">
                <a:solidFill>
                  <a:srgbClr val="000000"/>
                </a:solidFill>
                <a:ea typeface="SimSun" pitchFamily="2" charset="-122"/>
                <a:cs typeface="Arial" pitchFamily="34" charset="0"/>
              </a:rPr>
              <a:t>Platform as a Service</a:t>
            </a:r>
          </a:p>
        </p:txBody>
      </p:sp>
      <p:sp>
        <p:nvSpPr>
          <p:cNvPr id="22552" name="AutoShape 34"/>
          <p:cNvSpPr>
            <a:spLocks noChangeArrowheads="1"/>
          </p:cNvSpPr>
          <p:nvPr/>
        </p:nvSpPr>
        <p:spPr bwMode="auto">
          <a:xfrm>
            <a:off x="414338" y="2812485"/>
            <a:ext cx="1060450" cy="324987"/>
          </a:xfrm>
          <a:prstGeom prst="roundRect">
            <a:avLst>
              <a:gd name="adj" fmla="val 20833"/>
            </a:avLst>
          </a:prstGeom>
          <a:solidFill>
            <a:schemeClr val="tx2"/>
          </a:solidFill>
          <a:ln w="12700">
            <a:solidFill>
              <a:schemeClr val="accent1"/>
            </a:solidFill>
            <a:round/>
            <a:headEnd/>
            <a:tailEnd/>
          </a:ln>
        </p:spPr>
        <p:txBody>
          <a:bodyPr anchor="ctr">
            <a:spAutoFit/>
          </a:bodyPr>
          <a:lstStyle/>
          <a:p>
            <a:pPr>
              <a:lnSpc>
                <a:spcPct val="90000"/>
              </a:lnSpc>
              <a:spcBef>
                <a:spcPts val="1250"/>
              </a:spcBef>
              <a:buClr>
                <a:srgbClr val="FD0000"/>
              </a:buClr>
              <a:buSzPct val="100000"/>
              <a:buFont typeface="Times New Roman" pitchFamily="18" charset="0"/>
              <a:buNone/>
            </a:pPr>
            <a:endParaRPr lang="en-US" sz="1400" b="0" i="0" smtClean="0">
              <a:solidFill>
                <a:srgbClr val="000000"/>
              </a:solidFill>
              <a:ea typeface="SimSun" pitchFamily="2" charset="-122"/>
              <a:cs typeface="Arial" pitchFamily="34" charset="0"/>
            </a:endParaRPr>
          </a:p>
        </p:txBody>
      </p:sp>
      <p:sp>
        <p:nvSpPr>
          <p:cNvPr id="22553" name="AutoShape 35"/>
          <p:cNvSpPr>
            <a:spLocks noChangeArrowheads="1"/>
          </p:cNvSpPr>
          <p:nvPr/>
        </p:nvSpPr>
        <p:spPr bwMode="auto">
          <a:xfrm>
            <a:off x="1566863" y="2812485"/>
            <a:ext cx="1060450" cy="324987"/>
          </a:xfrm>
          <a:prstGeom prst="roundRect">
            <a:avLst>
              <a:gd name="adj" fmla="val 20833"/>
            </a:avLst>
          </a:prstGeom>
          <a:solidFill>
            <a:schemeClr val="tx2"/>
          </a:solidFill>
          <a:ln w="12700">
            <a:solidFill>
              <a:schemeClr val="accent1"/>
            </a:solidFill>
            <a:round/>
            <a:headEnd/>
            <a:tailEnd/>
          </a:ln>
        </p:spPr>
        <p:txBody>
          <a:bodyPr anchor="ctr">
            <a:spAutoFit/>
          </a:bodyPr>
          <a:lstStyle/>
          <a:p>
            <a:pPr>
              <a:lnSpc>
                <a:spcPct val="90000"/>
              </a:lnSpc>
              <a:spcBef>
                <a:spcPts val="1250"/>
              </a:spcBef>
              <a:buClr>
                <a:srgbClr val="FD0000"/>
              </a:buClr>
              <a:buSzPct val="100000"/>
              <a:buFont typeface="Times New Roman" pitchFamily="18" charset="0"/>
              <a:buNone/>
            </a:pPr>
            <a:endParaRPr lang="en-US" sz="1400" b="0" i="0" smtClean="0">
              <a:solidFill>
                <a:srgbClr val="000000"/>
              </a:solidFill>
              <a:ea typeface="SimSun" pitchFamily="2" charset="-122"/>
              <a:cs typeface="Arial" pitchFamily="34" charset="0"/>
            </a:endParaRPr>
          </a:p>
        </p:txBody>
      </p:sp>
      <p:sp>
        <p:nvSpPr>
          <p:cNvPr id="22554" name="AutoShape 36"/>
          <p:cNvSpPr>
            <a:spLocks noChangeArrowheads="1"/>
          </p:cNvSpPr>
          <p:nvPr/>
        </p:nvSpPr>
        <p:spPr bwMode="auto">
          <a:xfrm>
            <a:off x="2709863" y="2812485"/>
            <a:ext cx="1060450" cy="324987"/>
          </a:xfrm>
          <a:prstGeom prst="roundRect">
            <a:avLst>
              <a:gd name="adj" fmla="val 20833"/>
            </a:avLst>
          </a:prstGeom>
          <a:solidFill>
            <a:schemeClr val="tx2"/>
          </a:solidFill>
          <a:ln w="12700">
            <a:solidFill>
              <a:schemeClr val="accent1"/>
            </a:solidFill>
            <a:round/>
            <a:headEnd/>
            <a:tailEnd/>
          </a:ln>
        </p:spPr>
        <p:txBody>
          <a:bodyPr anchor="ctr">
            <a:spAutoFit/>
          </a:bodyPr>
          <a:lstStyle/>
          <a:p>
            <a:pPr>
              <a:lnSpc>
                <a:spcPct val="90000"/>
              </a:lnSpc>
              <a:spcBef>
                <a:spcPts val="1250"/>
              </a:spcBef>
              <a:buClr>
                <a:srgbClr val="FD0000"/>
              </a:buClr>
              <a:buSzPct val="100000"/>
              <a:buFont typeface="Times New Roman" pitchFamily="18" charset="0"/>
              <a:buNone/>
            </a:pPr>
            <a:endParaRPr lang="en-US" sz="1400" b="0" i="0" smtClean="0">
              <a:solidFill>
                <a:srgbClr val="000000"/>
              </a:solidFill>
              <a:ea typeface="SimSun" pitchFamily="2" charset="-122"/>
              <a:cs typeface="Arial" pitchFamily="34" charset="0"/>
            </a:endParaRPr>
          </a:p>
        </p:txBody>
      </p:sp>
      <p:sp>
        <p:nvSpPr>
          <p:cNvPr id="22555" name="Rectangle 37"/>
          <p:cNvSpPr>
            <a:spLocks noChangeArrowheads="1"/>
          </p:cNvSpPr>
          <p:nvPr/>
        </p:nvSpPr>
        <p:spPr bwMode="gray">
          <a:xfrm>
            <a:off x="485443" y="2778125"/>
            <a:ext cx="889667" cy="397674"/>
          </a:xfrm>
          <a:prstGeom prst="rect">
            <a:avLst/>
          </a:prstGeom>
          <a:noFill/>
          <a:ln w="9525" algn="ctr">
            <a:noFill/>
            <a:miter lim="800000"/>
            <a:headEnd/>
            <a:tailEnd/>
          </a:ln>
        </p:spPr>
        <p:txBody>
          <a:bodyPr wrap="none" lIns="92075" tIns="46038" rIns="92075" bIns="46038">
            <a:spAutoFit/>
          </a:bodyPr>
          <a:lstStyle/>
          <a:p>
            <a:pPr>
              <a:lnSpc>
                <a:spcPct val="90000"/>
              </a:lnSpc>
              <a:spcBef>
                <a:spcPts val="1250"/>
              </a:spcBef>
              <a:buClr>
                <a:srgbClr val="FD0000"/>
              </a:buClr>
              <a:buSzPct val="100000"/>
              <a:buFont typeface="Times New Roman" pitchFamily="18" charset="0"/>
              <a:buNone/>
            </a:pPr>
            <a:r>
              <a:rPr lang="en-US" sz="1100" b="0" i="0" smtClean="0">
                <a:solidFill>
                  <a:srgbClr val="FFFFFF"/>
                </a:solidFill>
                <a:ea typeface="SimSun" pitchFamily="2" charset="-122"/>
                <a:cs typeface="Arial" pitchFamily="34" charset="0"/>
              </a:rPr>
              <a:t>Integration:</a:t>
            </a:r>
            <a:br>
              <a:rPr lang="en-US" sz="1100" b="0" i="0" smtClean="0">
                <a:solidFill>
                  <a:srgbClr val="FFFFFF"/>
                </a:solidFill>
                <a:ea typeface="SimSun" pitchFamily="2" charset="-122"/>
                <a:cs typeface="Arial" pitchFamily="34" charset="0"/>
              </a:rPr>
            </a:br>
            <a:r>
              <a:rPr lang="en-US" sz="1100" b="0" i="0" smtClean="0">
                <a:solidFill>
                  <a:srgbClr val="FFFFFF"/>
                </a:solidFill>
                <a:ea typeface="SimSun" pitchFamily="2" charset="-122"/>
                <a:cs typeface="Arial" pitchFamily="34" charset="0"/>
              </a:rPr>
              <a:t>SOA Suite</a:t>
            </a:r>
          </a:p>
        </p:txBody>
      </p:sp>
      <p:sp>
        <p:nvSpPr>
          <p:cNvPr id="22556" name="Rectangle 38"/>
          <p:cNvSpPr>
            <a:spLocks noChangeArrowheads="1"/>
          </p:cNvSpPr>
          <p:nvPr/>
        </p:nvSpPr>
        <p:spPr bwMode="gray">
          <a:xfrm>
            <a:off x="2696950" y="2787651"/>
            <a:ext cx="1029128" cy="397674"/>
          </a:xfrm>
          <a:prstGeom prst="rect">
            <a:avLst/>
          </a:prstGeom>
          <a:noFill/>
          <a:ln w="9525" algn="ctr">
            <a:noFill/>
            <a:miter lim="800000"/>
            <a:headEnd/>
            <a:tailEnd/>
          </a:ln>
        </p:spPr>
        <p:txBody>
          <a:bodyPr wrap="none" lIns="92075" tIns="46038" rIns="92075" bIns="46038">
            <a:spAutoFit/>
          </a:bodyPr>
          <a:lstStyle/>
          <a:p>
            <a:pPr>
              <a:lnSpc>
                <a:spcPct val="90000"/>
              </a:lnSpc>
              <a:spcBef>
                <a:spcPts val="1250"/>
              </a:spcBef>
              <a:buClr>
                <a:srgbClr val="FD0000"/>
              </a:buClr>
              <a:buSzPct val="100000"/>
              <a:buFont typeface="Times New Roman" pitchFamily="18" charset="0"/>
              <a:buNone/>
            </a:pPr>
            <a:r>
              <a:rPr lang="en-US" sz="1100" b="0" i="0" smtClean="0">
                <a:solidFill>
                  <a:srgbClr val="FFFFFF"/>
                </a:solidFill>
                <a:ea typeface="SimSun" pitchFamily="2" charset="-122"/>
                <a:cs typeface="Arial" pitchFamily="34" charset="0"/>
              </a:rPr>
              <a:t>Security:</a:t>
            </a:r>
            <a:br>
              <a:rPr lang="en-US" sz="1100" b="0" i="0" smtClean="0">
                <a:solidFill>
                  <a:srgbClr val="FFFFFF"/>
                </a:solidFill>
                <a:ea typeface="SimSun" pitchFamily="2" charset="-122"/>
                <a:cs typeface="Arial" pitchFamily="34" charset="0"/>
              </a:rPr>
            </a:br>
            <a:r>
              <a:rPr lang="en-US" sz="1100" b="0" i="0" smtClean="0">
                <a:solidFill>
                  <a:srgbClr val="FFFFFF"/>
                </a:solidFill>
                <a:ea typeface="SimSun" pitchFamily="2" charset="-122"/>
                <a:cs typeface="Arial" pitchFamily="34" charset="0"/>
              </a:rPr>
              <a:t>Identity Mgmt</a:t>
            </a:r>
          </a:p>
        </p:txBody>
      </p:sp>
      <p:sp>
        <p:nvSpPr>
          <p:cNvPr id="22557" name="AutoShape 39"/>
          <p:cNvSpPr>
            <a:spLocks noChangeArrowheads="1"/>
          </p:cNvSpPr>
          <p:nvPr/>
        </p:nvSpPr>
        <p:spPr bwMode="auto">
          <a:xfrm>
            <a:off x="3852863" y="2812485"/>
            <a:ext cx="1060450" cy="324987"/>
          </a:xfrm>
          <a:prstGeom prst="roundRect">
            <a:avLst>
              <a:gd name="adj" fmla="val 20833"/>
            </a:avLst>
          </a:prstGeom>
          <a:solidFill>
            <a:schemeClr val="tx2"/>
          </a:solidFill>
          <a:ln w="12700">
            <a:solidFill>
              <a:schemeClr val="accent1"/>
            </a:solidFill>
            <a:round/>
            <a:headEnd/>
            <a:tailEnd/>
          </a:ln>
        </p:spPr>
        <p:txBody>
          <a:bodyPr anchor="ctr">
            <a:spAutoFit/>
          </a:bodyPr>
          <a:lstStyle/>
          <a:p>
            <a:pPr>
              <a:lnSpc>
                <a:spcPct val="90000"/>
              </a:lnSpc>
              <a:spcBef>
                <a:spcPts val="1250"/>
              </a:spcBef>
              <a:buClr>
                <a:srgbClr val="FD0000"/>
              </a:buClr>
              <a:buSzPct val="100000"/>
              <a:buFont typeface="Times New Roman" pitchFamily="18" charset="0"/>
              <a:buNone/>
            </a:pPr>
            <a:endParaRPr lang="en-US" sz="1400" b="0" i="0" smtClean="0">
              <a:solidFill>
                <a:srgbClr val="000000"/>
              </a:solidFill>
              <a:ea typeface="SimSun" pitchFamily="2" charset="-122"/>
              <a:cs typeface="Arial" pitchFamily="34" charset="0"/>
            </a:endParaRPr>
          </a:p>
        </p:txBody>
      </p:sp>
      <p:sp>
        <p:nvSpPr>
          <p:cNvPr id="22558" name="Rectangle 40"/>
          <p:cNvSpPr>
            <a:spLocks noChangeArrowheads="1"/>
          </p:cNvSpPr>
          <p:nvPr/>
        </p:nvSpPr>
        <p:spPr bwMode="gray">
          <a:xfrm>
            <a:off x="1529684" y="2787651"/>
            <a:ext cx="1123705" cy="397674"/>
          </a:xfrm>
          <a:prstGeom prst="rect">
            <a:avLst/>
          </a:prstGeom>
          <a:noFill/>
          <a:ln w="9525" algn="ctr">
            <a:noFill/>
            <a:miter lim="800000"/>
            <a:headEnd/>
            <a:tailEnd/>
          </a:ln>
        </p:spPr>
        <p:txBody>
          <a:bodyPr wrap="none" lIns="92075" tIns="46038" rIns="92075" bIns="46038">
            <a:spAutoFit/>
          </a:bodyPr>
          <a:lstStyle/>
          <a:p>
            <a:pPr>
              <a:lnSpc>
                <a:spcPct val="90000"/>
              </a:lnSpc>
              <a:spcBef>
                <a:spcPts val="1250"/>
              </a:spcBef>
              <a:buClr>
                <a:srgbClr val="FD0000"/>
              </a:buClr>
              <a:buSzPct val="100000"/>
              <a:buFont typeface="Times New Roman" pitchFamily="18" charset="0"/>
              <a:buNone/>
            </a:pPr>
            <a:r>
              <a:rPr lang="en-US" sz="1100" b="0" i="0" smtClean="0">
                <a:solidFill>
                  <a:srgbClr val="FFFFFF"/>
                </a:solidFill>
                <a:ea typeface="SimSun" pitchFamily="2" charset="-122"/>
                <a:cs typeface="Arial" pitchFamily="34" charset="0"/>
              </a:rPr>
              <a:t>Process Mgmt:</a:t>
            </a:r>
            <a:br>
              <a:rPr lang="en-US" sz="1100" b="0" i="0" smtClean="0">
                <a:solidFill>
                  <a:srgbClr val="FFFFFF"/>
                </a:solidFill>
                <a:ea typeface="SimSun" pitchFamily="2" charset="-122"/>
                <a:cs typeface="Arial" pitchFamily="34" charset="0"/>
              </a:rPr>
            </a:br>
            <a:r>
              <a:rPr lang="en-US" sz="1100" b="0" i="0" smtClean="0">
                <a:solidFill>
                  <a:srgbClr val="FFFFFF"/>
                </a:solidFill>
                <a:ea typeface="SimSun" pitchFamily="2" charset="-122"/>
                <a:cs typeface="Arial" pitchFamily="34" charset="0"/>
              </a:rPr>
              <a:t>BPM Suite</a:t>
            </a:r>
          </a:p>
        </p:txBody>
      </p:sp>
      <p:sp>
        <p:nvSpPr>
          <p:cNvPr id="22559" name="Rectangle 41"/>
          <p:cNvSpPr>
            <a:spLocks noChangeArrowheads="1"/>
          </p:cNvSpPr>
          <p:nvPr/>
        </p:nvSpPr>
        <p:spPr bwMode="gray">
          <a:xfrm>
            <a:off x="3802987" y="2789239"/>
            <a:ext cx="1122102" cy="383824"/>
          </a:xfrm>
          <a:prstGeom prst="rect">
            <a:avLst/>
          </a:prstGeom>
          <a:noFill/>
          <a:ln w="9525" algn="ctr">
            <a:noFill/>
            <a:miter lim="800000"/>
            <a:headEnd/>
            <a:tailEnd/>
          </a:ln>
        </p:spPr>
        <p:txBody>
          <a:bodyPr wrap="none" lIns="92075" tIns="46038" rIns="92075" bIns="46038">
            <a:spAutoFit/>
          </a:bodyPr>
          <a:lstStyle/>
          <a:p>
            <a:pPr>
              <a:lnSpc>
                <a:spcPct val="90000"/>
              </a:lnSpc>
              <a:spcBef>
                <a:spcPts val="1250"/>
              </a:spcBef>
              <a:buClr>
                <a:srgbClr val="FD0000"/>
              </a:buClr>
              <a:buSzPct val="100000"/>
              <a:buFont typeface="Times New Roman" pitchFamily="18" charset="0"/>
              <a:buNone/>
            </a:pPr>
            <a:r>
              <a:rPr lang="en-US" sz="1000" b="0" i="0" smtClean="0">
                <a:solidFill>
                  <a:srgbClr val="FFFFFF"/>
                </a:solidFill>
                <a:ea typeface="SimSun" pitchFamily="2" charset="-122"/>
                <a:cs typeface="Arial" pitchFamily="34" charset="0"/>
              </a:rPr>
              <a:t>User Interaction:</a:t>
            </a:r>
            <a:br>
              <a:rPr lang="en-US" sz="1000" b="0" i="0" smtClean="0">
                <a:solidFill>
                  <a:srgbClr val="FFFFFF"/>
                </a:solidFill>
                <a:ea typeface="SimSun" pitchFamily="2" charset="-122"/>
                <a:cs typeface="Arial" pitchFamily="34" charset="0"/>
              </a:rPr>
            </a:br>
            <a:r>
              <a:rPr lang="en-US" sz="1100" b="0" i="0" smtClean="0">
                <a:solidFill>
                  <a:srgbClr val="FFFFFF"/>
                </a:solidFill>
                <a:ea typeface="SimSun" pitchFamily="2" charset="-122"/>
                <a:cs typeface="Arial" pitchFamily="34" charset="0"/>
              </a:rPr>
              <a:t>WebCenter</a:t>
            </a:r>
          </a:p>
        </p:txBody>
      </p:sp>
      <p:sp>
        <p:nvSpPr>
          <p:cNvPr id="98" name="AutoShape 2"/>
          <p:cNvSpPr>
            <a:spLocks noChangeArrowheads="1"/>
          </p:cNvSpPr>
          <p:nvPr/>
        </p:nvSpPr>
        <p:spPr bwMode="auto">
          <a:xfrm>
            <a:off x="1984085" y="1740918"/>
            <a:ext cx="1207699" cy="312527"/>
          </a:xfrm>
          <a:prstGeom prst="roundRect">
            <a:avLst>
              <a:gd name="adj" fmla="val 166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77443" tIns="38722" rIns="77443" bIns="38722" anchor="ctr"/>
          <a:lstStyle/>
          <a:p>
            <a:pPr defTabSz="768711">
              <a:lnSpc>
                <a:spcPct val="90000"/>
              </a:lnSpc>
              <a:spcBef>
                <a:spcPts val="630"/>
              </a:spcBef>
              <a:buClr>
                <a:srgbClr val="000000"/>
              </a:buClr>
              <a:buSzPct val="100000"/>
              <a:buFont typeface="Times New Roman" pitchFamily="18" charset="0"/>
              <a:buNone/>
              <a:tabLst>
                <a:tab pos="0" algn="l"/>
                <a:tab pos="768711" algn="l"/>
                <a:tab pos="1536532" algn="l"/>
                <a:tab pos="2305242" algn="l"/>
                <a:tab pos="3073953" algn="l"/>
                <a:tab pos="3841775" algn="l"/>
                <a:tab pos="4610485" algn="l"/>
                <a:tab pos="5378306" algn="l"/>
                <a:tab pos="6147017" algn="l"/>
                <a:tab pos="6915727" algn="l"/>
                <a:tab pos="7683549" algn="l"/>
                <a:tab pos="8452260" algn="l"/>
              </a:tabLst>
              <a:defRPr/>
            </a:pPr>
            <a:r>
              <a:rPr lang="en-US" sz="1200" b="0" i="0" dirty="0">
                <a:solidFill>
                  <a:srgbClr val="FFFFFF"/>
                </a:solidFill>
                <a:ea typeface="ＭＳ Ｐゴシック" charset="-128"/>
              </a:rPr>
              <a:t>Oracle Apps</a:t>
            </a:r>
          </a:p>
        </p:txBody>
      </p:sp>
      <p:sp>
        <p:nvSpPr>
          <p:cNvPr id="99" name="AutoShape 3"/>
          <p:cNvSpPr>
            <a:spLocks noChangeArrowheads="1"/>
          </p:cNvSpPr>
          <p:nvPr/>
        </p:nvSpPr>
        <p:spPr bwMode="auto">
          <a:xfrm>
            <a:off x="528600" y="1741277"/>
            <a:ext cx="1326081" cy="323799"/>
          </a:xfrm>
          <a:prstGeom prst="roundRect">
            <a:avLst>
              <a:gd name="adj" fmla="val 16667"/>
            </a:avLst>
          </a:prstGeom>
          <a:solidFill>
            <a:schemeClr val="bg1">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lIns="77443" tIns="38722" rIns="77443" bIns="38722" anchor="ctr"/>
          <a:lstStyle/>
          <a:p>
            <a:pPr defTabSz="768711">
              <a:lnSpc>
                <a:spcPct val="90000"/>
              </a:lnSpc>
              <a:spcBef>
                <a:spcPts val="630"/>
              </a:spcBef>
              <a:buClr>
                <a:srgbClr val="000000"/>
              </a:buClr>
              <a:buSzPct val="100000"/>
              <a:buFont typeface="Times New Roman" pitchFamily="18" charset="0"/>
              <a:buNone/>
              <a:tabLst>
                <a:tab pos="0" algn="l"/>
                <a:tab pos="768711" algn="l"/>
                <a:tab pos="1536532" algn="l"/>
                <a:tab pos="2305242" algn="l"/>
                <a:tab pos="3073953" algn="l"/>
                <a:tab pos="3841775" algn="l"/>
                <a:tab pos="4610485" algn="l"/>
                <a:tab pos="5378306" algn="l"/>
                <a:tab pos="6147017" algn="l"/>
                <a:tab pos="6915727" algn="l"/>
                <a:tab pos="7683549" algn="l"/>
                <a:tab pos="8452260" algn="l"/>
              </a:tabLst>
              <a:defRPr/>
            </a:pPr>
            <a:r>
              <a:rPr lang="en-US" sz="1200" b="0" i="0" dirty="0">
                <a:solidFill>
                  <a:srgbClr val="FFFFFF"/>
                </a:solidFill>
                <a:ea typeface="ＭＳ Ｐゴシック" charset="-128"/>
              </a:rPr>
              <a:t>3rd Party Apps</a:t>
            </a:r>
          </a:p>
        </p:txBody>
      </p:sp>
      <p:sp>
        <p:nvSpPr>
          <p:cNvPr id="100" name="AutoShape 3"/>
          <p:cNvSpPr>
            <a:spLocks noChangeArrowheads="1"/>
          </p:cNvSpPr>
          <p:nvPr/>
        </p:nvSpPr>
        <p:spPr bwMode="auto">
          <a:xfrm>
            <a:off x="3347050" y="1741277"/>
            <a:ext cx="1268082" cy="323799"/>
          </a:xfrm>
          <a:prstGeom prst="roundRect">
            <a:avLst>
              <a:gd name="adj" fmla="val 16667"/>
            </a:avLst>
          </a:prstGeom>
          <a:solidFill>
            <a:schemeClr val="bg1">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lIns="77443" tIns="38722" rIns="77443" bIns="38722" anchor="ctr"/>
          <a:lstStyle/>
          <a:p>
            <a:pPr defTabSz="768711">
              <a:lnSpc>
                <a:spcPct val="90000"/>
              </a:lnSpc>
              <a:spcBef>
                <a:spcPts val="630"/>
              </a:spcBef>
              <a:buClr>
                <a:srgbClr val="000000"/>
              </a:buClr>
              <a:buSzPct val="100000"/>
              <a:buFont typeface="Times New Roman" pitchFamily="18" charset="0"/>
              <a:buNone/>
              <a:tabLst>
                <a:tab pos="0" algn="l"/>
                <a:tab pos="768711" algn="l"/>
                <a:tab pos="1536532" algn="l"/>
                <a:tab pos="2305242" algn="l"/>
                <a:tab pos="3073953" algn="l"/>
                <a:tab pos="3841775" algn="l"/>
                <a:tab pos="4610485" algn="l"/>
                <a:tab pos="5378306" algn="l"/>
                <a:tab pos="6147017" algn="l"/>
                <a:tab pos="6915727" algn="l"/>
                <a:tab pos="7683549" algn="l"/>
                <a:tab pos="8452260" algn="l"/>
              </a:tabLst>
              <a:defRPr/>
            </a:pPr>
            <a:r>
              <a:rPr lang="en-US" sz="1200" b="0" i="0" dirty="0">
                <a:solidFill>
                  <a:srgbClr val="FFFFFF"/>
                </a:solidFill>
                <a:ea typeface="ＭＳ Ｐゴシック" charset="-128"/>
              </a:rPr>
              <a:t>ISV Apps</a:t>
            </a:r>
          </a:p>
        </p:txBody>
      </p:sp>
      <p:sp>
        <p:nvSpPr>
          <p:cNvPr id="22569" name="AutoShape 51"/>
          <p:cNvSpPr>
            <a:spLocks noChangeArrowheads="1"/>
          </p:cNvSpPr>
          <p:nvPr/>
        </p:nvSpPr>
        <p:spPr bwMode="auto">
          <a:xfrm flipV="1">
            <a:off x="5240341" y="1546459"/>
            <a:ext cx="484187" cy="621836"/>
          </a:xfrm>
          <a:prstGeom prst="leftRightArrow">
            <a:avLst>
              <a:gd name="adj1" fmla="val 50000"/>
              <a:gd name="adj2" fmla="val 30525"/>
            </a:avLst>
          </a:prstGeom>
          <a:gradFill rotWithShape="1">
            <a:gsLst>
              <a:gs pos="0">
                <a:srgbClr val="748A97"/>
              </a:gs>
              <a:gs pos="50000">
                <a:srgbClr val="A8C7DA"/>
              </a:gs>
              <a:gs pos="100000">
                <a:srgbClr val="C8EDFF"/>
              </a:gs>
            </a:gsLst>
            <a:lin ang="5400000" scaled="1"/>
          </a:gradFill>
          <a:ln w="9525">
            <a:noFill/>
            <a:miter lim="800000"/>
            <a:headEnd/>
            <a:tailEnd/>
          </a:ln>
        </p:spPr>
        <p:txBody>
          <a:bodyPr lIns="76839" tIns="38419" rIns="76839" bIns="38419" anchor="ctr">
            <a:spAutoFit/>
          </a:bodyPr>
          <a:lstStyle/>
          <a:p>
            <a:pPr defTabSz="768350">
              <a:lnSpc>
                <a:spcPct val="90000"/>
              </a:lnSpc>
              <a:spcBef>
                <a:spcPts val="1250"/>
              </a:spcBef>
              <a:buClr>
                <a:srgbClr val="000000"/>
              </a:buClr>
              <a:buSzPct val="100000"/>
              <a:buFont typeface="Times New Roman" pitchFamily="18" charset="0"/>
              <a:buNone/>
            </a:pPr>
            <a:endParaRPr lang="en-US" sz="1700" b="0" i="0" smtClean="0">
              <a:solidFill>
                <a:srgbClr val="000000"/>
              </a:solidFill>
              <a:ea typeface="SimSun" pitchFamily="2" charset="-122"/>
              <a:cs typeface="Arial" pitchFamily="34" charset="0"/>
            </a:endParaRPr>
          </a:p>
        </p:txBody>
      </p:sp>
      <p:sp>
        <p:nvSpPr>
          <p:cNvPr id="22570" name="AutoShape 51"/>
          <p:cNvSpPr>
            <a:spLocks noChangeArrowheads="1"/>
          </p:cNvSpPr>
          <p:nvPr/>
        </p:nvSpPr>
        <p:spPr bwMode="auto">
          <a:xfrm flipV="1">
            <a:off x="5240341" y="3172059"/>
            <a:ext cx="484187" cy="621836"/>
          </a:xfrm>
          <a:prstGeom prst="leftRightArrow">
            <a:avLst>
              <a:gd name="adj1" fmla="val 50000"/>
              <a:gd name="adj2" fmla="val 30480"/>
            </a:avLst>
          </a:prstGeom>
          <a:gradFill rotWithShape="1">
            <a:gsLst>
              <a:gs pos="0">
                <a:srgbClr val="748A97"/>
              </a:gs>
              <a:gs pos="50000">
                <a:srgbClr val="A8C7DA"/>
              </a:gs>
              <a:gs pos="100000">
                <a:srgbClr val="C8EDFF"/>
              </a:gs>
            </a:gsLst>
            <a:lin ang="5400000" scaled="1"/>
          </a:gradFill>
          <a:ln w="9525">
            <a:noFill/>
            <a:miter lim="800000"/>
            <a:headEnd/>
            <a:tailEnd/>
          </a:ln>
        </p:spPr>
        <p:txBody>
          <a:bodyPr lIns="76839" tIns="38419" rIns="76839" bIns="38419" anchor="ctr">
            <a:spAutoFit/>
          </a:bodyPr>
          <a:lstStyle/>
          <a:p>
            <a:pPr defTabSz="768350">
              <a:lnSpc>
                <a:spcPct val="90000"/>
              </a:lnSpc>
              <a:spcBef>
                <a:spcPts val="1250"/>
              </a:spcBef>
              <a:buClr>
                <a:srgbClr val="000000"/>
              </a:buClr>
              <a:buSzPct val="100000"/>
              <a:buFont typeface="Times New Roman" pitchFamily="18" charset="0"/>
              <a:buNone/>
            </a:pPr>
            <a:endParaRPr lang="en-US" sz="1700" b="0" i="0" smtClean="0">
              <a:solidFill>
                <a:srgbClr val="000000"/>
              </a:solidFill>
              <a:ea typeface="SimSun" pitchFamily="2" charset="-122"/>
              <a:cs typeface="Arial" pitchFamily="34" charset="0"/>
            </a:endParaRPr>
          </a:p>
        </p:txBody>
      </p:sp>
      <p:sp>
        <p:nvSpPr>
          <p:cNvPr id="22571" name="AutoShape 51"/>
          <p:cNvSpPr>
            <a:spLocks noChangeArrowheads="1"/>
          </p:cNvSpPr>
          <p:nvPr/>
        </p:nvSpPr>
        <p:spPr bwMode="auto">
          <a:xfrm flipV="1">
            <a:off x="5240341" y="4934183"/>
            <a:ext cx="484187" cy="621836"/>
          </a:xfrm>
          <a:prstGeom prst="leftRightArrow">
            <a:avLst>
              <a:gd name="adj1" fmla="val 50000"/>
              <a:gd name="adj2" fmla="val 30525"/>
            </a:avLst>
          </a:prstGeom>
          <a:gradFill rotWithShape="1">
            <a:gsLst>
              <a:gs pos="0">
                <a:srgbClr val="748A97"/>
              </a:gs>
              <a:gs pos="50000">
                <a:srgbClr val="A8C7DA"/>
              </a:gs>
              <a:gs pos="100000">
                <a:srgbClr val="C8EDFF"/>
              </a:gs>
            </a:gsLst>
            <a:lin ang="5400000" scaled="1"/>
          </a:gradFill>
          <a:ln w="9525">
            <a:noFill/>
            <a:miter lim="800000"/>
            <a:headEnd/>
            <a:tailEnd/>
          </a:ln>
        </p:spPr>
        <p:txBody>
          <a:bodyPr lIns="76839" tIns="38419" rIns="76839" bIns="38419" anchor="ctr">
            <a:spAutoFit/>
          </a:bodyPr>
          <a:lstStyle/>
          <a:p>
            <a:pPr defTabSz="768350">
              <a:lnSpc>
                <a:spcPct val="90000"/>
              </a:lnSpc>
              <a:spcBef>
                <a:spcPts val="1250"/>
              </a:spcBef>
              <a:buClr>
                <a:srgbClr val="000000"/>
              </a:buClr>
              <a:buSzPct val="100000"/>
              <a:buFont typeface="Times New Roman" pitchFamily="18" charset="0"/>
              <a:buNone/>
            </a:pPr>
            <a:endParaRPr lang="en-US" sz="1700" b="0" i="0" smtClean="0">
              <a:solidFill>
                <a:srgbClr val="000000"/>
              </a:solidFill>
              <a:ea typeface="SimSun" pitchFamily="2" charset="-122"/>
              <a:cs typeface="Arial" pitchFamily="34" charset="0"/>
            </a:endParaRPr>
          </a:p>
        </p:txBody>
      </p:sp>
      <p:sp>
        <p:nvSpPr>
          <p:cNvPr id="22572" name="Rectangle 33"/>
          <p:cNvSpPr>
            <a:spLocks noChangeArrowheads="1"/>
          </p:cNvSpPr>
          <p:nvPr/>
        </p:nvSpPr>
        <p:spPr bwMode="gray">
          <a:xfrm>
            <a:off x="2097753" y="1233491"/>
            <a:ext cx="1011494" cy="259175"/>
          </a:xfrm>
          <a:prstGeom prst="rect">
            <a:avLst/>
          </a:prstGeom>
          <a:noFill/>
          <a:ln w="9525" algn="ctr">
            <a:noFill/>
            <a:miter lim="800000"/>
            <a:headEnd/>
            <a:tailEnd/>
          </a:ln>
        </p:spPr>
        <p:txBody>
          <a:bodyPr wrap="none" lIns="92075" tIns="46038" rIns="92075" bIns="46038">
            <a:spAutoFit/>
          </a:bodyPr>
          <a:lstStyle/>
          <a:p>
            <a:pPr marL="119063" indent="-119063" defTabSz="457200">
              <a:lnSpc>
                <a:spcPct val="90000"/>
              </a:lnSpc>
              <a:spcBef>
                <a:spcPts val="1250"/>
              </a:spcBef>
              <a:buClr>
                <a:srgbClr val="FD0000"/>
              </a:buClr>
              <a:buSzPct val="100000"/>
              <a:buFont typeface="Times New Roman" pitchFamily="18" charset="0"/>
              <a:buNone/>
            </a:pPr>
            <a:r>
              <a:rPr lang="en-US" sz="1200" b="0" i="0" smtClean="0">
                <a:solidFill>
                  <a:srgbClr val="000000"/>
                </a:solidFill>
                <a:ea typeface="SimSun" pitchFamily="2" charset="-122"/>
                <a:cs typeface="Arial" pitchFamily="34" charset="0"/>
              </a:rPr>
              <a:t>Applications</a:t>
            </a:r>
          </a:p>
        </p:txBody>
      </p:sp>
      <p:pic>
        <p:nvPicPr>
          <p:cNvPr id="22573" name="Picture 4" descr="Storage Server"/>
          <p:cNvPicPr>
            <a:picLocks noChangeAspect="1" noChangeArrowheads="1"/>
          </p:cNvPicPr>
          <p:nvPr/>
        </p:nvPicPr>
        <p:blipFill>
          <a:blip r:embed="rId3" cstate="print"/>
          <a:srcRect/>
          <a:stretch>
            <a:fillRect/>
          </a:stretch>
        </p:blipFill>
        <p:spPr bwMode="auto">
          <a:xfrm>
            <a:off x="457200" y="5662613"/>
            <a:ext cx="1447800" cy="265112"/>
          </a:xfrm>
          <a:prstGeom prst="rect">
            <a:avLst/>
          </a:prstGeom>
          <a:noFill/>
          <a:ln w="9525">
            <a:noFill/>
            <a:miter lim="800000"/>
            <a:headEnd/>
            <a:tailEnd/>
          </a:ln>
        </p:spPr>
      </p:pic>
      <p:pic>
        <p:nvPicPr>
          <p:cNvPr id="22574" name="Picture 5" descr="DB Server"/>
          <p:cNvPicPr>
            <a:picLocks noChangeAspect="1" noChangeArrowheads="1"/>
          </p:cNvPicPr>
          <p:nvPr/>
        </p:nvPicPr>
        <p:blipFill>
          <a:blip r:embed="rId4" cstate="print"/>
          <a:srcRect/>
          <a:stretch>
            <a:fillRect/>
          </a:stretch>
        </p:blipFill>
        <p:spPr bwMode="auto">
          <a:xfrm>
            <a:off x="457200" y="5434016"/>
            <a:ext cx="1447800" cy="187325"/>
          </a:xfrm>
          <a:prstGeom prst="rect">
            <a:avLst/>
          </a:prstGeom>
          <a:noFill/>
          <a:ln w="9525">
            <a:noFill/>
            <a:miter lim="800000"/>
            <a:headEnd/>
            <a:tailEnd/>
          </a:ln>
        </p:spPr>
      </p:pic>
      <p:pic>
        <p:nvPicPr>
          <p:cNvPr id="22575" name="Picture 6" descr="Storage Server"/>
          <p:cNvPicPr>
            <a:picLocks noChangeAspect="1" noChangeArrowheads="1"/>
          </p:cNvPicPr>
          <p:nvPr/>
        </p:nvPicPr>
        <p:blipFill>
          <a:blip r:embed="rId3" cstate="print"/>
          <a:srcRect/>
          <a:stretch>
            <a:fillRect/>
          </a:stretch>
        </p:blipFill>
        <p:spPr bwMode="auto">
          <a:xfrm>
            <a:off x="1981200" y="5662613"/>
            <a:ext cx="1447800" cy="265112"/>
          </a:xfrm>
          <a:prstGeom prst="rect">
            <a:avLst/>
          </a:prstGeom>
          <a:noFill/>
          <a:ln w="9525">
            <a:noFill/>
            <a:miter lim="800000"/>
            <a:headEnd/>
            <a:tailEnd/>
          </a:ln>
        </p:spPr>
      </p:pic>
      <p:pic>
        <p:nvPicPr>
          <p:cNvPr id="22576" name="Picture 7" descr="Storage Server"/>
          <p:cNvPicPr>
            <a:picLocks noChangeAspect="1" noChangeArrowheads="1"/>
          </p:cNvPicPr>
          <p:nvPr/>
        </p:nvPicPr>
        <p:blipFill>
          <a:blip r:embed="rId3" cstate="print"/>
          <a:srcRect/>
          <a:stretch>
            <a:fillRect/>
          </a:stretch>
        </p:blipFill>
        <p:spPr bwMode="auto">
          <a:xfrm>
            <a:off x="3505200" y="5662613"/>
            <a:ext cx="1447800" cy="265112"/>
          </a:xfrm>
          <a:prstGeom prst="rect">
            <a:avLst/>
          </a:prstGeom>
          <a:noFill/>
          <a:ln w="9525">
            <a:noFill/>
            <a:miter lim="800000"/>
            <a:headEnd/>
            <a:tailEnd/>
          </a:ln>
        </p:spPr>
      </p:pic>
      <p:pic>
        <p:nvPicPr>
          <p:cNvPr id="22577" name="Picture 8" descr="DB Server"/>
          <p:cNvPicPr>
            <a:picLocks noChangeAspect="1" noChangeArrowheads="1"/>
          </p:cNvPicPr>
          <p:nvPr/>
        </p:nvPicPr>
        <p:blipFill>
          <a:blip r:embed="rId4" cstate="print"/>
          <a:srcRect/>
          <a:stretch>
            <a:fillRect/>
          </a:stretch>
        </p:blipFill>
        <p:spPr bwMode="auto">
          <a:xfrm>
            <a:off x="457200" y="5281616"/>
            <a:ext cx="1447800" cy="187325"/>
          </a:xfrm>
          <a:prstGeom prst="rect">
            <a:avLst/>
          </a:prstGeom>
          <a:noFill/>
          <a:ln w="9525">
            <a:noFill/>
            <a:miter lim="800000"/>
            <a:headEnd/>
            <a:tailEnd/>
          </a:ln>
        </p:spPr>
      </p:pic>
      <p:pic>
        <p:nvPicPr>
          <p:cNvPr id="22578" name="Picture 9" descr="DB Server"/>
          <p:cNvPicPr>
            <a:picLocks noChangeAspect="1" noChangeArrowheads="1"/>
          </p:cNvPicPr>
          <p:nvPr/>
        </p:nvPicPr>
        <p:blipFill>
          <a:blip r:embed="rId4" cstate="print"/>
          <a:srcRect/>
          <a:stretch>
            <a:fillRect/>
          </a:stretch>
        </p:blipFill>
        <p:spPr bwMode="auto">
          <a:xfrm>
            <a:off x="1981200" y="5434016"/>
            <a:ext cx="1447800" cy="187325"/>
          </a:xfrm>
          <a:prstGeom prst="rect">
            <a:avLst/>
          </a:prstGeom>
          <a:noFill/>
          <a:ln w="9525">
            <a:noFill/>
            <a:miter lim="800000"/>
            <a:headEnd/>
            <a:tailEnd/>
          </a:ln>
        </p:spPr>
      </p:pic>
      <p:pic>
        <p:nvPicPr>
          <p:cNvPr id="22579" name="Picture 10" descr="DB Server"/>
          <p:cNvPicPr>
            <a:picLocks noChangeAspect="1" noChangeArrowheads="1"/>
          </p:cNvPicPr>
          <p:nvPr/>
        </p:nvPicPr>
        <p:blipFill>
          <a:blip r:embed="rId4" cstate="print"/>
          <a:srcRect/>
          <a:stretch>
            <a:fillRect/>
          </a:stretch>
        </p:blipFill>
        <p:spPr bwMode="auto">
          <a:xfrm>
            <a:off x="1981200" y="5281616"/>
            <a:ext cx="1447800" cy="187325"/>
          </a:xfrm>
          <a:prstGeom prst="rect">
            <a:avLst/>
          </a:prstGeom>
          <a:noFill/>
          <a:ln w="9525">
            <a:noFill/>
            <a:miter lim="800000"/>
            <a:headEnd/>
            <a:tailEnd/>
          </a:ln>
        </p:spPr>
      </p:pic>
      <p:pic>
        <p:nvPicPr>
          <p:cNvPr id="22580" name="Picture 11" descr="DB Server"/>
          <p:cNvPicPr>
            <a:picLocks noChangeAspect="1" noChangeArrowheads="1"/>
          </p:cNvPicPr>
          <p:nvPr/>
        </p:nvPicPr>
        <p:blipFill>
          <a:blip r:embed="rId4" cstate="print"/>
          <a:srcRect/>
          <a:stretch>
            <a:fillRect/>
          </a:stretch>
        </p:blipFill>
        <p:spPr bwMode="auto">
          <a:xfrm>
            <a:off x="3505200" y="5434016"/>
            <a:ext cx="1447800" cy="187325"/>
          </a:xfrm>
          <a:prstGeom prst="rect">
            <a:avLst/>
          </a:prstGeom>
          <a:noFill/>
          <a:ln w="9525">
            <a:noFill/>
            <a:miter lim="800000"/>
            <a:headEnd/>
            <a:tailEnd/>
          </a:ln>
        </p:spPr>
      </p:pic>
      <p:pic>
        <p:nvPicPr>
          <p:cNvPr id="22581" name="Picture 12" descr="DB Server"/>
          <p:cNvPicPr>
            <a:picLocks noChangeAspect="1" noChangeArrowheads="1"/>
          </p:cNvPicPr>
          <p:nvPr/>
        </p:nvPicPr>
        <p:blipFill>
          <a:blip r:embed="rId4" cstate="print"/>
          <a:srcRect/>
          <a:stretch>
            <a:fillRect/>
          </a:stretch>
        </p:blipFill>
        <p:spPr bwMode="auto">
          <a:xfrm>
            <a:off x="3505200" y="5281616"/>
            <a:ext cx="1447800" cy="187325"/>
          </a:xfrm>
          <a:prstGeom prst="rect">
            <a:avLst/>
          </a:prstGeom>
          <a:noFill/>
          <a:ln w="9525">
            <a:noFill/>
            <a:miter lim="800000"/>
            <a:headEnd/>
            <a:tailEnd/>
          </a:ln>
        </p:spPr>
      </p:pic>
      <p:sp>
        <p:nvSpPr>
          <p:cNvPr id="22582" name="AutoShape 13"/>
          <p:cNvSpPr>
            <a:spLocks noChangeArrowheads="1"/>
          </p:cNvSpPr>
          <p:nvPr/>
        </p:nvSpPr>
        <p:spPr bwMode="auto">
          <a:xfrm>
            <a:off x="2743200" y="5029200"/>
            <a:ext cx="2209800" cy="228600"/>
          </a:xfrm>
          <a:prstGeom prst="roundRect">
            <a:avLst>
              <a:gd name="adj" fmla="val 29167"/>
            </a:avLst>
          </a:prstGeom>
          <a:solidFill>
            <a:schemeClr val="tx2"/>
          </a:solidFill>
          <a:ln w="12700">
            <a:solidFill>
              <a:schemeClr val="accent1"/>
            </a:solidFill>
            <a:round/>
            <a:headEnd/>
            <a:tailEnd/>
          </a:ln>
        </p:spPr>
        <p:txBody>
          <a:bodyPr anchor="ctr"/>
          <a:lstStyle/>
          <a:p>
            <a:pPr>
              <a:lnSpc>
                <a:spcPct val="90000"/>
              </a:lnSpc>
              <a:buClr>
                <a:srgbClr val="FD0000"/>
              </a:buClr>
              <a:buSzPct val="100000"/>
              <a:buFont typeface="Times New Roman" pitchFamily="18" charset="0"/>
              <a:buNone/>
            </a:pPr>
            <a:endParaRPr lang="en-US" sz="2000" b="0" i="0" smtClean="0">
              <a:solidFill>
                <a:srgbClr val="FFFFFF"/>
              </a:solidFill>
              <a:ea typeface="SimSun" pitchFamily="2" charset="-122"/>
              <a:cs typeface="Arial" pitchFamily="34" charset="0"/>
            </a:endParaRPr>
          </a:p>
        </p:txBody>
      </p:sp>
      <p:sp>
        <p:nvSpPr>
          <p:cNvPr id="22583" name="Rectangle 14"/>
          <p:cNvSpPr>
            <a:spLocks noChangeArrowheads="1"/>
          </p:cNvSpPr>
          <p:nvPr/>
        </p:nvSpPr>
        <p:spPr bwMode="gray">
          <a:xfrm>
            <a:off x="3134774" y="5000629"/>
            <a:ext cx="1425070" cy="259175"/>
          </a:xfrm>
          <a:prstGeom prst="rect">
            <a:avLst/>
          </a:prstGeom>
          <a:noFill/>
          <a:ln w="9525" algn="ctr">
            <a:noFill/>
            <a:miter lim="800000"/>
            <a:headEnd/>
            <a:tailEnd/>
          </a:ln>
        </p:spPr>
        <p:txBody>
          <a:bodyPr wrap="none" lIns="92075" tIns="46038" rIns="92075" bIns="46038">
            <a:spAutoFit/>
          </a:bodyPr>
          <a:lstStyle/>
          <a:p>
            <a:pPr marL="119063" indent="-119063" defTabSz="457200">
              <a:lnSpc>
                <a:spcPct val="90000"/>
              </a:lnSpc>
              <a:buClr>
                <a:srgbClr val="FD0000"/>
              </a:buClr>
              <a:buSzPct val="100000"/>
              <a:buFont typeface="Times New Roman" pitchFamily="18" charset="0"/>
              <a:buNone/>
            </a:pPr>
            <a:r>
              <a:rPr lang="en-US" sz="1200" b="0" i="0" smtClean="0">
                <a:solidFill>
                  <a:srgbClr val="FFFFFF"/>
                </a:solidFill>
                <a:ea typeface="SimSun" pitchFamily="2" charset="-122"/>
                <a:cs typeface="Arial" pitchFamily="34" charset="0"/>
              </a:rPr>
              <a:t>Oracle VM for x86</a:t>
            </a:r>
          </a:p>
        </p:txBody>
      </p:sp>
      <p:sp>
        <p:nvSpPr>
          <p:cNvPr id="22584" name="Rectangle 16"/>
          <p:cNvSpPr>
            <a:spLocks noChangeArrowheads="1"/>
          </p:cNvSpPr>
          <p:nvPr/>
        </p:nvSpPr>
        <p:spPr bwMode="gray">
          <a:xfrm>
            <a:off x="1118089" y="4724405"/>
            <a:ext cx="3181960" cy="259175"/>
          </a:xfrm>
          <a:prstGeom prst="rect">
            <a:avLst/>
          </a:prstGeom>
          <a:noFill/>
          <a:ln w="9525" algn="ctr">
            <a:noFill/>
            <a:miter lim="800000"/>
            <a:headEnd/>
            <a:tailEnd/>
          </a:ln>
        </p:spPr>
        <p:txBody>
          <a:bodyPr wrap="none" lIns="92075" tIns="46038" rIns="92075" bIns="46038">
            <a:spAutoFit/>
          </a:bodyPr>
          <a:lstStyle/>
          <a:p>
            <a:pPr marL="119063" indent="-119063" defTabSz="457200">
              <a:lnSpc>
                <a:spcPct val="90000"/>
              </a:lnSpc>
              <a:buClr>
                <a:srgbClr val="FD0000"/>
              </a:buClr>
              <a:buSzPct val="100000"/>
              <a:buFont typeface="Times New Roman" pitchFamily="18" charset="0"/>
              <a:buNone/>
            </a:pPr>
            <a:r>
              <a:rPr lang="en-US" sz="1200" b="0" i="0" smtClean="0">
                <a:solidFill>
                  <a:srgbClr val="FFFFFF"/>
                </a:solidFill>
                <a:ea typeface="SimSun" pitchFamily="2" charset="-122"/>
                <a:cs typeface="Arial" pitchFamily="34" charset="0"/>
              </a:rPr>
              <a:t>Operating Systems: Oracle Enterprise Linux</a:t>
            </a:r>
          </a:p>
        </p:txBody>
      </p:sp>
      <p:sp>
        <p:nvSpPr>
          <p:cNvPr id="22585" name="AutoShape 15"/>
          <p:cNvSpPr>
            <a:spLocks noChangeArrowheads="1"/>
          </p:cNvSpPr>
          <p:nvPr/>
        </p:nvSpPr>
        <p:spPr bwMode="auto">
          <a:xfrm>
            <a:off x="2743200" y="4724400"/>
            <a:ext cx="2209800" cy="228600"/>
          </a:xfrm>
          <a:prstGeom prst="roundRect">
            <a:avLst>
              <a:gd name="adj" fmla="val 29167"/>
            </a:avLst>
          </a:prstGeom>
          <a:solidFill>
            <a:srgbClr val="FF0000"/>
          </a:solidFill>
          <a:ln w="12700">
            <a:solidFill>
              <a:schemeClr val="accent1"/>
            </a:solidFill>
            <a:round/>
            <a:headEnd/>
            <a:tailEnd/>
          </a:ln>
        </p:spPr>
        <p:txBody>
          <a:bodyPr anchor="ctr"/>
          <a:lstStyle/>
          <a:p>
            <a:pPr>
              <a:lnSpc>
                <a:spcPct val="90000"/>
              </a:lnSpc>
              <a:buClr>
                <a:srgbClr val="FD0000"/>
              </a:buClr>
              <a:buSzPct val="100000"/>
              <a:buFont typeface="Times New Roman" pitchFamily="18" charset="0"/>
              <a:buNone/>
            </a:pPr>
            <a:endParaRPr lang="en-US" sz="2000" b="0" i="0" smtClean="0">
              <a:solidFill>
                <a:srgbClr val="000000"/>
              </a:solidFill>
              <a:ea typeface="SimSun" pitchFamily="2" charset="-122"/>
              <a:cs typeface="Arial" pitchFamily="34" charset="0"/>
            </a:endParaRPr>
          </a:p>
        </p:txBody>
      </p:sp>
      <p:sp>
        <p:nvSpPr>
          <p:cNvPr id="22586" name="Rectangle 16"/>
          <p:cNvSpPr>
            <a:spLocks noChangeArrowheads="1"/>
          </p:cNvSpPr>
          <p:nvPr/>
        </p:nvSpPr>
        <p:spPr bwMode="gray">
          <a:xfrm>
            <a:off x="2953630" y="4724405"/>
            <a:ext cx="1788951" cy="259175"/>
          </a:xfrm>
          <a:prstGeom prst="rect">
            <a:avLst/>
          </a:prstGeom>
          <a:noFill/>
          <a:ln w="9525" algn="ctr">
            <a:noFill/>
            <a:miter lim="800000"/>
            <a:headEnd/>
            <a:tailEnd/>
          </a:ln>
        </p:spPr>
        <p:txBody>
          <a:bodyPr wrap="none" lIns="92075" tIns="46038" rIns="92075" bIns="46038">
            <a:spAutoFit/>
          </a:bodyPr>
          <a:lstStyle/>
          <a:p>
            <a:pPr marL="119063" indent="-119063" defTabSz="457200">
              <a:lnSpc>
                <a:spcPct val="90000"/>
              </a:lnSpc>
              <a:buClr>
                <a:srgbClr val="FD0000"/>
              </a:buClr>
              <a:buSzPct val="100000"/>
              <a:buFont typeface="Times New Roman" pitchFamily="18" charset="0"/>
              <a:buNone/>
            </a:pPr>
            <a:r>
              <a:rPr lang="en-US" sz="1200" b="0" i="0" smtClean="0">
                <a:solidFill>
                  <a:srgbClr val="FFFFFF"/>
                </a:solidFill>
                <a:ea typeface="SimSun" pitchFamily="2" charset="-122"/>
                <a:cs typeface="Arial" pitchFamily="34" charset="0"/>
              </a:rPr>
              <a:t>Oracle Enterprise Linux</a:t>
            </a:r>
          </a:p>
        </p:txBody>
      </p:sp>
      <p:sp>
        <p:nvSpPr>
          <p:cNvPr id="22587" name="AutoShape 15"/>
          <p:cNvSpPr>
            <a:spLocks noChangeArrowheads="1"/>
          </p:cNvSpPr>
          <p:nvPr/>
        </p:nvSpPr>
        <p:spPr bwMode="auto">
          <a:xfrm>
            <a:off x="457200" y="4724400"/>
            <a:ext cx="2209800" cy="228600"/>
          </a:xfrm>
          <a:prstGeom prst="roundRect">
            <a:avLst>
              <a:gd name="adj" fmla="val 29167"/>
            </a:avLst>
          </a:prstGeom>
          <a:solidFill>
            <a:srgbClr val="FF0000"/>
          </a:solidFill>
          <a:ln w="12700">
            <a:solidFill>
              <a:schemeClr val="accent1"/>
            </a:solidFill>
            <a:round/>
            <a:headEnd/>
            <a:tailEnd/>
          </a:ln>
        </p:spPr>
        <p:txBody>
          <a:bodyPr anchor="ctr"/>
          <a:lstStyle/>
          <a:p>
            <a:pPr>
              <a:lnSpc>
                <a:spcPct val="90000"/>
              </a:lnSpc>
              <a:buClr>
                <a:srgbClr val="FD0000"/>
              </a:buClr>
              <a:buSzPct val="100000"/>
              <a:buFont typeface="Times New Roman" pitchFamily="18" charset="0"/>
              <a:buNone/>
            </a:pPr>
            <a:endParaRPr lang="en-US" sz="2000" b="0" i="0" smtClean="0">
              <a:solidFill>
                <a:srgbClr val="000000"/>
              </a:solidFill>
              <a:ea typeface="SimSun" pitchFamily="2" charset="-122"/>
              <a:cs typeface="Arial" pitchFamily="34" charset="0"/>
            </a:endParaRPr>
          </a:p>
        </p:txBody>
      </p:sp>
      <p:sp>
        <p:nvSpPr>
          <p:cNvPr id="22588" name="Rectangle 16"/>
          <p:cNvSpPr>
            <a:spLocks noChangeArrowheads="1"/>
          </p:cNvSpPr>
          <p:nvPr/>
        </p:nvSpPr>
        <p:spPr bwMode="gray">
          <a:xfrm>
            <a:off x="989012" y="4724405"/>
            <a:ext cx="1149353" cy="259175"/>
          </a:xfrm>
          <a:prstGeom prst="rect">
            <a:avLst/>
          </a:prstGeom>
          <a:noFill/>
          <a:ln w="9525" algn="ctr">
            <a:noFill/>
            <a:miter lim="800000"/>
            <a:headEnd/>
            <a:tailEnd/>
          </a:ln>
        </p:spPr>
        <p:txBody>
          <a:bodyPr wrap="none" lIns="92075" tIns="46038" rIns="92075" bIns="46038">
            <a:spAutoFit/>
          </a:bodyPr>
          <a:lstStyle/>
          <a:p>
            <a:pPr marL="119063" indent="-119063" defTabSz="457200">
              <a:lnSpc>
                <a:spcPct val="90000"/>
              </a:lnSpc>
              <a:buClr>
                <a:srgbClr val="FD0000"/>
              </a:buClr>
              <a:buSzPct val="100000"/>
              <a:buFont typeface="Times New Roman" pitchFamily="18" charset="0"/>
              <a:buNone/>
            </a:pPr>
            <a:r>
              <a:rPr lang="en-US" sz="1200" b="0" i="0" smtClean="0">
                <a:solidFill>
                  <a:srgbClr val="FFFFFF"/>
                </a:solidFill>
                <a:ea typeface="SimSun" pitchFamily="2" charset="-122"/>
                <a:cs typeface="Arial" pitchFamily="34" charset="0"/>
              </a:rPr>
              <a:t>Oracle Solaris</a:t>
            </a:r>
          </a:p>
        </p:txBody>
      </p:sp>
      <p:sp>
        <p:nvSpPr>
          <p:cNvPr id="22589" name="AutoShape 15"/>
          <p:cNvSpPr>
            <a:spLocks noChangeArrowheads="1"/>
          </p:cNvSpPr>
          <p:nvPr/>
        </p:nvSpPr>
        <p:spPr bwMode="auto">
          <a:xfrm>
            <a:off x="457200" y="5029200"/>
            <a:ext cx="2209800" cy="228600"/>
          </a:xfrm>
          <a:prstGeom prst="roundRect">
            <a:avLst>
              <a:gd name="adj" fmla="val 29167"/>
            </a:avLst>
          </a:prstGeom>
          <a:solidFill>
            <a:srgbClr val="FF0000"/>
          </a:solidFill>
          <a:ln w="12700">
            <a:solidFill>
              <a:schemeClr val="accent1"/>
            </a:solidFill>
            <a:round/>
            <a:headEnd/>
            <a:tailEnd/>
          </a:ln>
        </p:spPr>
        <p:txBody>
          <a:bodyPr anchor="ctr"/>
          <a:lstStyle/>
          <a:p>
            <a:pPr>
              <a:lnSpc>
                <a:spcPct val="90000"/>
              </a:lnSpc>
              <a:buClr>
                <a:srgbClr val="FD0000"/>
              </a:buClr>
              <a:buSzPct val="100000"/>
              <a:buFont typeface="Times New Roman" pitchFamily="18" charset="0"/>
              <a:buNone/>
            </a:pPr>
            <a:endParaRPr lang="en-US" sz="2000" b="0" i="0" smtClean="0">
              <a:solidFill>
                <a:srgbClr val="000000"/>
              </a:solidFill>
              <a:ea typeface="SimSun" pitchFamily="2" charset="-122"/>
              <a:cs typeface="Arial" pitchFamily="34" charset="0"/>
            </a:endParaRPr>
          </a:p>
        </p:txBody>
      </p:sp>
      <p:sp>
        <p:nvSpPr>
          <p:cNvPr id="22590" name="Rectangle 16"/>
          <p:cNvSpPr>
            <a:spLocks noChangeArrowheads="1"/>
          </p:cNvSpPr>
          <p:nvPr/>
        </p:nvSpPr>
        <p:spPr bwMode="gray">
          <a:xfrm>
            <a:off x="690068" y="4991100"/>
            <a:ext cx="1744067" cy="314574"/>
          </a:xfrm>
          <a:prstGeom prst="rect">
            <a:avLst/>
          </a:prstGeom>
          <a:noFill/>
          <a:ln w="9525" algn="ctr">
            <a:noFill/>
            <a:miter lim="800000"/>
            <a:headEnd/>
            <a:tailEnd/>
          </a:ln>
        </p:spPr>
        <p:txBody>
          <a:bodyPr wrap="none" lIns="92075" tIns="46038" rIns="92075" bIns="46038">
            <a:spAutoFit/>
          </a:bodyPr>
          <a:lstStyle/>
          <a:p>
            <a:pPr marL="119063" indent="-119063" defTabSz="457200">
              <a:lnSpc>
                <a:spcPct val="80000"/>
              </a:lnSpc>
              <a:spcBef>
                <a:spcPts val="1250"/>
              </a:spcBef>
              <a:buClr>
                <a:srgbClr val="667263"/>
              </a:buClr>
              <a:buSzPct val="100000"/>
              <a:buFont typeface="Times New Roman" pitchFamily="18" charset="0"/>
              <a:buNone/>
            </a:pPr>
            <a:r>
              <a:rPr lang="en-US" sz="900" b="0" i="0" smtClean="0">
                <a:solidFill>
                  <a:srgbClr val="FFFFFF"/>
                </a:solidFill>
                <a:ea typeface="SimSun" pitchFamily="2" charset="-122"/>
                <a:cs typeface="Arial" pitchFamily="34" charset="0"/>
              </a:rPr>
              <a:t>Oracle VM for SPARC (LDom)</a:t>
            </a:r>
            <a:br>
              <a:rPr lang="en-US" sz="900" b="0" i="0" smtClean="0">
                <a:solidFill>
                  <a:srgbClr val="FFFFFF"/>
                </a:solidFill>
                <a:ea typeface="SimSun" pitchFamily="2" charset="-122"/>
                <a:cs typeface="Arial" pitchFamily="34" charset="0"/>
              </a:rPr>
            </a:br>
            <a:r>
              <a:rPr lang="en-US" sz="900" b="0" i="0" smtClean="0">
                <a:solidFill>
                  <a:srgbClr val="FFFFFF"/>
                </a:solidFill>
                <a:ea typeface="SimSun" pitchFamily="2" charset="-122"/>
                <a:cs typeface="Arial" pitchFamily="34" charset="0"/>
              </a:rPr>
              <a:t>Solaris Containers</a:t>
            </a:r>
          </a:p>
        </p:txBody>
      </p:sp>
      <p:sp>
        <p:nvSpPr>
          <p:cNvPr id="22591" name="AutoShape 15"/>
          <p:cNvSpPr>
            <a:spLocks noChangeArrowheads="1"/>
          </p:cNvSpPr>
          <p:nvPr/>
        </p:nvSpPr>
        <p:spPr bwMode="auto">
          <a:xfrm>
            <a:off x="457200" y="5292725"/>
            <a:ext cx="1466850" cy="323851"/>
          </a:xfrm>
          <a:prstGeom prst="flowChartProcess">
            <a:avLst/>
          </a:prstGeom>
          <a:solidFill>
            <a:srgbClr val="FF0000">
              <a:alpha val="59999"/>
            </a:srgbClr>
          </a:solidFill>
          <a:ln w="12700">
            <a:noFill/>
            <a:miter lim="800000"/>
            <a:headEnd/>
            <a:tailEnd/>
          </a:ln>
        </p:spPr>
        <p:txBody>
          <a:bodyPr anchor="ctr"/>
          <a:lstStyle/>
          <a:p>
            <a:pPr>
              <a:lnSpc>
                <a:spcPct val="90000"/>
              </a:lnSpc>
              <a:buClr>
                <a:srgbClr val="FD0000"/>
              </a:buClr>
              <a:buSzPct val="100000"/>
              <a:buFont typeface="Times New Roman" pitchFamily="18" charset="0"/>
              <a:buNone/>
            </a:pPr>
            <a:endParaRPr lang="en-US" sz="2000" b="0" i="0" smtClean="0">
              <a:solidFill>
                <a:srgbClr val="000000"/>
              </a:solidFill>
              <a:ea typeface="SimSun" pitchFamily="2" charset="-122"/>
              <a:cs typeface="Arial" pitchFamily="34" charset="0"/>
            </a:endParaRPr>
          </a:p>
        </p:txBody>
      </p:sp>
      <p:sp>
        <p:nvSpPr>
          <p:cNvPr id="22592" name="AutoShape 15"/>
          <p:cNvSpPr>
            <a:spLocks noChangeArrowheads="1"/>
          </p:cNvSpPr>
          <p:nvPr/>
        </p:nvSpPr>
        <p:spPr bwMode="auto">
          <a:xfrm>
            <a:off x="1965325" y="5292725"/>
            <a:ext cx="1466850" cy="323851"/>
          </a:xfrm>
          <a:prstGeom prst="flowChartProcess">
            <a:avLst/>
          </a:prstGeom>
          <a:solidFill>
            <a:srgbClr val="FF0000">
              <a:alpha val="50195"/>
            </a:srgbClr>
          </a:solidFill>
          <a:ln w="12700">
            <a:noFill/>
            <a:miter lim="800000"/>
            <a:headEnd/>
            <a:tailEnd/>
          </a:ln>
        </p:spPr>
        <p:txBody>
          <a:bodyPr anchor="ctr"/>
          <a:lstStyle/>
          <a:p>
            <a:pPr>
              <a:lnSpc>
                <a:spcPct val="90000"/>
              </a:lnSpc>
              <a:buClr>
                <a:srgbClr val="FD0000"/>
              </a:buClr>
              <a:buSzPct val="100000"/>
              <a:buFont typeface="Times New Roman" pitchFamily="18" charset="0"/>
              <a:buNone/>
            </a:pPr>
            <a:endParaRPr lang="en-US" sz="2000" b="0" i="0" smtClean="0">
              <a:solidFill>
                <a:srgbClr val="000000"/>
              </a:solidFill>
              <a:ea typeface="SimSun" pitchFamily="2" charset="-122"/>
              <a:cs typeface="Arial" pitchFamily="34" charset="0"/>
            </a:endParaRPr>
          </a:p>
        </p:txBody>
      </p:sp>
      <p:sp>
        <p:nvSpPr>
          <p:cNvPr id="22593" name="AutoShape 15"/>
          <p:cNvSpPr>
            <a:spLocks noChangeArrowheads="1"/>
          </p:cNvSpPr>
          <p:nvPr/>
        </p:nvSpPr>
        <p:spPr bwMode="auto">
          <a:xfrm>
            <a:off x="3473450" y="5292725"/>
            <a:ext cx="1466850" cy="323851"/>
          </a:xfrm>
          <a:prstGeom prst="flowChartProcess">
            <a:avLst/>
          </a:prstGeom>
          <a:solidFill>
            <a:srgbClr val="FF0000">
              <a:alpha val="59999"/>
            </a:srgbClr>
          </a:solidFill>
          <a:ln w="12700">
            <a:noFill/>
            <a:miter lim="800000"/>
            <a:headEnd/>
            <a:tailEnd/>
          </a:ln>
        </p:spPr>
        <p:txBody>
          <a:bodyPr anchor="ctr"/>
          <a:lstStyle/>
          <a:p>
            <a:pPr>
              <a:lnSpc>
                <a:spcPct val="90000"/>
              </a:lnSpc>
              <a:buClr>
                <a:srgbClr val="FD0000"/>
              </a:buClr>
              <a:buSzPct val="100000"/>
              <a:buFont typeface="Times New Roman" pitchFamily="18" charset="0"/>
              <a:buNone/>
            </a:pPr>
            <a:endParaRPr lang="en-US" sz="2000" b="0" i="0" smtClean="0">
              <a:solidFill>
                <a:srgbClr val="000000"/>
              </a:solidFill>
              <a:ea typeface="SimSun" pitchFamily="2" charset="-122"/>
              <a:cs typeface="Arial" pitchFamily="34" charset="0"/>
            </a:endParaRPr>
          </a:p>
        </p:txBody>
      </p:sp>
      <p:sp>
        <p:nvSpPr>
          <p:cNvPr id="22594" name="Rectangle 17"/>
          <p:cNvSpPr>
            <a:spLocks noChangeArrowheads="1"/>
          </p:cNvSpPr>
          <p:nvPr/>
        </p:nvSpPr>
        <p:spPr bwMode="gray">
          <a:xfrm>
            <a:off x="2715248" y="5383217"/>
            <a:ext cx="528991" cy="166199"/>
          </a:xfrm>
          <a:prstGeom prst="rect">
            <a:avLst/>
          </a:prstGeom>
          <a:solidFill>
            <a:srgbClr val="FFFFFF">
              <a:alpha val="79999"/>
            </a:srgbClr>
          </a:solidFill>
          <a:ln w="9525" algn="ctr">
            <a:noFill/>
            <a:miter lim="800000"/>
            <a:headEnd/>
            <a:tailEnd/>
          </a:ln>
        </p:spPr>
        <p:txBody>
          <a:bodyPr wrap="none" lIns="0" tIns="0" rIns="0" bIns="0">
            <a:spAutoFit/>
          </a:bodyPr>
          <a:lstStyle/>
          <a:p>
            <a:pPr marL="119063" indent="-119063" defTabSz="457200">
              <a:lnSpc>
                <a:spcPct val="90000"/>
              </a:lnSpc>
              <a:buClr>
                <a:srgbClr val="FD0000"/>
              </a:buClr>
              <a:buSzPct val="100000"/>
              <a:buFont typeface="Times New Roman" pitchFamily="18" charset="0"/>
              <a:buNone/>
            </a:pPr>
            <a:r>
              <a:rPr lang="en-US" sz="1200" b="0" i="0" smtClean="0">
                <a:solidFill>
                  <a:srgbClr val="000000"/>
                </a:solidFill>
                <a:ea typeface="SimSun" pitchFamily="2" charset="-122"/>
                <a:cs typeface="Arial" pitchFamily="34" charset="0"/>
              </a:rPr>
              <a:t>Servers</a:t>
            </a:r>
          </a:p>
        </p:txBody>
      </p:sp>
      <p:sp>
        <p:nvSpPr>
          <p:cNvPr id="22595" name="AutoShape 15"/>
          <p:cNvSpPr>
            <a:spLocks noChangeArrowheads="1"/>
          </p:cNvSpPr>
          <p:nvPr/>
        </p:nvSpPr>
        <p:spPr bwMode="auto">
          <a:xfrm>
            <a:off x="454025" y="5659441"/>
            <a:ext cx="1466850" cy="271463"/>
          </a:xfrm>
          <a:prstGeom prst="flowChartProcess">
            <a:avLst/>
          </a:prstGeom>
          <a:solidFill>
            <a:srgbClr val="FF0000">
              <a:alpha val="59999"/>
            </a:srgbClr>
          </a:solidFill>
          <a:ln w="12700">
            <a:noFill/>
            <a:miter lim="800000"/>
            <a:headEnd/>
            <a:tailEnd/>
          </a:ln>
        </p:spPr>
        <p:txBody>
          <a:bodyPr anchor="ctr"/>
          <a:lstStyle/>
          <a:p>
            <a:pPr>
              <a:lnSpc>
                <a:spcPct val="90000"/>
              </a:lnSpc>
              <a:buClr>
                <a:srgbClr val="FD0000"/>
              </a:buClr>
              <a:buSzPct val="100000"/>
              <a:buFont typeface="Times New Roman" pitchFamily="18" charset="0"/>
              <a:buNone/>
            </a:pPr>
            <a:endParaRPr lang="en-US" sz="2000" b="0" i="0" smtClean="0">
              <a:solidFill>
                <a:srgbClr val="000000"/>
              </a:solidFill>
              <a:ea typeface="SimSun" pitchFamily="2" charset="-122"/>
              <a:cs typeface="Arial" pitchFamily="34" charset="0"/>
            </a:endParaRPr>
          </a:p>
        </p:txBody>
      </p:sp>
      <p:sp>
        <p:nvSpPr>
          <p:cNvPr id="22596" name="AutoShape 15"/>
          <p:cNvSpPr>
            <a:spLocks noChangeArrowheads="1"/>
          </p:cNvSpPr>
          <p:nvPr/>
        </p:nvSpPr>
        <p:spPr bwMode="auto">
          <a:xfrm>
            <a:off x="1962150" y="5659441"/>
            <a:ext cx="1466850" cy="271463"/>
          </a:xfrm>
          <a:prstGeom prst="flowChartProcess">
            <a:avLst/>
          </a:prstGeom>
          <a:solidFill>
            <a:srgbClr val="FF0000">
              <a:alpha val="59999"/>
            </a:srgbClr>
          </a:solidFill>
          <a:ln w="12700">
            <a:noFill/>
            <a:miter lim="800000"/>
            <a:headEnd/>
            <a:tailEnd/>
          </a:ln>
        </p:spPr>
        <p:txBody>
          <a:bodyPr anchor="ctr"/>
          <a:lstStyle/>
          <a:p>
            <a:pPr>
              <a:lnSpc>
                <a:spcPct val="90000"/>
              </a:lnSpc>
              <a:buClr>
                <a:srgbClr val="FD0000"/>
              </a:buClr>
              <a:buSzPct val="100000"/>
              <a:buFont typeface="Times New Roman" pitchFamily="18" charset="0"/>
              <a:buNone/>
            </a:pPr>
            <a:endParaRPr lang="en-US" sz="2000" b="0" i="0" smtClean="0">
              <a:solidFill>
                <a:srgbClr val="000000"/>
              </a:solidFill>
              <a:ea typeface="SimSun" pitchFamily="2" charset="-122"/>
              <a:cs typeface="Arial" pitchFamily="34" charset="0"/>
            </a:endParaRPr>
          </a:p>
        </p:txBody>
      </p:sp>
      <p:sp>
        <p:nvSpPr>
          <p:cNvPr id="22597" name="AutoShape 15"/>
          <p:cNvSpPr>
            <a:spLocks noChangeArrowheads="1"/>
          </p:cNvSpPr>
          <p:nvPr/>
        </p:nvSpPr>
        <p:spPr bwMode="auto">
          <a:xfrm>
            <a:off x="3470275" y="5659441"/>
            <a:ext cx="1466850" cy="271463"/>
          </a:xfrm>
          <a:prstGeom prst="flowChartProcess">
            <a:avLst/>
          </a:prstGeom>
          <a:solidFill>
            <a:srgbClr val="FF0000">
              <a:alpha val="59999"/>
            </a:srgbClr>
          </a:solidFill>
          <a:ln w="12700">
            <a:noFill/>
            <a:miter lim="800000"/>
            <a:headEnd/>
            <a:tailEnd/>
          </a:ln>
        </p:spPr>
        <p:txBody>
          <a:bodyPr anchor="ctr"/>
          <a:lstStyle/>
          <a:p>
            <a:pPr>
              <a:lnSpc>
                <a:spcPct val="90000"/>
              </a:lnSpc>
              <a:buClr>
                <a:srgbClr val="FD0000"/>
              </a:buClr>
              <a:buSzPct val="100000"/>
              <a:buFont typeface="Times New Roman" pitchFamily="18" charset="0"/>
              <a:buNone/>
            </a:pPr>
            <a:endParaRPr lang="en-US" sz="2000" b="0" i="0" smtClean="0">
              <a:solidFill>
                <a:srgbClr val="000000"/>
              </a:solidFill>
              <a:ea typeface="SimSun" pitchFamily="2" charset="-122"/>
              <a:cs typeface="Arial" pitchFamily="34" charset="0"/>
            </a:endParaRPr>
          </a:p>
        </p:txBody>
      </p:sp>
      <p:sp>
        <p:nvSpPr>
          <p:cNvPr id="22598" name="Rectangle 18"/>
          <p:cNvSpPr>
            <a:spLocks noChangeArrowheads="1"/>
          </p:cNvSpPr>
          <p:nvPr/>
        </p:nvSpPr>
        <p:spPr bwMode="gray">
          <a:xfrm>
            <a:off x="2713621" y="5726117"/>
            <a:ext cx="537005" cy="166199"/>
          </a:xfrm>
          <a:prstGeom prst="rect">
            <a:avLst/>
          </a:prstGeom>
          <a:solidFill>
            <a:srgbClr val="FFFFFF">
              <a:alpha val="79999"/>
            </a:srgbClr>
          </a:solidFill>
          <a:ln w="9525" algn="ctr">
            <a:noFill/>
            <a:miter lim="800000"/>
            <a:headEnd/>
            <a:tailEnd/>
          </a:ln>
        </p:spPr>
        <p:txBody>
          <a:bodyPr wrap="none" lIns="0" tIns="0" rIns="0" bIns="0">
            <a:spAutoFit/>
          </a:bodyPr>
          <a:lstStyle/>
          <a:p>
            <a:pPr marL="119063" indent="-119063" defTabSz="457200">
              <a:lnSpc>
                <a:spcPct val="90000"/>
              </a:lnSpc>
              <a:buClr>
                <a:srgbClr val="FD0000"/>
              </a:buClr>
              <a:buSzPct val="100000"/>
              <a:buFont typeface="Times New Roman" pitchFamily="18" charset="0"/>
              <a:buNone/>
            </a:pPr>
            <a:r>
              <a:rPr lang="en-US" sz="1200" b="0" i="0" smtClean="0">
                <a:solidFill>
                  <a:srgbClr val="000000"/>
                </a:solidFill>
                <a:ea typeface="SimSun" pitchFamily="2" charset="-122"/>
                <a:cs typeface="Arial" pitchFamily="34" charset="0"/>
              </a:rPr>
              <a:t>Storage</a:t>
            </a:r>
          </a:p>
        </p:txBody>
      </p:sp>
      <p:pic>
        <p:nvPicPr>
          <p:cNvPr id="22599" name="Picture 14" descr="O_Sun_redbox_clr.bmp                                           000C19D4Macintosh HD                   C5CC1302:"/>
          <p:cNvPicPr>
            <a:picLocks noChangeAspect="1" noChangeArrowheads="1"/>
          </p:cNvPicPr>
          <p:nvPr/>
        </p:nvPicPr>
        <p:blipFill>
          <a:blip r:embed="rId5" cstate="print"/>
          <a:srcRect/>
          <a:stretch>
            <a:fillRect/>
          </a:stretch>
        </p:blipFill>
        <p:spPr bwMode="auto">
          <a:xfrm>
            <a:off x="1981200" y="5394329"/>
            <a:ext cx="685800" cy="468313"/>
          </a:xfrm>
          <a:prstGeom prst="rect">
            <a:avLst/>
          </a:prstGeom>
          <a:noFill/>
          <a:ln w="9525">
            <a:noFill/>
            <a:miter lim="800000"/>
            <a:headEnd/>
            <a:tailEnd/>
          </a:ln>
        </p:spPr>
      </p:pic>
      <p:sp>
        <p:nvSpPr>
          <p:cNvPr id="22600" name="AutoShape 67"/>
          <p:cNvSpPr>
            <a:spLocks noChangeArrowheads="1"/>
          </p:cNvSpPr>
          <p:nvPr/>
        </p:nvSpPr>
        <p:spPr bwMode="auto">
          <a:xfrm>
            <a:off x="228600" y="3759200"/>
            <a:ext cx="5018088" cy="2295525"/>
          </a:xfrm>
          <a:prstGeom prst="roundRect">
            <a:avLst>
              <a:gd name="adj" fmla="val 4296"/>
            </a:avLst>
          </a:prstGeom>
          <a:solidFill>
            <a:srgbClr val="FFFFFF">
              <a:alpha val="89803"/>
            </a:srgbClr>
          </a:solidFill>
          <a:ln w="38100" algn="ctr">
            <a:solidFill>
              <a:schemeClr val="tx2"/>
            </a:solidFill>
            <a:round/>
            <a:headEnd/>
            <a:tailEnd/>
          </a:ln>
        </p:spPr>
        <p:txBody>
          <a:bodyPr wrap="none" lIns="0" tIns="0" rIns="0" bIns="0" anchor="ctr"/>
          <a:lstStyle/>
          <a:p>
            <a:pPr algn="l" eaLnBrk="1" hangingPunct="1">
              <a:spcBef>
                <a:spcPct val="0"/>
              </a:spcBef>
            </a:pPr>
            <a:r>
              <a:rPr lang="en-US" sz="2000" b="0" i="0" smtClean="0">
                <a:solidFill>
                  <a:srgbClr val="000000"/>
                </a:solidFill>
                <a:cs typeface="Arial" pitchFamily="34" charset="0"/>
              </a:rPr>
              <a:t> Sun Oracle Exadata V2 </a:t>
            </a:r>
          </a:p>
          <a:p>
            <a:pPr algn="l" eaLnBrk="1" hangingPunct="1">
              <a:spcBef>
                <a:spcPct val="0"/>
              </a:spcBef>
            </a:pPr>
            <a:r>
              <a:rPr lang="en-US" sz="2000" b="0" i="0" smtClean="0">
                <a:solidFill>
                  <a:srgbClr val="000000"/>
                </a:solidFill>
                <a:cs typeface="Arial" pitchFamily="34" charset="0"/>
              </a:rPr>
              <a:t>               and </a:t>
            </a:r>
          </a:p>
          <a:p>
            <a:pPr algn="l" eaLnBrk="1" hangingPunct="1">
              <a:spcBef>
                <a:spcPct val="0"/>
              </a:spcBef>
            </a:pPr>
            <a:r>
              <a:rPr lang="en-US" sz="2000" b="0" i="0" smtClean="0">
                <a:solidFill>
                  <a:srgbClr val="000000"/>
                </a:solidFill>
                <a:cs typeface="Arial" pitchFamily="34" charset="0"/>
              </a:rPr>
              <a:t>   Database Machine</a:t>
            </a:r>
          </a:p>
        </p:txBody>
      </p:sp>
      <p:pic>
        <p:nvPicPr>
          <p:cNvPr id="22601" name="Rounded Rectangle 41"/>
          <p:cNvPicPr>
            <a:picLocks noChangeArrowheads="1"/>
          </p:cNvPicPr>
          <p:nvPr/>
        </p:nvPicPr>
        <p:blipFill>
          <a:blip r:embed="rId6" cstate="print"/>
          <a:srcRect/>
          <a:stretch>
            <a:fillRect/>
          </a:stretch>
        </p:blipFill>
        <p:spPr bwMode="auto">
          <a:xfrm>
            <a:off x="139700" y="965203"/>
            <a:ext cx="5151438" cy="2597151"/>
          </a:xfrm>
          <a:prstGeom prst="rect">
            <a:avLst/>
          </a:prstGeom>
          <a:noFill/>
          <a:ln w="9525">
            <a:noFill/>
            <a:miter lim="800000"/>
            <a:headEnd/>
            <a:tailEnd/>
          </a:ln>
        </p:spPr>
      </p:pic>
      <p:grpSp>
        <p:nvGrpSpPr>
          <p:cNvPr id="4" name="Group 102"/>
          <p:cNvGrpSpPr>
            <a:grpSpLocks/>
          </p:cNvGrpSpPr>
          <p:nvPr/>
        </p:nvGrpSpPr>
        <p:grpSpPr bwMode="auto">
          <a:xfrm>
            <a:off x="141288" y="1027113"/>
            <a:ext cx="8840787" cy="5140325"/>
            <a:chOff x="89" y="641"/>
            <a:chExt cx="5569" cy="3238"/>
          </a:xfrm>
        </p:grpSpPr>
        <p:sp>
          <p:nvSpPr>
            <p:cNvPr id="22606" name="Text Box 103"/>
            <p:cNvSpPr txBox="1">
              <a:spLocks noChangeArrowheads="1"/>
            </p:cNvSpPr>
            <p:nvPr/>
          </p:nvSpPr>
          <p:spPr bwMode="auto">
            <a:xfrm>
              <a:off x="126" y="691"/>
              <a:ext cx="3149" cy="1531"/>
            </a:xfrm>
            <a:prstGeom prst="rect">
              <a:avLst/>
            </a:prstGeom>
            <a:noFill/>
            <a:ln w="9525">
              <a:noFill/>
              <a:miter lim="800000"/>
              <a:headEnd/>
              <a:tailEnd/>
            </a:ln>
          </p:spPr>
          <p:txBody>
            <a:bodyPr lIns="77372" tIns="38687" rIns="77372" bIns="38687" anchor="ctr"/>
            <a:lstStyle/>
            <a:p>
              <a:pPr algn="l" defTabSz="768350" eaLnBrk="1" hangingPunct="1">
                <a:lnSpc>
                  <a:spcPct val="90000"/>
                </a:lnSpc>
              </a:pPr>
              <a:endParaRPr lang="en-US" sz="1000" i="0" smtClean="0">
                <a:solidFill>
                  <a:srgbClr val="FFFFFF"/>
                </a:solidFill>
                <a:cs typeface="Arial" pitchFamily="34" charset="0"/>
              </a:endParaRPr>
            </a:p>
          </p:txBody>
        </p:sp>
        <p:grpSp>
          <p:nvGrpSpPr>
            <p:cNvPr id="5" name="Group 104"/>
            <p:cNvGrpSpPr>
              <a:grpSpLocks/>
            </p:cNvGrpSpPr>
            <p:nvPr/>
          </p:nvGrpSpPr>
          <p:grpSpPr bwMode="auto">
            <a:xfrm>
              <a:off x="89" y="641"/>
              <a:ext cx="5569" cy="3238"/>
              <a:chOff x="89" y="641"/>
              <a:chExt cx="5569" cy="3238"/>
            </a:xfrm>
          </p:grpSpPr>
          <p:sp>
            <p:nvSpPr>
              <p:cNvPr id="22608" name="Line 58"/>
              <p:cNvSpPr>
                <a:spLocks noChangeShapeType="1"/>
              </p:cNvSpPr>
              <p:nvPr/>
            </p:nvSpPr>
            <p:spPr bwMode="auto">
              <a:xfrm flipV="1">
                <a:off x="136" y="2299"/>
                <a:ext cx="3396" cy="6"/>
              </a:xfrm>
              <a:prstGeom prst="line">
                <a:avLst/>
              </a:prstGeom>
              <a:noFill/>
              <a:ln w="28575">
                <a:solidFill>
                  <a:srgbClr val="0000FF"/>
                </a:solidFill>
                <a:prstDash val="dash"/>
                <a:round/>
                <a:headEnd/>
                <a:tailEnd/>
              </a:ln>
            </p:spPr>
            <p:txBody>
              <a:bodyPr/>
              <a:lstStyle/>
              <a:p>
                <a:pPr eaLnBrk="1" hangingPunct="1">
                  <a:spcBef>
                    <a:spcPct val="0"/>
                  </a:spcBef>
                </a:pPr>
                <a:endParaRPr lang="en-US" sz="2000" b="0" i="0" smtClean="0">
                  <a:solidFill>
                    <a:srgbClr val="000000"/>
                  </a:solidFill>
                  <a:cs typeface="Arial" pitchFamily="34" charset="0"/>
                </a:endParaRPr>
              </a:p>
            </p:txBody>
          </p:sp>
          <p:sp>
            <p:nvSpPr>
              <p:cNvPr id="22609" name="Line 59"/>
              <p:cNvSpPr>
                <a:spLocks noChangeShapeType="1"/>
              </p:cNvSpPr>
              <p:nvPr/>
            </p:nvSpPr>
            <p:spPr bwMode="auto">
              <a:xfrm flipV="1">
                <a:off x="95" y="3829"/>
                <a:ext cx="5563" cy="39"/>
              </a:xfrm>
              <a:prstGeom prst="line">
                <a:avLst/>
              </a:prstGeom>
              <a:noFill/>
              <a:ln w="28575">
                <a:solidFill>
                  <a:srgbClr val="0000FF"/>
                </a:solidFill>
                <a:prstDash val="dash"/>
                <a:round/>
                <a:headEnd/>
                <a:tailEnd/>
              </a:ln>
            </p:spPr>
            <p:txBody>
              <a:bodyPr/>
              <a:lstStyle/>
              <a:p>
                <a:pPr eaLnBrk="1" hangingPunct="1">
                  <a:spcBef>
                    <a:spcPct val="0"/>
                  </a:spcBef>
                </a:pPr>
                <a:endParaRPr lang="en-US" sz="2000" b="0" i="0" smtClean="0">
                  <a:solidFill>
                    <a:srgbClr val="000000"/>
                  </a:solidFill>
                  <a:cs typeface="Arial" pitchFamily="34" charset="0"/>
                </a:endParaRPr>
              </a:p>
            </p:txBody>
          </p:sp>
          <p:sp>
            <p:nvSpPr>
              <p:cNvPr id="22610" name="Line 60"/>
              <p:cNvSpPr>
                <a:spLocks noChangeShapeType="1"/>
              </p:cNvSpPr>
              <p:nvPr/>
            </p:nvSpPr>
            <p:spPr bwMode="auto">
              <a:xfrm>
                <a:off x="5637" y="648"/>
                <a:ext cx="7" cy="3197"/>
              </a:xfrm>
              <a:prstGeom prst="line">
                <a:avLst/>
              </a:prstGeom>
              <a:noFill/>
              <a:ln w="28575">
                <a:solidFill>
                  <a:srgbClr val="0000FF"/>
                </a:solidFill>
                <a:prstDash val="dash"/>
                <a:round/>
                <a:headEnd/>
                <a:tailEnd/>
              </a:ln>
            </p:spPr>
            <p:txBody>
              <a:bodyPr/>
              <a:lstStyle/>
              <a:p>
                <a:pPr eaLnBrk="1" hangingPunct="1">
                  <a:spcBef>
                    <a:spcPct val="0"/>
                  </a:spcBef>
                </a:pPr>
                <a:endParaRPr lang="en-US" sz="2000" b="0" i="0" smtClean="0">
                  <a:solidFill>
                    <a:srgbClr val="000000"/>
                  </a:solidFill>
                  <a:cs typeface="Arial" pitchFamily="34" charset="0"/>
                </a:endParaRPr>
              </a:p>
            </p:txBody>
          </p:sp>
          <p:sp>
            <p:nvSpPr>
              <p:cNvPr id="22611" name="Line 61"/>
              <p:cNvSpPr>
                <a:spLocks noChangeShapeType="1"/>
              </p:cNvSpPr>
              <p:nvPr/>
            </p:nvSpPr>
            <p:spPr bwMode="auto">
              <a:xfrm>
                <a:off x="89" y="2299"/>
                <a:ext cx="2" cy="1580"/>
              </a:xfrm>
              <a:prstGeom prst="line">
                <a:avLst/>
              </a:prstGeom>
              <a:noFill/>
              <a:ln w="28575">
                <a:solidFill>
                  <a:srgbClr val="0000FF"/>
                </a:solidFill>
                <a:prstDash val="dash"/>
                <a:round/>
                <a:headEnd/>
                <a:tailEnd/>
              </a:ln>
            </p:spPr>
            <p:txBody>
              <a:bodyPr/>
              <a:lstStyle/>
              <a:p>
                <a:pPr eaLnBrk="1" hangingPunct="1">
                  <a:spcBef>
                    <a:spcPct val="0"/>
                  </a:spcBef>
                </a:pPr>
                <a:endParaRPr lang="en-US" sz="2000" b="0" i="0" smtClean="0">
                  <a:solidFill>
                    <a:srgbClr val="000000"/>
                  </a:solidFill>
                  <a:cs typeface="Arial" pitchFamily="34" charset="0"/>
                </a:endParaRPr>
              </a:p>
            </p:txBody>
          </p:sp>
          <p:sp>
            <p:nvSpPr>
              <p:cNvPr id="22612" name="Line 62"/>
              <p:cNvSpPr>
                <a:spLocks noChangeShapeType="1"/>
              </p:cNvSpPr>
              <p:nvPr/>
            </p:nvSpPr>
            <p:spPr bwMode="auto">
              <a:xfrm>
                <a:off x="3474" y="650"/>
                <a:ext cx="15" cy="1656"/>
              </a:xfrm>
              <a:prstGeom prst="line">
                <a:avLst/>
              </a:prstGeom>
              <a:noFill/>
              <a:ln w="28575">
                <a:solidFill>
                  <a:srgbClr val="0000FF"/>
                </a:solidFill>
                <a:prstDash val="dash"/>
                <a:round/>
                <a:headEnd/>
                <a:tailEnd/>
              </a:ln>
            </p:spPr>
            <p:txBody>
              <a:bodyPr/>
              <a:lstStyle/>
              <a:p>
                <a:pPr eaLnBrk="1" hangingPunct="1">
                  <a:spcBef>
                    <a:spcPct val="0"/>
                  </a:spcBef>
                </a:pPr>
                <a:endParaRPr lang="en-US" sz="2000" b="0" i="0" smtClean="0">
                  <a:solidFill>
                    <a:srgbClr val="000000"/>
                  </a:solidFill>
                  <a:cs typeface="Arial" pitchFamily="34" charset="0"/>
                </a:endParaRPr>
              </a:p>
            </p:txBody>
          </p:sp>
          <p:sp>
            <p:nvSpPr>
              <p:cNvPr id="22613" name="Line 63"/>
              <p:cNvSpPr>
                <a:spLocks noChangeShapeType="1"/>
              </p:cNvSpPr>
              <p:nvPr/>
            </p:nvSpPr>
            <p:spPr bwMode="auto">
              <a:xfrm flipV="1">
                <a:off x="3500" y="641"/>
                <a:ext cx="2131" cy="5"/>
              </a:xfrm>
              <a:prstGeom prst="line">
                <a:avLst/>
              </a:prstGeom>
              <a:noFill/>
              <a:ln w="28575">
                <a:solidFill>
                  <a:srgbClr val="0000FF"/>
                </a:solidFill>
                <a:prstDash val="dash"/>
                <a:round/>
                <a:headEnd/>
                <a:tailEnd/>
              </a:ln>
            </p:spPr>
            <p:txBody>
              <a:bodyPr/>
              <a:lstStyle/>
              <a:p>
                <a:pPr eaLnBrk="1" hangingPunct="1">
                  <a:spcBef>
                    <a:spcPct val="0"/>
                  </a:spcBef>
                </a:pPr>
                <a:endParaRPr lang="en-US" sz="2000" b="0" i="0" smtClean="0">
                  <a:solidFill>
                    <a:srgbClr val="000000"/>
                  </a:solidFill>
                  <a:cs typeface="Arial" pitchFamily="34" charset="0"/>
                </a:endParaRPr>
              </a:p>
            </p:txBody>
          </p:sp>
        </p:grpSp>
      </p:grpSp>
      <p:pic>
        <p:nvPicPr>
          <p:cNvPr id="22604" name="Picture 2" descr="C:\Documents and Settings\rswang\My Documents\Oracle\Marcom\Images\Exadata\ExadataX2-2_1up_0074_light.jpg"/>
          <p:cNvPicPr>
            <a:picLocks noChangeAspect="1" noChangeArrowheads="1"/>
          </p:cNvPicPr>
          <p:nvPr/>
        </p:nvPicPr>
        <p:blipFill>
          <a:blip r:embed="rId7" cstate="print"/>
          <a:srcRect l="54167" t="13333" r="23750" b="14444"/>
          <a:stretch>
            <a:fillRect/>
          </a:stretch>
        </p:blipFill>
        <p:spPr bwMode="auto">
          <a:xfrm>
            <a:off x="3117850" y="3770317"/>
            <a:ext cx="903288" cy="2216151"/>
          </a:xfrm>
          <a:prstGeom prst="rect">
            <a:avLst/>
          </a:prstGeom>
          <a:noFill/>
          <a:ln w="9525">
            <a:noFill/>
            <a:miter lim="800000"/>
            <a:headEnd/>
            <a:tailEnd/>
          </a:ln>
        </p:spPr>
      </p:pic>
      <p:pic>
        <p:nvPicPr>
          <p:cNvPr id="22605" name="Picture 3" descr="C:\Documents and Settings\rswang\My Documents\Oracle\Marcom\Images\Exalogic\Exalogic_1up_0074_light.jpg"/>
          <p:cNvPicPr>
            <a:picLocks noChangeAspect="1" noChangeArrowheads="1"/>
          </p:cNvPicPr>
          <p:nvPr/>
        </p:nvPicPr>
        <p:blipFill>
          <a:blip r:embed="rId8" cstate="print"/>
          <a:srcRect l="54167" t="13889" r="23750" b="14999"/>
          <a:stretch>
            <a:fillRect/>
          </a:stretch>
        </p:blipFill>
        <p:spPr bwMode="auto">
          <a:xfrm>
            <a:off x="4124325" y="3754439"/>
            <a:ext cx="941388" cy="2271712"/>
          </a:xfrm>
          <a:prstGeom prst="rect">
            <a:avLst/>
          </a:prstGeom>
          <a:noFill/>
          <a:ln w="9525">
            <a:noFill/>
            <a:miter lim="800000"/>
            <a:headEnd/>
            <a:tailEnd/>
          </a:ln>
        </p:spPr>
      </p:pic>
      <p:sp>
        <p:nvSpPr>
          <p:cNvPr id="87" name="Rectangle 70"/>
          <p:cNvSpPr>
            <a:spLocks noChangeArrowheads="1"/>
          </p:cNvSpPr>
          <p:nvPr/>
        </p:nvSpPr>
        <p:spPr bwMode="auto">
          <a:xfrm>
            <a:off x="889000" y="290971"/>
            <a:ext cx="8255000" cy="528180"/>
          </a:xfrm>
          <a:prstGeom prst="rect">
            <a:avLst/>
          </a:prstGeom>
          <a:noFill/>
          <a:ln w="9525">
            <a:noFill/>
            <a:miter lim="800000"/>
            <a:headEnd/>
            <a:tailEnd/>
          </a:ln>
        </p:spPr>
        <p:txBody>
          <a:bodyPr lIns="0" tIns="0" rIns="0" bIns="0"/>
          <a:lstStyle/>
          <a:p>
            <a:pPr algn="l">
              <a:spcBef>
                <a:spcPct val="0"/>
              </a:spcBef>
            </a:pPr>
            <a:r>
              <a:rPr lang="en-US" sz="2800" i="0" dirty="0" smtClean="0">
                <a:solidFill>
                  <a:srgbClr val="000000"/>
                </a:solidFill>
                <a:cs typeface="Arial" pitchFamily="34" charset="0"/>
              </a:rPr>
              <a:t>Mapping DBaaS in Oracle’s Cloud Technology</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exadatastack2.jpg"/>
          <p:cNvPicPr>
            <a:picLocks noChangeAspect="1"/>
          </p:cNvPicPr>
          <p:nvPr/>
        </p:nvPicPr>
        <p:blipFill>
          <a:blip r:embed="rId3" cstate="print"/>
          <a:stretch>
            <a:fillRect/>
          </a:stretch>
        </p:blipFill>
        <p:spPr>
          <a:xfrm>
            <a:off x="700087" y="1152088"/>
            <a:ext cx="4995863" cy="4672451"/>
          </a:xfrm>
          <a:prstGeom prst="rect">
            <a:avLst/>
          </a:prstGeom>
        </p:spPr>
      </p:pic>
      <p:sp>
        <p:nvSpPr>
          <p:cNvPr id="2" name="Title 1"/>
          <p:cNvSpPr>
            <a:spLocks noGrp="1"/>
          </p:cNvSpPr>
          <p:nvPr>
            <p:ph type="title"/>
          </p:nvPr>
        </p:nvSpPr>
        <p:spPr/>
        <p:txBody>
          <a:bodyPr/>
          <a:lstStyle/>
          <a:p>
            <a:r>
              <a:rPr lang="en-US" dirty="0" smtClean="0"/>
              <a:t>Engineered Systems - Database</a:t>
            </a:r>
            <a:endParaRPr lang="en-US" dirty="0"/>
          </a:p>
        </p:txBody>
      </p:sp>
      <p:sp>
        <p:nvSpPr>
          <p:cNvPr id="11" name="TextBox 10"/>
          <p:cNvSpPr txBox="1"/>
          <p:nvPr/>
        </p:nvSpPr>
        <p:spPr>
          <a:xfrm>
            <a:off x="3538025" y="2895606"/>
            <a:ext cx="2009333" cy="2354491"/>
          </a:xfrm>
          <a:prstGeom prst="rect">
            <a:avLst/>
          </a:prstGeom>
          <a:noFill/>
        </p:spPr>
        <p:txBody>
          <a:bodyPr wrap="none" rtlCol="0">
            <a:spAutoFit/>
          </a:bodyPr>
          <a:lstStyle/>
          <a:p>
            <a:pPr algn="l">
              <a:buFont typeface="Arial" pitchFamily="34" charset="0"/>
              <a:buChar char="•"/>
            </a:pPr>
            <a:r>
              <a:rPr lang="en-US" sz="1200" i="0" dirty="0" smtClean="0"/>
              <a:t> Pre-Configured</a:t>
            </a:r>
          </a:p>
          <a:p>
            <a:pPr algn="l">
              <a:buFont typeface="Arial" pitchFamily="34" charset="0"/>
              <a:buChar char="•"/>
            </a:pPr>
            <a:r>
              <a:rPr lang="en-US" sz="1200" i="0" dirty="0" smtClean="0"/>
              <a:t> Low touch</a:t>
            </a:r>
          </a:p>
          <a:p>
            <a:pPr algn="l">
              <a:buFont typeface="Arial" pitchFamily="34" charset="0"/>
              <a:buChar char="•"/>
            </a:pPr>
            <a:r>
              <a:rPr lang="en-US" sz="1200" i="0" dirty="0" smtClean="0"/>
              <a:t> Manageable</a:t>
            </a:r>
          </a:p>
          <a:p>
            <a:pPr algn="l">
              <a:buFont typeface="Arial" pitchFamily="34" charset="0"/>
              <a:buChar char="•"/>
            </a:pPr>
            <a:r>
              <a:rPr lang="en-US" sz="1200" i="0" dirty="0" smtClean="0"/>
              <a:t> More Agile</a:t>
            </a:r>
          </a:p>
          <a:p>
            <a:pPr algn="l">
              <a:buFont typeface="Arial" pitchFamily="34" charset="0"/>
              <a:buChar char="•"/>
            </a:pPr>
            <a:r>
              <a:rPr lang="en-US" sz="1200" i="0" dirty="0" smtClean="0"/>
              <a:t> Data Tier Consolidation</a:t>
            </a:r>
          </a:p>
          <a:p>
            <a:pPr algn="l">
              <a:buFont typeface="Arial" pitchFamily="34" charset="0"/>
              <a:buChar char="•"/>
            </a:pPr>
            <a:r>
              <a:rPr lang="en-US" sz="1200" i="0" dirty="0" smtClean="0"/>
              <a:t> Extreme Performance</a:t>
            </a:r>
          </a:p>
          <a:p>
            <a:pPr algn="l">
              <a:buFont typeface="Arial" pitchFamily="34" charset="0"/>
              <a:buChar char="•"/>
            </a:pPr>
            <a:r>
              <a:rPr lang="en-US" sz="1200" i="0" dirty="0" smtClean="0"/>
              <a:t> _x86</a:t>
            </a:r>
          </a:p>
          <a:p>
            <a:pPr algn="l"/>
            <a:endParaRPr lang="en-US" sz="1800" i="0" dirty="0"/>
          </a:p>
        </p:txBody>
      </p:sp>
      <p:pic>
        <p:nvPicPr>
          <p:cNvPr id="12" name="Picture 8" descr="qs_hero4_single_trans.png"/>
          <p:cNvPicPr>
            <a:picLocks noChangeAspect="1"/>
          </p:cNvPicPr>
          <p:nvPr/>
        </p:nvPicPr>
        <p:blipFill>
          <a:blip r:embed="rId4" cstate="print"/>
          <a:srcRect/>
          <a:stretch>
            <a:fillRect/>
          </a:stretch>
        </p:blipFill>
        <p:spPr bwMode="auto">
          <a:xfrm>
            <a:off x="6429376" y="1266828"/>
            <a:ext cx="1861629" cy="4397549"/>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974725" y="265113"/>
            <a:ext cx="7581900" cy="857251"/>
          </a:xfrm>
        </p:spPr>
        <p:txBody>
          <a:bodyPr/>
          <a:lstStyle/>
          <a:p>
            <a:r>
              <a:rPr lang="en-US" sz="2800" dirty="0" smtClean="0">
                <a:ea typeface="MS PGothic" pitchFamily="34" charset="-128"/>
              </a:rPr>
              <a:t>Cloud in a Box</a:t>
            </a:r>
            <a:r>
              <a:rPr lang="en-US" dirty="0" smtClean="0">
                <a:ea typeface="MS PGothic" pitchFamily="34" charset="-128"/>
              </a:rPr>
              <a:t/>
            </a:r>
            <a:br>
              <a:rPr lang="en-US" dirty="0" smtClean="0">
                <a:ea typeface="MS PGothic" pitchFamily="34" charset="-128"/>
              </a:rPr>
            </a:br>
            <a:r>
              <a:rPr lang="en-US" sz="2400" dirty="0" smtClean="0">
                <a:solidFill>
                  <a:srgbClr val="FF0000"/>
                </a:solidFill>
                <a:ea typeface="MS PGothic" pitchFamily="34" charset="-128"/>
              </a:rPr>
              <a:t>Oracle </a:t>
            </a:r>
            <a:r>
              <a:rPr lang="en-US" sz="2400" dirty="0" err="1" smtClean="0">
                <a:solidFill>
                  <a:srgbClr val="FF0000"/>
                </a:solidFill>
                <a:ea typeface="MS PGothic" pitchFamily="34" charset="-128"/>
              </a:rPr>
              <a:t>Exadata</a:t>
            </a:r>
            <a:endParaRPr lang="en-US" sz="2400" dirty="0" smtClean="0">
              <a:solidFill>
                <a:srgbClr val="FF0000"/>
              </a:solidFill>
              <a:ea typeface="MS PGothic" pitchFamily="34" charset="-128"/>
            </a:endParaRPr>
          </a:p>
        </p:txBody>
      </p:sp>
      <p:sp>
        <p:nvSpPr>
          <p:cNvPr id="58371" name="Content Placeholder 2"/>
          <p:cNvSpPr>
            <a:spLocks noGrp="1"/>
          </p:cNvSpPr>
          <p:nvPr>
            <p:ph idx="1"/>
          </p:nvPr>
        </p:nvSpPr>
        <p:spPr>
          <a:xfrm>
            <a:off x="3276600" y="1676402"/>
            <a:ext cx="5108575" cy="4192588"/>
          </a:xfrm>
        </p:spPr>
        <p:txBody>
          <a:bodyPr/>
          <a:lstStyle/>
          <a:p>
            <a:pPr>
              <a:lnSpc>
                <a:spcPct val="80000"/>
              </a:lnSpc>
            </a:pPr>
            <a:r>
              <a:rPr lang="en-US" dirty="0" smtClean="0">
                <a:ea typeface="MS PGothic" pitchFamily="34" charset="-128"/>
              </a:rPr>
              <a:t>Best for Database Cloud</a:t>
            </a:r>
          </a:p>
          <a:p>
            <a:pPr lvl="1">
              <a:lnSpc>
                <a:spcPct val="80000"/>
              </a:lnSpc>
            </a:pPr>
            <a:r>
              <a:rPr lang="en-US" dirty="0" smtClean="0">
                <a:ea typeface="MS PGothic" pitchFamily="34" charset="-128"/>
              </a:rPr>
              <a:t>Only database machine that runs and scales all workloads</a:t>
            </a:r>
          </a:p>
          <a:p>
            <a:pPr lvl="1" eaLnBrk="1" hangingPunct="1">
              <a:lnSpc>
                <a:spcPct val="90000"/>
              </a:lnSpc>
            </a:pPr>
            <a:r>
              <a:rPr lang="en-US" dirty="0" smtClean="0">
                <a:ea typeface="MS PGothic" pitchFamily="34" charset="-128"/>
              </a:rPr>
              <a:t>Predictable response times in multi-database, multi-application, multi-user environments</a:t>
            </a:r>
          </a:p>
          <a:p>
            <a:pPr lvl="1" eaLnBrk="1" hangingPunct="1">
              <a:lnSpc>
                <a:spcPct val="90000"/>
              </a:lnSpc>
            </a:pPr>
            <a:endParaRPr lang="en-US" dirty="0" smtClean="0">
              <a:ea typeface="MS PGothic" pitchFamily="34" charset="-128"/>
            </a:endParaRPr>
          </a:p>
          <a:p>
            <a:pPr eaLnBrk="1" hangingPunct="1">
              <a:lnSpc>
                <a:spcPct val="90000"/>
              </a:lnSpc>
            </a:pPr>
            <a:r>
              <a:rPr lang="en-US" dirty="0" smtClean="0">
                <a:ea typeface="MS PGothic" pitchFamily="34" charset="-128"/>
              </a:rPr>
              <a:t>Add more racks to scale the cloud</a:t>
            </a:r>
          </a:p>
          <a:p>
            <a:pPr lvl="1" eaLnBrk="1" hangingPunct="1">
              <a:lnSpc>
                <a:spcPct val="90000"/>
              </a:lnSpc>
            </a:pPr>
            <a:r>
              <a:rPr lang="en-US" dirty="0" smtClean="0">
                <a:ea typeface="MS PGothic" pitchFamily="34" charset="-128"/>
              </a:rPr>
              <a:t>Standard building Blocks</a:t>
            </a:r>
          </a:p>
        </p:txBody>
      </p:sp>
      <p:pic>
        <p:nvPicPr>
          <p:cNvPr id="58372" name="Picture 11" descr="qs_hero4_single_trans.png"/>
          <p:cNvPicPr>
            <a:picLocks noChangeAspect="1"/>
          </p:cNvPicPr>
          <p:nvPr/>
        </p:nvPicPr>
        <p:blipFill>
          <a:blip r:embed="rId3" cstate="print"/>
          <a:srcRect/>
          <a:stretch>
            <a:fillRect/>
          </a:stretch>
        </p:blipFill>
        <p:spPr bwMode="auto">
          <a:xfrm>
            <a:off x="838200" y="1295403"/>
            <a:ext cx="2051050" cy="4827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solidFill>
                  <a:srgbClr val="000000"/>
                </a:solidFill>
              </a:rPr>
              <a:t>© 2010 Oracle Corporation</a:t>
            </a:r>
            <a:endParaRPr lang="en-US">
              <a:solidFill>
                <a:srgbClr val="000000"/>
              </a:solidFill>
            </a:endParaRPr>
          </a:p>
        </p:txBody>
      </p:sp>
      <p:sp>
        <p:nvSpPr>
          <p:cNvPr id="3" name="Rectangle 70"/>
          <p:cNvSpPr>
            <a:spLocks noChangeArrowheads="1"/>
          </p:cNvSpPr>
          <p:nvPr/>
        </p:nvSpPr>
        <p:spPr bwMode="auto">
          <a:xfrm>
            <a:off x="889000" y="290971"/>
            <a:ext cx="8255000" cy="528180"/>
          </a:xfrm>
          <a:prstGeom prst="rect">
            <a:avLst/>
          </a:prstGeom>
          <a:noFill/>
          <a:ln w="9525">
            <a:noFill/>
            <a:miter lim="800000"/>
            <a:headEnd/>
            <a:tailEnd/>
          </a:ln>
        </p:spPr>
        <p:txBody>
          <a:bodyPr lIns="0" tIns="0" rIns="0" bIns="0"/>
          <a:lstStyle/>
          <a:p>
            <a:pPr algn="l">
              <a:spcBef>
                <a:spcPct val="0"/>
              </a:spcBef>
            </a:pPr>
            <a:r>
              <a:rPr lang="en-US" sz="2800" i="0" dirty="0" smtClean="0">
                <a:solidFill>
                  <a:srgbClr val="000000"/>
                </a:solidFill>
                <a:cs typeface="Arial" pitchFamily="34" charset="0"/>
              </a:rPr>
              <a:t>Cloud Management</a:t>
            </a:r>
          </a:p>
        </p:txBody>
      </p:sp>
      <p:pic>
        <p:nvPicPr>
          <p:cNvPr id="4" name="Picture 3" descr="cloud.png"/>
          <p:cNvPicPr>
            <a:picLocks noChangeAspect="1"/>
          </p:cNvPicPr>
          <p:nvPr/>
        </p:nvPicPr>
        <p:blipFill>
          <a:blip r:embed="rId2" cstate="print"/>
          <a:stretch>
            <a:fillRect/>
          </a:stretch>
        </p:blipFill>
        <p:spPr>
          <a:xfrm>
            <a:off x="1774724" y="1622325"/>
            <a:ext cx="5278447" cy="3979455"/>
          </a:xfrm>
          <a:prstGeom prst="rect">
            <a:avLst/>
          </a:prstGeom>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iStock_000009079970XSmall.jpg"/>
          <p:cNvPicPr>
            <a:picLocks noChangeAspect="1"/>
          </p:cNvPicPr>
          <p:nvPr/>
        </p:nvPicPr>
        <p:blipFill>
          <a:blip r:embed="rId2" cstate="print"/>
          <a:stretch>
            <a:fillRect/>
          </a:stretch>
        </p:blipFill>
        <p:spPr>
          <a:xfrm>
            <a:off x="174913" y="761135"/>
            <a:ext cx="8794174" cy="5335733"/>
          </a:xfrm>
          <a:prstGeom prst="rect">
            <a:avLst/>
          </a:prstGeom>
          <a:effectLst>
            <a:softEdge rad="317500"/>
          </a:effectLst>
        </p:spPr>
      </p:pic>
      <p:grpSp>
        <p:nvGrpSpPr>
          <p:cNvPr id="2" name="Group 36"/>
          <p:cNvGrpSpPr/>
          <p:nvPr/>
        </p:nvGrpSpPr>
        <p:grpSpPr>
          <a:xfrm>
            <a:off x="3240000" y="2853000"/>
            <a:ext cx="2664000" cy="1152000"/>
            <a:chOff x="3459479" y="2821979"/>
            <a:chExt cx="2664000" cy="1152000"/>
          </a:xfrm>
          <a:effectLst>
            <a:outerShdw blurRad="50800" dist="38100" dir="2700000" algn="tl" rotWithShape="0">
              <a:prstClr val="black">
                <a:alpha val="40000"/>
              </a:prstClr>
            </a:outerShdw>
          </a:effectLst>
        </p:grpSpPr>
        <p:sp>
          <p:nvSpPr>
            <p:cNvPr id="38" name="Rounded Rectangle 37"/>
            <p:cNvSpPr/>
            <p:nvPr/>
          </p:nvSpPr>
          <p:spPr bwMode="auto">
            <a:xfrm>
              <a:off x="3459479" y="2821979"/>
              <a:ext cx="2664000" cy="1152000"/>
            </a:xfrm>
            <a:prstGeom prst="roundRect">
              <a:avLst>
                <a:gd name="adj" fmla="val 10000"/>
              </a:avLst>
            </a:prstGeom>
            <a:solidFill>
              <a:schemeClr val="bg1"/>
            </a:soli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sp>
        <p:pic>
          <p:nvPicPr>
            <p:cNvPr id="39" name="Picture 38" descr="O_EnterpriseMngr_clr.bmp"/>
            <p:cNvPicPr>
              <a:picLocks noChangeAspect="1"/>
            </p:cNvPicPr>
            <p:nvPr/>
          </p:nvPicPr>
          <p:blipFill>
            <a:blip r:embed="rId3" cstate="print"/>
            <a:stretch>
              <a:fillRect/>
            </a:stretch>
          </p:blipFill>
          <p:spPr>
            <a:xfrm>
              <a:off x="3613292" y="2968009"/>
              <a:ext cx="2356375" cy="859941"/>
            </a:xfrm>
            <a:prstGeom prst="rect">
              <a:avLst/>
            </a:prstGeom>
            <a:ln>
              <a:noFill/>
            </a:ln>
          </p:spPr>
        </p:pic>
      </p:grpSp>
      <p:sp>
        <p:nvSpPr>
          <p:cNvPr id="11266" name="Title 1"/>
          <p:cNvSpPr>
            <a:spLocks noGrp="1"/>
          </p:cNvSpPr>
          <p:nvPr>
            <p:ph type="title"/>
          </p:nvPr>
        </p:nvSpPr>
        <p:spPr/>
        <p:txBody>
          <a:bodyPr/>
          <a:lstStyle/>
          <a:p>
            <a:r>
              <a:rPr lang="en-AU" dirty="0" smtClean="0"/>
              <a:t>Enterprise Manager 12c Major Themes</a:t>
            </a:r>
          </a:p>
        </p:txBody>
      </p:sp>
      <p:grpSp>
        <p:nvGrpSpPr>
          <p:cNvPr id="3" name="Group 52"/>
          <p:cNvGrpSpPr>
            <a:grpSpLocks/>
          </p:cNvGrpSpPr>
          <p:nvPr/>
        </p:nvGrpSpPr>
        <p:grpSpPr bwMode="auto">
          <a:xfrm>
            <a:off x="1563688" y="1528766"/>
            <a:ext cx="1763712" cy="779463"/>
            <a:chOff x="803997" y="2158"/>
            <a:chExt cx="2659205" cy="802778"/>
          </a:xfrm>
        </p:grpSpPr>
        <p:sp>
          <p:nvSpPr>
            <p:cNvPr id="54" name="Rounded Rectangle 53"/>
            <p:cNvSpPr/>
            <p:nvPr/>
          </p:nvSpPr>
          <p:spPr>
            <a:xfrm>
              <a:off x="803997" y="2158"/>
              <a:ext cx="2659205" cy="802778"/>
            </a:xfrm>
            <a:prstGeom prst="roundRect">
              <a:avLst>
                <a:gd name="adj" fmla="val 10000"/>
              </a:avLst>
            </a:prstGeom>
            <a:gradFill rotWithShape="0">
              <a:gsLst>
                <a:gs pos="0">
                  <a:srgbClr val="FD0000">
                    <a:hueOff val="0"/>
                    <a:satOff val="0"/>
                    <a:lumOff val="0"/>
                    <a:alphaOff val="0"/>
                    <a:shade val="51000"/>
                    <a:satMod val="130000"/>
                  </a:srgbClr>
                </a:gs>
                <a:gs pos="80000">
                  <a:srgbClr val="FD0000">
                    <a:hueOff val="0"/>
                    <a:satOff val="0"/>
                    <a:lumOff val="0"/>
                    <a:alphaOff val="0"/>
                    <a:shade val="93000"/>
                    <a:satMod val="130000"/>
                  </a:srgbClr>
                </a:gs>
                <a:gs pos="100000">
                  <a:srgbClr val="FD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sp>
        <p:sp>
          <p:nvSpPr>
            <p:cNvPr id="55" name="Rounded Rectangle 4"/>
            <p:cNvSpPr/>
            <p:nvPr/>
          </p:nvSpPr>
          <p:spPr>
            <a:xfrm>
              <a:off x="827932" y="25048"/>
              <a:ext cx="2611335" cy="756998"/>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sz="1400" dirty="0">
                  <a:solidFill>
                    <a:srgbClr val="FFFFFF"/>
                  </a:solidFill>
                </a:rPr>
                <a:t>Applications </a:t>
              </a:r>
              <a:r>
                <a:rPr lang="en-US" sz="1400" dirty="0" smtClean="0">
                  <a:solidFill>
                    <a:srgbClr val="FFFFFF"/>
                  </a:solidFill>
                </a:rPr>
                <a:t>Management</a:t>
              </a:r>
              <a:endParaRPr lang="en-US" sz="1400" dirty="0">
                <a:solidFill>
                  <a:srgbClr val="FFFFFF"/>
                </a:solidFill>
              </a:endParaRPr>
            </a:p>
          </p:txBody>
        </p:sp>
      </p:grpSp>
      <p:grpSp>
        <p:nvGrpSpPr>
          <p:cNvPr id="4" name="Group 55"/>
          <p:cNvGrpSpPr>
            <a:grpSpLocks/>
          </p:cNvGrpSpPr>
          <p:nvPr/>
        </p:nvGrpSpPr>
        <p:grpSpPr bwMode="auto">
          <a:xfrm>
            <a:off x="3565531" y="962029"/>
            <a:ext cx="1763713" cy="779463"/>
            <a:chOff x="803997" y="2158"/>
            <a:chExt cx="2659205" cy="802778"/>
          </a:xfrm>
        </p:grpSpPr>
        <p:sp>
          <p:nvSpPr>
            <p:cNvPr id="57" name="Rounded Rectangle 56"/>
            <p:cNvSpPr/>
            <p:nvPr/>
          </p:nvSpPr>
          <p:spPr>
            <a:xfrm>
              <a:off x="803997" y="2158"/>
              <a:ext cx="2659205" cy="802778"/>
            </a:xfrm>
            <a:prstGeom prst="roundRect">
              <a:avLst>
                <a:gd name="adj" fmla="val 10000"/>
              </a:avLst>
            </a:prstGeom>
            <a:gradFill rotWithShape="0">
              <a:gsLst>
                <a:gs pos="0">
                  <a:srgbClr val="FD0000">
                    <a:hueOff val="0"/>
                    <a:satOff val="0"/>
                    <a:lumOff val="0"/>
                    <a:alphaOff val="0"/>
                    <a:shade val="51000"/>
                    <a:satMod val="130000"/>
                  </a:srgbClr>
                </a:gs>
                <a:gs pos="80000">
                  <a:srgbClr val="FD0000">
                    <a:hueOff val="0"/>
                    <a:satOff val="0"/>
                    <a:lumOff val="0"/>
                    <a:alphaOff val="0"/>
                    <a:shade val="93000"/>
                    <a:satMod val="130000"/>
                  </a:srgbClr>
                </a:gs>
                <a:gs pos="100000">
                  <a:srgbClr val="FD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sp>
        <p:sp>
          <p:nvSpPr>
            <p:cNvPr id="58" name="Rounded Rectangle 4"/>
            <p:cNvSpPr/>
            <p:nvPr/>
          </p:nvSpPr>
          <p:spPr>
            <a:xfrm>
              <a:off x="827932" y="25048"/>
              <a:ext cx="2611335" cy="756998"/>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sz="1400" dirty="0">
                  <a:solidFill>
                    <a:srgbClr val="FFFFFF"/>
                  </a:solidFill>
                </a:rPr>
                <a:t>Enterprise Ready Framework</a:t>
              </a:r>
            </a:p>
          </p:txBody>
        </p:sp>
      </p:grpSp>
      <p:grpSp>
        <p:nvGrpSpPr>
          <p:cNvPr id="5" name="Group 58"/>
          <p:cNvGrpSpPr>
            <a:grpSpLocks/>
          </p:cNvGrpSpPr>
          <p:nvPr/>
        </p:nvGrpSpPr>
        <p:grpSpPr bwMode="auto">
          <a:xfrm>
            <a:off x="5567363" y="1528766"/>
            <a:ext cx="1765300" cy="779463"/>
            <a:chOff x="803997" y="2158"/>
            <a:chExt cx="2659205" cy="802778"/>
          </a:xfrm>
        </p:grpSpPr>
        <p:sp>
          <p:nvSpPr>
            <p:cNvPr id="60" name="Rounded Rectangle 59"/>
            <p:cNvSpPr/>
            <p:nvPr/>
          </p:nvSpPr>
          <p:spPr>
            <a:xfrm>
              <a:off x="803997" y="2158"/>
              <a:ext cx="2659205" cy="802778"/>
            </a:xfrm>
            <a:prstGeom prst="roundRect">
              <a:avLst>
                <a:gd name="adj" fmla="val 10000"/>
              </a:avLst>
            </a:prstGeom>
            <a:gradFill rotWithShape="0">
              <a:gsLst>
                <a:gs pos="0">
                  <a:srgbClr val="FD0000">
                    <a:hueOff val="0"/>
                    <a:satOff val="0"/>
                    <a:lumOff val="0"/>
                    <a:alphaOff val="0"/>
                    <a:shade val="51000"/>
                    <a:satMod val="130000"/>
                  </a:srgbClr>
                </a:gs>
                <a:gs pos="80000">
                  <a:srgbClr val="FD0000">
                    <a:hueOff val="0"/>
                    <a:satOff val="0"/>
                    <a:lumOff val="0"/>
                    <a:alphaOff val="0"/>
                    <a:shade val="93000"/>
                    <a:satMod val="130000"/>
                  </a:srgbClr>
                </a:gs>
                <a:gs pos="100000">
                  <a:srgbClr val="FD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sp>
        <p:sp>
          <p:nvSpPr>
            <p:cNvPr id="61" name="Rounded Rectangle 4"/>
            <p:cNvSpPr/>
            <p:nvPr/>
          </p:nvSpPr>
          <p:spPr>
            <a:xfrm>
              <a:off x="827911" y="25048"/>
              <a:ext cx="2611378" cy="756998"/>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sz="1400" dirty="0">
                  <a:solidFill>
                    <a:srgbClr val="FFFFFF"/>
                  </a:solidFill>
                </a:rPr>
                <a:t>Cloud Management</a:t>
              </a:r>
            </a:p>
          </p:txBody>
        </p:sp>
      </p:grpSp>
      <p:grpSp>
        <p:nvGrpSpPr>
          <p:cNvPr id="6" name="Group 61"/>
          <p:cNvGrpSpPr>
            <a:grpSpLocks/>
          </p:cNvGrpSpPr>
          <p:nvPr/>
        </p:nvGrpSpPr>
        <p:grpSpPr bwMode="auto">
          <a:xfrm>
            <a:off x="6557963" y="2520954"/>
            <a:ext cx="1763712" cy="779463"/>
            <a:chOff x="803997" y="2158"/>
            <a:chExt cx="2659205" cy="802778"/>
          </a:xfrm>
        </p:grpSpPr>
        <p:sp>
          <p:nvSpPr>
            <p:cNvPr id="63" name="Rounded Rectangle 62"/>
            <p:cNvSpPr/>
            <p:nvPr/>
          </p:nvSpPr>
          <p:spPr>
            <a:xfrm>
              <a:off x="803997" y="2158"/>
              <a:ext cx="2659205" cy="802778"/>
            </a:xfrm>
            <a:prstGeom prst="roundRect">
              <a:avLst>
                <a:gd name="adj" fmla="val 10000"/>
              </a:avLst>
            </a:prstGeom>
            <a:gradFill rotWithShape="0">
              <a:gsLst>
                <a:gs pos="0">
                  <a:srgbClr val="FD0000">
                    <a:hueOff val="0"/>
                    <a:satOff val="0"/>
                    <a:lumOff val="0"/>
                    <a:alphaOff val="0"/>
                    <a:shade val="51000"/>
                    <a:satMod val="130000"/>
                  </a:srgbClr>
                </a:gs>
                <a:gs pos="80000">
                  <a:srgbClr val="FD0000">
                    <a:hueOff val="0"/>
                    <a:satOff val="0"/>
                    <a:lumOff val="0"/>
                    <a:alphaOff val="0"/>
                    <a:shade val="93000"/>
                    <a:satMod val="130000"/>
                  </a:srgbClr>
                </a:gs>
                <a:gs pos="100000">
                  <a:srgbClr val="FD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sp>
        <p:sp>
          <p:nvSpPr>
            <p:cNvPr id="64" name="Rounded Rectangle 4"/>
            <p:cNvSpPr/>
            <p:nvPr/>
          </p:nvSpPr>
          <p:spPr>
            <a:xfrm>
              <a:off x="827932" y="25048"/>
              <a:ext cx="2611335" cy="756998"/>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sz="1400" dirty="0" smtClean="0">
                  <a:solidFill>
                    <a:srgbClr val="FFFFFF"/>
                  </a:solidFill>
                </a:rPr>
                <a:t>Chargeback and Capacity Planning</a:t>
              </a:r>
              <a:endParaRPr lang="en-US" sz="1400" dirty="0">
                <a:solidFill>
                  <a:srgbClr val="FFFFFF"/>
                </a:solidFill>
              </a:endParaRPr>
            </a:p>
          </p:txBody>
        </p:sp>
      </p:grpSp>
      <p:grpSp>
        <p:nvGrpSpPr>
          <p:cNvPr id="7" name="Group 64"/>
          <p:cNvGrpSpPr>
            <a:grpSpLocks/>
          </p:cNvGrpSpPr>
          <p:nvPr/>
        </p:nvGrpSpPr>
        <p:grpSpPr bwMode="auto">
          <a:xfrm>
            <a:off x="846138" y="2520954"/>
            <a:ext cx="1763712" cy="779463"/>
            <a:chOff x="803997" y="2158"/>
            <a:chExt cx="2659205" cy="802778"/>
          </a:xfrm>
        </p:grpSpPr>
        <p:sp>
          <p:nvSpPr>
            <p:cNvPr id="66" name="Rounded Rectangle 65"/>
            <p:cNvSpPr/>
            <p:nvPr/>
          </p:nvSpPr>
          <p:spPr>
            <a:xfrm>
              <a:off x="803997" y="2158"/>
              <a:ext cx="2659205" cy="802778"/>
            </a:xfrm>
            <a:prstGeom prst="roundRect">
              <a:avLst>
                <a:gd name="adj" fmla="val 10000"/>
              </a:avLst>
            </a:prstGeom>
            <a:gradFill rotWithShape="0">
              <a:gsLst>
                <a:gs pos="0">
                  <a:srgbClr val="FD0000">
                    <a:hueOff val="0"/>
                    <a:satOff val="0"/>
                    <a:lumOff val="0"/>
                    <a:alphaOff val="0"/>
                    <a:shade val="51000"/>
                    <a:satMod val="130000"/>
                  </a:srgbClr>
                </a:gs>
                <a:gs pos="80000">
                  <a:srgbClr val="FD0000">
                    <a:hueOff val="0"/>
                    <a:satOff val="0"/>
                    <a:lumOff val="0"/>
                    <a:alphaOff val="0"/>
                    <a:shade val="93000"/>
                    <a:satMod val="130000"/>
                  </a:srgbClr>
                </a:gs>
                <a:gs pos="100000">
                  <a:srgbClr val="FD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sp>
        <p:sp>
          <p:nvSpPr>
            <p:cNvPr id="67" name="Rounded Rectangle 4"/>
            <p:cNvSpPr/>
            <p:nvPr/>
          </p:nvSpPr>
          <p:spPr>
            <a:xfrm>
              <a:off x="827932" y="25048"/>
              <a:ext cx="2611335" cy="756998"/>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sz="1400" dirty="0">
                  <a:solidFill>
                    <a:srgbClr val="FFFFFF"/>
                  </a:solidFill>
                </a:rPr>
                <a:t>Middleware </a:t>
              </a:r>
              <a:r>
                <a:rPr lang="en-US" sz="1400" dirty="0" smtClean="0">
                  <a:solidFill>
                    <a:srgbClr val="FFFFFF"/>
                  </a:solidFill>
                </a:rPr>
                <a:t>Management</a:t>
              </a:r>
              <a:endParaRPr lang="en-US" sz="1400" dirty="0">
                <a:solidFill>
                  <a:srgbClr val="FFFFFF"/>
                </a:solidFill>
              </a:endParaRPr>
            </a:p>
          </p:txBody>
        </p:sp>
      </p:grpSp>
      <p:grpSp>
        <p:nvGrpSpPr>
          <p:cNvPr id="8" name="Group 67"/>
          <p:cNvGrpSpPr>
            <a:grpSpLocks/>
          </p:cNvGrpSpPr>
          <p:nvPr/>
        </p:nvGrpSpPr>
        <p:grpSpPr bwMode="auto">
          <a:xfrm>
            <a:off x="846138" y="3689354"/>
            <a:ext cx="1763712" cy="779463"/>
            <a:chOff x="803997" y="2158"/>
            <a:chExt cx="2659205" cy="802778"/>
          </a:xfrm>
        </p:grpSpPr>
        <p:sp>
          <p:nvSpPr>
            <p:cNvPr id="69" name="Rounded Rectangle 68"/>
            <p:cNvSpPr/>
            <p:nvPr/>
          </p:nvSpPr>
          <p:spPr>
            <a:xfrm>
              <a:off x="803997" y="2158"/>
              <a:ext cx="2659205" cy="802778"/>
            </a:xfrm>
            <a:prstGeom prst="roundRect">
              <a:avLst>
                <a:gd name="adj" fmla="val 10000"/>
              </a:avLst>
            </a:prstGeom>
            <a:gradFill rotWithShape="0">
              <a:gsLst>
                <a:gs pos="0">
                  <a:srgbClr val="FD0000">
                    <a:hueOff val="0"/>
                    <a:satOff val="0"/>
                    <a:lumOff val="0"/>
                    <a:alphaOff val="0"/>
                    <a:shade val="51000"/>
                    <a:satMod val="130000"/>
                  </a:srgbClr>
                </a:gs>
                <a:gs pos="80000">
                  <a:srgbClr val="FD0000">
                    <a:hueOff val="0"/>
                    <a:satOff val="0"/>
                    <a:lumOff val="0"/>
                    <a:alphaOff val="0"/>
                    <a:shade val="93000"/>
                    <a:satMod val="130000"/>
                  </a:srgbClr>
                </a:gs>
                <a:gs pos="100000">
                  <a:srgbClr val="FD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sp>
        <p:sp>
          <p:nvSpPr>
            <p:cNvPr id="70" name="Rounded Rectangle 4"/>
            <p:cNvSpPr/>
            <p:nvPr/>
          </p:nvSpPr>
          <p:spPr>
            <a:xfrm>
              <a:off x="827932" y="25048"/>
              <a:ext cx="2611335" cy="756998"/>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sz="1400" dirty="0">
                  <a:solidFill>
                    <a:srgbClr val="FFFFFF"/>
                  </a:solidFill>
                </a:rPr>
                <a:t>Database Management</a:t>
              </a:r>
            </a:p>
          </p:txBody>
        </p:sp>
      </p:grpSp>
      <p:grpSp>
        <p:nvGrpSpPr>
          <p:cNvPr id="9" name="Group 70"/>
          <p:cNvGrpSpPr>
            <a:grpSpLocks/>
          </p:cNvGrpSpPr>
          <p:nvPr/>
        </p:nvGrpSpPr>
        <p:grpSpPr bwMode="auto">
          <a:xfrm>
            <a:off x="1563688" y="4738691"/>
            <a:ext cx="1763712" cy="779463"/>
            <a:chOff x="803997" y="2158"/>
            <a:chExt cx="2659205" cy="802778"/>
          </a:xfrm>
        </p:grpSpPr>
        <p:sp>
          <p:nvSpPr>
            <p:cNvPr id="72" name="Rounded Rectangle 71"/>
            <p:cNvSpPr/>
            <p:nvPr/>
          </p:nvSpPr>
          <p:spPr>
            <a:xfrm>
              <a:off x="803997" y="2158"/>
              <a:ext cx="2659205" cy="802778"/>
            </a:xfrm>
            <a:prstGeom prst="roundRect">
              <a:avLst>
                <a:gd name="adj" fmla="val 10000"/>
              </a:avLst>
            </a:prstGeom>
            <a:gradFill rotWithShape="0">
              <a:gsLst>
                <a:gs pos="0">
                  <a:srgbClr val="FD0000">
                    <a:hueOff val="0"/>
                    <a:satOff val="0"/>
                    <a:lumOff val="0"/>
                    <a:alphaOff val="0"/>
                    <a:shade val="51000"/>
                    <a:satMod val="130000"/>
                  </a:srgbClr>
                </a:gs>
                <a:gs pos="80000">
                  <a:srgbClr val="FD0000">
                    <a:hueOff val="0"/>
                    <a:satOff val="0"/>
                    <a:lumOff val="0"/>
                    <a:alphaOff val="0"/>
                    <a:shade val="93000"/>
                    <a:satMod val="130000"/>
                  </a:srgbClr>
                </a:gs>
                <a:gs pos="100000">
                  <a:srgbClr val="FD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sp>
        <p:sp>
          <p:nvSpPr>
            <p:cNvPr id="73" name="Rounded Rectangle 4"/>
            <p:cNvSpPr/>
            <p:nvPr/>
          </p:nvSpPr>
          <p:spPr>
            <a:xfrm>
              <a:off x="827932" y="25048"/>
              <a:ext cx="2611335" cy="756998"/>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sz="1400" dirty="0">
                  <a:solidFill>
                    <a:srgbClr val="FFFFFF"/>
                  </a:solidFill>
                </a:rPr>
                <a:t>Application Quality Management</a:t>
              </a:r>
            </a:p>
          </p:txBody>
        </p:sp>
      </p:grpSp>
      <p:grpSp>
        <p:nvGrpSpPr>
          <p:cNvPr id="10" name="Group 73"/>
          <p:cNvGrpSpPr>
            <a:grpSpLocks/>
          </p:cNvGrpSpPr>
          <p:nvPr/>
        </p:nvGrpSpPr>
        <p:grpSpPr bwMode="auto">
          <a:xfrm>
            <a:off x="5567363" y="4738691"/>
            <a:ext cx="1765300" cy="779463"/>
            <a:chOff x="803997" y="2158"/>
            <a:chExt cx="2659205" cy="802778"/>
          </a:xfrm>
        </p:grpSpPr>
        <p:sp>
          <p:nvSpPr>
            <p:cNvPr id="75" name="Rounded Rectangle 74"/>
            <p:cNvSpPr/>
            <p:nvPr/>
          </p:nvSpPr>
          <p:spPr>
            <a:xfrm>
              <a:off x="803997" y="2158"/>
              <a:ext cx="2659205" cy="802778"/>
            </a:xfrm>
            <a:prstGeom prst="roundRect">
              <a:avLst>
                <a:gd name="adj" fmla="val 10000"/>
              </a:avLst>
            </a:prstGeom>
            <a:gradFill rotWithShape="0">
              <a:gsLst>
                <a:gs pos="0">
                  <a:srgbClr val="FD0000">
                    <a:hueOff val="0"/>
                    <a:satOff val="0"/>
                    <a:lumOff val="0"/>
                    <a:alphaOff val="0"/>
                    <a:shade val="51000"/>
                    <a:satMod val="130000"/>
                  </a:srgbClr>
                </a:gs>
                <a:gs pos="80000">
                  <a:srgbClr val="FD0000">
                    <a:hueOff val="0"/>
                    <a:satOff val="0"/>
                    <a:lumOff val="0"/>
                    <a:alphaOff val="0"/>
                    <a:shade val="93000"/>
                    <a:satMod val="130000"/>
                  </a:srgbClr>
                </a:gs>
                <a:gs pos="100000">
                  <a:srgbClr val="FD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sp>
        <p:sp>
          <p:nvSpPr>
            <p:cNvPr id="76" name="Rounded Rectangle 4"/>
            <p:cNvSpPr/>
            <p:nvPr/>
          </p:nvSpPr>
          <p:spPr>
            <a:xfrm>
              <a:off x="827911" y="25048"/>
              <a:ext cx="2611378" cy="756998"/>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sz="1400" dirty="0">
                  <a:solidFill>
                    <a:srgbClr val="FFFFFF"/>
                  </a:solidFill>
                </a:rPr>
                <a:t>Configuration Management</a:t>
              </a:r>
            </a:p>
          </p:txBody>
        </p:sp>
      </p:grpSp>
      <p:grpSp>
        <p:nvGrpSpPr>
          <p:cNvPr id="11" name="Group 76"/>
          <p:cNvGrpSpPr>
            <a:grpSpLocks/>
          </p:cNvGrpSpPr>
          <p:nvPr/>
        </p:nvGrpSpPr>
        <p:grpSpPr bwMode="auto">
          <a:xfrm>
            <a:off x="6557963" y="3689354"/>
            <a:ext cx="1763712" cy="779463"/>
            <a:chOff x="803997" y="2158"/>
            <a:chExt cx="2659205" cy="802778"/>
          </a:xfrm>
        </p:grpSpPr>
        <p:sp>
          <p:nvSpPr>
            <p:cNvPr id="78" name="Rounded Rectangle 77"/>
            <p:cNvSpPr/>
            <p:nvPr/>
          </p:nvSpPr>
          <p:spPr>
            <a:xfrm>
              <a:off x="803997" y="2158"/>
              <a:ext cx="2659205" cy="802778"/>
            </a:xfrm>
            <a:prstGeom prst="roundRect">
              <a:avLst>
                <a:gd name="adj" fmla="val 10000"/>
              </a:avLst>
            </a:prstGeom>
            <a:gradFill rotWithShape="0">
              <a:gsLst>
                <a:gs pos="0">
                  <a:srgbClr val="FD0000">
                    <a:hueOff val="0"/>
                    <a:satOff val="0"/>
                    <a:lumOff val="0"/>
                    <a:alphaOff val="0"/>
                    <a:shade val="51000"/>
                    <a:satMod val="130000"/>
                  </a:srgbClr>
                </a:gs>
                <a:gs pos="80000">
                  <a:srgbClr val="FD0000">
                    <a:hueOff val="0"/>
                    <a:satOff val="0"/>
                    <a:lumOff val="0"/>
                    <a:alphaOff val="0"/>
                    <a:shade val="93000"/>
                    <a:satMod val="130000"/>
                  </a:srgbClr>
                </a:gs>
                <a:gs pos="100000">
                  <a:srgbClr val="FD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sp>
        <p:sp>
          <p:nvSpPr>
            <p:cNvPr id="79" name="Rounded Rectangle 4"/>
            <p:cNvSpPr/>
            <p:nvPr/>
          </p:nvSpPr>
          <p:spPr>
            <a:xfrm>
              <a:off x="827932" y="25048"/>
              <a:ext cx="2611335" cy="756998"/>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sz="1400" dirty="0" err="1" smtClean="0">
                  <a:solidFill>
                    <a:srgbClr val="FFFFFF"/>
                  </a:solidFill>
                </a:rPr>
                <a:t>Exadata</a:t>
              </a:r>
              <a:r>
                <a:rPr lang="en-US" sz="1400" dirty="0" smtClean="0">
                  <a:solidFill>
                    <a:srgbClr val="FFFFFF"/>
                  </a:solidFill>
                </a:rPr>
                <a:t> and </a:t>
              </a:r>
              <a:r>
                <a:rPr lang="en-US" sz="1400" dirty="0" err="1" smtClean="0">
                  <a:solidFill>
                    <a:srgbClr val="FFFFFF"/>
                  </a:solidFill>
                </a:rPr>
                <a:t>Exalogic</a:t>
              </a:r>
              <a:r>
                <a:rPr lang="en-US" sz="1400" dirty="0" smtClean="0">
                  <a:solidFill>
                    <a:srgbClr val="FFFFFF"/>
                  </a:solidFill>
                </a:rPr>
                <a:t> Management</a:t>
              </a:r>
              <a:endParaRPr lang="en-US" sz="1400" dirty="0">
                <a:solidFill>
                  <a:srgbClr val="FFFFFF"/>
                </a:solidFill>
              </a:endParaRPr>
            </a:p>
          </p:txBody>
        </p:sp>
      </p:grpSp>
      <p:grpSp>
        <p:nvGrpSpPr>
          <p:cNvPr id="12" name="Group 79"/>
          <p:cNvGrpSpPr>
            <a:grpSpLocks/>
          </p:cNvGrpSpPr>
          <p:nvPr/>
        </p:nvGrpSpPr>
        <p:grpSpPr bwMode="auto">
          <a:xfrm>
            <a:off x="3565531" y="5278441"/>
            <a:ext cx="1763713" cy="779463"/>
            <a:chOff x="803997" y="2158"/>
            <a:chExt cx="2659205" cy="802778"/>
          </a:xfrm>
        </p:grpSpPr>
        <p:sp>
          <p:nvSpPr>
            <p:cNvPr id="81" name="Rounded Rectangle 80"/>
            <p:cNvSpPr/>
            <p:nvPr/>
          </p:nvSpPr>
          <p:spPr>
            <a:xfrm>
              <a:off x="803997" y="2158"/>
              <a:ext cx="2659205" cy="802778"/>
            </a:xfrm>
            <a:prstGeom prst="roundRect">
              <a:avLst>
                <a:gd name="adj" fmla="val 10000"/>
              </a:avLst>
            </a:prstGeom>
            <a:gradFill rotWithShape="0">
              <a:gsLst>
                <a:gs pos="0">
                  <a:srgbClr val="FD0000">
                    <a:hueOff val="0"/>
                    <a:satOff val="0"/>
                    <a:lumOff val="0"/>
                    <a:alphaOff val="0"/>
                    <a:shade val="51000"/>
                    <a:satMod val="130000"/>
                  </a:srgbClr>
                </a:gs>
                <a:gs pos="80000">
                  <a:srgbClr val="FD0000">
                    <a:hueOff val="0"/>
                    <a:satOff val="0"/>
                    <a:lumOff val="0"/>
                    <a:alphaOff val="0"/>
                    <a:shade val="93000"/>
                    <a:satMod val="130000"/>
                  </a:srgbClr>
                </a:gs>
                <a:gs pos="100000">
                  <a:srgbClr val="FD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sp>
        <p:sp>
          <p:nvSpPr>
            <p:cNvPr id="82" name="Rounded Rectangle 4"/>
            <p:cNvSpPr/>
            <p:nvPr/>
          </p:nvSpPr>
          <p:spPr>
            <a:xfrm>
              <a:off x="827932" y="25048"/>
              <a:ext cx="2611335" cy="756998"/>
            </a:xfrm>
            <a:prstGeom prst="rect">
              <a:avLst/>
            </a:prstGeom>
          </p:spPr>
          <p:style>
            <a:lnRef idx="0">
              <a:scrgbClr r="0" g="0" b="0"/>
            </a:lnRef>
            <a:fillRef idx="0">
              <a:scrgbClr r="0" g="0" b="0"/>
            </a:fillRef>
            <a:effectRef idx="0">
              <a:scrgbClr r="0" g="0" b="0"/>
            </a:effectRef>
            <a:fontRef idx="minor">
              <a:schemeClr val="lt1"/>
            </a:fontRef>
          </p:style>
          <p:txBody>
            <a:bodyPr lIns="68580" tIns="68580" rIns="68580" bIns="68580" spcCol="1270" anchor="ctr"/>
            <a:lstStyle/>
            <a:p>
              <a:pPr algn="ctr" defTabSz="800100">
                <a:lnSpc>
                  <a:spcPct val="90000"/>
                </a:lnSpc>
                <a:spcAft>
                  <a:spcPct val="35000"/>
                </a:spcAft>
                <a:defRPr/>
              </a:pPr>
              <a:r>
                <a:rPr lang="en-US" sz="1400" dirty="0" smtClean="0">
                  <a:solidFill>
                    <a:srgbClr val="FFFFFF"/>
                  </a:solidFill>
                </a:rPr>
                <a:t>Provisioning </a:t>
              </a:r>
              <a:r>
                <a:rPr lang="en-US" sz="1400" dirty="0">
                  <a:solidFill>
                    <a:srgbClr val="FFFFFF"/>
                  </a:solidFill>
                </a:rPr>
                <a:t>and Patching</a:t>
              </a: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10"/>
                                        </p:tgtEl>
                                      </p:cBhvr>
                                    </p:animEffect>
                                    <p:set>
                                      <p:cBhvr>
                                        <p:cTn id="10" dur="1" fill="hold">
                                          <p:stCondLst>
                                            <p:cond delay="1999"/>
                                          </p:stCondLst>
                                        </p:cTn>
                                        <p:tgtEl>
                                          <p:spTgt spid="1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12"/>
                                        </p:tgtEl>
                                      </p:cBhvr>
                                    </p:animEffect>
                                    <p:set>
                                      <p:cBhvr>
                                        <p:cTn id="13" dur="1" fill="hold">
                                          <p:stCondLst>
                                            <p:cond delay="1999"/>
                                          </p:stCondLst>
                                        </p:cTn>
                                        <p:tgtEl>
                                          <p:spTgt spid="1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9"/>
                                        </p:tgtEl>
                                      </p:cBhvr>
                                    </p:animEffect>
                                    <p:set>
                                      <p:cBhvr>
                                        <p:cTn id="16" dur="1" fill="hold">
                                          <p:stCondLst>
                                            <p:cond delay="1999"/>
                                          </p:stCondLst>
                                        </p:cTn>
                                        <p:tgtEl>
                                          <p:spTgt spid="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8"/>
                                        </p:tgtEl>
                                      </p:cBhvr>
                                    </p:animEffect>
                                    <p:set>
                                      <p:cBhvr>
                                        <p:cTn id="19" dur="1" fill="hold">
                                          <p:stCondLst>
                                            <p:cond delay="1999"/>
                                          </p:stCondLst>
                                        </p:cTn>
                                        <p:tgtEl>
                                          <p:spTgt spid="8"/>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7"/>
                                        </p:tgtEl>
                                      </p:cBhvr>
                                    </p:animEffect>
                                    <p:set>
                                      <p:cBhvr>
                                        <p:cTn id="22" dur="1" fill="hold">
                                          <p:stCondLst>
                                            <p:cond delay="1999"/>
                                          </p:stCondLst>
                                        </p:cTn>
                                        <p:tgtEl>
                                          <p:spTgt spid="7"/>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2000"/>
                                        <p:tgtEl>
                                          <p:spTgt spid="3"/>
                                        </p:tgtEl>
                                      </p:cBhvr>
                                    </p:animEffect>
                                    <p:set>
                                      <p:cBhvr>
                                        <p:cTn id="25" dur="1" fill="hold">
                                          <p:stCondLst>
                                            <p:cond delay="1999"/>
                                          </p:stCondLst>
                                        </p:cTn>
                                        <p:tgtEl>
                                          <p:spTgt spid="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2000"/>
                                        <p:tgtEl>
                                          <p:spTgt spid="6"/>
                                        </p:tgtEl>
                                      </p:cBhvr>
                                    </p:animEffect>
                                    <p:set>
                                      <p:cBhvr>
                                        <p:cTn id="28" dur="1" fill="hold">
                                          <p:stCondLst>
                                            <p:cond delay="1999"/>
                                          </p:stCondLst>
                                        </p:cTn>
                                        <p:tgtEl>
                                          <p:spTgt spid="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4"/>
                                        </p:tgtEl>
                                      </p:cBhvr>
                                    </p:animEffect>
                                    <p:set>
                                      <p:cBhvr>
                                        <p:cTn id="31"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z="2800" dirty="0" smtClean="0"/>
              <a:t>Cloud Management</a:t>
            </a:r>
            <a:r>
              <a:rPr lang="en-US" dirty="0" smtClean="0"/>
              <a:t/>
            </a:r>
            <a:br>
              <a:rPr lang="en-US" dirty="0" smtClean="0"/>
            </a:br>
            <a:r>
              <a:rPr lang="en-US" dirty="0" smtClean="0">
                <a:solidFill>
                  <a:srgbClr val="FF0000"/>
                </a:solidFill>
              </a:rPr>
              <a:t>Objectives</a:t>
            </a:r>
          </a:p>
        </p:txBody>
      </p:sp>
      <p:sp>
        <p:nvSpPr>
          <p:cNvPr id="45059" name="Content Placeholder 2"/>
          <p:cNvSpPr>
            <a:spLocks noGrp="1"/>
          </p:cNvSpPr>
          <p:nvPr>
            <p:ph idx="1"/>
          </p:nvPr>
        </p:nvSpPr>
        <p:spPr/>
        <p:txBody>
          <a:bodyPr/>
          <a:lstStyle/>
          <a:p>
            <a:pPr marL="576000" indent="-460800">
              <a:spcBef>
                <a:spcPts val="24"/>
              </a:spcBef>
              <a:buClr>
                <a:schemeClr val="accent1"/>
              </a:buClr>
            </a:pPr>
            <a:r>
              <a:rPr lang="en-US" sz="2200" dirty="0" smtClean="0"/>
              <a:t>Complete, pre-integrated, off the shelf private cloud solution</a:t>
            </a:r>
          </a:p>
          <a:p>
            <a:pPr marL="576000" indent="-460800">
              <a:spcBef>
                <a:spcPts val="24"/>
              </a:spcBef>
              <a:buClr>
                <a:schemeClr val="accent1"/>
              </a:buClr>
            </a:pPr>
            <a:r>
              <a:rPr lang="en-US" sz="2200" dirty="0" smtClean="0"/>
              <a:t>Quickly transform an enterprise data center into private cloud</a:t>
            </a:r>
          </a:p>
          <a:p>
            <a:pPr marL="576000" indent="-460800">
              <a:spcBef>
                <a:spcPts val="24"/>
              </a:spcBef>
              <a:buClr>
                <a:schemeClr val="accent1"/>
              </a:buClr>
            </a:pPr>
            <a:r>
              <a:rPr lang="en-US" sz="2200" dirty="0" smtClean="0"/>
              <a:t>Complete cloud life cycle management</a:t>
            </a:r>
          </a:p>
          <a:p>
            <a:pPr marL="576000" indent="-460800">
              <a:spcBef>
                <a:spcPts val="24"/>
              </a:spcBef>
              <a:buClr>
                <a:schemeClr val="accent1"/>
              </a:buClr>
            </a:pPr>
            <a:r>
              <a:rPr lang="en-US" sz="2200" dirty="0" smtClean="0"/>
              <a:t>Self service provisioning, chargeback, policy based scale up/scale down</a:t>
            </a:r>
          </a:p>
          <a:p>
            <a:pPr marL="576000" indent="-460800">
              <a:spcBef>
                <a:spcPts val="24"/>
              </a:spcBef>
              <a:buClr>
                <a:schemeClr val="accent1"/>
              </a:buClr>
            </a:pPr>
            <a:r>
              <a:rPr lang="en-US" sz="2200" dirty="0" smtClean="0"/>
              <a:t>Support for virtual and physical environments</a:t>
            </a:r>
          </a:p>
          <a:p>
            <a:pPr marL="1022400" lvl="1" indent="-331200">
              <a:spcBef>
                <a:spcPts val="480"/>
              </a:spcBef>
              <a:buClr>
                <a:schemeClr val="accent1"/>
              </a:buClr>
            </a:pPr>
            <a:r>
              <a:rPr lang="en-US" dirty="0" err="1" smtClean="0"/>
              <a:t>Sparc</a:t>
            </a:r>
            <a:r>
              <a:rPr lang="en-US" dirty="0" smtClean="0"/>
              <a:t> and X-86  </a:t>
            </a:r>
          </a:p>
          <a:p>
            <a:pPr marL="576000" indent="-460800">
              <a:spcBef>
                <a:spcPts val="24"/>
              </a:spcBef>
              <a:buClr>
                <a:schemeClr val="accent1"/>
              </a:buClr>
            </a:pPr>
            <a:r>
              <a:rPr lang="en-US" sz="2200" dirty="0" smtClean="0"/>
              <a:t>Support for Engineered Systems</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3" name="Title 21"/>
          <p:cNvSpPr>
            <a:spLocks noGrp="1"/>
          </p:cNvSpPr>
          <p:nvPr>
            <p:ph type="title" idx="4294967295"/>
          </p:nvPr>
        </p:nvSpPr>
        <p:spPr>
          <a:xfrm>
            <a:off x="889000" y="304801"/>
            <a:ext cx="8026400" cy="400051"/>
          </a:xfrm>
        </p:spPr>
        <p:txBody>
          <a:bodyPr/>
          <a:lstStyle/>
          <a:p>
            <a:pPr eaLnBrk="1" hangingPunct="1">
              <a:tabLst>
                <a:tab pos="0" algn="l"/>
                <a:tab pos="455613" algn="l"/>
                <a:tab pos="912813" algn="l"/>
                <a:tab pos="1368425" algn="l"/>
                <a:tab pos="1825625" algn="l"/>
                <a:tab pos="2281238" algn="l"/>
                <a:tab pos="2738438" algn="l"/>
                <a:tab pos="3195638" algn="l"/>
                <a:tab pos="3652838" algn="l"/>
                <a:tab pos="4108450" algn="l"/>
                <a:tab pos="4565650" algn="l"/>
                <a:tab pos="5021263" algn="l"/>
                <a:tab pos="5478463" algn="l"/>
                <a:tab pos="5934075" algn="l"/>
                <a:tab pos="6391275" algn="l"/>
                <a:tab pos="6848475" algn="l"/>
                <a:tab pos="7305675" algn="l"/>
                <a:tab pos="7761288" algn="l"/>
                <a:tab pos="8218488" algn="l"/>
                <a:tab pos="8674100" algn="l"/>
                <a:tab pos="9131300" algn="l"/>
              </a:tabLst>
            </a:pPr>
            <a:r>
              <a:rPr lang="en-US" dirty="0" smtClean="0">
                <a:ea typeface="ＭＳ Ｐゴシック" pitchFamily="34" charset="-128"/>
              </a:rPr>
              <a:t>Oracle Cloud Management</a:t>
            </a:r>
            <a:endParaRPr lang="en-US" sz="2800" dirty="0" smtClean="0">
              <a:solidFill>
                <a:srgbClr val="FF0000"/>
              </a:solidFill>
              <a:ea typeface="MS Gothic" pitchFamily="49" charset="-128"/>
              <a:cs typeface="Arial" pitchFamily="34" charset="0"/>
            </a:endParaRPr>
          </a:p>
        </p:txBody>
      </p:sp>
      <p:sp>
        <p:nvSpPr>
          <p:cNvPr id="302083" name="Oval 91"/>
          <p:cNvSpPr>
            <a:spLocks noChangeArrowheads="1"/>
          </p:cNvSpPr>
          <p:nvPr/>
        </p:nvSpPr>
        <p:spPr bwMode="auto">
          <a:xfrm rot="5400000">
            <a:off x="2259013" y="2995613"/>
            <a:ext cx="620712" cy="3116262"/>
          </a:xfrm>
          <a:prstGeom prst="ellipse">
            <a:avLst/>
          </a:prstGeom>
          <a:gradFill rotWithShape="1">
            <a:gsLst>
              <a:gs pos="0">
                <a:srgbClr val="969696">
                  <a:alpha val="29999"/>
                </a:srgbClr>
              </a:gs>
              <a:gs pos="100000">
                <a:schemeClr val="bg1">
                  <a:alpha val="0"/>
                </a:schemeClr>
              </a:gs>
            </a:gsLst>
            <a:path path="shape">
              <a:fillToRect l="50000" t="50000" r="50000" b="50000"/>
            </a:path>
          </a:gradFill>
          <a:ln w="9525" algn="ctr">
            <a:noFill/>
            <a:round/>
            <a:headEnd/>
            <a:tailEnd/>
          </a:ln>
        </p:spPr>
        <p:txBody>
          <a:bodyPr lIns="92075" tIns="46038" rIns="92075" bIns="46038" anchor="ctr"/>
          <a:lstStyle/>
          <a:p>
            <a:pPr algn="ctr"/>
            <a:endParaRPr lang="en-US" sz="1400" b="0" i="1">
              <a:solidFill>
                <a:srgbClr val="000000"/>
              </a:solidFill>
              <a:cs typeface="Arial" pitchFamily="34" charset="0"/>
            </a:endParaRPr>
          </a:p>
        </p:txBody>
      </p:sp>
      <p:sp>
        <p:nvSpPr>
          <p:cNvPr id="302084" name="Oval 91"/>
          <p:cNvSpPr>
            <a:spLocks noChangeArrowheads="1"/>
          </p:cNvSpPr>
          <p:nvPr/>
        </p:nvSpPr>
        <p:spPr bwMode="auto">
          <a:xfrm rot="5400000">
            <a:off x="2206630" y="898528"/>
            <a:ext cx="620713" cy="3116263"/>
          </a:xfrm>
          <a:prstGeom prst="ellipse">
            <a:avLst/>
          </a:prstGeom>
          <a:gradFill rotWithShape="1">
            <a:gsLst>
              <a:gs pos="0">
                <a:srgbClr val="969696">
                  <a:alpha val="29999"/>
                </a:srgbClr>
              </a:gs>
              <a:gs pos="100000">
                <a:schemeClr val="bg1">
                  <a:alpha val="0"/>
                </a:schemeClr>
              </a:gs>
            </a:gsLst>
            <a:path path="shape">
              <a:fillToRect l="50000" t="50000" r="50000" b="50000"/>
            </a:path>
          </a:gradFill>
          <a:ln w="9525" algn="ctr">
            <a:noFill/>
            <a:round/>
            <a:headEnd/>
            <a:tailEnd/>
          </a:ln>
        </p:spPr>
        <p:txBody>
          <a:bodyPr lIns="92075" tIns="46038" rIns="92075" bIns="46038" anchor="ctr"/>
          <a:lstStyle/>
          <a:p>
            <a:pPr algn="ctr"/>
            <a:endParaRPr lang="en-US" sz="1400" b="0" i="1">
              <a:solidFill>
                <a:srgbClr val="000000"/>
              </a:solidFill>
              <a:cs typeface="Arial" pitchFamily="34" charset="0"/>
            </a:endParaRPr>
          </a:p>
        </p:txBody>
      </p:sp>
      <p:sp>
        <p:nvSpPr>
          <p:cNvPr id="38" name="Rounded Rectangle 37"/>
          <p:cNvSpPr>
            <a:spLocks noChangeArrowheads="1"/>
          </p:cNvSpPr>
          <p:nvPr/>
        </p:nvSpPr>
        <p:spPr bwMode="auto">
          <a:xfrm>
            <a:off x="212725" y="1516063"/>
            <a:ext cx="4897438" cy="685800"/>
          </a:xfrm>
          <a:prstGeom prst="roundRect">
            <a:avLst>
              <a:gd name="adj" fmla="val 16925"/>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lgn="ctr">
            <a:solidFill>
              <a:srgbClr val="D9D9D9"/>
            </a:solidFill>
            <a:round/>
            <a:headEnd/>
            <a:tailEnd/>
          </a:ln>
          <a:effectLst>
            <a:outerShdw blurRad="50800" dist="38100" dir="8100000" algn="tr" rotWithShape="0">
              <a:prstClr val="black">
                <a:alpha val="40000"/>
              </a:prstClr>
            </a:outerShdw>
          </a:effectLst>
        </p:spPr>
        <p:txBody>
          <a:bodyPr lIns="92075" tIns="46038" rIns="92075" bIns="46038" anchor="ctr"/>
          <a:lstStyle/>
          <a:p>
            <a:pPr algn="ctr" eaLnBrk="0" hangingPunct="0">
              <a:buClr>
                <a:srgbClr val="FD0000"/>
              </a:buClr>
              <a:defRPr/>
            </a:pPr>
            <a:endParaRPr lang="en-US" sz="1200" b="0" i="1" dirty="0">
              <a:solidFill>
                <a:srgbClr val="000000"/>
              </a:solidFill>
              <a:ea typeface="+mn-ea"/>
              <a:cs typeface="Arial" pitchFamily="34" charset="0"/>
            </a:endParaRPr>
          </a:p>
        </p:txBody>
      </p:sp>
      <p:sp>
        <p:nvSpPr>
          <p:cNvPr id="43" name="Rounded Rectangle 42"/>
          <p:cNvSpPr>
            <a:spLocks noChangeArrowheads="1"/>
          </p:cNvSpPr>
          <p:nvPr/>
        </p:nvSpPr>
        <p:spPr bwMode="auto">
          <a:xfrm>
            <a:off x="249238" y="4656139"/>
            <a:ext cx="4895850" cy="1395412"/>
          </a:xfrm>
          <a:prstGeom prst="roundRect">
            <a:avLst>
              <a:gd name="adj" fmla="val 9153"/>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lgn="ctr">
            <a:solidFill>
              <a:srgbClr val="D9D9D9"/>
            </a:solidFill>
            <a:round/>
            <a:headEnd/>
            <a:tailEnd/>
          </a:ln>
          <a:effectLst>
            <a:outerShdw blurRad="50800" dist="38100" dir="8100000" algn="tr" rotWithShape="0">
              <a:prstClr val="black">
                <a:alpha val="40000"/>
              </a:prstClr>
            </a:outerShdw>
          </a:effectLst>
        </p:spPr>
        <p:txBody>
          <a:bodyPr lIns="92075" tIns="46038" rIns="92075" bIns="46038" anchor="ctr"/>
          <a:lstStyle/>
          <a:p>
            <a:pPr algn="ctr" eaLnBrk="0" hangingPunct="0">
              <a:buClr>
                <a:srgbClr val="FD0000"/>
              </a:buClr>
              <a:defRPr/>
            </a:pPr>
            <a:endParaRPr lang="en-US" sz="1200" b="0" i="1" dirty="0">
              <a:solidFill>
                <a:srgbClr val="000000"/>
              </a:solidFill>
              <a:ea typeface="+mn-ea"/>
              <a:cs typeface="Arial" pitchFamily="34" charset="0"/>
            </a:endParaRPr>
          </a:p>
        </p:txBody>
      </p:sp>
      <p:sp>
        <p:nvSpPr>
          <p:cNvPr id="44" name="Rounded Rectangle 43"/>
          <p:cNvSpPr>
            <a:spLocks noChangeArrowheads="1"/>
          </p:cNvSpPr>
          <p:nvPr/>
        </p:nvSpPr>
        <p:spPr bwMode="auto">
          <a:xfrm>
            <a:off x="204788" y="2622549"/>
            <a:ext cx="4895850" cy="1608139"/>
          </a:xfrm>
          <a:prstGeom prst="roundRect">
            <a:avLst>
              <a:gd name="adj" fmla="val 9153"/>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lgn="ctr">
            <a:solidFill>
              <a:srgbClr val="D9D9D9"/>
            </a:solidFill>
            <a:round/>
            <a:headEnd/>
            <a:tailEnd/>
          </a:ln>
          <a:effectLst>
            <a:outerShdw blurRad="50800" dist="38100" dir="8100000" algn="tr" rotWithShape="0">
              <a:prstClr val="black">
                <a:alpha val="40000"/>
              </a:prstClr>
            </a:outerShdw>
          </a:effectLst>
        </p:spPr>
        <p:txBody>
          <a:bodyPr lIns="92075" tIns="46038" rIns="92075" bIns="46038" anchor="ctr"/>
          <a:lstStyle/>
          <a:p>
            <a:pPr algn="ctr" eaLnBrk="0" hangingPunct="0">
              <a:buClr>
                <a:srgbClr val="FD0000"/>
              </a:buClr>
              <a:defRPr/>
            </a:pPr>
            <a:endParaRPr lang="en-US" sz="1200" b="0" i="1" dirty="0">
              <a:solidFill>
                <a:srgbClr val="000000"/>
              </a:solidFill>
              <a:ea typeface="+mn-ea"/>
              <a:cs typeface="Arial" pitchFamily="34" charset="0"/>
            </a:endParaRPr>
          </a:p>
        </p:txBody>
      </p:sp>
      <p:sp>
        <p:nvSpPr>
          <p:cNvPr id="66" name="Rounded Rectangle 65"/>
          <p:cNvSpPr>
            <a:spLocks noChangeArrowheads="1"/>
          </p:cNvSpPr>
          <p:nvPr/>
        </p:nvSpPr>
        <p:spPr bwMode="auto">
          <a:xfrm>
            <a:off x="5823291" y="1191129"/>
            <a:ext cx="3104147" cy="4860759"/>
          </a:xfrm>
          <a:prstGeom prst="roundRect">
            <a:avLst>
              <a:gd name="adj" fmla="val 7215"/>
            </a:avLst>
          </a:prstGeom>
          <a:gradFill flip="none" rotWithShape="1">
            <a:gsLst>
              <a:gs pos="0">
                <a:srgbClr val="6699FF">
                  <a:tint val="66000"/>
                  <a:satMod val="160000"/>
                </a:srgbClr>
              </a:gs>
              <a:gs pos="50000">
                <a:srgbClr val="6699FF">
                  <a:tint val="44500"/>
                  <a:satMod val="160000"/>
                </a:srgbClr>
              </a:gs>
              <a:gs pos="100000">
                <a:srgbClr val="6699FF">
                  <a:tint val="23500"/>
                  <a:satMod val="160000"/>
                </a:srgbClr>
              </a:gs>
            </a:gsLst>
            <a:lin ang="16200000" scaled="1"/>
            <a:tileRect/>
          </a:gradFill>
          <a:ln w="9525" algn="ctr">
            <a:noFill/>
            <a:round/>
            <a:headEnd/>
            <a:tailEnd/>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2075" tIns="46038" rIns="92075" bIns="46038" anchor="ctr"/>
          <a:lstStyle/>
          <a:p>
            <a:pPr algn="ctr" eaLnBrk="0" hangingPunct="0">
              <a:buClr>
                <a:srgbClr val="FD0000"/>
              </a:buClr>
              <a:defRPr/>
            </a:pPr>
            <a:endParaRPr lang="en-US" sz="1200" b="0" i="1" dirty="0">
              <a:solidFill>
                <a:srgbClr val="000000"/>
              </a:solidFill>
              <a:ea typeface="+mn-ea"/>
              <a:cs typeface="Arial" pitchFamily="34" charset="0"/>
            </a:endParaRPr>
          </a:p>
        </p:txBody>
      </p:sp>
      <p:sp>
        <p:nvSpPr>
          <p:cNvPr id="302091" name="Rectangle 50"/>
          <p:cNvSpPr>
            <a:spLocks noChangeArrowheads="1"/>
          </p:cNvSpPr>
          <p:nvPr/>
        </p:nvSpPr>
        <p:spPr bwMode="auto">
          <a:xfrm>
            <a:off x="6078801" y="1308100"/>
            <a:ext cx="2768074" cy="323810"/>
          </a:xfrm>
          <a:prstGeom prst="rect">
            <a:avLst/>
          </a:prstGeom>
          <a:noFill/>
          <a:ln w="9525">
            <a:noFill/>
            <a:miter lim="800000"/>
            <a:headEnd/>
            <a:tailEnd/>
          </a:ln>
        </p:spPr>
        <p:txBody>
          <a:bodyPr wrap="none" lIns="76839" tIns="38419" rIns="76839" bIns="38419">
            <a:spAutoFit/>
          </a:bodyPr>
          <a:lstStyle/>
          <a:p>
            <a:pPr algn="ctr" defTabSz="768350"/>
            <a:r>
              <a:rPr lang="en-US" sz="1600" i="1">
                <a:solidFill>
                  <a:srgbClr val="FD0000"/>
                </a:solidFill>
                <a:cs typeface="Arial" pitchFamily="34" charset="0"/>
              </a:rPr>
              <a:t>Oracle Enterprise Manager</a:t>
            </a:r>
          </a:p>
        </p:txBody>
      </p:sp>
      <p:grpSp>
        <p:nvGrpSpPr>
          <p:cNvPr id="2" name="Group 33"/>
          <p:cNvGrpSpPr>
            <a:grpSpLocks/>
          </p:cNvGrpSpPr>
          <p:nvPr/>
        </p:nvGrpSpPr>
        <p:grpSpPr bwMode="auto">
          <a:xfrm>
            <a:off x="5938838" y="2566988"/>
            <a:ext cx="1536700" cy="2306637"/>
            <a:chOff x="4952177" y="2602734"/>
            <a:chExt cx="1796260" cy="2578267"/>
          </a:xfrm>
        </p:grpSpPr>
        <p:sp>
          <p:nvSpPr>
            <p:cNvPr id="69" name="AutoShape 34"/>
            <p:cNvSpPr>
              <a:spLocks noChangeArrowheads="1"/>
            </p:cNvSpPr>
            <p:nvPr/>
          </p:nvSpPr>
          <p:spPr bwMode="auto">
            <a:xfrm>
              <a:off x="4952178" y="4632870"/>
              <a:ext cx="1796259" cy="548131"/>
            </a:xfrm>
            <a:prstGeom prst="roundRect">
              <a:avLst>
                <a:gd name="adj" fmla="val 291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algn="ctr" defTabSz="768711">
                <a:defRPr/>
              </a:pPr>
              <a:r>
                <a:rPr lang="en-US" sz="1100" b="0" i="1" dirty="0">
                  <a:solidFill>
                    <a:srgbClr val="FFFFFF"/>
                  </a:solidFill>
                </a:rPr>
                <a:t>Application </a:t>
              </a:r>
            </a:p>
            <a:p>
              <a:pPr algn="ctr" defTabSz="768711">
                <a:defRPr/>
              </a:pPr>
              <a:r>
                <a:rPr lang="en-US" sz="1100" b="0" i="1" dirty="0">
                  <a:solidFill>
                    <a:srgbClr val="FFFFFF"/>
                  </a:solidFill>
                </a:rPr>
                <a:t>Quality Mgmt</a:t>
              </a:r>
            </a:p>
          </p:txBody>
        </p:sp>
        <p:sp>
          <p:nvSpPr>
            <p:cNvPr id="70" name="AutoShape 34"/>
            <p:cNvSpPr>
              <a:spLocks noChangeArrowheads="1"/>
            </p:cNvSpPr>
            <p:nvPr/>
          </p:nvSpPr>
          <p:spPr bwMode="auto">
            <a:xfrm>
              <a:off x="4952178" y="3962990"/>
              <a:ext cx="1796259" cy="548131"/>
            </a:xfrm>
            <a:prstGeom prst="roundRect">
              <a:avLst>
                <a:gd name="adj" fmla="val 291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algn="ctr" defTabSz="768711">
                <a:defRPr/>
              </a:pPr>
              <a:r>
                <a:rPr lang="en-US" sz="1100" b="0" i="1" dirty="0">
                  <a:solidFill>
                    <a:srgbClr val="FFFFFF"/>
                  </a:solidFill>
                </a:rPr>
                <a:t>Configuration Management</a:t>
              </a:r>
            </a:p>
          </p:txBody>
        </p:sp>
        <p:sp>
          <p:nvSpPr>
            <p:cNvPr id="71" name="AutoShape 34"/>
            <p:cNvSpPr>
              <a:spLocks noChangeArrowheads="1"/>
            </p:cNvSpPr>
            <p:nvPr/>
          </p:nvSpPr>
          <p:spPr bwMode="auto">
            <a:xfrm>
              <a:off x="4952177" y="2602734"/>
              <a:ext cx="1796259" cy="568628"/>
            </a:xfrm>
            <a:prstGeom prst="roundRect">
              <a:avLst>
                <a:gd name="adj" fmla="val 291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algn="ctr" defTabSz="768711">
                <a:defRPr/>
              </a:pPr>
              <a:r>
                <a:rPr lang="en-US" sz="1100" b="0" i="1" dirty="0">
                  <a:solidFill>
                    <a:srgbClr val="FFFFFF"/>
                  </a:solidFill>
                  <a:ea typeface="ＭＳ Ｐゴシック" charset="-128"/>
                  <a:cs typeface="ＭＳ Ｐゴシック" charset="-128"/>
                </a:rPr>
                <a:t>Application</a:t>
              </a:r>
              <a:br>
                <a:rPr lang="en-US" sz="1100" b="0" i="1" dirty="0">
                  <a:solidFill>
                    <a:srgbClr val="FFFFFF"/>
                  </a:solidFill>
                  <a:ea typeface="ＭＳ Ｐゴシック" charset="-128"/>
                  <a:cs typeface="ＭＳ Ｐゴシック" charset="-128"/>
                </a:rPr>
              </a:br>
              <a:r>
                <a:rPr lang="en-US" sz="1100" b="0" i="1" dirty="0">
                  <a:solidFill>
                    <a:srgbClr val="FFFFFF"/>
                  </a:solidFill>
                  <a:ea typeface="ＭＳ Ｐゴシック" charset="-128"/>
                  <a:cs typeface="ＭＳ Ｐゴシック" charset="-128"/>
                </a:rPr>
                <a:t>Performance Mgmt</a:t>
              </a:r>
            </a:p>
          </p:txBody>
        </p:sp>
        <p:sp>
          <p:nvSpPr>
            <p:cNvPr id="72" name="AutoShape 34"/>
            <p:cNvSpPr>
              <a:spLocks noChangeArrowheads="1"/>
            </p:cNvSpPr>
            <p:nvPr/>
          </p:nvSpPr>
          <p:spPr bwMode="auto">
            <a:xfrm>
              <a:off x="4952178" y="3293110"/>
              <a:ext cx="1796259" cy="548131"/>
            </a:xfrm>
            <a:prstGeom prst="roundRect">
              <a:avLst>
                <a:gd name="adj" fmla="val 291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algn="ctr" defTabSz="768711">
                <a:defRPr/>
              </a:pPr>
              <a:r>
                <a:rPr lang="en-US" sz="1100" b="0" i="1" dirty="0">
                  <a:solidFill>
                    <a:srgbClr val="FFFFFF"/>
                  </a:solidFill>
                </a:rPr>
                <a:t>Lifecycle          Management</a:t>
              </a:r>
            </a:p>
          </p:txBody>
        </p:sp>
      </p:grpSp>
      <p:sp>
        <p:nvSpPr>
          <p:cNvPr id="73" name="AutoShape 34"/>
          <p:cNvSpPr>
            <a:spLocks noChangeArrowheads="1"/>
          </p:cNvSpPr>
          <p:nvPr/>
        </p:nvSpPr>
        <p:spPr bwMode="auto">
          <a:xfrm>
            <a:off x="5939350" y="5333199"/>
            <a:ext cx="1548383" cy="548132"/>
          </a:xfrm>
          <a:prstGeom prst="roundRect">
            <a:avLst>
              <a:gd name="adj" fmla="val 291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algn="ctr" defTabSz="768711">
              <a:defRPr/>
            </a:pPr>
            <a:r>
              <a:rPr lang="en-US" sz="1100" b="0" i="1" dirty="0">
                <a:solidFill>
                  <a:srgbClr val="FFFFFF"/>
                </a:solidFill>
              </a:rPr>
              <a:t>Physical &amp; Virtual</a:t>
            </a:r>
            <a:br>
              <a:rPr lang="en-US" sz="1100" b="0" i="1" dirty="0">
                <a:solidFill>
                  <a:srgbClr val="FFFFFF"/>
                </a:solidFill>
              </a:rPr>
            </a:br>
            <a:r>
              <a:rPr lang="en-US" sz="1100" b="0" i="1" dirty="0">
                <a:solidFill>
                  <a:srgbClr val="FFFFFF"/>
                </a:solidFill>
              </a:rPr>
              <a:t>Systems Mgmt</a:t>
            </a:r>
          </a:p>
        </p:txBody>
      </p:sp>
      <p:sp>
        <p:nvSpPr>
          <p:cNvPr id="302108" name="Rectangle 57"/>
          <p:cNvSpPr>
            <a:spLocks noChangeArrowheads="1"/>
          </p:cNvSpPr>
          <p:nvPr/>
        </p:nvSpPr>
        <p:spPr bwMode="auto">
          <a:xfrm>
            <a:off x="6075363" y="5053013"/>
            <a:ext cx="1274762" cy="278184"/>
          </a:xfrm>
          <a:prstGeom prst="rect">
            <a:avLst/>
          </a:prstGeom>
          <a:noFill/>
          <a:ln w="9525">
            <a:noFill/>
            <a:miter lim="800000"/>
            <a:headEnd/>
            <a:tailEnd/>
          </a:ln>
        </p:spPr>
        <p:txBody>
          <a:bodyPr lIns="77372" tIns="38687" rIns="77372" bIns="38687">
            <a:spAutoFit/>
          </a:bodyPr>
          <a:lstStyle/>
          <a:p>
            <a:pPr marL="100013" indent="-100013" algn="ctr" defTabSz="768350"/>
            <a:r>
              <a:rPr lang="en-US" sz="1300" b="0" i="1">
                <a:solidFill>
                  <a:srgbClr val="000000"/>
                </a:solidFill>
                <a:cs typeface="Arial" pitchFamily="34" charset="0"/>
              </a:rPr>
              <a:t>Ops Center</a:t>
            </a:r>
          </a:p>
        </p:txBody>
      </p:sp>
      <p:sp>
        <p:nvSpPr>
          <p:cNvPr id="76" name="AutoShape 34"/>
          <p:cNvSpPr>
            <a:spLocks noChangeArrowheads="1"/>
          </p:cNvSpPr>
          <p:nvPr/>
        </p:nvSpPr>
        <p:spPr bwMode="auto">
          <a:xfrm>
            <a:off x="7708989" y="4432061"/>
            <a:ext cx="1145839" cy="417527"/>
          </a:xfrm>
          <a:prstGeom prst="roundRect">
            <a:avLst>
              <a:gd name="adj" fmla="val 13576"/>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algn="ctr" defTabSz="768711" eaLnBrk="0" hangingPunct="0">
              <a:lnSpc>
                <a:spcPct val="90000"/>
              </a:lnSpc>
              <a:buClr>
                <a:srgbClr val="FD0000"/>
              </a:buClr>
              <a:defRPr/>
            </a:pPr>
            <a:r>
              <a:rPr lang="en-US" sz="1100" b="0" i="1" dirty="0">
                <a:solidFill>
                  <a:srgbClr val="FFFFFF"/>
                </a:solidFill>
                <a:ea typeface="ＭＳ Ｐゴシック" charset="-128"/>
                <a:cs typeface="ＭＳ Ｐゴシック" charset="-128"/>
              </a:rPr>
              <a:t>Capacity Planning</a:t>
            </a:r>
          </a:p>
        </p:txBody>
      </p:sp>
      <p:sp>
        <p:nvSpPr>
          <p:cNvPr id="77" name="AutoShape 34"/>
          <p:cNvSpPr>
            <a:spLocks noChangeArrowheads="1"/>
          </p:cNvSpPr>
          <p:nvPr/>
        </p:nvSpPr>
        <p:spPr bwMode="auto">
          <a:xfrm>
            <a:off x="7708989" y="3811816"/>
            <a:ext cx="1145839" cy="417527"/>
          </a:xfrm>
          <a:prstGeom prst="roundRect">
            <a:avLst>
              <a:gd name="adj" fmla="val 16695"/>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algn="ctr" defTabSz="768711" eaLnBrk="0" hangingPunct="0">
              <a:lnSpc>
                <a:spcPct val="90000"/>
              </a:lnSpc>
              <a:buClr>
                <a:srgbClr val="FD0000"/>
              </a:buClr>
              <a:defRPr/>
            </a:pPr>
            <a:r>
              <a:rPr lang="en-US" sz="1100" b="0" i="1" dirty="0">
                <a:solidFill>
                  <a:srgbClr val="FFFFFF"/>
                </a:solidFill>
                <a:ea typeface="ＭＳ Ｐゴシック" charset="-128"/>
                <a:cs typeface="ＭＳ Ｐゴシック" charset="-128"/>
              </a:rPr>
              <a:t>Resource Scheduling</a:t>
            </a:r>
          </a:p>
        </p:txBody>
      </p:sp>
      <p:sp>
        <p:nvSpPr>
          <p:cNvPr id="78" name="AutoShape 34"/>
          <p:cNvSpPr>
            <a:spLocks noChangeArrowheads="1"/>
          </p:cNvSpPr>
          <p:nvPr/>
        </p:nvSpPr>
        <p:spPr bwMode="auto">
          <a:xfrm>
            <a:off x="7708989" y="2571331"/>
            <a:ext cx="1145839" cy="417527"/>
          </a:xfrm>
          <a:prstGeom prst="roundRect">
            <a:avLst>
              <a:gd name="adj" fmla="val 13576"/>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algn="ctr" defTabSz="768711" eaLnBrk="0" hangingPunct="0">
              <a:lnSpc>
                <a:spcPct val="90000"/>
              </a:lnSpc>
              <a:buClr>
                <a:srgbClr val="FD0000"/>
              </a:buClr>
              <a:defRPr/>
            </a:pPr>
            <a:r>
              <a:rPr lang="en-US" sz="1100" b="0" i="1" dirty="0">
                <a:solidFill>
                  <a:srgbClr val="FFFFFF"/>
                </a:solidFill>
                <a:ea typeface="ＭＳ Ｐゴシック" charset="-128"/>
                <a:cs typeface="ＭＳ Ｐゴシック" charset="-128"/>
              </a:rPr>
              <a:t>Self-Service</a:t>
            </a:r>
          </a:p>
        </p:txBody>
      </p:sp>
      <p:sp>
        <p:nvSpPr>
          <p:cNvPr id="80" name="AutoShape 34"/>
          <p:cNvSpPr>
            <a:spLocks noChangeArrowheads="1"/>
          </p:cNvSpPr>
          <p:nvPr/>
        </p:nvSpPr>
        <p:spPr bwMode="auto">
          <a:xfrm>
            <a:off x="7715733" y="3191575"/>
            <a:ext cx="1145839" cy="417527"/>
          </a:xfrm>
          <a:prstGeom prst="roundRect">
            <a:avLst>
              <a:gd name="adj" fmla="val 13576"/>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0" tIns="38419" rIns="0" bIns="38419" anchor="ctr"/>
          <a:lstStyle/>
          <a:p>
            <a:pPr algn="ctr" defTabSz="768711" eaLnBrk="0" hangingPunct="0">
              <a:lnSpc>
                <a:spcPct val="90000"/>
              </a:lnSpc>
              <a:buClr>
                <a:srgbClr val="FD0000"/>
              </a:buClr>
              <a:defRPr/>
            </a:pPr>
            <a:r>
              <a:rPr lang="en-US" sz="1100" b="0" i="1" dirty="0">
                <a:solidFill>
                  <a:srgbClr val="FFFFFF"/>
                </a:solidFill>
                <a:ea typeface="ＭＳ Ｐゴシック" charset="-128"/>
                <a:cs typeface="ＭＳ Ｐゴシック" charset="-128"/>
              </a:rPr>
              <a:t>Chargeback</a:t>
            </a:r>
          </a:p>
        </p:txBody>
      </p:sp>
      <p:sp>
        <p:nvSpPr>
          <p:cNvPr id="302121" name="Rectangle 57"/>
          <p:cNvSpPr>
            <a:spLocks noChangeArrowheads="1"/>
          </p:cNvSpPr>
          <p:nvPr/>
        </p:nvSpPr>
        <p:spPr bwMode="auto">
          <a:xfrm>
            <a:off x="5967419" y="1757367"/>
            <a:ext cx="1487487" cy="616739"/>
          </a:xfrm>
          <a:prstGeom prst="rect">
            <a:avLst/>
          </a:prstGeom>
          <a:noFill/>
          <a:ln w="9525">
            <a:noFill/>
            <a:miter lim="800000"/>
            <a:headEnd/>
            <a:tailEnd/>
          </a:ln>
        </p:spPr>
        <p:txBody>
          <a:bodyPr lIns="77372" tIns="38687" rIns="77372" bIns="38687">
            <a:spAutoFit/>
          </a:bodyPr>
          <a:lstStyle/>
          <a:p>
            <a:pPr marL="100013" indent="-100013" algn="ctr" defTabSz="768350"/>
            <a:r>
              <a:rPr lang="en-US" sz="1400" b="0" i="1">
                <a:solidFill>
                  <a:srgbClr val="000000"/>
                </a:solidFill>
                <a:cs typeface="Arial" pitchFamily="34" charset="0"/>
              </a:rPr>
              <a:t>Cloud</a:t>
            </a:r>
          </a:p>
          <a:p>
            <a:pPr marL="100013" indent="-100013" algn="ctr" defTabSz="768350"/>
            <a:r>
              <a:rPr lang="en-US" sz="1400" b="0" i="1">
                <a:solidFill>
                  <a:srgbClr val="000000"/>
                </a:solidFill>
                <a:cs typeface="Arial" pitchFamily="34" charset="0"/>
              </a:rPr>
              <a:t>Management</a:t>
            </a:r>
          </a:p>
        </p:txBody>
      </p:sp>
      <p:sp>
        <p:nvSpPr>
          <p:cNvPr id="302122" name="Rectangle 57"/>
          <p:cNvSpPr>
            <a:spLocks noChangeArrowheads="1"/>
          </p:cNvSpPr>
          <p:nvPr/>
        </p:nvSpPr>
        <p:spPr bwMode="auto">
          <a:xfrm>
            <a:off x="7583488" y="1757364"/>
            <a:ext cx="1331912" cy="724460"/>
          </a:xfrm>
          <a:prstGeom prst="rect">
            <a:avLst/>
          </a:prstGeom>
          <a:noFill/>
          <a:ln w="9525">
            <a:noFill/>
            <a:miter lim="800000"/>
            <a:headEnd/>
            <a:tailEnd/>
          </a:ln>
        </p:spPr>
        <p:txBody>
          <a:bodyPr lIns="77372" tIns="38687" rIns="77372" bIns="38687">
            <a:spAutoFit/>
          </a:bodyPr>
          <a:lstStyle/>
          <a:p>
            <a:pPr algn="ctr" defTabSz="768350"/>
            <a:r>
              <a:rPr lang="en-US" sz="1400" b="0" i="1">
                <a:solidFill>
                  <a:srgbClr val="000000"/>
                </a:solidFill>
                <a:cs typeface="Arial" pitchFamily="34" charset="0"/>
              </a:rPr>
              <a:t>Cloud Management Roadmap</a:t>
            </a:r>
          </a:p>
        </p:txBody>
      </p:sp>
      <p:cxnSp>
        <p:nvCxnSpPr>
          <p:cNvPr id="83" name="Straight Connector 82"/>
          <p:cNvCxnSpPr/>
          <p:nvPr/>
        </p:nvCxnSpPr>
        <p:spPr bwMode="auto">
          <a:xfrm rot="5400000">
            <a:off x="5504657" y="3867944"/>
            <a:ext cx="4125912" cy="0"/>
          </a:xfrm>
          <a:prstGeom prst="line">
            <a:avLst/>
          </a:prstGeom>
          <a:solidFill>
            <a:schemeClr val="bg2"/>
          </a:solidFill>
          <a:ln w="19050" cap="flat" cmpd="sng" algn="ctr">
            <a:solidFill>
              <a:schemeClr val="accent6"/>
            </a:solidFill>
            <a:prstDash val="solid"/>
            <a:round/>
            <a:headEnd type="none" w="med" len="med"/>
            <a:tailEnd type="none" w="med" len="med"/>
          </a:ln>
          <a:effectLst/>
        </p:spPr>
      </p:cxnSp>
      <p:sp>
        <p:nvSpPr>
          <p:cNvPr id="302124" name="Rectangle 43"/>
          <p:cNvSpPr>
            <a:spLocks noChangeArrowheads="1"/>
          </p:cNvSpPr>
          <p:nvPr/>
        </p:nvSpPr>
        <p:spPr bwMode="auto">
          <a:xfrm>
            <a:off x="1547755" y="4395791"/>
            <a:ext cx="2113079" cy="276999"/>
          </a:xfrm>
          <a:prstGeom prst="rect">
            <a:avLst/>
          </a:prstGeom>
          <a:noFill/>
          <a:ln w="9525">
            <a:noFill/>
            <a:miter lim="800000"/>
            <a:headEnd/>
            <a:tailEnd/>
          </a:ln>
        </p:spPr>
        <p:txBody>
          <a:bodyPr wrap="none">
            <a:spAutoFit/>
          </a:bodyPr>
          <a:lstStyle/>
          <a:p>
            <a:pPr algn="ctr" eaLnBrk="0" hangingPunct="0">
              <a:buClr>
                <a:srgbClr val="FD0000"/>
              </a:buClr>
            </a:pPr>
            <a:r>
              <a:rPr lang="en-US" sz="1200" i="1">
                <a:solidFill>
                  <a:srgbClr val="000000"/>
                </a:solidFill>
                <a:cs typeface="Arial" pitchFamily="34" charset="0"/>
              </a:rPr>
              <a:t>Infrastructure as a Service</a:t>
            </a:r>
          </a:p>
        </p:txBody>
      </p:sp>
      <p:sp>
        <p:nvSpPr>
          <p:cNvPr id="302125" name="AutoShape 28"/>
          <p:cNvSpPr>
            <a:spLocks noChangeArrowheads="1"/>
          </p:cNvSpPr>
          <p:nvPr/>
        </p:nvSpPr>
        <p:spPr bwMode="auto">
          <a:xfrm>
            <a:off x="419100" y="3758309"/>
            <a:ext cx="4491038" cy="349448"/>
          </a:xfrm>
          <a:prstGeom prst="roundRect">
            <a:avLst>
              <a:gd name="adj" fmla="val 20833"/>
            </a:avLst>
          </a:prstGeom>
          <a:solidFill>
            <a:schemeClr val="accent1"/>
          </a:solidFill>
          <a:ln w="12700">
            <a:solidFill>
              <a:schemeClr val="accent1"/>
            </a:solidFill>
            <a:round/>
            <a:headEnd/>
            <a:tailEnd/>
          </a:ln>
        </p:spPr>
        <p:txBody>
          <a:bodyPr anchor="ctr">
            <a:spAutoFit/>
          </a:bodyPr>
          <a:lstStyle/>
          <a:p>
            <a:pPr algn="ctr">
              <a:buClr>
                <a:srgbClr val="FD0000"/>
              </a:buClr>
            </a:pPr>
            <a:endParaRPr lang="en-US" sz="1400" b="0" i="1">
              <a:solidFill>
                <a:srgbClr val="000000"/>
              </a:solidFill>
              <a:cs typeface="Arial" pitchFamily="34" charset="0"/>
            </a:endParaRPr>
          </a:p>
        </p:txBody>
      </p:sp>
      <p:sp>
        <p:nvSpPr>
          <p:cNvPr id="302126" name="Rectangle 29"/>
          <p:cNvSpPr>
            <a:spLocks noChangeArrowheads="1"/>
          </p:cNvSpPr>
          <p:nvPr/>
        </p:nvSpPr>
        <p:spPr bwMode="gray">
          <a:xfrm>
            <a:off x="1755833" y="3721100"/>
            <a:ext cx="1793760" cy="339196"/>
          </a:xfrm>
          <a:prstGeom prst="rect">
            <a:avLst/>
          </a:prstGeom>
          <a:noFill/>
          <a:ln w="9525" algn="ctr">
            <a:noFill/>
            <a:miter lim="800000"/>
            <a:headEnd/>
            <a:tailEnd/>
          </a:ln>
        </p:spPr>
        <p:txBody>
          <a:bodyPr wrap="none" lIns="92075" tIns="46038" rIns="92075" bIns="46038">
            <a:spAutoFit/>
          </a:bodyPr>
          <a:lstStyle/>
          <a:p>
            <a:pPr marL="119063" indent="-119063" algn="ctr">
              <a:buClr>
                <a:srgbClr val="FD0000"/>
              </a:buClr>
            </a:pPr>
            <a:r>
              <a:rPr lang="en-US" sz="1600" i="1">
                <a:solidFill>
                  <a:srgbClr val="FFFFFF"/>
                </a:solidFill>
                <a:cs typeface="Arial" pitchFamily="34" charset="0"/>
              </a:rPr>
              <a:t>Oracle Database</a:t>
            </a:r>
            <a:endParaRPr lang="en-US" sz="1600" b="0" i="1">
              <a:solidFill>
                <a:srgbClr val="FFFFFF"/>
              </a:solidFill>
              <a:cs typeface="Arial" pitchFamily="34" charset="0"/>
            </a:endParaRPr>
          </a:p>
        </p:txBody>
      </p:sp>
      <p:sp>
        <p:nvSpPr>
          <p:cNvPr id="302127" name="AutoShape 30"/>
          <p:cNvSpPr>
            <a:spLocks noChangeArrowheads="1"/>
          </p:cNvSpPr>
          <p:nvPr/>
        </p:nvSpPr>
        <p:spPr bwMode="auto">
          <a:xfrm>
            <a:off x="419100" y="3285233"/>
            <a:ext cx="4491038" cy="349448"/>
          </a:xfrm>
          <a:prstGeom prst="roundRect">
            <a:avLst>
              <a:gd name="adj" fmla="val 20833"/>
            </a:avLst>
          </a:prstGeom>
          <a:solidFill>
            <a:schemeClr val="accent1"/>
          </a:solidFill>
          <a:ln w="12700">
            <a:solidFill>
              <a:schemeClr val="accent1"/>
            </a:solidFill>
            <a:round/>
            <a:headEnd/>
            <a:tailEnd/>
          </a:ln>
        </p:spPr>
        <p:txBody>
          <a:bodyPr anchor="ctr">
            <a:spAutoFit/>
          </a:bodyPr>
          <a:lstStyle/>
          <a:p>
            <a:pPr algn="ctr">
              <a:buClr>
                <a:srgbClr val="FD0000"/>
              </a:buClr>
            </a:pPr>
            <a:endParaRPr lang="en-US" sz="1400" b="0" i="1">
              <a:solidFill>
                <a:srgbClr val="000000"/>
              </a:solidFill>
              <a:cs typeface="Arial" pitchFamily="34" charset="0"/>
            </a:endParaRPr>
          </a:p>
        </p:txBody>
      </p:sp>
      <p:sp>
        <p:nvSpPr>
          <p:cNvPr id="302128" name="Rectangle 32"/>
          <p:cNvSpPr>
            <a:spLocks noChangeArrowheads="1"/>
          </p:cNvSpPr>
          <p:nvPr/>
        </p:nvSpPr>
        <p:spPr bwMode="gray">
          <a:xfrm>
            <a:off x="1319501" y="3330575"/>
            <a:ext cx="2731517" cy="339196"/>
          </a:xfrm>
          <a:prstGeom prst="rect">
            <a:avLst/>
          </a:prstGeom>
          <a:noFill/>
          <a:ln w="9525" algn="ctr">
            <a:noFill/>
            <a:miter lim="800000"/>
            <a:headEnd/>
            <a:tailEnd/>
          </a:ln>
        </p:spPr>
        <p:txBody>
          <a:bodyPr wrap="none" lIns="92075" tIns="46038" rIns="92075" bIns="46038">
            <a:spAutoFit/>
          </a:bodyPr>
          <a:lstStyle/>
          <a:p>
            <a:pPr marL="119063" indent="-119063" algn="ctr">
              <a:buClr>
                <a:srgbClr val="FD0000"/>
              </a:buClr>
            </a:pPr>
            <a:r>
              <a:rPr lang="en-US" sz="1600" i="1">
                <a:solidFill>
                  <a:srgbClr val="FFFFFF"/>
                </a:solidFill>
                <a:cs typeface="Arial" pitchFamily="34" charset="0"/>
              </a:rPr>
              <a:t>Oracle Fusion Middleware</a:t>
            </a:r>
            <a:endParaRPr lang="en-US" sz="1600" b="0" i="1">
              <a:solidFill>
                <a:srgbClr val="FFFFFF"/>
              </a:solidFill>
              <a:cs typeface="Arial" pitchFamily="34" charset="0"/>
            </a:endParaRPr>
          </a:p>
        </p:txBody>
      </p:sp>
      <p:sp>
        <p:nvSpPr>
          <p:cNvPr id="302129" name="Rectangle 33"/>
          <p:cNvSpPr>
            <a:spLocks noChangeArrowheads="1"/>
          </p:cNvSpPr>
          <p:nvPr/>
        </p:nvSpPr>
        <p:spPr bwMode="gray">
          <a:xfrm>
            <a:off x="1734665" y="2344742"/>
            <a:ext cx="1739258" cy="277641"/>
          </a:xfrm>
          <a:prstGeom prst="rect">
            <a:avLst/>
          </a:prstGeom>
          <a:noFill/>
          <a:ln w="9525" algn="ctr">
            <a:noFill/>
            <a:miter lim="800000"/>
            <a:headEnd/>
            <a:tailEnd/>
          </a:ln>
        </p:spPr>
        <p:txBody>
          <a:bodyPr wrap="none" lIns="92075" tIns="46038" rIns="92075" bIns="46038">
            <a:spAutoFit/>
          </a:bodyPr>
          <a:lstStyle/>
          <a:p>
            <a:pPr marL="119063" indent="-119063" algn="ctr">
              <a:buClr>
                <a:srgbClr val="FD0000"/>
              </a:buClr>
            </a:pPr>
            <a:r>
              <a:rPr lang="en-US" sz="1200" i="1">
                <a:solidFill>
                  <a:srgbClr val="000000"/>
                </a:solidFill>
                <a:cs typeface="Arial" pitchFamily="34" charset="0"/>
              </a:rPr>
              <a:t>Platform as a Service</a:t>
            </a:r>
          </a:p>
        </p:txBody>
      </p:sp>
      <p:sp>
        <p:nvSpPr>
          <p:cNvPr id="302130" name="AutoShape 34"/>
          <p:cNvSpPr>
            <a:spLocks noChangeArrowheads="1"/>
          </p:cNvSpPr>
          <p:nvPr/>
        </p:nvSpPr>
        <p:spPr bwMode="auto">
          <a:xfrm>
            <a:off x="409579" y="2801045"/>
            <a:ext cx="1071563" cy="349448"/>
          </a:xfrm>
          <a:prstGeom prst="roundRect">
            <a:avLst>
              <a:gd name="adj" fmla="val 20833"/>
            </a:avLst>
          </a:prstGeom>
          <a:solidFill>
            <a:schemeClr val="accent1"/>
          </a:solidFill>
          <a:ln w="12700">
            <a:solidFill>
              <a:schemeClr val="accent1"/>
            </a:solidFill>
            <a:round/>
            <a:headEnd/>
            <a:tailEnd/>
          </a:ln>
        </p:spPr>
        <p:txBody>
          <a:bodyPr anchor="ctr">
            <a:spAutoFit/>
          </a:bodyPr>
          <a:lstStyle/>
          <a:p>
            <a:pPr algn="ctr">
              <a:buClr>
                <a:srgbClr val="FD0000"/>
              </a:buClr>
            </a:pPr>
            <a:endParaRPr lang="en-US" sz="1400" b="0" i="1">
              <a:solidFill>
                <a:srgbClr val="000000"/>
              </a:solidFill>
              <a:cs typeface="Arial" pitchFamily="34" charset="0"/>
            </a:endParaRPr>
          </a:p>
        </p:txBody>
      </p:sp>
      <p:sp>
        <p:nvSpPr>
          <p:cNvPr id="302131" name="AutoShape 35"/>
          <p:cNvSpPr>
            <a:spLocks noChangeArrowheads="1"/>
          </p:cNvSpPr>
          <p:nvPr/>
        </p:nvSpPr>
        <p:spPr bwMode="auto">
          <a:xfrm>
            <a:off x="1562106" y="2801045"/>
            <a:ext cx="1071563" cy="349448"/>
          </a:xfrm>
          <a:prstGeom prst="roundRect">
            <a:avLst>
              <a:gd name="adj" fmla="val 20833"/>
            </a:avLst>
          </a:prstGeom>
          <a:solidFill>
            <a:schemeClr val="accent1"/>
          </a:solidFill>
          <a:ln w="12700">
            <a:solidFill>
              <a:schemeClr val="accent1"/>
            </a:solidFill>
            <a:round/>
            <a:headEnd/>
            <a:tailEnd/>
          </a:ln>
        </p:spPr>
        <p:txBody>
          <a:bodyPr anchor="ctr">
            <a:spAutoFit/>
          </a:bodyPr>
          <a:lstStyle/>
          <a:p>
            <a:pPr algn="ctr">
              <a:buClr>
                <a:srgbClr val="FD0000"/>
              </a:buClr>
            </a:pPr>
            <a:endParaRPr lang="en-US" sz="1400" b="0" i="1">
              <a:solidFill>
                <a:srgbClr val="000000"/>
              </a:solidFill>
              <a:cs typeface="Arial" pitchFamily="34" charset="0"/>
            </a:endParaRPr>
          </a:p>
        </p:txBody>
      </p:sp>
      <p:sp>
        <p:nvSpPr>
          <p:cNvPr id="302132" name="AutoShape 36"/>
          <p:cNvSpPr>
            <a:spLocks noChangeArrowheads="1"/>
          </p:cNvSpPr>
          <p:nvPr/>
        </p:nvSpPr>
        <p:spPr bwMode="auto">
          <a:xfrm>
            <a:off x="2705106" y="2801045"/>
            <a:ext cx="1071563" cy="349448"/>
          </a:xfrm>
          <a:prstGeom prst="roundRect">
            <a:avLst>
              <a:gd name="adj" fmla="val 20833"/>
            </a:avLst>
          </a:prstGeom>
          <a:solidFill>
            <a:schemeClr val="accent1"/>
          </a:solidFill>
          <a:ln w="12700">
            <a:solidFill>
              <a:schemeClr val="accent1"/>
            </a:solidFill>
            <a:round/>
            <a:headEnd/>
            <a:tailEnd/>
          </a:ln>
        </p:spPr>
        <p:txBody>
          <a:bodyPr anchor="ctr">
            <a:spAutoFit/>
          </a:bodyPr>
          <a:lstStyle/>
          <a:p>
            <a:pPr algn="ctr">
              <a:buClr>
                <a:srgbClr val="FD0000"/>
              </a:buClr>
            </a:pPr>
            <a:endParaRPr lang="en-US" sz="1400" b="0" i="1">
              <a:solidFill>
                <a:srgbClr val="000000"/>
              </a:solidFill>
              <a:cs typeface="Arial" pitchFamily="34" charset="0"/>
            </a:endParaRPr>
          </a:p>
        </p:txBody>
      </p:sp>
      <p:sp>
        <p:nvSpPr>
          <p:cNvPr id="302133" name="Rectangle 37"/>
          <p:cNvSpPr>
            <a:spLocks noChangeArrowheads="1"/>
          </p:cNvSpPr>
          <p:nvPr/>
        </p:nvSpPr>
        <p:spPr bwMode="gray">
          <a:xfrm>
            <a:off x="454183" y="2778129"/>
            <a:ext cx="952184" cy="431529"/>
          </a:xfrm>
          <a:prstGeom prst="rect">
            <a:avLst/>
          </a:prstGeom>
          <a:noFill/>
          <a:ln w="9525" algn="ctr">
            <a:noFill/>
            <a:miter lim="800000"/>
            <a:headEnd/>
            <a:tailEnd/>
          </a:ln>
        </p:spPr>
        <p:txBody>
          <a:bodyPr wrap="none" lIns="92075" tIns="46038" rIns="92075" bIns="46038">
            <a:spAutoFit/>
          </a:bodyPr>
          <a:lstStyle/>
          <a:p>
            <a:pPr algn="ctr">
              <a:buClr>
                <a:srgbClr val="FD0000"/>
              </a:buClr>
            </a:pPr>
            <a:r>
              <a:rPr lang="en-US" sz="1100" i="1">
                <a:solidFill>
                  <a:srgbClr val="FFFFFF"/>
                </a:solidFill>
                <a:cs typeface="Arial" pitchFamily="34" charset="0"/>
              </a:rPr>
              <a:t>Integration</a:t>
            </a:r>
            <a:r>
              <a:rPr lang="en-US" sz="1100" b="0" i="1">
                <a:solidFill>
                  <a:srgbClr val="FFFFFF"/>
                </a:solidFill>
                <a:cs typeface="Arial" pitchFamily="34" charset="0"/>
              </a:rPr>
              <a:t>:</a:t>
            </a:r>
            <a:br>
              <a:rPr lang="en-US" sz="1100" b="0" i="1">
                <a:solidFill>
                  <a:srgbClr val="FFFFFF"/>
                </a:solidFill>
                <a:cs typeface="Arial" pitchFamily="34" charset="0"/>
              </a:rPr>
            </a:br>
            <a:r>
              <a:rPr lang="en-US" sz="1100" b="0" i="1">
                <a:solidFill>
                  <a:srgbClr val="FFFFFF"/>
                </a:solidFill>
                <a:cs typeface="Arial" pitchFamily="34" charset="0"/>
              </a:rPr>
              <a:t>SOA Suite</a:t>
            </a:r>
          </a:p>
        </p:txBody>
      </p:sp>
      <p:sp>
        <p:nvSpPr>
          <p:cNvPr id="302134" name="Rectangle 38"/>
          <p:cNvSpPr>
            <a:spLocks noChangeArrowheads="1"/>
          </p:cNvSpPr>
          <p:nvPr/>
        </p:nvSpPr>
        <p:spPr bwMode="gray">
          <a:xfrm>
            <a:off x="2696949" y="2778129"/>
            <a:ext cx="1029128" cy="431529"/>
          </a:xfrm>
          <a:prstGeom prst="rect">
            <a:avLst/>
          </a:prstGeom>
          <a:noFill/>
          <a:ln w="9525" algn="ctr">
            <a:noFill/>
            <a:miter lim="800000"/>
            <a:headEnd/>
            <a:tailEnd/>
          </a:ln>
        </p:spPr>
        <p:txBody>
          <a:bodyPr wrap="none" lIns="92075" tIns="46038" rIns="92075" bIns="46038">
            <a:spAutoFit/>
          </a:bodyPr>
          <a:lstStyle/>
          <a:p>
            <a:pPr algn="ctr">
              <a:buClr>
                <a:srgbClr val="FD0000"/>
              </a:buClr>
            </a:pPr>
            <a:r>
              <a:rPr lang="en-US" sz="1100" i="1">
                <a:solidFill>
                  <a:srgbClr val="FFFFFF"/>
                </a:solidFill>
                <a:cs typeface="Arial" pitchFamily="34" charset="0"/>
              </a:rPr>
              <a:t>Security</a:t>
            </a:r>
            <a:r>
              <a:rPr lang="en-US" sz="1100" b="0" i="1">
                <a:solidFill>
                  <a:srgbClr val="FFFFFF"/>
                </a:solidFill>
                <a:cs typeface="Arial" pitchFamily="34" charset="0"/>
              </a:rPr>
              <a:t>:</a:t>
            </a:r>
            <a:br>
              <a:rPr lang="en-US" sz="1100" b="0" i="1">
                <a:solidFill>
                  <a:srgbClr val="FFFFFF"/>
                </a:solidFill>
                <a:cs typeface="Arial" pitchFamily="34" charset="0"/>
              </a:rPr>
            </a:br>
            <a:r>
              <a:rPr lang="en-US" sz="1100" b="0" i="1">
                <a:solidFill>
                  <a:srgbClr val="FFFFFF"/>
                </a:solidFill>
                <a:cs typeface="Arial" pitchFamily="34" charset="0"/>
              </a:rPr>
              <a:t>Identity Mgmt</a:t>
            </a:r>
          </a:p>
        </p:txBody>
      </p:sp>
      <p:sp>
        <p:nvSpPr>
          <p:cNvPr id="302135" name="AutoShape 39"/>
          <p:cNvSpPr>
            <a:spLocks noChangeArrowheads="1"/>
          </p:cNvSpPr>
          <p:nvPr/>
        </p:nvSpPr>
        <p:spPr bwMode="auto">
          <a:xfrm>
            <a:off x="3848106" y="2801045"/>
            <a:ext cx="1071563" cy="349448"/>
          </a:xfrm>
          <a:prstGeom prst="roundRect">
            <a:avLst>
              <a:gd name="adj" fmla="val 20833"/>
            </a:avLst>
          </a:prstGeom>
          <a:solidFill>
            <a:schemeClr val="accent1"/>
          </a:solidFill>
          <a:ln w="12700">
            <a:solidFill>
              <a:schemeClr val="accent1"/>
            </a:solidFill>
            <a:round/>
            <a:headEnd/>
            <a:tailEnd/>
          </a:ln>
        </p:spPr>
        <p:txBody>
          <a:bodyPr anchor="ctr">
            <a:spAutoFit/>
          </a:bodyPr>
          <a:lstStyle/>
          <a:p>
            <a:pPr algn="ctr">
              <a:buClr>
                <a:srgbClr val="FD0000"/>
              </a:buClr>
            </a:pPr>
            <a:endParaRPr lang="en-US" sz="1400" b="0" i="1">
              <a:solidFill>
                <a:srgbClr val="000000"/>
              </a:solidFill>
              <a:cs typeface="Arial" pitchFamily="34" charset="0"/>
            </a:endParaRPr>
          </a:p>
        </p:txBody>
      </p:sp>
      <p:sp>
        <p:nvSpPr>
          <p:cNvPr id="302136" name="Rectangle 40"/>
          <p:cNvSpPr>
            <a:spLocks noChangeArrowheads="1"/>
          </p:cNvSpPr>
          <p:nvPr/>
        </p:nvSpPr>
        <p:spPr bwMode="gray">
          <a:xfrm>
            <a:off x="1498418" y="2778129"/>
            <a:ext cx="1187825" cy="431529"/>
          </a:xfrm>
          <a:prstGeom prst="rect">
            <a:avLst/>
          </a:prstGeom>
          <a:noFill/>
          <a:ln w="9525" algn="ctr">
            <a:noFill/>
            <a:miter lim="800000"/>
            <a:headEnd/>
            <a:tailEnd/>
          </a:ln>
        </p:spPr>
        <p:txBody>
          <a:bodyPr wrap="none" lIns="92075" tIns="46038" rIns="92075" bIns="46038">
            <a:spAutoFit/>
          </a:bodyPr>
          <a:lstStyle/>
          <a:p>
            <a:pPr algn="ctr">
              <a:buClr>
                <a:srgbClr val="FD0000"/>
              </a:buClr>
            </a:pPr>
            <a:r>
              <a:rPr lang="en-US" sz="1100" i="1">
                <a:solidFill>
                  <a:srgbClr val="FFFFFF"/>
                </a:solidFill>
                <a:cs typeface="Arial" pitchFamily="34" charset="0"/>
              </a:rPr>
              <a:t>Process Mgmt</a:t>
            </a:r>
            <a:r>
              <a:rPr lang="en-US" sz="1100" b="0" i="1">
                <a:solidFill>
                  <a:srgbClr val="FFFFFF"/>
                </a:solidFill>
                <a:cs typeface="Arial" pitchFamily="34" charset="0"/>
              </a:rPr>
              <a:t>:</a:t>
            </a:r>
            <a:br>
              <a:rPr lang="en-US" sz="1100" b="0" i="1">
                <a:solidFill>
                  <a:srgbClr val="FFFFFF"/>
                </a:solidFill>
                <a:cs typeface="Arial" pitchFamily="34" charset="0"/>
              </a:rPr>
            </a:br>
            <a:r>
              <a:rPr lang="en-US" sz="1100" b="0" i="1">
                <a:solidFill>
                  <a:srgbClr val="FFFFFF"/>
                </a:solidFill>
                <a:cs typeface="Arial" pitchFamily="34" charset="0"/>
              </a:rPr>
              <a:t>BPM Suite</a:t>
            </a:r>
          </a:p>
        </p:txBody>
      </p:sp>
      <p:sp>
        <p:nvSpPr>
          <p:cNvPr id="302137" name="Rectangle 41"/>
          <p:cNvSpPr>
            <a:spLocks noChangeArrowheads="1"/>
          </p:cNvSpPr>
          <p:nvPr/>
        </p:nvSpPr>
        <p:spPr bwMode="gray">
          <a:xfrm>
            <a:off x="3766129" y="2789241"/>
            <a:ext cx="1194237" cy="416141"/>
          </a:xfrm>
          <a:prstGeom prst="rect">
            <a:avLst/>
          </a:prstGeom>
          <a:noFill/>
          <a:ln w="9525" algn="ctr">
            <a:noFill/>
            <a:miter lim="800000"/>
            <a:headEnd/>
            <a:tailEnd/>
          </a:ln>
        </p:spPr>
        <p:txBody>
          <a:bodyPr wrap="none" lIns="92075" tIns="46038" rIns="92075" bIns="46038">
            <a:spAutoFit/>
          </a:bodyPr>
          <a:lstStyle/>
          <a:p>
            <a:pPr algn="ctr">
              <a:buClr>
                <a:srgbClr val="FD0000"/>
              </a:buClr>
            </a:pPr>
            <a:r>
              <a:rPr lang="en-US" sz="1000" i="1">
                <a:solidFill>
                  <a:srgbClr val="FFFFFF"/>
                </a:solidFill>
                <a:cs typeface="Arial" pitchFamily="34" charset="0"/>
              </a:rPr>
              <a:t>User Interaction</a:t>
            </a:r>
            <a:r>
              <a:rPr lang="en-US" sz="1000" b="0" i="1">
                <a:solidFill>
                  <a:srgbClr val="FFFFFF"/>
                </a:solidFill>
                <a:cs typeface="Arial" pitchFamily="34" charset="0"/>
              </a:rPr>
              <a:t>:</a:t>
            </a:r>
            <a:br>
              <a:rPr lang="en-US" sz="1000" b="0" i="1">
                <a:solidFill>
                  <a:srgbClr val="FFFFFF"/>
                </a:solidFill>
                <a:cs typeface="Arial" pitchFamily="34" charset="0"/>
              </a:rPr>
            </a:br>
            <a:r>
              <a:rPr lang="en-US" sz="1100" b="0" i="1">
                <a:solidFill>
                  <a:srgbClr val="FFFFFF"/>
                </a:solidFill>
                <a:cs typeface="Arial" pitchFamily="34" charset="0"/>
              </a:rPr>
              <a:t>WebCenter</a:t>
            </a:r>
          </a:p>
        </p:txBody>
      </p:sp>
      <p:sp>
        <p:nvSpPr>
          <p:cNvPr id="98" name="AutoShape 2"/>
          <p:cNvSpPr>
            <a:spLocks noChangeArrowheads="1"/>
          </p:cNvSpPr>
          <p:nvPr/>
        </p:nvSpPr>
        <p:spPr bwMode="auto">
          <a:xfrm>
            <a:off x="1984085" y="1740918"/>
            <a:ext cx="1207699" cy="312527"/>
          </a:xfrm>
          <a:prstGeom prst="roundRect">
            <a:avLst>
              <a:gd name="adj" fmla="val 16667"/>
            </a:avLst>
          </a:prstGeom>
          <a:solidFill>
            <a:schemeClr val="accent1"/>
          </a:solidFill>
          <a:ln>
            <a:headEnd/>
            <a:tailEnd/>
          </a:ln>
        </p:spPr>
        <p:style>
          <a:lnRef idx="0">
            <a:schemeClr val="accent1"/>
          </a:lnRef>
          <a:fillRef idx="3">
            <a:schemeClr val="accent1"/>
          </a:fillRef>
          <a:effectRef idx="3">
            <a:schemeClr val="accent1"/>
          </a:effectRef>
          <a:fontRef idx="minor">
            <a:schemeClr val="lt1"/>
          </a:fontRef>
        </p:style>
        <p:txBody>
          <a:bodyPr lIns="77443" tIns="38722" rIns="77443" bIns="38722" anchor="ctr"/>
          <a:lstStyle/>
          <a:p>
            <a:pPr algn="ctr" defTabSz="768711">
              <a:spcBef>
                <a:spcPts val="630"/>
              </a:spcBef>
              <a:tabLst>
                <a:tab pos="0" algn="l"/>
                <a:tab pos="768711" algn="l"/>
                <a:tab pos="1536532" algn="l"/>
                <a:tab pos="2305242" algn="l"/>
                <a:tab pos="3073953" algn="l"/>
                <a:tab pos="3841775" algn="l"/>
                <a:tab pos="4610485" algn="l"/>
                <a:tab pos="5378306" algn="l"/>
                <a:tab pos="6147017" algn="l"/>
                <a:tab pos="6915727" algn="l"/>
                <a:tab pos="7683549" algn="l"/>
                <a:tab pos="8452260" algn="l"/>
              </a:tabLst>
              <a:defRPr/>
            </a:pPr>
            <a:r>
              <a:rPr lang="en-US" sz="1200" i="1" dirty="0">
                <a:solidFill>
                  <a:srgbClr val="FFFFFF"/>
                </a:solidFill>
                <a:ea typeface="ＭＳ Ｐゴシック" charset="-128"/>
              </a:rPr>
              <a:t>Oracle Apps</a:t>
            </a:r>
          </a:p>
        </p:txBody>
      </p:sp>
      <p:sp>
        <p:nvSpPr>
          <p:cNvPr id="99" name="AutoShape 3"/>
          <p:cNvSpPr>
            <a:spLocks noChangeArrowheads="1"/>
          </p:cNvSpPr>
          <p:nvPr/>
        </p:nvSpPr>
        <p:spPr bwMode="auto">
          <a:xfrm>
            <a:off x="528600" y="1741277"/>
            <a:ext cx="1326081" cy="323799"/>
          </a:xfrm>
          <a:prstGeom prst="roundRect">
            <a:avLst>
              <a:gd name="adj" fmla="val 16667"/>
            </a:avLst>
          </a:prstGeom>
          <a:solidFill>
            <a:schemeClr val="bg1">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lIns="77443" tIns="38722" rIns="77443" bIns="38722" anchor="ctr"/>
          <a:lstStyle/>
          <a:p>
            <a:pPr algn="ctr" defTabSz="768711">
              <a:spcBef>
                <a:spcPts val="630"/>
              </a:spcBef>
              <a:tabLst>
                <a:tab pos="0" algn="l"/>
                <a:tab pos="768711" algn="l"/>
                <a:tab pos="1536532" algn="l"/>
                <a:tab pos="2305242" algn="l"/>
                <a:tab pos="3073953" algn="l"/>
                <a:tab pos="3841775" algn="l"/>
                <a:tab pos="4610485" algn="l"/>
                <a:tab pos="5378306" algn="l"/>
                <a:tab pos="6147017" algn="l"/>
                <a:tab pos="6915727" algn="l"/>
                <a:tab pos="7683549" algn="l"/>
                <a:tab pos="8452260" algn="l"/>
              </a:tabLst>
              <a:defRPr/>
            </a:pPr>
            <a:r>
              <a:rPr lang="en-US" sz="1200" i="1" dirty="0">
                <a:solidFill>
                  <a:srgbClr val="FFFFFF"/>
                </a:solidFill>
                <a:ea typeface="ＭＳ Ｐゴシック" charset="-128"/>
              </a:rPr>
              <a:t>3rd Party Apps</a:t>
            </a:r>
          </a:p>
        </p:txBody>
      </p:sp>
      <p:sp>
        <p:nvSpPr>
          <p:cNvPr id="100" name="AutoShape 3"/>
          <p:cNvSpPr>
            <a:spLocks noChangeArrowheads="1"/>
          </p:cNvSpPr>
          <p:nvPr/>
        </p:nvSpPr>
        <p:spPr bwMode="auto">
          <a:xfrm>
            <a:off x="3347050" y="1741277"/>
            <a:ext cx="1268082" cy="323799"/>
          </a:xfrm>
          <a:prstGeom prst="roundRect">
            <a:avLst>
              <a:gd name="adj" fmla="val 16667"/>
            </a:avLst>
          </a:prstGeom>
          <a:solidFill>
            <a:schemeClr val="bg1">
              <a:lumMod val="50000"/>
            </a:schemeClr>
          </a:solidFill>
          <a:ln>
            <a:headEnd/>
            <a:tailEnd/>
          </a:ln>
        </p:spPr>
        <p:style>
          <a:lnRef idx="0">
            <a:schemeClr val="accent2"/>
          </a:lnRef>
          <a:fillRef idx="3">
            <a:schemeClr val="accent2"/>
          </a:fillRef>
          <a:effectRef idx="3">
            <a:schemeClr val="accent2"/>
          </a:effectRef>
          <a:fontRef idx="minor">
            <a:schemeClr val="lt1"/>
          </a:fontRef>
        </p:style>
        <p:txBody>
          <a:bodyPr lIns="77443" tIns="38722" rIns="77443" bIns="38722" anchor="ctr"/>
          <a:lstStyle/>
          <a:p>
            <a:pPr algn="ctr" defTabSz="768711">
              <a:spcBef>
                <a:spcPts val="630"/>
              </a:spcBef>
              <a:tabLst>
                <a:tab pos="0" algn="l"/>
                <a:tab pos="768711" algn="l"/>
                <a:tab pos="1536532" algn="l"/>
                <a:tab pos="2305242" algn="l"/>
                <a:tab pos="3073953" algn="l"/>
                <a:tab pos="3841775" algn="l"/>
                <a:tab pos="4610485" algn="l"/>
                <a:tab pos="5378306" algn="l"/>
                <a:tab pos="6147017" algn="l"/>
                <a:tab pos="6915727" algn="l"/>
                <a:tab pos="7683549" algn="l"/>
                <a:tab pos="8452260" algn="l"/>
              </a:tabLst>
              <a:defRPr/>
            </a:pPr>
            <a:r>
              <a:rPr lang="en-US" sz="1200" i="1" dirty="0">
                <a:solidFill>
                  <a:srgbClr val="FFFFFF"/>
                </a:solidFill>
                <a:ea typeface="ＭＳ Ｐゴシック" charset="-128"/>
              </a:rPr>
              <a:t>ISV Apps</a:t>
            </a:r>
          </a:p>
        </p:txBody>
      </p:sp>
      <p:sp>
        <p:nvSpPr>
          <p:cNvPr id="302147" name="AutoShape 51"/>
          <p:cNvSpPr>
            <a:spLocks noChangeArrowheads="1"/>
          </p:cNvSpPr>
          <p:nvPr/>
        </p:nvSpPr>
        <p:spPr bwMode="auto">
          <a:xfrm flipV="1">
            <a:off x="5240341" y="1520475"/>
            <a:ext cx="484187" cy="673804"/>
          </a:xfrm>
          <a:prstGeom prst="leftRightArrow">
            <a:avLst>
              <a:gd name="adj1" fmla="val 50000"/>
              <a:gd name="adj2" fmla="val 30525"/>
            </a:avLst>
          </a:prstGeom>
          <a:gradFill rotWithShape="1">
            <a:gsLst>
              <a:gs pos="0">
                <a:srgbClr val="748A97"/>
              </a:gs>
              <a:gs pos="50000">
                <a:srgbClr val="A8C7DA"/>
              </a:gs>
              <a:gs pos="100000">
                <a:srgbClr val="C8EDFF"/>
              </a:gs>
            </a:gsLst>
            <a:lin ang="5400000" scaled="1"/>
          </a:gradFill>
          <a:ln w="9525">
            <a:noFill/>
            <a:miter lim="800000"/>
            <a:headEnd/>
            <a:tailEnd/>
          </a:ln>
        </p:spPr>
        <p:txBody>
          <a:bodyPr lIns="76839" tIns="38419" rIns="76839" bIns="38419" anchor="ctr">
            <a:spAutoFit/>
          </a:bodyPr>
          <a:lstStyle/>
          <a:p>
            <a:pPr defTabSz="768350"/>
            <a:endParaRPr lang="en-US" sz="1700" b="0" i="1">
              <a:solidFill>
                <a:srgbClr val="000000"/>
              </a:solidFill>
              <a:cs typeface="Arial" pitchFamily="34" charset="0"/>
            </a:endParaRPr>
          </a:p>
        </p:txBody>
      </p:sp>
      <p:sp>
        <p:nvSpPr>
          <p:cNvPr id="302148" name="AutoShape 51"/>
          <p:cNvSpPr>
            <a:spLocks noChangeArrowheads="1"/>
          </p:cNvSpPr>
          <p:nvPr/>
        </p:nvSpPr>
        <p:spPr bwMode="auto">
          <a:xfrm flipV="1">
            <a:off x="5240341" y="3146075"/>
            <a:ext cx="484187" cy="673804"/>
          </a:xfrm>
          <a:prstGeom prst="leftRightArrow">
            <a:avLst>
              <a:gd name="adj1" fmla="val 50000"/>
              <a:gd name="adj2" fmla="val 30480"/>
            </a:avLst>
          </a:prstGeom>
          <a:gradFill rotWithShape="1">
            <a:gsLst>
              <a:gs pos="0">
                <a:srgbClr val="748A97"/>
              </a:gs>
              <a:gs pos="50000">
                <a:srgbClr val="A8C7DA"/>
              </a:gs>
              <a:gs pos="100000">
                <a:srgbClr val="C8EDFF"/>
              </a:gs>
            </a:gsLst>
            <a:lin ang="5400000" scaled="1"/>
          </a:gradFill>
          <a:ln w="9525">
            <a:noFill/>
            <a:miter lim="800000"/>
            <a:headEnd/>
            <a:tailEnd/>
          </a:ln>
        </p:spPr>
        <p:txBody>
          <a:bodyPr lIns="76839" tIns="38419" rIns="76839" bIns="38419" anchor="ctr">
            <a:spAutoFit/>
          </a:bodyPr>
          <a:lstStyle/>
          <a:p>
            <a:pPr defTabSz="768350"/>
            <a:endParaRPr lang="en-US" sz="1700" b="0" i="1">
              <a:solidFill>
                <a:srgbClr val="000000"/>
              </a:solidFill>
              <a:cs typeface="Arial" pitchFamily="34" charset="0"/>
            </a:endParaRPr>
          </a:p>
        </p:txBody>
      </p:sp>
      <p:sp>
        <p:nvSpPr>
          <p:cNvPr id="302149" name="AutoShape 51"/>
          <p:cNvSpPr>
            <a:spLocks noChangeArrowheads="1"/>
          </p:cNvSpPr>
          <p:nvPr/>
        </p:nvSpPr>
        <p:spPr bwMode="auto">
          <a:xfrm flipV="1">
            <a:off x="5240341" y="4908199"/>
            <a:ext cx="484187" cy="673804"/>
          </a:xfrm>
          <a:prstGeom prst="leftRightArrow">
            <a:avLst>
              <a:gd name="adj1" fmla="val 50000"/>
              <a:gd name="adj2" fmla="val 30525"/>
            </a:avLst>
          </a:prstGeom>
          <a:gradFill rotWithShape="1">
            <a:gsLst>
              <a:gs pos="0">
                <a:srgbClr val="748A97"/>
              </a:gs>
              <a:gs pos="50000">
                <a:srgbClr val="A8C7DA"/>
              </a:gs>
              <a:gs pos="100000">
                <a:srgbClr val="C8EDFF"/>
              </a:gs>
            </a:gsLst>
            <a:lin ang="5400000" scaled="1"/>
          </a:gradFill>
          <a:ln w="9525">
            <a:noFill/>
            <a:miter lim="800000"/>
            <a:headEnd/>
            <a:tailEnd/>
          </a:ln>
        </p:spPr>
        <p:txBody>
          <a:bodyPr lIns="76839" tIns="38419" rIns="76839" bIns="38419" anchor="ctr">
            <a:spAutoFit/>
          </a:bodyPr>
          <a:lstStyle/>
          <a:p>
            <a:pPr defTabSz="768350"/>
            <a:endParaRPr lang="en-US" sz="1700" b="0" i="1">
              <a:solidFill>
                <a:srgbClr val="000000"/>
              </a:solidFill>
              <a:cs typeface="Arial" pitchFamily="34" charset="0"/>
            </a:endParaRPr>
          </a:p>
        </p:txBody>
      </p:sp>
      <p:sp>
        <p:nvSpPr>
          <p:cNvPr id="302150" name="Rectangle 33"/>
          <p:cNvSpPr>
            <a:spLocks noChangeArrowheads="1"/>
          </p:cNvSpPr>
          <p:nvPr/>
        </p:nvSpPr>
        <p:spPr bwMode="gray">
          <a:xfrm>
            <a:off x="2048060" y="1233491"/>
            <a:ext cx="1110881" cy="277641"/>
          </a:xfrm>
          <a:prstGeom prst="rect">
            <a:avLst/>
          </a:prstGeom>
          <a:noFill/>
          <a:ln w="9525" algn="ctr">
            <a:noFill/>
            <a:miter lim="800000"/>
            <a:headEnd/>
            <a:tailEnd/>
          </a:ln>
        </p:spPr>
        <p:txBody>
          <a:bodyPr wrap="none" lIns="92075" tIns="46038" rIns="92075" bIns="46038">
            <a:spAutoFit/>
          </a:bodyPr>
          <a:lstStyle/>
          <a:p>
            <a:pPr marL="119063" indent="-119063" algn="ctr">
              <a:buClr>
                <a:srgbClr val="FD0000"/>
              </a:buClr>
            </a:pPr>
            <a:r>
              <a:rPr lang="en-US" sz="1200" i="1" dirty="0">
                <a:solidFill>
                  <a:srgbClr val="000000"/>
                </a:solidFill>
                <a:cs typeface="Arial" pitchFamily="34" charset="0"/>
              </a:rPr>
              <a:t>Applications</a:t>
            </a:r>
          </a:p>
        </p:txBody>
      </p:sp>
      <p:pic>
        <p:nvPicPr>
          <p:cNvPr id="302151" name="Picture 4" descr="Storage Server"/>
          <p:cNvPicPr>
            <a:picLocks noChangeAspect="1" noChangeArrowheads="1"/>
          </p:cNvPicPr>
          <p:nvPr/>
        </p:nvPicPr>
        <p:blipFill>
          <a:blip r:embed="rId3" cstate="print"/>
          <a:srcRect/>
          <a:stretch>
            <a:fillRect/>
          </a:stretch>
        </p:blipFill>
        <p:spPr bwMode="auto">
          <a:xfrm>
            <a:off x="457200" y="5662613"/>
            <a:ext cx="1447800" cy="265112"/>
          </a:xfrm>
          <a:prstGeom prst="rect">
            <a:avLst/>
          </a:prstGeom>
          <a:noFill/>
          <a:ln w="9525">
            <a:noFill/>
            <a:miter lim="800000"/>
            <a:headEnd/>
            <a:tailEnd/>
          </a:ln>
        </p:spPr>
      </p:pic>
      <p:pic>
        <p:nvPicPr>
          <p:cNvPr id="302152" name="Picture 5" descr="DB Server"/>
          <p:cNvPicPr>
            <a:picLocks noChangeAspect="1" noChangeArrowheads="1"/>
          </p:cNvPicPr>
          <p:nvPr/>
        </p:nvPicPr>
        <p:blipFill>
          <a:blip r:embed="rId4" cstate="print"/>
          <a:srcRect/>
          <a:stretch>
            <a:fillRect/>
          </a:stretch>
        </p:blipFill>
        <p:spPr bwMode="auto">
          <a:xfrm>
            <a:off x="457200" y="5434016"/>
            <a:ext cx="1447800" cy="187325"/>
          </a:xfrm>
          <a:prstGeom prst="rect">
            <a:avLst/>
          </a:prstGeom>
          <a:noFill/>
          <a:ln w="9525">
            <a:noFill/>
            <a:miter lim="800000"/>
            <a:headEnd/>
            <a:tailEnd/>
          </a:ln>
        </p:spPr>
      </p:pic>
      <p:pic>
        <p:nvPicPr>
          <p:cNvPr id="302153" name="Picture 6" descr="Storage Server"/>
          <p:cNvPicPr>
            <a:picLocks noChangeAspect="1" noChangeArrowheads="1"/>
          </p:cNvPicPr>
          <p:nvPr/>
        </p:nvPicPr>
        <p:blipFill>
          <a:blip r:embed="rId3" cstate="print"/>
          <a:srcRect/>
          <a:stretch>
            <a:fillRect/>
          </a:stretch>
        </p:blipFill>
        <p:spPr bwMode="auto">
          <a:xfrm>
            <a:off x="1981200" y="5662613"/>
            <a:ext cx="1447800" cy="265112"/>
          </a:xfrm>
          <a:prstGeom prst="rect">
            <a:avLst/>
          </a:prstGeom>
          <a:noFill/>
          <a:ln w="9525">
            <a:noFill/>
            <a:miter lim="800000"/>
            <a:headEnd/>
            <a:tailEnd/>
          </a:ln>
        </p:spPr>
      </p:pic>
      <p:pic>
        <p:nvPicPr>
          <p:cNvPr id="302154" name="Picture 7" descr="Storage Server"/>
          <p:cNvPicPr>
            <a:picLocks noChangeAspect="1" noChangeArrowheads="1"/>
          </p:cNvPicPr>
          <p:nvPr/>
        </p:nvPicPr>
        <p:blipFill>
          <a:blip r:embed="rId3" cstate="print"/>
          <a:srcRect/>
          <a:stretch>
            <a:fillRect/>
          </a:stretch>
        </p:blipFill>
        <p:spPr bwMode="auto">
          <a:xfrm>
            <a:off x="3505200" y="5662613"/>
            <a:ext cx="1447800" cy="265112"/>
          </a:xfrm>
          <a:prstGeom prst="rect">
            <a:avLst/>
          </a:prstGeom>
          <a:noFill/>
          <a:ln w="9525">
            <a:noFill/>
            <a:miter lim="800000"/>
            <a:headEnd/>
            <a:tailEnd/>
          </a:ln>
        </p:spPr>
      </p:pic>
      <p:pic>
        <p:nvPicPr>
          <p:cNvPr id="302155" name="Picture 8" descr="DB Server"/>
          <p:cNvPicPr>
            <a:picLocks noChangeAspect="1" noChangeArrowheads="1"/>
          </p:cNvPicPr>
          <p:nvPr/>
        </p:nvPicPr>
        <p:blipFill>
          <a:blip r:embed="rId4" cstate="print"/>
          <a:srcRect/>
          <a:stretch>
            <a:fillRect/>
          </a:stretch>
        </p:blipFill>
        <p:spPr bwMode="auto">
          <a:xfrm>
            <a:off x="457200" y="5281616"/>
            <a:ext cx="1447800" cy="187325"/>
          </a:xfrm>
          <a:prstGeom prst="rect">
            <a:avLst/>
          </a:prstGeom>
          <a:noFill/>
          <a:ln w="9525">
            <a:noFill/>
            <a:miter lim="800000"/>
            <a:headEnd/>
            <a:tailEnd/>
          </a:ln>
        </p:spPr>
      </p:pic>
      <p:pic>
        <p:nvPicPr>
          <p:cNvPr id="302156" name="Picture 9" descr="DB Server"/>
          <p:cNvPicPr>
            <a:picLocks noChangeAspect="1" noChangeArrowheads="1"/>
          </p:cNvPicPr>
          <p:nvPr/>
        </p:nvPicPr>
        <p:blipFill>
          <a:blip r:embed="rId4" cstate="print"/>
          <a:srcRect/>
          <a:stretch>
            <a:fillRect/>
          </a:stretch>
        </p:blipFill>
        <p:spPr bwMode="auto">
          <a:xfrm>
            <a:off x="1981200" y="5434016"/>
            <a:ext cx="1447800" cy="187325"/>
          </a:xfrm>
          <a:prstGeom prst="rect">
            <a:avLst/>
          </a:prstGeom>
          <a:noFill/>
          <a:ln w="9525">
            <a:noFill/>
            <a:miter lim="800000"/>
            <a:headEnd/>
            <a:tailEnd/>
          </a:ln>
        </p:spPr>
      </p:pic>
      <p:pic>
        <p:nvPicPr>
          <p:cNvPr id="302157" name="Picture 10" descr="DB Server"/>
          <p:cNvPicPr>
            <a:picLocks noChangeAspect="1" noChangeArrowheads="1"/>
          </p:cNvPicPr>
          <p:nvPr/>
        </p:nvPicPr>
        <p:blipFill>
          <a:blip r:embed="rId4" cstate="print"/>
          <a:srcRect/>
          <a:stretch>
            <a:fillRect/>
          </a:stretch>
        </p:blipFill>
        <p:spPr bwMode="auto">
          <a:xfrm>
            <a:off x="1981200" y="5281616"/>
            <a:ext cx="1447800" cy="187325"/>
          </a:xfrm>
          <a:prstGeom prst="rect">
            <a:avLst/>
          </a:prstGeom>
          <a:noFill/>
          <a:ln w="9525">
            <a:noFill/>
            <a:miter lim="800000"/>
            <a:headEnd/>
            <a:tailEnd/>
          </a:ln>
        </p:spPr>
      </p:pic>
      <p:pic>
        <p:nvPicPr>
          <p:cNvPr id="302158" name="Picture 11" descr="DB Server"/>
          <p:cNvPicPr>
            <a:picLocks noChangeAspect="1" noChangeArrowheads="1"/>
          </p:cNvPicPr>
          <p:nvPr/>
        </p:nvPicPr>
        <p:blipFill>
          <a:blip r:embed="rId4" cstate="print"/>
          <a:srcRect/>
          <a:stretch>
            <a:fillRect/>
          </a:stretch>
        </p:blipFill>
        <p:spPr bwMode="auto">
          <a:xfrm>
            <a:off x="3505200" y="5434016"/>
            <a:ext cx="1447800" cy="187325"/>
          </a:xfrm>
          <a:prstGeom prst="rect">
            <a:avLst/>
          </a:prstGeom>
          <a:noFill/>
          <a:ln w="9525">
            <a:noFill/>
            <a:miter lim="800000"/>
            <a:headEnd/>
            <a:tailEnd/>
          </a:ln>
        </p:spPr>
      </p:pic>
      <p:pic>
        <p:nvPicPr>
          <p:cNvPr id="302159" name="Picture 12" descr="DB Server"/>
          <p:cNvPicPr>
            <a:picLocks noChangeAspect="1" noChangeArrowheads="1"/>
          </p:cNvPicPr>
          <p:nvPr/>
        </p:nvPicPr>
        <p:blipFill>
          <a:blip r:embed="rId4" cstate="print"/>
          <a:srcRect/>
          <a:stretch>
            <a:fillRect/>
          </a:stretch>
        </p:blipFill>
        <p:spPr bwMode="auto">
          <a:xfrm>
            <a:off x="3505200" y="5281616"/>
            <a:ext cx="1447800" cy="187325"/>
          </a:xfrm>
          <a:prstGeom prst="rect">
            <a:avLst/>
          </a:prstGeom>
          <a:noFill/>
          <a:ln w="9525">
            <a:noFill/>
            <a:miter lim="800000"/>
            <a:headEnd/>
            <a:tailEnd/>
          </a:ln>
        </p:spPr>
      </p:pic>
      <p:sp>
        <p:nvSpPr>
          <p:cNvPr id="302160" name="AutoShape 13"/>
          <p:cNvSpPr>
            <a:spLocks noChangeArrowheads="1"/>
          </p:cNvSpPr>
          <p:nvPr/>
        </p:nvSpPr>
        <p:spPr bwMode="auto">
          <a:xfrm>
            <a:off x="2743200" y="5029200"/>
            <a:ext cx="2209800" cy="228600"/>
          </a:xfrm>
          <a:prstGeom prst="roundRect">
            <a:avLst>
              <a:gd name="adj" fmla="val 29167"/>
            </a:avLst>
          </a:prstGeom>
          <a:solidFill>
            <a:schemeClr val="accent1"/>
          </a:solidFill>
          <a:ln w="12700">
            <a:solidFill>
              <a:schemeClr val="accent1"/>
            </a:solidFill>
            <a:round/>
            <a:headEnd/>
            <a:tailEnd/>
          </a:ln>
        </p:spPr>
        <p:txBody>
          <a:bodyPr anchor="ctr"/>
          <a:lstStyle/>
          <a:p>
            <a:pPr algn="ctr">
              <a:lnSpc>
                <a:spcPct val="90000"/>
              </a:lnSpc>
              <a:spcBef>
                <a:spcPct val="50000"/>
              </a:spcBef>
              <a:buClr>
                <a:srgbClr val="FD0000"/>
              </a:buClr>
            </a:pPr>
            <a:endParaRPr lang="en-US" sz="1400" i="1">
              <a:solidFill>
                <a:srgbClr val="FFFFFF"/>
              </a:solidFill>
              <a:cs typeface="Arial" pitchFamily="34" charset="0"/>
            </a:endParaRPr>
          </a:p>
        </p:txBody>
      </p:sp>
      <p:sp>
        <p:nvSpPr>
          <p:cNvPr id="302161" name="Rectangle 14"/>
          <p:cNvSpPr>
            <a:spLocks noChangeArrowheads="1"/>
          </p:cNvSpPr>
          <p:nvPr/>
        </p:nvSpPr>
        <p:spPr bwMode="gray">
          <a:xfrm>
            <a:off x="3134774" y="5000629"/>
            <a:ext cx="1425070" cy="259175"/>
          </a:xfrm>
          <a:prstGeom prst="rect">
            <a:avLst/>
          </a:prstGeom>
          <a:noFill/>
          <a:ln w="9525" algn="ctr">
            <a:noFill/>
            <a:miter lim="800000"/>
            <a:headEnd/>
            <a:tailEnd/>
          </a:ln>
        </p:spPr>
        <p:txBody>
          <a:bodyPr wrap="none" lIns="92075" tIns="46038" rIns="92075" bIns="46038">
            <a:spAutoFit/>
          </a:bodyPr>
          <a:lstStyle/>
          <a:p>
            <a:pPr marL="119063" indent="-119063" algn="ctr">
              <a:lnSpc>
                <a:spcPct val="90000"/>
              </a:lnSpc>
              <a:spcBef>
                <a:spcPct val="50000"/>
              </a:spcBef>
              <a:buClr>
                <a:srgbClr val="FD0000"/>
              </a:buClr>
            </a:pPr>
            <a:r>
              <a:rPr lang="en-US" sz="1200" b="0" i="1">
                <a:solidFill>
                  <a:srgbClr val="FFFFFF"/>
                </a:solidFill>
                <a:cs typeface="Arial" pitchFamily="34" charset="0"/>
              </a:rPr>
              <a:t>Oracle VM for x86</a:t>
            </a:r>
            <a:endParaRPr lang="en-US" sz="1200" i="1">
              <a:solidFill>
                <a:srgbClr val="FFFFFF"/>
              </a:solidFill>
              <a:cs typeface="Arial" pitchFamily="34" charset="0"/>
            </a:endParaRPr>
          </a:p>
        </p:txBody>
      </p:sp>
      <p:sp>
        <p:nvSpPr>
          <p:cNvPr id="302162" name="Rectangle 16"/>
          <p:cNvSpPr>
            <a:spLocks noChangeArrowheads="1"/>
          </p:cNvSpPr>
          <p:nvPr/>
        </p:nvSpPr>
        <p:spPr bwMode="gray">
          <a:xfrm>
            <a:off x="1066792" y="4724405"/>
            <a:ext cx="3284554" cy="259175"/>
          </a:xfrm>
          <a:prstGeom prst="rect">
            <a:avLst/>
          </a:prstGeom>
          <a:noFill/>
          <a:ln w="9525" algn="ctr">
            <a:noFill/>
            <a:miter lim="800000"/>
            <a:headEnd/>
            <a:tailEnd/>
          </a:ln>
        </p:spPr>
        <p:txBody>
          <a:bodyPr wrap="none" lIns="92075" tIns="46038" rIns="92075" bIns="46038">
            <a:spAutoFit/>
          </a:bodyPr>
          <a:lstStyle/>
          <a:p>
            <a:pPr marL="119063" indent="-119063" algn="ctr">
              <a:lnSpc>
                <a:spcPct val="90000"/>
              </a:lnSpc>
              <a:spcBef>
                <a:spcPct val="50000"/>
              </a:spcBef>
              <a:buClr>
                <a:srgbClr val="FD0000"/>
              </a:buClr>
            </a:pPr>
            <a:r>
              <a:rPr lang="en-US" sz="1200" i="1">
                <a:solidFill>
                  <a:srgbClr val="FFFFFF"/>
                </a:solidFill>
                <a:cs typeface="Arial" pitchFamily="34" charset="0"/>
              </a:rPr>
              <a:t>Operating Systems:</a:t>
            </a:r>
            <a:r>
              <a:rPr lang="en-US" sz="1200" b="0" i="1">
                <a:solidFill>
                  <a:srgbClr val="FFFFFF"/>
                </a:solidFill>
                <a:cs typeface="Arial" pitchFamily="34" charset="0"/>
              </a:rPr>
              <a:t> Oracle Enterprise Linux</a:t>
            </a:r>
            <a:endParaRPr lang="en-US" sz="1200" i="1">
              <a:solidFill>
                <a:srgbClr val="FFFFFF"/>
              </a:solidFill>
              <a:cs typeface="Arial" pitchFamily="34" charset="0"/>
            </a:endParaRPr>
          </a:p>
        </p:txBody>
      </p:sp>
      <p:sp>
        <p:nvSpPr>
          <p:cNvPr id="302163" name="AutoShape 15"/>
          <p:cNvSpPr>
            <a:spLocks noChangeArrowheads="1"/>
          </p:cNvSpPr>
          <p:nvPr/>
        </p:nvSpPr>
        <p:spPr bwMode="auto">
          <a:xfrm>
            <a:off x="2743200" y="4724400"/>
            <a:ext cx="2209800" cy="228600"/>
          </a:xfrm>
          <a:prstGeom prst="roundRect">
            <a:avLst>
              <a:gd name="adj" fmla="val 29167"/>
            </a:avLst>
          </a:prstGeom>
          <a:solidFill>
            <a:srgbClr val="FF0000"/>
          </a:solidFill>
          <a:ln w="12700">
            <a:solidFill>
              <a:schemeClr val="accent1"/>
            </a:solidFill>
            <a:round/>
            <a:headEnd/>
            <a:tailEnd/>
          </a:ln>
        </p:spPr>
        <p:txBody>
          <a:bodyPr anchor="ctr"/>
          <a:lstStyle/>
          <a:p>
            <a:pPr algn="ctr">
              <a:lnSpc>
                <a:spcPct val="90000"/>
              </a:lnSpc>
              <a:spcBef>
                <a:spcPct val="50000"/>
              </a:spcBef>
              <a:buClr>
                <a:srgbClr val="FD0000"/>
              </a:buClr>
            </a:pPr>
            <a:endParaRPr lang="en-US" sz="1400" i="1">
              <a:solidFill>
                <a:srgbClr val="000000"/>
              </a:solidFill>
              <a:cs typeface="Arial" pitchFamily="34" charset="0"/>
            </a:endParaRPr>
          </a:p>
        </p:txBody>
      </p:sp>
      <p:sp>
        <p:nvSpPr>
          <p:cNvPr id="302164" name="Rectangle 16"/>
          <p:cNvSpPr>
            <a:spLocks noChangeArrowheads="1"/>
          </p:cNvSpPr>
          <p:nvPr/>
        </p:nvSpPr>
        <p:spPr bwMode="gray">
          <a:xfrm>
            <a:off x="2996108" y="4710117"/>
            <a:ext cx="1046760" cy="259175"/>
          </a:xfrm>
          <a:prstGeom prst="rect">
            <a:avLst/>
          </a:prstGeom>
          <a:noFill/>
          <a:ln w="9525" algn="ctr">
            <a:noFill/>
            <a:miter lim="800000"/>
            <a:headEnd/>
            <a:tailEnd/>
          </a:ln>
        </p:spPr>
        <p:txBody>
          <a:bodyPr wrap="none" lIns="92075" tIns="46038" rIns="92075" bIns="46038">
            <a:spAutoFit/>
          </a:bodyPr>
          <a:lstStyle/>
          <a:p>
            <a:pPr marL="119063" indent="-119063" algn="ctr">
              <a:lnSpc>
                <a:spcPct val="90000"/>
              </a:lnSpc>
              <a:spcBef>
                <a:spcPct val="50000"/>
              </a:spcBef>
              <a:buClr>
                <a:srgbClr val="FD0000"/>
              </a:buClr>
            </a:pPr>
            <a:r>
              <a:rPr lang="en-US" sz="1200" b="0" i="1">
                <a:solidFill>
                  <a:srgbClr val="FFFFFF"/>
                </a:solidFill>
                <a:cs typeface="Arial" pitchFamily="34" charset="0"/>
              </a:rPr>
              <a:t>Oracle Linux</a:t>
            </a:r>
            <a:endParaRPr lang="en-US" sz="1200" i="1">
              <a:solidFill>
                <a:srgbClr val="FFFFFF"/>
              </a:solidFill>
              <a:cs typeface="Arial" pitchFamily="34" charset="0"/>
            </a:endParaRPr>
          </a:p>
        </p:txBody>
      </p:sp>
      <p:sp>
        <p:nvSpPr>
          <p:cNvPr id="302165" name="AutoShape 15"/>
          <p:cNvSpPr>
            <a:spLocks noChangeArrowheads="1"/>
          </p:cNvSpPr>
          <p:nvPr/>
        </p:nvSpPr>
        <p:spPr bwMode="auto">
          <a:xfrm>
            <a:off x="457200" y="4724400"/>
            <a:ext cx="2209800" cy="228600"/>
          </a:xfrm>
          <a:prstGeom prst="roundRect">
            <a:avLst>
              <a:gd name="adj" fmla="val 29167"/>
            </a:avLst>
          </a:prstGeom>
          <a:solidFill>
            <a:srgbClr val="FF0000"/>
          </a:solidFill>
          <a:ln w="12700">
            <a:solidFill>
              <a:schemeClr val="accent1"/>
            </a:solidFill>
            <a:round/>
            <a:headEnd/>
            <a:tailEnd/>
          </a:ln>
        </p:spPr>
        <p:txBody>
          <a:bodyPr anchor="ctr"/>
          <a:lstStyle/>
          <a:p>
            <a:pPr algn="ctr">
              <a:lnSpc>
                <a:spcPct val="90000"/>
              </a:lnSpc>
              <a:spcBef>
                <a:spcPct val="50000"/>
              </a:spcBef>
              <a:buClr>
                <a:srgbClr val="FD0000"/>
              </a:buClr>
            </a:pPr>
            <a:endParaRPr lang="en-US" sz="1400" i="1">
              <a:solidFill>
                <a:srgbClr val="000000"/>
              </a:solidFill>
              <a:cs typeface="Arial" pitchFamily="34" charset="0"/>
            </a:endParaRPr>
          </a:p>
        </p:txBody>
      </p:sp>
      <p:sp>
        <p:nvSpPr>
          <p:cNvPr id="302166" name="Rectangle 16"/>
          <p:cNvSpPr>
            <a:spLocks noChangeArrowheads="1"/>
          </p:cNvSpPr>
          <p:nvPr/>
        </p:nvSpPr>
        <p:spPr bwMode="gray">
          <a:xfrm>
            <a:off x="989012" y="4724405"/>
            <a:ext cx="1149353" cy="259175"/>
          </a:xfrm>
          <a:prstGeom prst="rect">
            <a:avLst/>
          </a:prstGeom>
          <a:noFill/>
          <a:ln w="9525" algn="ctr">
            <a:noFill/>
            <a:miter lim="800000"/>
            <a:headEnd/>
            <a:tailEnd/>
          </a:ln>
        </p:spPr>
        <p:txBody>
          <a:bodyPr wrap="none" lIns="92075" tIns="46038" rIns="92075" bIns="46038">
            <a:spAutoFit/>
          </a:bodyPr>
          <a:lstStyle/>
          <a:p>
            <a:pPr marL="119063" indent="-119063" algn="ctr">
              <a:lnSpc>
                <a:spcPct val="90000"/>
              </a:lnSpc>
              <a:spcBef>
                <a:spcPct val="50000"/>
              </a:spcBef>
              <a:buClr>
                <a:srgbClr val="FD0000"/>
              </a:buClr>
            </a:pPr>
            <a:r>
              <a:rPr lang="en-US" sz="1200" b="0" i="1">
                <a:solidFill>
                  <a:srgbClr val="FFFFFF"/>
                </a:solidFill>
                <a:cs typeface="Arial" pitchFamily="34" charset="0"/>
              </a:rPr>
              <a:t>Oracle Solaris</a:t>
            </a:r>
            <a:endParaRPr lang="en-US" sz="1200" i="1">
              <a:solidFill>
                <a:srgbClr val="FFFFFF"/>
              </a:solidFill>
              <a:cs typeface="Arial" pitchFamily="34" charset="0"/>
            </a:endParaRPr>
          </a:p>
        </p:txBody>
      </p:sp>
      <p:sp>
        <p:nvSpPr>
          <p:cNvPr id="302167" name="AutoShape 15"/>
          <p:cNvSpPr>
            <a:spLocks noChangeArrowheads="1"/>
          </p:cNvSpPr>
          <p:nvPr/>
        </p:nvSpPr>
        <p:spPr bwMode="auto">
          <a:xfrm>
            <a:off x="457200" y="5029200"/>
            <a:ext cx="2209800" cy="228600"/>
          </a:xfrm>
          <a:prstGeom prst="roundRect">
            <a:avLst>
              <a:gd name="adj" fmla="val 29167"/>
            </a:avLst>
          </a:prstGeom>
          <a:solidFill>
            <a:srgbClr val="FF0000"/>
          </a:solidFill>
          <a:ln w="12700">
            <a:solidFill>
              <a:schemeClr val="accent1"/>
            </a:solidFill>
            <a:round/>
            <a:headEnd/>
            <a:tailEnd/>
          </a:ln>
        </p:spPr>
        <p:txBody>
          <a:bodyPr anchor="ctr"/>
          <a:lstStyle/>
          <a:p>
            <a:pPr algn="ctr">
              <a:lnSpc>
                <a:spcPct val="90000"/>
              </a:lnSpc>
              <a:spcBef>
                <a:spcPct val="50000"/>
              </a:spcBef>
              <a:buClr>
                <a:srgbClr val="FD0000"/>
              </a:buClr>
            </a:pPr>
            <a:endParaRPr lang="en-US" sz="1400" i="1">
              <a:solidFill>
                <a:srgbClr val="000000"/>
              </a:solidFill>
              <a:cs typeface="Arial" pitchFamily="34" charset="0"/>
            </a:endParaRPr>
          </a:p>
        </p:txBody>
      </p:sp>
      <p:sp>
        <p:nvSpPr>
          <p:cNvPr id="302168" name="Rectangle 16"/>
          <p:cNvSpPr>
            <a:spLocks noChangeArrowheads="1"/>
          </p:cNvSpPr>
          <p:nvPr/>
        </p:nvSpPr>
        <p:spPr bwMode="gray">
          <a:xfrm>
            <a:off x="690068" y="4991100"/>
            <a:ext cx="1744067" cy="314574"/>
          </a:xfrm>
          <a:prstGeom prst="rect">
            <a:avLst/>
          </a:prstGeom>
          <a:noFill/>
          <a:ln w="9525" algn="ctr">
            <a:noFill/>
            <a:miter lim="800000"/>
            <a:headEnd/>
            <a:tailEnd/>
          </a:ln>
        </p:spPr>
        <p:txBody>
          <a:bodyPr wrap="none" lIns="92075" tIns="46038" rIns="92075" bIns="46038">
            <a:spAutoFit/>
          </a:bodyPr>
          <a:lstStyle/>
          <a:p>
            <a:pPr marL="119063" indent="-119063" algn="ctr">
              <a:lnSpc>
                <a:spcPct val="80000"/>
              </a:lnSpc>
              <a:buClr>
                <a:srgbClr val="667263"/>
              </a:buClr>
            </a:pPr>
            <a:r>
              <a:rPr lang="en-US" sz="900" b="0" i="1">
                <a:solidFill>
                  <a:srgbClr val="FFFFFF"/>
                </a:solidFill>
                <a:cs typeface="Arial" pitchFamily="34" charset="0"/>
              </a:rPr>
              <a:t>Oracle VM for SPARC (LDom)</a:t>
            </a:r>
            <a:br>
              <a:rPr lang="en-US" sz="900" b="0" i="1">
                <a:solidFill>
                  <a:srgbClr val="FFFFFF"/>
                </a:solidFill>
                <a:cs typeface="Arial" pitchFamily="34" charset="0"/>
              </a:rPr>
            </a:br>
            <a:r>
              <a:rPr lang="en-US" sz="900" b="0" i="1">
                <a:solidFill>
                  <a:srgbClr val="FFFFFF"/>
                </a:solidFill>
                <a:cs typeface="Arial" pitchFamily="34" charset="0"/>
              </a:rPr>
              <a:t>Solaris Containers</a:t>
            </a:r>
            <a:endParaRPr lang="en-US" sz="900" i="1">
              <a:solidFill>
                <a:srgbClr val="FFFFFF"/>
              </a:solidFill>
              <a:cs typeface="Arial" pitchFamily="34" charset="0"/>
            </a:endParaRPr>
          </a:p>
        </p:txBody>
      </p:sp>
      <p:sp>
        <p:nvSpPr>
          <p:cNvPr id="302169" name="AutoShape 15"/>
          <p:cNvSpPr>
            <a:spLocks noChangeArrowheads="1"/>
          </p:cNvSpPr>
          <p:nvPr/>
        </p:nvSpPr>
        <p:spPr bwMode="auto">
          <a:xfrm>
            <a:off x="457200" y="5292725"/>
            <a:ext cx="1466850" cy="323851"/>
          </a:xfrm>
          <a:prstGeom prst="flowChartProcess">
            <a:avLst/>
          </a:prstGeom>
          <a:solidFill>
            <a:srgbClr val="FF0000">
              <a:alpha val="59999"/>
            </a:srgbClr>
          </a:solidFill>
          <a:ln w="12700">
            <a:noFill/>
            <a:miter lim="800000"/>
            <a:headEnd/>
            <a:tailEnd/>
          </a:ln>
        </p:spPr>
        <p:txBody>
          <a:bodyPr anchor="ctr"/>
          <a:lstStyle/>
          <a:p>
            <a:pPr algn="ctr">
              <a:lnSpc>
                <a:spcPct val="90000"/>
              </a:lnSpc>
              <a:spcBef>
                <a:spcPct val="50000"/>
              </a:spcBef>
              <a:buClr>
                <a:srgbClr val="FD0000"/>
              </a:buClr>
            </a:pPr>
            <a:endParaRPr lang="en-US" sz="1400" i="1">
              <a:solidFill>
                <a:srgbClr val="000000"/>
              </a:solidFill>
              <a:cs typeface="Arial" pitchFamily="34" charset="0"/>
            </a:endParaRPr>
          </a:p>
        </p:txBody>
      </p:sp>
      <p:sp>
        <p:nvSpPr>
          <p:cNvPr id="302170" name="AutoShape 15"/>
          <p:cNvSpPr>
            <a:spLocks noChangeArrowheads="1"/>
          </p:cNvSpPr>
          <p:nvPr/>
        </p:nvSpPr>
        <p:spPr bwMode="auto">
          <a:xfrm>
            <a:off x="1965325" y="5292725"/>
            <a:ext cx="1466850" cy="323851"/>
          </a:xfrm>
          <a:prstGeom prst="flowChartProcess">
            <a:avLst/>
          </a:prstGeom>
          <a:solidFill>
            <a:srgbClr val="FF0000">
              <a:alpha val="50195"/>
            </a:srgbClr>
          </a:solidFill>
          <a:ln w="12700">
            <a:noFill/>
            <a:miter lim="800000"/>
            <a:headEnd/>
            <a:tailEnd/>
          </a:ln>
        </p:spPr>
        <p:txBody>
          <a:bodyPr anchor="ctr"/>
          <a:lstStyle/>
          <a:p>
            <a:pPr algn="ctr">
              <a:lnSpc>
                <a:spcPct val="90000"/>
              </a:lnSpc>
              <a:spcBef>
                <a:spcPct val="50000"/>
              </a:spcBef>
              <a:buClr>
                <a:srgbClr val="FD0000"/>
              </a:buClr>
            </a:pPr>
            <a:endParaRPr lang="en-US" sz="1400" i="1">
              <a:solidFill>
                <a:srgbClr val="000000"/>
              </a:solidFill>
              <a:cs typeface="Arial" pitchFamily="34" charset="0"/>
            </a:endParaRPr>
          </a:p>
        </p:txBody>
      </p:sp>
      <p:sp>
        <p:nvSpPr>
          <p:cNvPr id="302171" name="AutoShape 15"/>
          <p:cNvSpPr>
            <a:spLocks noChangeArrowheads="1"/>
          </p:cNvSpPr>
          <p:nvPr/>
        </p:nvSpPr>
        <p:spPr bwMode="auto">
          <a:xfrm>
            <a:off x="3473450" y="5292725"/>
            <a:ext cx="1466850" cy="323851"/>
          </a:xfrm>
          <a:prstGeom prst="flowChartProcess">
            <a:avLst/>
          </a:prstGeom>
          <a:solidFill>
            <a:srgbClr val="FF0000">
              <a:alpha val="59999"/>
            </a:srgbClr>
          </a:solidFill>
          <a:ln w="12700">
            <a:noFill/>
            <a:miter lim="800000"/>
            <a:headEnd/>
            <a:tailEnd/>
          </a:ln>
        </p:spPr>
        <p:txBody>
          <a:bodyPr anchor="ctr"/>
          <a:lstStyle/>
          <a:p>
            <a:pPr algn="ctr">
              <a:lnSpc>
                <a:spcPct val="90000"/>
              </a:lnSpc>
              <a:spcBef>
                <a:spcPct val="50000"/>
              </a:spcBef>
              <a:buClr>
                <a:srgbClr val="FD0000"/>
              </a:buClr>
            </a:pPr>
            <a:endParaRPr lang="en-US" sz="1400" i="1">
              <a:solidFill>
                <a:srgbClr val="000000"/>
              </a:solidFill>
              <a:cs typeface="Arial" pitchFamily="34" charset="0"/>
            </a:endParaRPr>
          </a:p>
        </p:txBody>
      </p:sp>
      <p:sp>
        <p:nvSpPr>
          <p:cNvPr id="302172" name="Rectangle 17"/>
          <p:cNvSpPr>
            <a:spLocks noChangeArrowheads="1"/>
          </p:cNvSpPr>
          <p:nvPr/>
        </p:nvSpPr>
        <p:spPr bwMode="gray">
          <a:xfrm>
            <a:off x="2287465" y="5329242"/>
            <a:ext cx="846386" cy="249299"/>
          </a:xfrm>
          <a:prstGeom prst="rect">
            <a:avLst/>
          </a:prstGeom>
          <a:solidFill>
            <a:srgbClr val="FFFFFF">
              <a:alpha val="79999"/>
            </a:srgbClr>
          </a:solidFill>
          <a:ln w="9525" algn="ctr">
            <a:noFill/>
            <a:miter lim="800000"/>
            <a:headEnd/>
            <a:tailEnd/>
          </a:ln>
        </p:spPr>
        <p:txBody>
          <a:bodyPr wrap="none" lIns="0" tIns="0" rIns="0" bIns="0">
            <a:spAutoFit/>
          </a:bodyPr>
          <a:lstStyle/>
          <a:p>
            <a:pPr marL="119063" indent="-119063" algn="ctr">
              <a:lnSpc>
                <a:spcPct val="90000"/>
              </a:lnSpc>
              <a:spcBef>
                <a:spcPct val="50000"/>
              </a:spcBef>
              <a:buClr>
                <a:srgbClr val="FD0000"/>
              </a:buClr>
            </a:pPr>
            <a:r>
              <a:rPr lang="en-US" sz="1800" i="1">
                <a:solidFill>
                  <a:srgbClr val="000000"/>
                </a:solidFill>
                <a:cs typeface="Arial" pitchFamily="34" charset="0"/>
              </a:rPr>
              <a:t>Servers</a:t>
            </a:r>
          </a:p>
        </p:txBody>
      </p:sp>
      <p:sp>
        <p:nvSpPr>
          <p:cNvPr id="302173" name="AutoShape 15"/>
          <p:cNvSpPr>
            <a:spLocks noChangeArrowheads="1"/>
          </p:cNvSpPr>
          <p:nvPr/>
        </p:nvSpPr>
        <p:spPr bwMode="auto">
          <a:xfrm>
            <a:off x="454025" y="5659441"/>
            <a:ext cx="1466850" cy="271463"/>
          </a:xfrm>
          <a:prstGeom prst="flowChartProcess">
            <a:avLst/>
          </a:prstGeom>
          <a:solidFill>
            <a:srgbClr val="FF0000">
              <a:alpha val="59999"/>
            </a:srgbClr>
          </a:solidFill>
          <a:ln w="12700">
            <a:noFill/>
            <a:miter lim="800000"/>
            <a:headEnd/>
            <a:tailEnd/>
          </a:ln>
        </p:spPr>
        <p:txBody>
          <a:bodyPr anchor="ctr"/>
          <a:lstStyle/>
          <a:p>
            <a:pPr algn="ctr">
              <a:lnSpc>
                <a:spcPct val="90000"/>
              </a:lnSpc>
              <a:spcBef>
                <a:spcPct val="50000"/>
              </a:spcBef>
              <a:buClr>
                <a:srgbClr val="FD0000"/>
              </a:buClr>
            </a:pPr>
            <a:endParaRPr lang="en-US" sz="1400" i="1">
              <a:solidFill>
                <a:srgbClr val="000000"/>
              </a:solidFill>
              <a:cs typeface="Arial" pitchFamily="34" charset="0"/>
            </a:endParaRPr>
          </a:p>
        </p:txBody>
      </p:sp>
      <p:sp>
        <p:nvSpPr>
          <p:cNvPr id="302174" name="AutoShape 15"/>
          <p:cNvSpPr>
            <a:spLocks noChangeArrowheads="1"/>
          </p:cNvSpPr>
          <p:nvPr/>
        </p:nvSpPr>
        <p:spPr bwMode="auto">
          <a:xfrm>
            <a:off x="1962150" y="5659441"/>
            <a:ext cx="1466850" cy="271463"/>
          </a:xfrm>
          <a:prstGeom prst="flowChartProcess">
            <a:avLst/>
          </a:prstGeom>
          <a:solidFill>
            <a:srgbClr val="FF0000">
              <a:alpha val="59999"/>
            </a:srgbClr>
          </a:solidFill>
          <a:ln w="12700">
            <a:noFill/>
            <a:miter lim="800000"/>
            <a:headEnd/>
            <a:tailEnd/>
          </a:ln>
        </p:spPr>
        <p:txBody>
          <a:bodyPr anchor="ctr"/>
          <a:lstStyle/>
          <a:p>
            <a:pPr algn="ctr">
              <a:lnSpc>
                <a:spcPct val="90000"/>
              </a:lnSpc>
              <a:spcBef>
                <a:spcPct val="50000"/>
              </a:spcBef>
              <a:buClr>
                <a:srgbClr val="FD0000"/>
              </a:buClr>
            </a:pPr>
            <a:endParaRPr lang="en-US" sz="1400" i="1">
              <a:solidFill>
                <a:srgbClr val="000000"/>
              </a:solidFill>
              <a:cs typeface="Arial" pitchFamily="34" charset="0"/>
            </a:endParaRPr>
          </a:p>
        </p:txBody>
      </p:sp>
      <p:sp>
        <p:nvSpPr>
          <p:cNvPr id="302175" name="AutoShape 15"/>
          <p:cNvSpPr>
            <a:spLocks noChangeArrowheads="1"/>
          </p:cNvSpPr>
          <p:nvPr/>
        </p:nvSpPr>
        <p:spPr bwMode="auto">
          <a:xfrm>
            <a:off x="3470275" y="5659441"/>
            <a:ext cx="1466850" cy="271463"/>
          </a:xfrm>
          <a:prstGeom prst="flowChartProcess">
            <a:avLst/>
          </a:prstGeom>
          <a:solidFill>
            <a:srgbClr val="FF0000">
              <a:alpha val="59999"/>
            </a:srgbClr>
          </a:solidFill>
          <a:ln w="12700">
            <a:noFill/>
            <a:miter lim="800000"/>
            <a:headEnd/>
            <a:tailEnd/>
          </a:ln>
        </p:spPr>
        <p:txBody>
          <a:bodyPr anchor="ctr"/>
          <a:lstStyle/>
          <a:p>
            <a:pPr algn="ctr">
              <a:lnSpc>
                <a:spcPct val="90000"/>
              </a:lnSpc>
              <a:spcBef>
                <a:spcPct val="50000"/>
              </a:spcBef>
              <a:buClr>
                <a:srgbClr val="FD0000"/>
              </a:buClr>
            </a:pPr>
            <a:endParaRPr lang="en-US" sz="1400" i="1">
              <a:solidFill>
                <a:srgbClr val="000000"/>
              </a:solidFill>
              <a:cs typeface="Arial" pitchFamily="34" charset="0"/>
            </a:endParaRPr>
          </a:p>
        </p:txBody>
      </p:sp>
      <p:sp>
        <p:nvSpPr>
          <p:cNvPr id="302176" name="Rectangle 18"/>
          <p:cNvSpPr>
            <a:spLocks noChangeArrowheads="1"/>
          </p:cNvSpPr>
          <p:nvPr/>
        </p:nvSpPr>
        <p:spPr bwMode="gray">
          <a:xfrm>
            <a:off x="2269939" y="5672142"/>
            <a:ext cx="859210" cy="249299"/>
          </a:xfrm>
          <a:prstGeom prst="rect">
            <a:avLst/>
          </a:prstGeom>
          <a:solidFill>
            <a:srgbClr val="FFFFFF">
              <a:alpha val="79999"/>
            </a:srgbClr>
          </a:solidFill>
          <a:ln w="9525" algn="ctr">
            <a:noFill/>
            <a:miter lim="800000"/>
            <a:headEnd/>
            <a:tailEnd/>
          </a:ln>
        </p:spPr>
        <p:txBody>
          <a:bodyPr wrap="none" lIns="0" tIns="0" rIns="0" bIns="0">
            <a:spAutoFit/>
          </a:bodyPr>
          <a:lstStyle/>
          <a:p>
            <a:pPr marL="119063" indent="-119063" algn="ctr">
              <a:lnSpc>
                <a:spcPct val="90000"/>
              </a:lnSpc>
              <a:spcBef>
                <a:spcPct val="50000"/>
              </a:spcBef>
              <a:buClr>
                <a:srgbClr val="FD0000"/>
              </a:buClr>
            </a:pPr>
            <a:r>
              <a:rPr lang="en-US" sz="1800" i="1">
                <a:solidFill>
                  <a:srgbClr val="000000"/>
                </a:solidFill>
                <a:cs typeface="Arial" pitchFamily="34" charset="0"/>
              </a:rPr>
              <a:t>Storage</a:t>
            </a:r>
          </a:p>
        </p:txBody>
      </p:sp>
      <p:pic>
        <p:nvPicPr>
          <p:cNvPr id="302177" name="Picture 14" descr="O_Sun_redbox_clr.bmp                                           000C19D4Macintosh HD                   C5CC1302:"/>
          <p:cNvPicPr>
            <a:picLocks noChangeAspect="1" noChangeArrowheads="1"/>
          </p:cNvPicPr>
          <p:nvPr/>
        </p:nvPicPr>
        <p:blipFill>
          <a:blip r:embed="rId5" cstate="print"/>
          <a:srcRect/>
          <a:stretch>
            <a:fillRect/>
          </a:stretch>
        </p:blipFill>
        <p:spPr bwMode="auto">
          <a:xfrm>
            <a:off x="1120775" y="5391154"/>
            <a:ext cx="685800" cy="468313"/>
          </a:xfrm>
          <a:prstGeom prst="rect">
            <a:avLst/>
          </a:prstGeom>
          <a:noFill/>
          <a:ln w="9525">
            <a:noFill/>
            <a:miter lim="800000"/>
            <a:headEnd/>
            <a:tailEnd/>
          </a:ln>
        </p:spPr>
      </p:pic>
      <p:pic>
        <p:nvPicPr>
          <p:cNvPr id="302178" name="Picture 133" descr="Exalogic_1up_0130.png"/>
          <p:cNvPicPr>
            <a:picLocks noChangeAspect="1"/>
          </p:cNvPicPr>
          <p:nvPr/>
        </p:nvPicPr>
        <p:blipFill>
          <a:blip r:embed="rId6" cstate="print"/>
          <a:srcRect/>
          <a:stretch>
            <a:fillRect/>
          </a:stretch>
        </p:blipFill>
        <p:spPr bwMode="auto">
          <a:xfrm>
            <a:off x="3976688" y="2947991"/>
            <a:ext cx="1016000" cy="2005012"/>
          </a:xfrm>
          <a:prstGeom prst="rect">
            <a:avLst/>
          </a:prstGeom>
          <a:noFill/>
          <a:ln w="9525">
            <a:noFill/>
            <a:miter lim="800000"/>
            <a:headEnd/>
            <a:tailEnd/>
          </a:ln>
        </p:spPr>
      </p:pic>
      <p:pic>
        <p:nvPicPr>
          <p:cNvPr id="302179" name="Picture 132" descr="Exalogic_1up_0130.png"/>
          <p:cNvPicPr>
            <a:picLocks noChangeAspect="1"/>
          </p:cNvPicPr>
          <p:nvPr/>
        </p:nvPicPr>
        <p:blipFill>
          <a:blip r:embed="rId6" cstate="print"/>
          <a:srcRect/>
          <a:stretch>
            <a:fillRect/>
          </a:stretch>
        </p:blipFill>
        <p:spPr bwMode="auto">
          <a:xfrm>
            <a:off x="4224338" y="3763963"/>
            <a:ext cx="1016000" cy="20050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tatic.webex.com/uploads/tx_templavoila/header_crm_ondemand.jpg"/>
          <p:cNvPicPr>
            <a:picLocks noChangeAspect="1" noChangeArrowheads="1"/>
          </p:cNvPicPr>
          <p:nvPr/>
        </p:nvPicPr>
        <p:blipFill>
          <a:blip r:embed="rId3" cstate="print"/>
          <a:srcRect/>
          <a:stretch>
            <a:fillRect/>
          </a:stretch>
        </p:blipFill>
        <p:spPr bwMode="auto">
          <a:xfrm>
            <a:off x="4465639" y="4338739"/>
            <a:ext cx="2640012" cy="1476276"/>
          </a:xfrm>
          <a:prstGeom prst="rect">
            <a:avLst/>
          </a:prstGeom>
          <a:noFill/>
          <a:ln w="9525">
            <a:noFill/>
            <a:miter lim="800000"/>
            <a:headEnd/>
            <a:tailEnd/>
          </a:ln>
        </p:spPr>
      </p:pic>
      <p:sp>
        <p:nvSpPr>
          <p:cNvPr id="32771" name="Rectangle 3"/>
          <p:cNvSpPr>
            <a:spLocks noGrp="1" noChangeArrowheads="1"/>
          </p:cNvSpPr>
          <p:nvPr>
            <p:ph type="title"/>
          </p:nvPr>
        </p:nvSpPr>
        <p:spPr/>
        <p:txBody>
          <a:bodyPr/>
          <a:lstStyle/>
          <a:p>
            <a:pPr eaLnBrk="1" hangingPunct="1"/>
            <a:r>
              <a:rPr lang="en-AU" dirty="0" smtClean="0"/>
              <a:t>Trends, Drivers and Influences Change...</a:t>
            </a:r>
            <a:endParaRPr lang="en-AU" dirty="0"/>
          </a:p>
        </p:txBody>
      </p:sp>
      <p:sp>
        <p:nvSpPr>
          <p:cNvPr id="32772" name="Rectangle 4"/>
          <p:cNvSpPr>
            <a:spLocks noGrp="1" noChangeArrowheads="1"/>
          </p:cNvSpPr>
          <p:nvPr>
            <p:ph type="body" idx="1"/>
          </p:nvPr>
        </p:nvSpPr>
        <p:spPr>
          <a:xfrm>
            <a:off x="638179" y="1198563"/>
            <a:ext cx="4005263" cy="4305300"/>
          </a:xfrm>
        </p:spPr>
        <p:txBody>
          <a:bodyPr/>
          <a:lstStyle/>
          <a:p>
            <a:pPr eaLnBrk="1" hangingPunct="1"/>
            <a:r>
              <a:rPr lang="en-AU" dirty="0"/>
              <a:t>Mainframe</a:t>
            </a:r>
            <a:r>
              <a:rPr lang="en-AU" dirty="0" smtClean="0"/>
              <a:t>		1965</a:t>
            </a:r>
            <a:endParaRPr lang="en-AU" dirty="0"/>
          </a:p>
          <a:p>
            <a:pPr eaLnBrk="1" hangingPunct="1"/>
            <a:endParaRPr lang="en-AU" dirty="0"/>
          </a:p>
          <a:p>
            <a:pPr eaLnBrk="1" hangingPunct="1"/>
            <a:r>
              <a:rPr lang="en-AU" dirty="0"/>
              <a:t>Midrange		1975</a:t>
            </a:r>
          </a:p>
          <a:p>
            <a:pPr eaLnBrk="1" hangingPunct="1"/>
            <a:endParaRPr lang="en-AU" dirty="0"/>
          </a:p>
          <a:p>
            <a:pPr eaLnBrk="1" hangingPunct="1"/>
            <a:r>
              <a:rPr lang="en-AU" dirty="0"/>
              <a:t>Client/Server	1985</a:t>
            </a:r>
          </a:p>
          <a:p>
            <a:pPr eaLnBrk="1" hangingPunct="1"/>
            <a:endParaRPr lang="en-AU" dirty="0"/>
          </a:p>
          <a:p>
            <a:pPr eaLnBrk="1" hangingPunct="1"/>
            <a:r>
              <a:rPr lang="en-AU" dirty="0"/>
              <a:t>Web 1.0		1995</a:t>
            </a:r>
          </a:p>
          <a:p>
            <a:pPr eaLnBrk="1" hangingPunct="1"/>
            <a:endParaRPr lang="en-AU" dirty="0"/>
          </a:p>
          <a:p>
            <a:pPr eaLnBrk="1" hangingPunct="1"/>
            <a:r>
              <a:rPr lang="en-AU" dirty="0"/>
              <a:t>Web 2.0		</a:t>
            </a:r>
            <a:r>
              <a:rPr lang="en-AU" dirty="0" smtClean="0"/>
              <a:t>2005</a:t>
            </a:r>
          </a:p>
          <a:p>
            <a:pPr eaLnBrk="1" hangingPunct="1"/>
            <a:endParaRPr lang="en-AU" dirty="0" smtClean="0"/>
          </a:p>
          <a:p>
            <a:pPr eaLnBrk="1" hangingPunct="1">
              <a:buNone/>
            </a:pPr>
            <a:endParaRPr lang="en-AU" dirty="0" smtClean="0"/>
          </a:p>
        </p:txBody>
      </p:sp>
      <p:pic>
        <p:nvPicPr>
          <p:cNvPr id="32773" name="Picture 5" descr="http://www.sdnp.org.gy/ncerd/resources/it/glossary/mainframe.jpg"/>
          <p:cNvPicPr>
            <a:picLocks noChangeAspect="1" noChangeArrowheads="1"/>
          </p:cNvPicPr>
          <p:nvPr/>
        </p:nvPicPr>
        <p:blipFill>
          <a:blip r:embed="rId4" cstate="print"/>
          <a:srcRect/>
          <a:stretch>
            <a:fillRect/>
          </a:stretch>
        </p:blipFill>
        <p:spPr bwMode="auto">
          <a:xfrm>
            <a:off x="4740275" y="938784"/>
            <a:ext cx="1746250" cy="1142433"/>
          </a:xfrm>
          <a:prstGeom prst="rect">
            <a:avLst/>
          </a:prstGeom>
          <a:noFill/>
          <a:ln w="9525">
            <a:noFill/>
            <a:miter lim="800000"/>
            <a:headEnd/>
            <a:tailEnd/>
          </a:ln>
        </p:spPr>
      </p:pic>
      <p:pic>
        <p:nvPicPr>
          <p:cNvPr id="32774" name="Picture 6" descr="http://www.computer-refuge.org/compcollect/dec/vax/11750/my11750-big.jpg"/>
          <p:cNvPicPr>
            <a:picLocks noChangeAspect="1" noChangeArrowheads="1"/>
          </p:cNvPicPr>
          <p:nvPr/>
        </p:nvPicPr>
        <p:blipFill>
          <a:blip r:embed="rId5" cstate="print"/>
          <a:srcRect/>
          <a:stretch>
            <a:fillRect/>
          </a:stretch>
        </p:blipFill>
        <p:spPr bwMode="auto">
          <a:xfrm>
            <a:off x="7004056" y="1463676"/>
            <a:ext cx="1317625" cy="1406525"/>
          </a:xfrm>
          <a:prstGeom prst="rect">
            <a:avLst/>
          </a:prstGeom>
          <a:noFill/>
          <a:ln w="9525">
            <a:noFill/>
            <a:miter lim="800000"/>
            <a:headEnd/>
            <a:tailEnd/>
          </a:ln>
        </p:spPr>
      </p:pic>
      <p:pic>
        <p:nvPicPr>
          <p:cNvPr id="32775" name="Picture 7" descr="http://upload.wikimedia.org/wikipedia/commons/6/69/IBM_PC_5150.jpg"/>
          <p:cNvPicPr>
            <a:picLocks noChangeAspect="1" noChangeArrowheads="1"/>
          </p:cNvPicPr>
          <p:nvPr/>
        </p:nvPicPr>
        <p:blipFill>
          <a:blip r:embed="rId6" cstate="print"/>
          <a:srcRect/>
          <a:stretch>
            <a:fillRect/>
          </a:stretch>
        </p:blipFill>
        <p:spPr bwMode="auto">
          <a:xfrm>
            <a:off x="4483100" y="2438401"/>
            <a:ext cx="2025650" cy="1463675"/>
          </a:xfrm>
          <a:prstGeom prst="rect">
            <a:avLst/>
          </a:prstGeom>
          <a:noFill/>
          <a:ln w="9525">
            <a:noFill/>
            <a:miter lim="800000"/>
            <a:headEnd/>
            <a:tailEnd/>
          </a:ln>
        </p:spPr>
      </p:pic>
      <p:pic>
        <p:nvPicPr>
          <p:cNvPr id="32776" name="Picture 8" descr="http://mozillalinks.org/wp/wp-content/uploads/netscape9.png"/>
          <p:cNvPicPr>
            <a:picLocks noChangeAspect="1" noChangeArrowheads="1"/>
          </p:cNvPicPr>
          <p:nvPr/>
        </p:nvPicPr>
        <p:blipFill>
          <a:blip r:embed="rId7" cstate="print"/>
          <a:srcRect/>
          <a:stretch>
            <a:fillRect/>
          </a:stretch>
        </p:blipFill>
        <p:spPr bwMode="auto">
          <a:xfrm>
            <a:off x="6784975" y="3187705"/>
            <a:ext cx="2032000" cy="1425575"/>
          </a:xfrm>
          <a:prstGeom prst="rect">
            <a:avLst/>
          </a:prstGeom>
          <a:noFill/>
          <a:ln w="9525">
            <a:noFill/>
            <a:miter lim="800000"/>
            <a:headEnd/>
            <a:tailEnd/>
          </a:ln>
        </p:spPr>
      </p:pic>
      <p:sp>
        <p:nvSpPr>
          <p:cNvPr id="9" name="Rectangle 4"/>
          <p:cNvSpPr txBox="1">
            <a:spLocks noChangeArrowheads="1"/>
          </p:cNvSpPr>
          <p:nvPr/>
        </p:nvSpPr>
        <p:spPr bwMode="auto">
          <a:xfrm>
            <a:off x="628654" y="5446717"/>
            <a:ext cx="4005263" cy="649287"/>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177800" marR="0" lvl="0" indent="-177800" algn="l" defTabSz="914400" rtl="0" eaLnBrk="1" fontAlgn="base" latinLnBrk="0" hangingPunct="1">
              <a:lnSpc>
                <a:spcPct val="100000"/>
              </a:lnSpc>
              <a:spcBef>
                <a:spcPct val="20000"/>
              </a:spcBef>
              <a:spcAft>
                <a:spcPct val="0"/>
              </a:spcAft>
              <a:buClr>
                <a:srgbClr val="FF0000"/>
              </a:buClr>
              <a:buSzPct val="85000"/>
              <a:buFontTx/>
              <a:buChar char="•"/>
              <a:tabLst/>
              <a:defRPr/>
            </a:pPr>
            <a:r>
              <a:rPr kumimoji="0" lang="en-AU" sz="2400" b="0" i="0" u="none" strike="noStrike" kern="0" cap="none" spc="0" normalizeH="0" baseline="0" noProof="0" dirty="0" smtClean="0">
                <a:ln>
                  <a:noFill/>
                </a:ln>
                <a:solidFill>
                  <a:schemeClr val="tx1"/>
                </a:solidFill>
                <a:effectLst/>
                <a:uLnTx/>
                <a:uFillTx/>
                <a:latin typeface="+mn-lt"/>
                <a:ea typeface="+mn-ea"/>
                <a:cs typeface="+mn-cs"/>
              </a:rPr>
              <a:t>Cloud, Mobile	2015</a:t>
            </a:r>
          </a:p>
          <a:p>
            <a:pPr marL="177800" marR="0" lvl="0" indent="-177800" algn="l" defTabSz="914400" rtl="0" eaLnBrk="1" fontAlgn="base" latinLnBrk="0" hangingPunct="1">
              <a:lnSpc>
                <a:spcPct val="100000"/>
              </a:lnSpc>
              <a:spcBef>
                <a:spcPct val="20000"/>
              </a:spcBef>
              <a:spcAft>
                <a:spcPct val="0"/>
              </a:spcAft>
              <a:buClr>
                <a:srgbClr val="FF0000"/>
              </a:buClr>
              <a:buSzPct val="85000"/>
              <a:buFontTx/>
              <a:buChar char="•"/>
              <a:tabLst/>
              <a:defRPr/>
            </a:pPr>
            <a:endParaRPr kumimoji="0" lang="en-AU" sz="2400" b="0" i="0" u="none" strike="noStrike" kern="0" cap="none" spc="0" normalizeH="0" baseline="0" noProof="0" dirty="0" smtClean="0">
              <a:ln>
                <a:noFill/>
              </a:ln>
              <a:solidFill>
                <a:schemeClr val="tx1"/>
              </a:solidFill>
              <a:effectLst/>
              <a:uLnTx/>
              <a:uFillTx/>
              <a:latin typeface="+mn-lt"/>
              <a:ea typeface="+mn-ea"/>
              <a:cs typeface="+mn-cs"/>
            </a:endParaRPr>
          </a:p>
          <a:p>
            <a:pPr marL="177800" marR="0" lvl="0" indent="-177800" algn="l" defTabSz="914400" rtl="0" eaLnBrk="1" fontAlgn="base" latinLnBrk="0" hangingPunct="1">
              <a:lnSpc>
                <a:spcPct val="100000"/>
              </a:lnSpc>
              <a:spcBef>
                <a:spcPct val="20000"/>
              </a:spcBef>
              <a:spcAft>
                <a:spcPct val="0"/>
              </a:spcAft>
              <a:buClr>
                <a:srgbClr val="FF0000"/>
              </a:buClr>
              <a:buSzPct val="85000"/>
              <a:buFontTx/>
              <a:buNone/>
              <a:tabLst/>
              <a:defRPr/>
            </a:pPr>
            <a:endParaRPr kumimoji="0" lang="en-AU" sz="24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10" name="Picture 9" descr="network-cloud-computing-free-artwork-image-1371.jpg"/>
          <p:cNvPicPr>
            <a:picLocks noChangeAspect="1"/>
          </p:cNvPicPr>
          <p:nvPr/>
        </p:nvPicPr>
        <p:blipFill>
          <a:blip r:embed="rId8" cstate="print"/>
          <a:stretch>
            <a:fillRect/>
          </a:stretch>
        </p:blipFill>
        <p:spPr>
          <a:xfrm>
            <a:off x="7143756" y="5095879"/>
            <a:ext cx="1430009" cy="1081087"/>
          </a:xfrm>
          <a:prstGeom prst="rect">
            <a:avLst/>
          </a:prstGeom>
        </p:spPr>
      </p:pic>
    </p:spTree>
    <p:extLst>
      <p:ext uri="{BB962C8B-B14F-4D97-AF65-F5344CB8AC3E}">
        <p14:creationId xmlns="" xmlns:p14="http://schemas.microsoft.com/office/powerpoint/2010/main" val="272432479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889000" y="322264"/>
            <a:ext cx="7581900" cy="857251"/>
          </a:xfrm>
        </p:spPr>
        <p:txBody>
          <a:bodyPr/>
          <a:lstStyle/>
          <a:p>
            <a:pPr eaLnBrk="1" hangingPunct="1"/>
            <a:r>
              <a:rPr lang="en-US" sz="2800" dirty="0" smtClean="0"/>
              <a:t>Chargeback / Accountability</a:t>
            </a:r>
          </a:p>
        </p:txBody>
      </p:sp>
      <p:sp>
        <p:nvSpPr>
          <p:cNvPr id="53251" name="Rectangle 3"/>
          <p:cNvSpPr>
            <a:spLocks noGrp="1" noChangeArrowheads="1"/>
          </p:cNvSpPr>
          <p:nvPr>
            <p:ph type="body" idx="1"/>
          </p:nvPr>
        </p:nvSpPr>
        <p:spPr>
          <a:xfrm>
            <a:off x="854530" y="1219200"/>
            <a:ext cx="4849587" cy="4343400"/>
          </a:xfrm>
        </p:spPr>
        <p:txBody>
          <a:bodyPr/>
          <a:lstStyle/>
          <a:p>
            <a:pPr marL="576000" indent="-460800" eaLnBrk="1" hangingPunct="1">
              <a:spcBef>
                <a:spcPts val="24"/>
              </a:spcBef>
              <a:buClr>
                <a:schemeClr val="accent1"/>
              </a:buClr>
            </a:pPr>
            <a:r>
              <a:rPr lang="en-US" sz="2200" dirty="0" smtClean="0"/>
              <a:t>Helps align IT with business goals by revealing who consumes which resources</a:t>
            </a:r>
          </a:p>
          <a:p>
            <a:pPr marL="576000" indent="-460800" eaLnBrk="1" hangingPunct="1">
              <a:spcBef>
                <a:spcPts val="24"/>
              </a:spcBef>
              <a:buClr>
                <a:schemeClr val="accent1"/>
              </a:buClr>
            </a:pPr>
            <a:r>
              <a:rPr lang="en-US" sz="2200" dirty="0" smtClean="0"/>
              <a:t>Drives better decision making and planning for IT budget requirements</a:t>
            </a:r>
          </a:p>
          <a:p>
            <a:pPr marL="576000" indent="-460800" eaLnBrk="1" hangingPunct="1">
              <a:spcBef>
                <a:spcPts val="24"/>
              </a:spcBef>
              <a:buClr>
                <a:schemeClr val="accent1"/>
              </a:buClr>
            </a:pPr>
            <a:r>
              <a:rPr lang="en-US" sz="2200" dirty="0" smtClean="0"/>
              <a:t>Key features</a:t>
            </a:r>
          </a:p>
          <a:p>
            <a:pPr marL="1022400" lvl="1" indent="-331200" eaLnBrk="1" hangingPunct="1">
              <a:spcBef>
                <a:spcPts val="428"/>
              </a:spcBef>
              <a:buClr>
                <a:schemeClr val="accent1"/>
              </a:buClr>
              <a:buFont typeface="Arial" pitchFamily="34" charset="0"/>
              <a:buChar char="–"/>
            </a:pPr>
            <a:r>
              <a:rPr lang="en-US" dirty="0" smtClean="0"/>
              <a:t>Resource usage tracking</a:t>
            </a:r>
          </a:p>
          <a:p>
            <a:pPr marL="1022400" lvl="1" indent="-331200" eaLnBrk="1" hangingPunct="1">
              <a:spcBef>
                <a:spcPts val="428"/>
              </a:spcBef>
              <a:buClr>
                <a:schemeClr val="accent1"/>
              </a:buClr>
              <a:buFont typeface="Arial" pitchFamily="34" charset="0"/>
              <a:buChar char="–"/>
            </a:pPr>
            <a:r>
              <a:rPr lang="en-US" dirty="0" smtClean="0"/>
              <a:t>Chargeback reporting</a:t>
            </a:r>
          </a:p>
          <a:p>
            <a:pPr marL="1022400" lvl="1" indent="-331200" eaLnBrk="1" hangingPunct="1">
              <a:spcBef>
                <a:spcPts val="428"/>
              </a:spcBef>
              <a:buClr>
                <a:schemeClr val="accent1"/>
              </a:buClr>
              <a:buFont typeface="Arial" pitchFamily="34" charset="0"/>
              <a:buChar char="–"/>
            </a:pPr>
            <a:r>
              <a:rPr lang="en-US" dirty="0" smtClean="0"/>
              <a:t>Cost allocation and charge plan evaluation</a:t>
            </a:r>
          </a:p>
          <a:p>
            <a:pPr marL="1022400" lvl="1" indent="-331200" eaLnBrk="1" hangingPunct="1">
              <a:spcBef>
                <a:spcPts val="428"/>
              </a:spcBef>
              <a:buClr>
                <a:schemeClr val="accent1"/>
              </a:buClr>
              <a:buFont typeface="Arial" pitchFamily="34" charset="0"/>
              <a:buChar char="–"/>
            </a:pPr>
            <a:r>
              <a:rPr lang="en-US" dirty="0" smtClean="0"/>
              <a:t>Interface for private cloud self-service application</a:t>
            </a:r>
          </a:p>
          <a:p>
            <a:pPr marL="1022400" lvl="1" indent="-331200" eaLnBrk="1" hangingPunct="1">
              <a:spcBef>
                <a:spcPts val="428"/>
              </a:spcBef>
              <a:buClr>
                <a:schemeClr val="accent1"/>
              </a:buClr>
              <a:buFont typeface="Arial" pitchFamily="34" charset="0"/>
              <a:buChar char="–"/>
            </a:pPr>
            <a:r>
              <a:rPr lang="en-US" dirty="0" smtClean="0"/>
              <a:t>Charge plan templates</a:t>
            </a:r>
          </a:p>
        </p:txBody>
      </p:sp>
      <p:grpSp>
        <p:nvGrpSpPr>
          <p:cNvPr id="2" name="Group 104"/>
          <p:cNvGrpSpPr>
            <a:grpSpLocks/>
          </p:cNvGrpSpPr>
          <p:nvPr/>
        </p:nvGrpSpPr>
        <p:grpSpPr bwMode="auto">
          <a:xfrm flipH="1">
            <a:off x="6025024" y="2505206"/>
            <a:ext cx="2498495" cy="2208308"/>
            <a:chOff x="8019276" y="4622532"/>
            <a:chExt cx="925364" cy="552450"/>
          </a:xfrm>
        </p:grpSpPr>
        <p:pic>
          <p:nvPicPr>
            <p:cNvPr id="6" name="Picture 35" descr="Portal.png"/>
            <p:cNvPicPr>
              <a:picLocks noChangeAspect="1"/>
            </p:cNvPicPr>
            <p:nvPr/>
          </p:nvPicPr>
          <p:blipFill>
            <a:blip r:embed="rId2" cstate="print"/>
            <a:srcRect/>
            <a:stretch>
              <a:fillRect/>
            </a:stretch>
          </p:blipFill>
          <p:spPr bwMode="auto">
            <a:xfrm>
              <a:off x="8374728" y="4622532"/>
              <a:ext cx="569912" cy="552450"/>
            </a:xfrm>
            <a:prstGeom prst="rect">
              <a:avLst/>
            </a:prstGeom>
            <a:noFill/>
            <a:ln w="9525">
              <a:noFill/>
              <a:miter lim="800000"/>
              <a:headEnd/>
              <a:tailEnd/>
            </a:ln>
          </p:spPr>
        </p:pic>
        <p:pic>
          <p:nvPicPr>
            <p:cNvPr id="7" name="Picture 36" descr="EndUser.png"/>
            <p:cNvPicPr>
              <a:picLocks noChangeAspect="1"/>
            </p:cNvPicPr>
            <p:nvPr/>
          </p:nvPicPr>
          <p:blipFill>
            <a:blip r:embed="rId3" cstate="print"/>
            <a:srcRect/>
            <a:stretch>
              <a:fillRect/>
            </a:stretch>
          </p:blipFill>
          <p:spPr bwMode="auto">
            <a:xfrm>
              <a:off x="8019276" y="4668755"/>
              <a:ext cx="342900" cy="474662"/>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293405"/>
            <a:ext cx="7581900" cy="857251"/>
          </a:xfrm>
        </p:spPr>
        <p:txBody>
          <a:bodyPr/>
          <a:lstStyle/>
          <a:p>
            <a:r>
              <a:rPr lang="en-US" sz="2800" dirty="0" smtClean="0"/>
              <a:t>What’s happening in NZ ?</a:t>
            </a:r>
            <a:endParaRPr lang="en-US" sz="2800" dirty="0"/>
          </a:p>
        </p:txBody>
      </p:sp>
      <p:pic>
        <p:nvPicPr>
          <p:cNvPr id="5" name="Content Placeholder 4" descr="new-zealand-map1.jpg"/>
          <p:cNvPicPr>
            <a:picLocks noGrp="1" noChangeAspect="1"/>
          </p:cNvPicPr>
          <p:nvPr>
            <p:ph idx="1"/>
          </p:nvPr>
        </p:nvPicPr>
        <p:blipFill>
          <a:blip r:embed="rId2" cstate="print"/>
          <a:stretch>
            <a:fillRect/>
          </a:stretch>
        </p:blipFill>
        <p:spPr>
          <a:xfrm>
            <a:off x="2746849" y="1278535"/>
            <a:ext cx="3858669" cy="4872948"/>
          </a:xfrm>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All of Government Computing Services</a:t>
            </a:r>
            <a:endParaRPr lang="en-US" sz="2800" dirty="0"/>
          </a:p>
        </p:txBody>
      </p:sp>
      <p:pic>
        <p:nvPicPr>
          <p:cNvPr id="4" name="Content Placeholder 3" descr="DatacomLogo.jpg"/>
          <p:cNvPicPr>
            <a:picLocks noGrp="1" noChangeAspect="1"/>
          </p:cNvPicPr>
          <p:nvPr>
            <p:ph idx="1"/>
          </p:nvPr>
        </p:nvPicPr>
        <p:blipFill>
          <a:blip r:embed="rId2" cstate="print"/>
          <a:stretch>
            <a:fillRect/>
          </a:stretch>
        </p:blipFill>
        <p:spPr>
          <a:xfrm>
            <a:off x="6340169" y="1371909"/>
            <a:ext cx="1771650" cy="552451"/>
          </a:xfrm>
        </p:spPr>
      </p:pic>
      <p:pic>
        <p:nvPicPr>
          <p:cNvPr id="5" name="Picture 4" descr="revera-logo.gif"/>
          <p:cNvPicPr>
            <a:picLocks noChangeAspect="1"/>
          </p:cNvPicPr>
          <p:nvPr/>
        </p:nvPicPr>
        <p:blipFill>
          <a:blip r:embed="rId3" cstate="print"/>
          <a:stretch>
            <a:fillRect/>
          </a:stretch>
        </p:blipFill>
        <p:spPr>
          <a:xfrm>
            <a:off x="5947595" y="2380180"/>
            <a:ext cx="2381250" cy="504825"/>
          </a:xfrm>
          <a:prstGeom prst="rect">
            <a:avLst/>
          </a:prstGeom>
        </p:spPr>
      </p:pic>
      <p:sp>
        <p:nvSpPr>
          <p:cNvPr id="6" name="TextBox 5"/>
          <p:cNvSpPr txBox="1"/>
          <p:nvPr/>
        </p:nvSpPr>
        <p:spPr>
          <a:xfrm>
            <a:off x="898988" y="1312612"/>
            <a:ext cx="4338047" cy="3693319"/>
          </a:xfrm>
          <a:prstGeom prst="rect">
            <a:avLst/>
          </a:prstGeom>
          <a:noFill/>
        </p:spPr>
        <p:txBody>
          <a:bodyPr wrap="none" rtlCol="0">
            <a:spAutoFit/>
          </a:bodyPr>
          <a:lstStyle/>
          <a:p>
            <a:pPr algn="l"/>
            <a:r>
              <a:rPr lang="en-US" sz="2400" i="0" dirty="0" smtClean="0"/>
              <a:t>Infrastructure as a service</a:t>
            </a:r>
          </a:p>
          <a:p>
            <a:pPr lvl="1" algn="l">
              <a:buFont typeface="Arial" pitchFamily="34" charset="0"/>
              <a:buChar char="•"/>
            </a:pPr>
            <a:r>
              <a:rPr lang="en-US" sz="2000" i="0" dirty="0" smtClean="0"/>
              <a:t> 10 Year contract Announced</a:t>
            </a:r>
          </a:p>
          <a:p>
            <a:pPr lvl="1" algn="l">
              <a:buFont typeface="Arial" pitchFamily="34" charset="0"/>
              <a:buChar char="•"/>
            </a:pPr>
            <a:r>
              <a:rPr lang="en-US" sz="2000" i="0" dirty="0" smtClean="0"/>
              <a:t> New Datacenters in Hamilton</a:t>
            </a:r>
          </a:p>
          <a:p>
            <a:pPr lvl="1" algn="l">
              <a:buFont typeface="Arial" pitchFamily="34" charset="0"/>
              <a:buChar char="•"/>
            </a:pPr>
            <a:endParaRPr lang="en-US" sz="2000" i="0" dirty="0" smtClean="0"/>
          </a:p>
          <a:p>
            <a:pPr algn="l"/>
            <a:r>
              <a:rPr lang="en-US" sz="2000" i="0" dirty="0" smtClean="0"/>
              <a:t>Roadmap includes</a:t>
            </a:r>
          </a:p>
          <a:p>
            <a:pPr lvl="1" algn="l">
              <a:buFont typeface="Arial" pitchFamily="34" charset="0"/>
              <a:buChar char="•"/>
            </a:pPr>
            <a:r>
              <a:rPr lang="en-US" sz="2000" i="0" dirty="0" smtClean="0"/>
              <a:t> Platform as a Service</a:t>
            </a:r>
          </a:p>
          <a:p>
            <a:pPr lvl="1" algn="l">
              <a:buFont typeface="Arial" pitchFamily="34" charset="0"/>
              <a:buChar char="•"/>
            </a:pPr>
            <a:r>
              <a:rPr lang="en-US" sz="2000" i="0" dirty="0" smtClean="0"/>
              <a:t> Collaboration Platform</a:t>
            </a:r>
          </a:p>
          <a:p>
            <a:pPr lvl="1" algn="l">
              <a:buFont typeface="Arial" pitchFamily="34" charset="0"/>
              <a:buChar char="•"/>
            </a:pPr>
            <a:r>
              <a:rPr lang="en-US" sz="2000" i="0" dirty="0" smtClean="0"/>
              <a:t> Common Desktop</a:t>
            </a:r>
            <a:endParaRPr lang="en-US" sz="2000" i="0"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eni"/>
          <p:cNvPicPr>
            <a:picLocks noChangeAspect="1"/>
          </p:cNvPicPr>
          <p:nvPr/>
        </p:nvPicPr>
        <p:blipFill>
          <a:blip r:embed="rId3" cstate="print"/>
          <a:stretch>
            <a:fillRect/>
          </a:stretch>
        </p:blipFill>
        <p:spPr>
          <a:xfrm>
            <a:off x="2608140" y="5004108"/>
            <a:ext cx="1580795" cy="932669"/>
          </a:xfrm>
          <a:prstGeom prst="rect">
            <a:avLst/>
          </a:prstGeom>
        </p:spPr>
      </p:pic>
      <p:sp>
        <p:nvSpPr>
          <p:cNvPr id="2" name="Title 1"/>
          <p:cNvSpPr>
            <a:spLocks noGrp="1"/>
          </p:cNvSpPr>
          <p:nvPr>
            <p:ph type="title"/>
          </p:nvPr>
        </p:nvSpPr>
        <p:spPr/>
        <p:txBody>
          <a:bodyPr/>
          <a:lstStyle/>
          <a:p>
            <a:r>
              <a:rPr lang="en-US" sz="2800" dirty="0" smtClean="0"/>
              <a:t>Local Service Providers</a:t>
            </a:r>
            <a:endParaRPr lang="en-US" sz="2800" dirty="0"/>
          </a:p>
        </p:txBody>
      </p:sp>
      <p:sp>
        <p:nvSpPr>
          <p:cNvPr id="3" name="Content Placeholder 2"/>
          <p:cNvSpPr>
            <a:spLocks noGrp="1"/>
          </p:cNvSpPr>
          <p:nvPr>
            <p:ph idx="1"/>
          </p:nvPr>
        </p:nvSpPr>
        <p:spPr>
          <a:xfrm>
            <a:off x="753470" y="1259006"/>
            <a:ext cx="7537450" cy="3312994"/>
          </a:xfrm>
        </p:spPr>
        <p:txBody>
          <a:bodyPr/>
          <a:lstStyle/>
          <a:p>
            <a:r>
              <a:rPr lang="en-US" dirty="0" smtClean="0"/>
              <a:t>Interest from Cloud service providers is increasing</a:t>
            </a:r>
          </a:p>
          <a:p>
            <a:r>
              <a:rPr lang="en-US" dirty="0" smtClean="0"/>
              <a:t>Infrastructure as a Service (</a:t>
            </a:r>
            <a:r>
              <a:rPr lang="en-US" dirty="0" err="1" smtClean="0"/>
              <a:t>IaaS</a:t>
            </a:r>
            <a:r>
              <a:rPr lang="en-US" dirty="0" smtClean="0"/>
              <a:t>) has rapidly become a commodity</a:t>
            </a:r>
          </a:p>
          <a:p>
            <a:r>
              <a:rPr lang="en-US" dirty="0" smtClean="0"/>
              <a:t>Platform (Database / Java / Middleware) offerings will move to the mainstream</a:t>
            </a:r>
          </a:p>
          <a:p>
            <a:r>
              <a:rPr lang="en-US" dirty="0" smtClean="0"/>
              <a:t>Application as a Service requires all customers to receive the same offering (no </a:t>
            </a:r>
            <a:r>
              <a:rPr lang="en-US" dirty="0" err="1" smtClean="0"/>
              <a:t>customisation</a:t>
            </a:r>
            <a:r>
              <a:rPr lang="en-US" dirty="0" smtClean="0"/>
              <a:t>).</a:t>
            </a:r>
          </a:p>
          <a:p>
            <a:endParaRPr lang="en-US" dirty="0" smtClean="0"/>
          </a:p>
        </p:txBody>
      </p:sp>
      <p:pic>
        <p:nvPicPr>
          <p:cNvPr id="4" name="Picture 3" descr="eit.gif"/>
          <p:cNvPicPr>
            <a:picLocks noChangeAspect="1"/>
          </p:cNvPicPr>
          <p:nvPr/>
        </p:nvPicPr>
        <p:blipFill>
          <a:blip r:embed="rId4" cstate="print"/>
          <a:stretch>
            <a:fillRect/>
          </a:stretch>
        </p:blipFill>
        <p:spPr>
          <a:xfrm>
            <a:off x="283759" y="4568408"/>
            <a:ext cx="3414784" cy="566135"/>
          </a:xfrm>
          <a:prstGeom prst="rect">
            <a:avLst/>
          </a:prstGeom>
        </p:spPr>
      </p:pic>
      <p:pic>
        <p:nvPicPr>
          <p:cNvPr id="6" name="Picture 5" descr="xero-logo-hires-RGB.jpg"/>
          <p:cNvPicPr>
            <a:picLocks noChangeAspect="1"/>
          </p:cNvPicPr>
          <p:nvPr/>
        </p:nvPicPr>
        <p:blipFill>
          <a:blip r:embed="rId5" cstate="print"/>
          <a:stretch>
            <a:fillRect/>
          </a:stretch>
        </p:blipFill>
        <p:spPr>
          <a:xfrm>
            <a:off x="4486702" y="4070445"/>
            <a:ext cx="1395484" cy="1395484"/>
          </a:xfrm>
          <a:prstGeom prst="rect">
            <a:avLst/>
          </a:prstGeom>
        </p:spPr>
      </p:pic>
      <p:pic>
        <p:nvPicPr>
          <p:cNvPr id="7" name="Picture 6" descr="DatacomLogo.jpg"/>
          <p:cNvPicPr>
            <a:picLocks noChangeAspect="1"/>
          </p:cNvPicPr>
          <p:nvPr/>
        </p:nvPicPr>
        <p:blipFill>
          <a:blip r:embed="rId6" cstate="print"/>
          <a:stretch>
            <a:fillRect/>
          </a:stretch>
        </p:blipFill>
        <p:spPr>
          <a:xfrm>
            <a:off x="6115476" y="5295473"/>
            <a:ext cx="1771650" cy="552450"/>
          </a:xfrm>
          <a:prstGeom prst="rect">
            <a:avLst/>
          </a:prstGeom>
        </p:spPr>
      </p:pic>
      <p:pic>
        <p:nvPicPr>
          <p:cNvPr id="8" name="Picture 7" descr="revera-logo.gif"/>
          <p:cNvPicPr>
            <a:picLocks noChangeAspect="1"/>
          </p:cNvPicPr>
          <p:nvPr/>
        </p:nvPicPr>
        <p:blipFill>
          <a:blip r:embed="rId7" cstate="print"/>
          <a:stretch>
            <a:fillRect/>
          </a:stretch>
        </p:blipFill>
        <p:spPr>
          <a:xfrm>
            <a:off x="6479416" y="4336647"/>
            <a:ext cx="2381250" cy="504825"/>
          </a:xfrm>
          <a:prstGeom prst="rect">
            <a:avLst/>
          </a:prstGeom>
        </p:spPr>
      </p:pic>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MWare-Stratogen-Hybrid-Cloud-Computing-Solution-300x200.jpg"/>
          <p:cNvPicPr>
            <a:picLocks noChangeAspect="1"/>
          </p:cNvPicPr>
          <p:nvPr/>
        </p:nvPicPr>
        <p:blipFill>
          <a:blip r:embed="rId3" cstate="print"/>
          <a:stretch>
            <a:fillRect/>
          </a:stretch>
        </p:blipFill>
        <p:spPr>
          <a:xfrm>
            <a:off x="1628349" y="2006218"/>
            <a:ext cx="4545558" cy="3030372"/>
          </a:xfrm>
          <a:prstGeom prst="rect">
            <a:avLst/>
          </a:prstGeom>
        </p:spPr>
      </p:pic>
      <p:sp>
        <p:nvSpPr>
          <p:cNvPr id="2" name="Title 1"/>
          <p:cNvSpPr>
            <a:spLocks noGrp="1"/>
          </p:cNvSpPr>
          <p:nvPr>
            <p:ph type="title"/>
          </p:nvPr>
        </p:nvSpPr>
        <p:spPr>
          <a:xfrm>
            <a:off x="889000" y="279753"/>
            <a:ext cx="7581900" cy="857251"/>
          </a:xfrm>
        </p:spPr>
        <p:txBody>
          <a:bodyPr/>
          <a:lstStyle/>
          <a:p>
            <a:r>
              <a:rPr lang="en-US" sz="2800" dirty="0" smtClean="0"/>
              <a:t>Those inconvenient laws of Physics</a:t>
            </a:r>
            <a:endParaRPr lang="en-US" sz="2800" dirty="0"/>
          </a:p>
        </p:txBody>
      </p:sp>
      <p:sp>
        <p:nvSpPr>
          <p:cNvPr id="3" name="Content Placeholder 2"/>
          <p:cNvSpPr>
            <a:spLocks noGrp="1"/>
          </p:cNvSpPr>
          <p:nvPr>
            <p:ph idx="1"/>
          </p:nvPr>
        </p:nvSpPr>
        <p:spPr>
          <a:xfrm>
            <a:off x="562401" y="4776716"/>
            <a:ext cx="7537450" cy="1168590"/>
          </a:xfrm>
        </p:spPr>
        <p:txBody>
          <a:bodyPr/>
          <a:lstStyle/>
          <a:p>
            <a:r>
              <a:rPr lang="en-US" dirty="0" smtClean="0"/>
              <a:t>NZ Broadband infrastructure limits our ability to rapidly move large volumes of data</a:t>
            </a:r>
          </a:p>
          <a:p>
            <a:r>
              <a:rPr lang="en-US" dirty="0" smtClean="0"/>
              <a:t>We are always limited by the speed of light !</a:t>
            </a:r>
            <a:endParaRPr lang="en-US" dirty="0"/>
          </a:p>
        </p:txBody>
      </p:sp>
      <p:sp>
        <p:nvSpPr>
          <p:cNvPr id="5" name="Content Placeholder 2"/>
          <p:cNvSpPr txBox="1">
            <a:spLocks/>
          </p:cNvSpPr>
          <p:nvPr/>
        </p:nvSpPr>
        <p:spPr bwMode="auto">
          <a:xfrm>
            <a:off x="564676" y="1135039"/>
            <a:ext cx="7537450" cy="116859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27013" marR="0" lvl="0" indent="-227013" algn="l" defTabSz="914400" rtl="0" eaLnBrk="0" fontAlgn="base" latinLnBrk="0" hangingPunct="0">
              <a:lnSpc>
                <a:spcPct val="100000"/>
              </a:lnSpc>
              <a:spcBef>
                <a:spcPct val="20000"/>
              </a:spcBef>
              <a:spcAft>
                <a:spcPct val="0"/>
              </a:spcAft>
              <a:buClr>
                <a:schemeClr val="tx2"/>
              </a:buClr>
              <a:buSzTx/>
              <a:buFont typeface="Times" pitchFamily="18" charset="0"/>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The hybrid</a:t>
            </a:r>
            <a:r>
              <a:rPr kumimoji="0" lang="en-US" sz="2400" b="0" i="0" u="none" strike="noStrike" kern="0" cap="none" spc="0" normalizeH="0" noProof="0" dirty="0" smtClean="0">
                <a:ln>
                  <a:noFill/>
                </a:ln>
                <a:solidFill>
                  <a:schemeClr val="tx1"/>
                </a:solidFill>
                <a:effectLst/>
                <a:uLnTx/>
                <a:uFillTx/>
                <a:latin typeface="+mn-lt"/>
                <a:ea typeface="+mn-ea"/>
                <a:cs typeface="+mn-cs"/>
              </a:rPr>
              <a:t> cloud describes a model where a public cloud can provide excess ‘Burst’ capacity as required</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Summary</a:t>
            </a:r>
            <a:endParaRPr lang="en-US" sz="2800" dirty="0"/>
          </a:p>
        </p:txBody>
      </p:sp>
      <p:sp>
        <p:nvSpPr>
          <p:cNvPr id="3" name="Content Placeholder 2"/>
          <p:cNvSpPr>
            <a:spLocks noGrp="1"/>
          </p:cNvSpPr>
          <p:nvPr>
            <p:ph idx="1"/>
          </p:nvPr>
        </p:nvSpPr>
        <p:spPr>
          <a:xfrm>
            <a:off x="906780" y="1188720"/>
            <a:ext cx="7537450" cy="4343400"/>
          </a:xfrm>
        </p:spPr>
        <p:txBody>
          <a:bodyPr/>
          <a:lstStyle/>
          <a:p>
            <a:r>
              <a:rPr lang="en-US" dirty="0" smtClean="0"/>
              <a:t>Oracle technology supports deployment in all Cloud models.</a:t>
            </a:r>
          </a:p>
          <a:p>
            <a:pPr lvl="1"/>
            <a:r>
              <a:rPr lang="en-US" dirty="0" smtClean="0"/>
              <a:t>Public</a:t>
            </a:r>
          </a:p>
          <a:p>
            <a:pPr lvl="1"/>
            <a:r>
              <a:rPr lang="en-US" dirty="0" smtClean="0"/>
              <a:t>Private</a:t>
            </a:r>
          </a:p>
          <a:p>
            <a:pPr lvl="1"/>
            <a:r>
              <a:rPr lang="en-US" dirty="0" smtClean="0"/>
              <a:t>Community</a:t>
            </a:r>
          </a:p>
          <a:p>
            <a:pPr lvl="1"/>
            <a:r>
              <a:rPr lang="en-US" dirty="0" smtClean="0"/>
              <a:t>Hybrid</a:t>
            </a:r>
          </a:p>
          <a:p>
            <a:r>
              <a:rPr lang="en-US" dirty="0" smtClean="0"/>
              <a:t>We are predicting growth in Platform as a Service </a:t>
            </a:r>
          </a:p>
          <a:p>
            <a:r>
              <a:rPr lang="en-US" dirty="0" smtClean="0"/>
              <a:t>We provide comprehensive Cloud Management capability  </a:t>
            </a:r>
          </a:p>
          <a:p>
            <a:r>
              <a:rPr lang="en-US" dirty="0" smtClean="0"/>
              <a:t>Engineered systems are the ultimate standard building block for Cloud computing</a:t>
            </a:r>
          </a:p>
          <a:p>
            <a:endParaRPr lang="en-US" dirty="0"/>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ChangeArrowheads="1"/>
          </p:cNvSpPr>
          <p:nvPr/>
        </p:nvSpPr>
        <p:spPr bwMode="auto">
          <a:xfrm>
            <a:off x="0" y="5"/>
            <a:ext cx="9144000" cy="5184775"/>
          </a:xfrm>
          <a:prstGeom prst="rect">
            <a:avLst/>
          </a:prstGeom>
          <a:solidFill>
            <a:schemeClr val="bg1"/>
          </a:solidFill>
          <a:ln w="9525" algn="ctr">
            <a:noFill/>
            <a:miter lim="800000"/>
            <a:headEnd/>
            <a:tailEnd/>
          </a:ln>
          <a:effectLst/>
        </p:spPr>
        <p:txBody>
          <a:bodyPr wrap="none" lIns="92075" tIns="46038" rIns="92075" bIns="46038" anchor="ctr"/>
          <a:lstStyle/>
          <a:p>
            <a:endParaRPr lang="en-US"/>
          </a:p>
        </p:txBody>
      </p:sp>
      <p:sp>
        <p:nvSpPr>
          <p:cNvPr id="510979" name="Rectangle 3"/>
          <p:cNvSpPr>
            <a:spLocks noChangeArrowheads="1"/>
          </p:cNvSpPr>
          <p:nvPr/>
        </p:nvSpPr>
        <p:spPr bwMode="auto">
          <a:xfrm>
            <a:off x="0" y="6172200"/>
            <a:ext cx="9144000" cy="304800"/>
          </a:xfrm>
          <a:prstGeom prst="rect">
            <a:avLst/>
          </a:prstGeom>
          <a:noFill/>
          <a:ln w="9525">
            <a:noFill/>
            <a:miter lim="800000"/>
            <a:headEnd type="none" w="sm" len="sm"/>
            <a:tailEnd type="none" w="sm" len="sm"/>
          </a:ln>
          <a:effectLst/>
        </p:spPr>
        <p:txBody>
          <a:bodyPr wrap="none" anchor="ctr"/>
          <a:lstStyle/>
          <a:p>
            <a:endParaRPr lang="en-US"/>
          </a:p>
        </p:txBody>
      </p:sp>
      <p:pic>
        <p:nvPicPr>
          <p:cNvPr id="510994" name="Picture 18" descr="HSET_2line_clr"/>
          <p:cNvPicPr>
            <a:picLocks noChangeAspect="1" noChangeArrowheads="1"/>
          </p:cNvPicPr>
          <p:nvPr/>
        </p:nvPicPr>
        <p:blipFill>
          <a:blip r:embed="rId3" cstate="print"/>
          <a:srcRect/>
          <a:stretch>
            <a:fillRect/>
          </a:stretch>
        </p:blipFill>
        <p:spPr bwMode="auto">
          <a:xfrm>
            <a:off x="1555750" y="2217741"/>
            <a:ext cx="6145213" cy="1719263"/>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9144000" cy="6858000"/>
          </a:xfrm>
          <a:prstGeom prst="rect">
            <a:avLst/>
          </a:prstGeom>
          <a:gradFill>
            <a:gsLst>
              <a:gs pos="0">
                <a:srgbClr val="FF0000"/>
              </a:gs>
              <a:gs pos="100000">
                <a:srgbClr val="FF0000">
                  <a:lumMod val="50000"/>
                </a:srgbClr>
              </a:gs>
            </a:gsLst>
            <a:lin ang="5400000" scaled="0"/>
          </a:gradFill>
          <a:ln w="9525" cap="flat" cmpd="sng" algn="ctr">
            <a:noFill/>
            <a:prstDash val="solid"/>
            <a:round/>
            <a:headEnd type="none" w="med" len="med"/>
            <a:tailEnd type="none" w="med" len="med"/>
          </a:ln>
          <a:effectLst/>
        </p:spPr>
        <p:txBody>
          <a:bodyPr lIns="46003" tIns="23003" rIns="46003" bIns="23003"/>
          <a:lstStyle/>
          <a:p>
            <a:pPr marL="59487" indent="-59487" algn="ctr" defTabSz="457200" fontAlgn="auto">
              <a:lnSpc>
                <a:spcPct val="90000"/>
              </a:lnSpc>
              <a:spcBef>
                <a:spcPct val="50000"/>
              </a:spcBef>
              <a:spcAft>
                <a:spcPts val="0"/>
              </a:spcAft>
              <a:buClr>
                <a:srgbClr val="667263"/>
              </a:buClr>
              <a:defRPr/>
            </a:pPr>
            <a:endParaRPr lang="en-US" sz="900" b="1" kern="0" dirty="0">
              <a:solidFill>
                <a:sysClr val="windowText" lastClr="000000"/>
              </a:solidFill>
              <a:latin typeface="Arial" pitchFamily="-106" charset="0"/>
              <a:ea typeface="ＭＳ Ｐゴシック" pitchFamily="16" charset="-128"/>
            </a:endParaRPr>
          </a:p>
        </p:txBody>
      </p:sp>
      <p:pic>
        <p:nvPicPr>
          <p:cNvPr id="5"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83521" y="3049567"/>
            <a:ext cx="6176961" cy="7588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2758974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6" name="Rectangle 11"/>
          <p:cNvSpPr>
            <a:spLocks noGrp="1" noChangeArrowheads="1"/>
          </p:cNvSpPr>
          <p:nvPr>
            <p:ph type="title"/>
          </p:nvPr>
        </p:nvSpPr>
        <p:spPr/>
        <p:txBody>
          <a:bodyPr/>
          <a:lstStyle/>
          <a:p>
            <a:pPr eaLnBrk="1" hangingPunct="1"/>
            <a:r>
              <a:rPr lang="en-AU" dirty="0" smtClean="0"/>
              <a:t>The Modern IT Stack</a:t>
            </a:r>
            <a:endParaRPr lang="en-AU" dirty="0"/>
          </a:p>
        </p:txBody>
      </p:sp>
      <p:pic>
        <p:nvPicPr>
          <p:cNvPr id="20" name="Picture 19" descr="BEA_Logo.jpg"/>
          <p:cNvPicPr>
            <a:picLocks noChangeAspect="1"/>
          </p:cNvPicPr>
          <p:nvPr/>
        </p:nvPicPr>
        <p:blipFill>
          <a:blip r:embed="rId3" cstate="print"/>
          <a:stretch>
            <a:fillRect/>
          </a:stretch>
        </p:blipFill>
        <p:spPr>
          <a:xfrm>
            <a:off x="5134576" y="1844205"/>
            <a:ext cx="1008453" cy="674043"/>
          </a:xfrm>
          <a:prstGeom prst="rect">
            <a:avLst/>
          </a:prstGeom>
        </p:spPr>
      </p:pic>
      <p:pic>
        <p:nvPicPr>
          <p:cNvPr id="21" name="Picture 20" descr="Oracle_logo.gif"/>
          <p:cNvPicPr>
            <a:picLocks noChangeAspect="1"/>
          </p:cNvPicPr>
          <p:nvPr/>
        </p:nvPicPr>
        <p:blipFill>
          <a:blip r:embed="rId4" cstate="print"/>
          <a:stretch>
            <a:fillRect/>
          </a:stretch>
        </p:blipFill>
        <p:spPr>
          <a:xfrm>
            <a:off x="6553200" y="2874821"/>
            <a:ext cx="2228850" cy="279227"/>
          </a:xfrm>
          <a:prstGeom prst="rect">
            <a:avLst/>
          </a:prstGeom>
        </p:spPr>
      </p:pic>
      <p:pic>
        <p:nvPicPr>
          <p:cNvPr id="22" name="Picture 21" descr="sap_logo.gif"/>
          <p:cNvPicPr>
            <a:picLocks noChangeAspect="1"/>
          </p:cNvPicPr>
          <p:nvPr/>
        </p:nvPicPr>
        <p:blipFill>
          <a:blip r:embed="rId5" cstate="print"/>
          <a:stretch>
            <a:fillRect/>
          </a:stretch>
        </p:blipFill>
        <p:spPr>
          <a:xfrm>
            <a:off x="6900863" y="1418983"/>
            <a:ext cx="862012" cy="447919"/>
          </a:xfrm>
          <a:prstGeom prst="rect">
            <a:avLst/>
          </a:prstGeom>
        </p:spPr>
      </p:pic>
      <p:pic>
        <p:nvPicPr>
          <p:cNvPr id="23" name="Picture 22" descr="microsoft-logo.png"/>
          <p:cNvPicPr>
            <a:picLocks noChangeAspect="1"/>
          </p:cNvPicPr>
          <p:nvPr/>
        </p:nvPicPr>
        <p:blipFill>
          <a:blip r:embed="rId6" cstate="print"/>
          <a:stretch>
            <a:fillRect/>
          </a:stretch>
        </p:blipFill>
        <p:spPr>
          <a:xfrm>
            <a:off x="5210175" y="3114675"/>
            <a:ext cx="809212" cy="747712"/>
          </a:xfrm>
          <a:prstGeom prst="rect">
            <a:avLst/>
          </a:prstGeom>
        </p:spPr>
      </p:pic>
      <p:pic>
        <p:nvPicPr>
          <p:cNvPr id="24" name="Picture 23" descr="vmware_logo.jpg"/>
          <p:cNvPicPr>
            <a:picLocks noChangeAspect="1"/>
          </p:cNvPicPr>
          <p:nvPr/>
        </p:nvPicPr>
        <p:blipFill>
          <a:blip r:embed="rId7" cstate="print"/>
          <a:stretch>
            <a:fillRect/>
          </a:stretch>
        </p:blipFill>
        <p:spPr>
          <a:xfrm>
            <a:off x="6537331" y="3990978"/>
            <a:ext cx="1605767" cy="412751"/>
          </a:xfrm>
          <a:prstGeom prst="rect">
            <a:avLst/>
          </a:prstGeom>
        </p:spPr>
      </p:pic>
      <p:pic>
        <p:nvPicPr>
          <p:cNvPr id="25" name="Picture 24" descr="hp_logo.jpg"/>
          <p:cNvPicPr>
            <a:picLocks noChangeAspect="1"/>
          </p:cNvPicPr>
          <p:nvPr/>
        </p:nvPicPr>
        <p:blipFill>
          <a:blip r:embed="rId8" cstate="print"/>
          <a:stretch>
            <a:fillRect/>
          </a:stretch>
        </p:blipFill>
        <p:spPr>
          <a:xfrm>
            <a:off x="5200650" y="4648204"/>
            <a:ext cx="784030" cy="495681"/>
          </a:xfrm>
          <a:prstGeom prst="rect">
            <a:avLst/>
          </a:prstGeom>
        </p:spPr>
      </p:pic>
      <p:pic>
        <p:nvPicPr>
          <p:cNvPr id="26" name="Picture 25" descr="EMC_logo_2004_color2.jpg"/>
          <p:cNvPicPr>
            <a:picLocks noChangeAspect="1"/>
          </p:cNvPicPr>
          <p:nvPr/>
        </p:nvPicPr>
        <p:blipFill>
          <a:blip r:embed="rId9" cstate="print"/>
          <a:stretch>
            <a:fillRect/>
          </a:stretch>
        </p:blipFill>
        <p:spPr>
          <a:xfrm>
            <a:off x="6847719" y="5343527"/>
            <a:ext cx="1138163" cy="428624"/>
          </a:xfrm>
          <a:prstGeom prst="rect">
            <a:avLst/>
          </a:prstGeom>
        </p:spPr>
      </p:pic>
      <p:pic>
        <p:nvPicPr>
          <p:cNvPr id="13" name="Picture 12" descr="Hyperionlogo.png"/>
          <p:cNvPicPr>
            <a:picLocks noChangeAspect="1"/>
          </p:cNvPicPr>
          <p:nvPr/>
        </p:nvPicPr>
        <p:blipFill>
          <a:blip r:embed="rId10" cstate="print"/>
          <a:stretch>
            <a:fillRect/>
          </a:stretch>
        </p:blipFill>
        <p:spPr>
          <a:xfrm>
            <a:off x="4986342" y="1015637"/>
            <a:ext cx="1223963" cy="279763"/>
          </a:xfrm>
          <a:prstGeom prst="rect">
            <a:avLst/>
          </a:prstGeom>
        </p:spPr>
      </p:pic>
      <p:pic>
        <p:nvPicPr>
          <p:cNvPr id="12" name="Picture 11" descr="stack.jpg"/>
          <p:cNvPicPr>
            <a:picLocks noChangeAspect="1"/>
          </p:cNvPicPr>
          <p:nvPr/>
        </p:nvPicPr>
        <p:blipFill>
          <a:blip r:embed="rId11" cstate="print"/>
          <a:stretch>
            <a:fillRect/>
          </a:stretch>
        </p:blipFill>
        <p:spPr>
          <a:xfrm>
            <a:off x="709613" y="885825"/>
            <a:ext cx="2921806" cy="5157787"/>
          </a:xfrm>
          <a:prstGeom prst="rect">
            <a:avLst/>
          </a:prstGeom>
        </p:spPr>
      </p:pic>
    </p:spTree>
    <p:extLst>
      <p:ext uri="{BB962C8B-B14F-4D97-AF65-F5344CB8AC3E}">
        <p14:creationId xmlns="" xmlns:p14="http://schemas.microsoft.com/office/powerpoint/2010/main" val="189411173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Piece at a Time</a:t>
            </a:r>
            <a:endParaRPr lang="en-US" dirty="0"/>
          </a:p>
        </p:txBody>
      </p:sp>
      <p:pic>
        <p:nvPicPr>
          <p:cNvPr id="3" name="Picture 2" descr="One-Piece-at-a-Time.jpg"/>
          <p:cNvPicPr>
            <a:picLocks noChangeAspect="1"/>
          </p:cNvPicPr>
          <p:nvPr/>
        </p:nvPicPr>
        <p:blipFill>
          <a:blip r:embed="rId2" cstate="print"/>
          <a:stretch>
            <a:fillRect/>
          </a:stretch>
        </p:blipFill>
        <p:spPr>
          <a:xfrm>
            <a:off x="571500" y="1092923"/>
            <a:ext cx="8134350" cy="4638261"/>
          </a:xfrm>
          <a:prstGeom prst="rect">
            <a:avLst/>
          </a:prstGeom>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gray">
          <a:xfrm>
            <a:off x="0" y="1708152"/>
            <a:ext cx="9144000" cy="3463925"/>
          </a:xfrm>
          <a:prstGeom prst="rect">
            <a:avLst/>
          </a:prstGeom>
          <a:solidFill>
            <a:schemeClr val="accent1"/>
          </a:solidFill>
          <a:ln w="9525">
            <a:noFill/>
            <a:miter lim="800000"/>
            <a:headEnd/>
            <a:tailEnd/>
          </a:ln>
        </p:spPr>
        <p:txBody>
          <a:bodyPr wrap="none" lIns="91376" tIns="45688" rIns="91376" bIns="45688" anchor="ctr"/>
          <a:lstStyle/>
          <a:p>
            <a:pPr algn="ctr" eaLnBrk="0" hangingPunct="0">
              <a:lnSpc>
                <a:spcPct val="90000"/>
              </a:lnSpc>
              <a:spcBef>
                <a:spcPct val="50000"/>
              </a:spcBef>
              <a:buClr>
                <a:schemeClr val="accent1"/>
              </a:buClr>
            </a:pPr>
            <a:endParaRPr lang="en-US" sz="1200" dirty="0"/>
          </a:p>
        </p:txBody>
      </p:sp>
      <p:sp>
        <p:nvSpPr>
          <p:cNvPr id="16389" name="Rectangle 14"/>
          <p:cNvSpPr>
            <a:spLocks noChangeArrowheads="1"/>
          </p:cNvSpPr>
          <p:nvPr/>
        </p:nvSpPr>
        <p:spPr bwMode="gray">
          <a:xfrm>
            <a:off x="1655944" y="2095500"/>
            <a:ext cx="5832112" cy="2438400"/>
          </a:xfrm>
          <a:prstGeom prst="rect">
            <a:avLst/>
          </a:prstGeom>
          <a:noFill/>
          <a:ln w="9525">
            <a:noFill/>
            <a:miter lim="800000"/>
            <a:headEnd/>
            <a:tailEnd/>
          </a:ln>
        </p:spPr>
        <p:txBody>
          <a:bodyPr lIns="0" tIns="0" rIns="0" bIns="0"/>
          <a:lstStyle/>
          <a:p>
            <a:pPr>
              <a:lnSpc>
                <a:spcPct val="120000"/>
              </a:lnSpc>
            </a:pPr>
            <a:r>
              <a:rPr lang="en-US" sz="1800" dirty="0">
                <a:solidFill>
                  <a:schemeClr val="bg1"/>
                </a:solidFill>
              </a:rPr>
              <a:t>“CIO stands for Chief </a:t>
            </a:r>
            <a:r>
              <a:rPr lang="en-US" sz="1800" i="1" dirty="0">
                <a:solidFill>
                  <a:schemeClr val="bg1"/>
                </a:solidFill>
              </a:rPr>
              <a:t>Information</a:t>
            </a:r>
            <a:r>
              <a:rPr lang="en-US" sz="1800" dirty="0">
                <a:solidFill>
                  <a:schemeClr val="bg1"/>
                </a:solidFill>
              </a:rPr>
              <a:t> Officer… Currently CIOs spend most of their time evaluating, buying, and assembling cool little technology components into expensive computer systems that don’t work very well and provide precious little useful information to the people running the business</a:t>
            </a:r>
            <a:r>
              <a:rPr lang="en-US" sz="1800" dirty="0" smtClean="0">
                <a:solidFill>
                  <a:schemeClr val="bg1"/>
                </a:solidFill>
              </a:rPr>
              <a:t>.”</a:t>
            </a:r>
            <a:r>
              <a:rPr lang="en-US" sz="1700" b="1" dirty="0">
                <a:solidFill>
                  <a:schemeClr val="bg1"/>
                </a:solidFill>
              </a:rPr>
              <a:t>					</a:t>
            </a:r>
            <a:endParaRPr lang="en-US" sz="1700" b="1" dirty="0" smtClean="0">
              <a:solidFill>
                <a:schemeClr val="bg1"/>
              </a:solidFill>
            </a:endParaRPr>
          </a:p>
          <a:p>
            <a:pPr>
              <a:lnSpc>
                <a:spcPct val="120000"/>
              </a:lnSpc>
            </a:pPr>
            <a:r>
              <a:rPr lang="en-US" sz="1700" b="1" dirty="0" smtClean="0">
                <a:solidFill>
                  <a:schemeClr val="bg1"/>
                </a:solidFill>
              </a:rPr>
              <a:t>Larry </a:t>
            </a:r>
            <a:r>
              <a:rPr lang="en-US" sz="1700" b="1" dirty="0">
                <a:solidFill>
                  <a:schemeClr val="bg1"/>
                </a:solidFill>
              </a:rPr>
              <a:t>Ellison</a:t>
            </a:r>
          </a:p>
          <a:p>
            <a:pPr marL="88609" indent="-88609">
              <a:lnSpc>
                <a:spcPct val="115000"/>
              </a:lnSpc>
              <a:spcBef>
                <a:spcPct val="25000"/>
              </a:spcBef>
              <a:buClr>
                <a:schemeClr val="tx2"/>
              </a:buClr>
              <a:defRPr/>
            </a:pPr>
            <a:endParaRPr lang="en-US" sz="2500" dirty="0">
              <a:solidFill>
                <a:schemeClr val="bg1"/>
              </a:solidFill>
              <a:cs typeface="+mn-cs"/>
            </a:endParaRPr>
          </a:p>
        </p:txBody>
      </p:sp>
    </p:spTree>
    <p:extLst>
      <p:ext uri="{BB962C8B-B14F-4D97-AF65-F5344CB8AC3E}">
        <p14:creationId xmlns="" xmlns:p14="http://schemas.microsoft.com/office/powerpoint/2010/main" val="137104301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Key Points that shape Oracle	</a:t>
            </a:r>
            <a:endParaRPr lang="en-US" dirty="0"/>
          </a:p>
        </p:txBody>
      </p:sp>
      <p:sp>
        <p:nvSpPr>
          <p:cNvPr id="3" name="Content Placeholder 2"/>
          <p:cNvSpPr>
            <a:spLocks noGrp="1"/>
          </p:cNvSpPr>
          <p:nvPr>
            <p:ph idx="1"/>
          </p:nvPr>
        </p:nvSpPr>
        <p:spPr/>
        <p:txBody>
          <a:bodyPr/>
          <a:lstStyle/>
          <a:p>
            <a:r>
              <a:rPr lang="en-US" dirty="0" smtClean="0"/>
              <a:t>Complexity</a:t>
            </a:r>
          </a:p>
          <a:p>
            <a:pPr lvl="1"/>
            <a:r>
              <a:rPr lang="en-US" dirty="0" smtClean="0"/>
              <a:t> The Customer owns the cost of integrating the stack</a:t>
            </a:r>
          </a:p>
          <a:p>
            <a:pPr lvl="1"/>
            <a:r>
              <a:rPr lang="en-US" dirty="0" smtClean="0"/>
              <a:t> The Customer must invest in ‘Vendor Management’</a:t>
            </a:r>
          </a:p>
          <a:p>
            <a:pPr lvl="1"/>
            <a:r>
              <a:rPr lang="en-US" dirty="0" smtClean="0"/>
              <a:t> An entire ecosystem has built business models around this problem space.</a:t>
            </a:r>
          </a:p>
          <a:p>
            <a:endParaRPr lang="en-US" dirty="0" smtClean="0"/>
          </a:p>
          <a:p>
            <a:r>
              <a:rPr lang="en-US" dirty="0" smtClean="0"/>
              <a:t>Information</a:t>
            </a:r>
          </a:p>
          <a:p>
            <a:pPr lvl="1"/>
            <a:r>
              <a:rPr lang="en-US" dirty="0" smtClean="0"/>
              <a:t> ICT is rich in applications that automate process</a:t>
            </a:r>
          </a:p>
          <a:p>
            <a:pPr lvl="1"/>
            <a:r>
              <a:rPr lang="en-US" dirty="0" smtClean="0"/>
              <a:t> These applications generate a lot of Data</a:t>
            </a:r>
          </a:p>
          <a:p>
            <a:pPr lvl="1"/>
            <a:r>
              <a:rPr lang="en-US" dirty="0" smtClean="0"/>
              <a:t> It is difficult to make sense of this data</a:t>
            </a:r>
          </a:p>
          <a:p>
            <a:pPr lvl="1"/>
            <a:r>
              <a:rPr lang="en-US" dirty="0" smtClean="0"/>
              <a:t> Competitive differentiation will come from effectively managing and making this data available for decision making</a:t>
            </a:r>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customers fix this?</a:t>
            </a:r>
            <a:endParaRPr lang="en-US" dirty="0"/>
          </a:p>
        </p:txBody>
      </p:sp>
      <p:sp>
        <p:nvSpPr>
          <p:cNvPr id="3" name="Content Placeholder 2"/>
          <p:cNvSpPr>
            <a:spLocks noGrp="1"/>
          </p:cNvSpPr>
          <p:nvPr>
            <p:ph idx="1"/>
          </p:nvPr>
        </p:nvSpPr>
        <p:spPr/>
        <p:txBody>
          <a:bodyPr/>
          <a:lstStyle/>
          <a:p>
            <a:pPr>
              <a:buNone/>
            </a:pPr>
            <a:r>
              <a:rPr lang="en-US" b="1" dirty="0" smtClean="0"/>
              <a:t>On Premise Deployments </a:t>
            </a:r>
          </a:p>
          <a:p>
            <a:r>
              <a:rPr lang="en-US" dirty="0" smtClean="0"/>
              <a:t> Consolidate</a:t>
            </a:r>
          </a:p>
          <a:p>
            <a:r>
              <a:rPr lang="en-US" dirty="0" smtClean="0"/>
              <a:t> </a:t>
            </a:r>
            <a:r>
              <a:rPr lang="en-US" dirty="0" err="1" smtClean="0"/>
              <a:t>Standardise</a:t>
            </a:r>
            <a:endParaRPr lang="en-US" dirty="0" smtClean="0"/>
          </a:p>
          <a:p>
            <a:r>
              <a:rPr lang="en-US" dirty="0" smtClean="0"/>
              <a:t> </a:t>
            </a:r>
            <a:r>
              <a:rPr lang="en-US" dirty="0" err="1" smtClean="0"/>
              <a:t>Optimise</a:t>
            </a:r>
            <a:endParaRPr lang="en-US" dirty="0" smtClean="0"/>
          </a:p>
          <a:p>
            <a:endParaRPr lang="en-US" dirty="0" smtClean="0"/>
          </a:p>
          <a:p>
            <a:pPr>
              <a:buNone/>
            </a:pPr>
            <a:r>
              <a:rPr lang="en-US" b="1" dirty="0" smtClean="0"/>
              <a:t>Off Premise Deployments</a:t>
            </a:r>
          </a:p>
          <a:p>
            <a:r>
              <a:rPr lang="en-US" dirty="0" smtClean="0"/>
              <a:t> Outsource</a:t>
            </a:r>
          </a:p>
          <a:p>
            <a:r>
              <a:rPr lang="en-US" dirty="0" smtClean="0"/>
              <a:t> On Demand</a:t>
            </a:r>
          </a:p>
          <a:p>
            <a:r>
              <a:rPr lang="en-US" dirty="0" smtClean="0"/>
              <a:t> Cloud</a:t>
            </a:r>
          </a:p>
          <a:p>
            <a:endParaRPr lang="en-US"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4_Blank Presentation">
  <a:themeElements>
    <a:clrScheme name="4_Blank Presentation 16">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4_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E05B">
                <a:gamma/>
                <a:tint val="0"/>
                <a:invGamma/>
              </a:srgbClr>
            </a:gs>
            <a:gs pos="100000">
              <a:srgbClr val="FFE05B"/>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4000" b="1" i="1"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0">
          <a:gsLst>
            <a:gs pos="0">
              <a:srgbClr val="FFE05B">
                <a:gamma/>
                <a:tint val="0"/>
                <a:invGamma/>
              </a:srgbClr>
            </a:gs>
            <a:gs pos="100000">
              <a:srgbClr val="FFE05B"/>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4000" b="1" i="1" u="none" strike="noStrike" cap="none" normalizeH="0" baseline="0" smtClean="0">
            <a:ln>
              <a:noFill/>
            </a:ln>
            <a:solidFill>
              <a:schemeClr val="tx1"/>
            </a:solidFill>
            <a:effectLst/>
            <a:latin typeface="Arial" pitchFamily="34" charset="0"/>
          </a:defRPr>
        </a:defPPr>
      </a:lstStyle>
    </a:lnDef>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Blank Presentation 13">
        <a:dk1>
          <a:srgbClr val="000000"/>
        </a:dk1>
        <a:lt1>
          <a:srgbClr val="FFFFFF"/>
        </a:lt1>
        <a:dk2>
          <a:srgbClr val="000000"/>
        </a:dk2>
        <a:lt2>
          <a:srgbClr val="5F5F5F"/>
        </a:lt2>
        <a:accent1>
          <a:srgbClr val="FF0000"/>
        </a:accent1>
        <a:accent2>
          <a:srgbClr val="B2B2B2"/>
        </a:accent2>
        <a:accent3>
          <a:srgbClr val="FFFFFF"/>
        </a:accent3>
        <a:accent4>
          <a:srgbClr val="000000"/>
        </a:accent4>
        <a:accent5>
          <a:srgbClr val="FFAAAA"/>
        </a:accent5>
        <a:accent6>
          <a:srgbClr val="A1A1A1"/>
        </a:accent6>
        <a:hlink>
          <a:srgbClr val="006600"/>
        </a:hlink>
        <a:folHlink>
          <a:srgbClr val="DDDDDD"/>
        </a:folHlink>
      </a:clrScheme>
      <a:clrMap bg1="lt1" tx1="dk1" bg2="lt2" tx2="dk2" accent1="accent1" accent2="accent2" accent3="accent3" accent4="accent4" accent5="accent5" accent6="accent6" hlink="hlink" folHlink="folHlink"/>
    </a:extraClrScheme>
    <a:extraClrScheme>
      <a:clrScheme name="4_Blank Presentation 14">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808080"/>
        </a:hlink>
        <a:folHlink>
          <a:srgbClr val="292929"/>
        </a:folHlink>
      </a:clrScheme>
      <a:clrMap bg1="lt1" tx1="dk1" bg2="lt2" tx2="dk2" accent1="accent1" accent2="accent2" accent3="accent3" accent4="accent4" accent5="accent5" accent6="accent6" hlink="hlink" folHlink="folHlink"/>
    </a:extraClrScheme>
    <a:extraClrScheme>
      <a:clrScheme name="4_Blank Presentation 15">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292929"/>
        </a:folHlink>
      </a:clrScheme>
      <a:clrMap bg1="lt1" tx1="dk1" bg2="lt2" tx2="dk2" accent1="accent1" accent2="accent2" accent3="accent3" accent4="accent4" accent5="accent5" accent6="accent6" hlink="hlink" folHlink="folHlink"/>
    </a:extraClrScheme>
    <a:extraClrScheme>
      <a:clrScheme name="4_Blank Presentation 16">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rporate_ppt_template">
  <a:themeElements>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orporate_ppt_template">
  <a:themeElements>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FMW11gForum-templateFtr">
  <a:themeElements>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2075" tIns="46038" rIns="92075" bIns="46038" numCol="1" rtlCol="0" anchor="t" anchorCtr="0" compatLnSpc="1">
        <a:prstTxWarp prst="textNoShape">
          <a:avLst/>
        </a:prstTxWarp>
        <a:no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sz="2000" b="1" i="0" u="none" strike="noStrike" cap="none" normalizeH="0" baseline="0" smtClean="0">
            <a:ln>
              <a:noFill/>
            </a:ln>
            <a:solidFill>
              <a:schemeClr val="tx1"/>
            </a:solidFill>
            <a:effectLst/>
            <a:latin typeface="Arial" charset="0"/>
          </a:defRPr>
        </a:defPPr>
      </a:lstStyle>
    </a:spDef>
    <a:lnDef>
      <a:spPr bwMode="auto">
        <a:noFill/>
        <a:ln w="19050" cap="flat" cmpd="sng" algn="ctr">
          <a:solidFill>
            <a:schemeClr val="tx2"/>
          </a:solidFill>
          <a:prstDash val="solid"/>
          <a:round/>
          <a:headEnd type="none" w="med" len="med"/>
          <a:tailEnd type="arrow"/>
        </a:ln>
        <a:effectLst/>
      </a:spPr>
      <a:bodyPr/>
      <a:lstStyle/>
    </a:lnDef>
    <a:txDef>
      <a:spPr>
        <a:noFill/>
        <a:ln>
          <a:noFill/>
        </a:ln>
      </a:spPr>
      <a:bodyPr wrap="square" rtlCol="0">
        <a:spAutoFit/>
      </a:bodyPr>
      <a:lstStyle>
        <a:defPPr algn="l">
          <a:defRPr dirty="0">
            <a:latin typeface="+mn-lt"/>
          </a:defRPr>
        </a:defPPr>
      </a:lstStyle>
    </a:tx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8.xml><?xml version="1.0" encoding="utf-8"?>
<a:theme xmlns:a="http://schemas.openxmlformats.org/drawingml/2006/main" name="1_Corporate_PPT_Template_10x5.6_v2">
  <a:themeElements>
    <a:clrScheme name="Custom 2">
      <a:dk1>
        <a:srgbClr val="000000"/>
      </a:dk1>
      <a:lt1>
        <a:srgbClr val="FFFFFF"/>
      </a:lt1>
      <a:dk2>
        <a:srgbClr val="FF0000"/>
      </a:dk2>
      <a:lt2>
        <a:srgbClr val="C9C9C9"/>
      </a:lt2>
      <a:accent1>
        <a:srgbClr val="829E7E"/>
      </a:accent1>
      <a:accent2>
        <a:srgbClr val="7F7F7F"/>
      </a:accent2>
      <a:accent3>
        <a:srgbClr val="C8CC94"/>
      </a:accent3>
      <a:accent4>
        <a:srgbClr val="9FB3A9"/>
      </a:accent4>
      <a:accent5>
        <a:srgbClr val="5B6981"/>
      </a:accent5>
      <a:accent6>
        <a:srgbClr val="D3CAAF"/>
      </a:accent6>
      <a:hlink>
        <a:srgbClr val="0070C0"/>
      </a:hlink>
      <a:folHlink>
        <a:srgbClr val="2929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noFill/>
        </a:ln>
      </a:spPr>
      <a:bodyPr lIns="0" tIns="0" rIns="0" bIns="0" rtlCol="0" anchor="t" anchorCtr="0"/>
      <a:lstStyle>
        <a:defPPr algn="l">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lIns="0" tIns="0" rIns="0" bIns="0" rtlCol="0">
        <a:noAutofit/>
      </a:bodyPr>
      <a:lstStyle>
        <a:defPPr algn="l">
          <a:defRPr sz="1800" dirty="0" err="1" smtClean="0"/>
        </a:defPPr>
      </a:lstStyle>
    </a:tx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71892</TotalTime>
  <Words>4143</Words>
  <Application>Microsoft Office PowerPoint</Application>
  <PresentationFormat>On-screen Show (4:3)</PresentationFormat>
  <Paragraphs>719</Paragraphs>
  <Slides>47</Slides>
  <Notes>26</Notes>
  <HiddenSlides>3</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47</vt:i4>
      </vt:variant>
    </vt:vector>
  </HeadingPairs>
  <TitlesOfParts>
    <vt:vector size="56" baseType="lpstr">
      <vt:lpstr>4_Blank Presentation</vt:lpstr>
      <vt:lpstr>6_Blank Presentation</vt:lpstr>
      <vt:lpstr>corporate_ppt_template</vt:lpstr>
      <vt:lpstr>1_corporate_ppt_template</vt:lpstr>
      <vt:lpstr>5_Blank Presentation</vt:lpstr>
      <vt:lpstr>1_FMW11gForum-templateFtr</vt:lpstr>
      <vt:lpstr>Corporate_PPT_Template_10x5.6_v2</vt:lpstr>
      <vt:lpstr>1_Corporate_PPT_Template_10x5.6_v2</vt:lpstr>
      <vt:lpstr>Visio</vt:lpstr>
      <vt:lpstr>Database as a (Cloud) Service</vt:lpstr>
      <vt:lpstr>Slide 2</vt:lpstr>
      <vt:lpstr>Agenda</vt:lpstr>
      <vt:lpstr>Trends, Drivers and Influences Change...</vt:lpstr>
      <vt:lpstr>The Modern IT Stack</vt:lpstr>
      <vt:lpstr>One Piece at a Time</vt:lpstr>
      <vt:lpstr>Slide 7</vt:lpstr>
      <vt:lpstr>Two Key Points that shape Oracle </vt:lpstr>
      <vt:lpstr>How do customers fix this?</vt:lpstr>
      <vt:lpstr>How big is this ‘Cloud’ thing?</vt:lpstr>
      <vt:lpstr>Slide 11</vt:lpstr>
      <vt:lpstr>Sorry, What?</vt:lpstr>
      <vt:lpstr>Why isn’t everyone using ‘Cloud’ then?</vt:lpstr>
      <vt:lpstr>How is this Different ? </vt:lpstr>
      <vt:lpstr>Cloud Drivers</vt:lpstr>
      <vt:lpstr>What Do You Want the Cloud to Do?   </vt:lpstr>
      <vt:lpstr>Oracle’s Cloud Strategy</vt:lpstr>
      <vt:lpstr>Slide 18</vt:lpstr>
      <vt:lpstr>Oracle Private Cloud Platform</vt:lpstr>
      <vt:lpstr>Oracle Public Cloud Platform</vt:lpstr>
      <vt:lpstr>Slide 21</vt:lpstr>
      <vt:lpstr>Considering DBaaS? </vt:lpstr>
      <vt:lpstr>Understanding Database as a Service Setting Up and Running Database Servers on Demand</vt:lpstr>
      <vt:lpstr>Oracle DBaaS in the Public Cloud Model</vt:lpstr>
      <vt:lpstr>Oracle DBaaS in the Private Cloud Model</vt:lpstr>
      <vt:lpstr>Oracle DBaaS in the Community Cloud Model</vt:lpstr>
      <vt:lpstr>Oracle DBaaS in the Hybrid Cloud Model</vt:lpstr>
      <vt:lpstr>DBaaS Deployment Architectures</vt:lpstr>
      <vt:lpstr>Infrastructure Cloud</vt:lpstr>
      <vt:lpstr>Database Cloud</vt:lpstr>
      <vt:lpstr>Database Cloud</vt:lpstr>
      <vt:lpstr>Slide 32</vt:lpstr>
      <vt:lpstr>Slide 33</vt:lpstr>
      <vt:lpstr>Engineered Systems - Database</vt:lpstr>
      <vt:lpstr>Cloud in a Box Oracle Exadata</vt:lpstr>
      <vt:lpstr>Slide 36</vt:lpstr>
      <vt:lpstr>Enterprise Manager 12c Major Themes</vt:lpstr>
      <vt:lpstr>Cloud Management Objectives</vt:lpstr>
      <vt:lpstr>Oracle Cloud Management</vt:lpstr>
      <vt:lpstr>Chargeback / Accountability</vt:lpstr>
      <vt:lpstr>What’s happening in NZ ?</vt:lpstr>
      <vt:lpstr>All of Government Computing Services</vt:lpstr>
      <vt:lpstr>Local Service Providers</vt:lpstr>
      <vt:lpstr>Those inconvenient laws of Physics</vt:lpstr>
      <vt:lpstr>Summary</vt:lpstr>
      <vt:lpstr>Slide 46</vt:lpstr>
      <vt:lpstr>Slide 47</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ADSWeb 2.0 – Demo Event Track BPR/BRD Kickoff</dc:title>
  <dc:creator>Roderick Morin</dc:creator>
  <cp:lastModifiedBy>tsillay</cp:lastModifiedBy>
  <cp:revision>2030</cp:revision>
  <dcterms:created xsi:type="dcterms:W3CDTF">2006-05-25T16:48:01Z</dcterms:created>
  <dcterms:modified xsi:type="dcterms:W3CDTF">2011-11-01T01:40:19Z</dcterms:modified>
</cp:coreProperties>
</file>