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52.xml" ContentType="application/vnd.openxmlformats-officedocument.presentationml.tags+xml"/>
  <Override PartName="/ppt/tags/tag41.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tags/tag30.xml" ContentType="application/vnd.openxmlformats-officedocument.presentationml.tag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ags/tag39.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ags/tag20.xml" ContentType="application/vnd.openxmlformats-officedocument.presentationml.tags+xml"/>
  <Override PartName="/ppt/theme/theme7.xml" ContentType="application/vnd.openxmlformats-officedocument.them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58.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ags/tag32.xml" ContentType="application/vnd.openxmlformats-officedocument.presentationml.tags+xml"/>
  <Override PartName="/ppt/tags/tag50.xml" ContentType="application/vnd.openxmlformats-officedocument.presentationml.tags+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59.xml" ContentType="application/vnd.openxmlformats-officedocument.presentationml.tags+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55.xml" ContentType="application/vnd.openxmlformats-officedocument.presentationml.tags+xml"/>
  <Override PartName="/ppt/diagrams/layout4.xml" ContentType="application/vnd.openxmlformats-officedocument.drawingml.diagramLayout+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notesSlides/notesSlide11.xml" ContentType="application/vnd.openxmlformats-officedocument.presentationml.notesSlide+xml"/>
  <Override PartName="/ppt/diagrams/data5.xml" ContentType="application/vnd.openxmlformats-officedocument.drawingml.diagramData+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diagrams/layout5.xml" ContentType="application/vnd.openxmlformats-officedocument.drawingml.diagramLayout+xml"/>
  <Override PartName="/ppt/tags/tag34.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Default Extension="bin" ContentType="application/vnd.openxmlformats-officedocument.oleObject"/>
  <Override PartName="/ppt/slideLayouts/slideLayout58.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96" r:id="rId1"/>
    <p:sldMasterId id="2147483913" r:id="rId2"/>
    <p:sldMasterId id="2147483926" r:id="rId3"/>
    <p:sldMasterId id="2147483939" r:id="rId4"/>
    <p:sldMasterId id="2147483953" r:id="rId5"/>
    <p:sldMasterId id="2147483965" r:id="rId6"/>
  </p:sldMasterIdLst>
  <p:notesMasterIdLst>
    <p:notesMasterId r:id="rId49"/>
  </p:notesMasterIdLst>
  <p:handoutMasterIdLst>
    <p:handoutMasterId r:id="rId50"/>
  </p:handoutMasterIdLst>
  <p:sldIdLst>
    <p:sldId id="423" r:id="rId7"/>
    <p:sldId id="465" r:id="rId8"/>
    <p:sldId id="466" r:id="rId9"/>
    <p:sldId id="344" r:id="rId10"/>
    <p:sldId id="467" r:id="rId11"/>
    <p:sldId id="468" r:id="rId12"/>
    <p:sldId id="469" r:id="rId13"/>
    <p:sldId id="470" r:id="rId14"/>
    <p:sldId id="458" r:id="rId15"/>
    <p:sldId id="451" r:id="rId16"/>
    <p:sldId id="450" r:id="rId17"/>
    <p:sldId id="448" r:id="rId18"/>
    <p:sldId id="449" r:id="rId19"/>
    <p:sldId id="452" r:id="rId20"/>
    <p:sldId id="459" r:id="rId21"/>
    <p:sldId id="460" r:id="rId22"/>
    <p:sldId id="461" r:id="rId23"/>
    <p:sldId id="462" r:id="rId24"/>
    <p:sldId id="463" r:id="rId25"/>
    <p:sldId id="464" r:id="rId26"/>
    <p:sldId id="390" r:id="rId27"/>
    <p:sldId id="389" r:id="rId28"/>
    <p:sldId id="405" r:id="rId29"/>
    <p:sldId id="453" r:id="rId30"/>
    <p:sldId id="386" r:id="rId31"/>
    <p:sldId id="454" r:id="rId32"/>
    <p:sldId id="431" r:id="rId33"/>
    <p:sldId id="432" r:id="rId34"/>
    <p:sldId id="406" r:id="rId35"/>
    <p:sldId id="414" r:id="rId36"/>
    <p:sldId id="407" r:id="rId37"/>
    <p:sldId id="408" r:id="rId38"/>
    <p:sldId id="409" r:id="rId39"/>
    <p:sldId id="395" r:id="rId40"/>
    <p:sldId id="416" r:id="rId41"/>
    <p:sldId id="471" r:id="rId42"/>
    <p:sldId id="372" r:id="rId43"/>
    <p:sldId id="445" r:id="rId44"/>
    <p:sldId id="457" r:id="rId45"/>
    <p:sldId id="456" r:id="rId46"/>
    <p:sldId id="443" r:id="rId47"/>
    <p:sldId id="375" r:id="rId48"/>
  </p:sldIdLst>
  <p:sldSz cx="9144000" cy="6858000" type="screen4x3"/>
  <p:notesSz cx="6794500" cy="9906000"/>
  <p:custDataLst>
    <p:tags r:id="rId51"/>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8625" indent="28575" algn="l" rtl="0" fontAlgn="base">
      <a:spcBef>
        <a:spcPct val="0"/>
      </a:spcBef>
      <a:spcAft>
        <a:spcPct val="0"/>
      </a:spcAft>
      <a:defRPr sz="1900" kern="1200">
        <a:solidFill>
          <a:schemeClr val="tx1"/>
        </a:solidFill>
        <a:latin typeface="Arial" charset="0"/>
        <a:ea typeface="+mn-ea"/>
        <a:cs typeface="Arial" charset="0"/>
      </a:defRPr>
    </a:lvl2pPr>
    <a:lvl3pPr marL="858838" indent="55563" algn="l" rtl="0" fontAlgn="base">
      <a:spcBef>
        <a:spcPct val="0"/>
      </a:spcBef>
      <a:spcAft>
        <a:spcPct val="0"/>
      </a:spcAft>
      <a:defRPr sz="1900" kern="1200">
        <a:solidFill>
          <a:schemeClr val="tx1"/>
        </a:solidFill>
        <a:latin typeface="Arial" charset="0"/>
        <a:ea typeface="+mn-ea"/>
        <a:cs typeface="Arial" charset="0"/>
      </a:defRPr>
    </a:lvl3pPr>
    <a:lvl4pPr marL="1289050" indent="82550" algn="l" rtl="0" fontAlgn="base">
      <a:spcBef>
        <a:spcPct val="0"/>
      </a:spcBef>
      <a:spcAft>
        <a:spcPct val="0"/>
      </a:spcAft>
      <a:defRPr sz="1900" kern="1200">
        <a:solidFill>
          <a:schemeClr val="tx1"/>
        </a:solidFill>
        <a:latin typeface="Arial" charset="0"/>
        <a:ea typeface="+mn-ea"/>
        <a:cs typeface="Arial" charset="0"/>
      </a:defRPr>
    </a:lvl4pPr>
    <a:lvl5pPr marL="1717675" indent="111125"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sgupta, Tania" initials="" lastIdx="3" clrIdx="0"/>
  <p:cmAuthor id="1" name="Ghosh, Dipanka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099CC"/>
    <a:srgbClr val="00A1DE"/>
    <a:srgbClr val="002776"/>
    <a:srgbClr val="92D400"/>
    <a:srgbClr val="72C7E7"/>
    <a:srgbClr val="6D9F00"/>
    <a:srgbClr val="7BCE6C"/>
    <a:srgbClr val="A4D400"/>
    <a:srgbClr val="C9DD0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8" autoAdjust="0"/>
    <p:restoredTop sz="95423" autoAdjust="0"/>
  </p:normalViewPr>
  <p:slideViewPr>
    <p:cSldViewPr>
      <p:cViewPr>
        <p:scale>
          <a:sx n="100" d="100"/>
          <a:sy n="100" d="100"/>
        </p:scale>
        <p:origin x="-78" y="828"/>
      </p:cViewPr>
      <p:guideLst>
        <p:guide orient="horz" pos="3975"/>
        <p:guide orient="horz" pos="708"/>
        <p:guide orient="horz" pos="2615"/>
        <p:guide orient="horz" pos="566"/>
        <p:guide orient="horz" pos="187"/>
        <p:guide pos="5510"/>
        <p:guide pos="622"/>
      </p:guideLst>
    </p:cSldViewPr>
  </p:slideViewPr>
  <p:outlineViewPr>
    <p:cViewPr>
      <p:scale>
        <a:sx n="33" d="100"/>
        <a:sy n="33" d="100"/>
      </p:scale>
      <p:origin x="0" y="31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556" y="-108"/>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tags" Target="tags/tag1.xml"/><Relationship Id="rId3" Type="http://schemas.openxmlformats.org/officeDocument/2006/relationships/slideMaster" Target="slideMasters/slideMaster3.xml"/></Relationships>
</file>

<file path=ppt/diagrams/_rels/data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5A3F1-993A-4700-A8C9-F011F7FF1480}"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nl-NL"/>
        </a:p>
      </dgm:t>
    </dgm:pt>
    <dgm:pt modelId="{3C565987-B604-4804-8C18-5C5EF6894757}">
      <dgm:prSet phldrT="[Text]" custT="1"/>
      <dgm:spPr/>
      <dgm:t>
        <a:bodyPr/>
        <a:lstStyle/>
        <a:p>
          <a:r>
            <a:rPr lang="nl-NL" sz="1600" b="1" dirty="0" smtClean="0"/>
            <a:t>1. Adaptable</a:t>
          </a:r>
          <a:endParaRPr lang="nl-NL" sz="1600" b="1" dirty="0"/>
        </a:p>
      </dgm:t>
    </dgm:pt>
    <dgm:pt modelId="{7D879B3B-7D22-4C0E-986A-D0816889DA84}" type="parTrans" cxnId="{D90D2AAA-AA11-44D4-B805-034F709DBFC0}">
      <dgm:prSet/>
      <dgm:spPr/>
      <dgm:t>
        <a:bodyPr/>
        <a:lstStyle/>
        <a:p>
          <a:endParaRPr lang="nl-NL" sz="1600"/>
        </a:p>
      </dgm:t>
    </dgm:pt>
    <dgm:pt modelId="{BE4C7CCA-178A-40A9-9CB4-C4528D3245DB}" type="sibTrans" cxnId="{D90D2AAA-AA11-44D4-B805-034F709DBFC0}">
      <dgm:prSet/>
      <dgm:spPr/>
      <dgm:t>
        <a:bodyPr/>
        <a:lstStyle/>
        <a:p>
          <a:endParaRPr lang="nl-NL" sz="1600"/>
        </a:p>
      </dgm:t>
    </dgm:pt>
    <dgm:pt modelId="{78D76384-1B64-4C6E-8AFB-E0B9E8261B65}">
      <dgm:prSet phldrT="[Text]" custT="1"/>
      <dgm:spPr>
        <a:ln>
          <a:solidFill>
            <a:srgbClr val="002776">
              <a:alpha val="90000"/>
            </a:srgbClr>
          </a:solidFill>
        </a:ln>
      </dgm:spPr>
      <dgm:t>
        <a:bodyPr/>
        <a:lstStyle/>
        <a:p>
          <a:pPr algn="l">
            <a:lnSpc>
              <a:spcPct val="100000"/>
            </a:lnSpc>
            <a:spcAft>
              <a:spcPts val="600"/>
            </a:spcAft>
          </a:pPr>
          <a:r>
            <a:rPr lang="en-US" sz="1600" dirty="0" smtClean="0"/>
            <a:t>Built on standard, commercially-available middleware and supports SOA for simplified integration</a:t>
          </a:r>
          <a:endParaRPr lang="nl-NL" sz="1600" dirty="0"/>
        </a:p>
      </dgm:t>
    </dgm:pt>
    <dgm:pt modelId="{5D6482F7-E35B-4DA1-9CE4-1DD75850E9B4}" type="parTrans" cxnId="{2FADAF0E-28BD-4817-AE3E-A90B3037C56F}">
      <dgm:prSet/>
      <dgm:spPr/>
      <dgm:t>
        <a:bodyPr/>
        <a:lstStyle/>
        <a:p>
          <a:endParaRPr lang="nl-NL" sz="1600"/>
        </a:p>
      </dgm:t>
    </dgm:pt>
    <dgm:pt modelId="{40BF8293-FE44-4AC1-9126-501D8A956CA5}" type="sibTrans" cxnId="{2FADAF0E-28BD-4817-AE3E-A90B3037C56F}">
      <dgm:prSet/>
      <dgm:spPr/>
      <dgm:t>
        <a:bodyPr/>
        <a:lstStyle/>
        <a:p>
          <a:endParaRPr lang="nl-NL" sz="1600"/>
        </a:p>
      </dgm:t>
    </dgm:pt>
    <dgm:pt modelId="{D64CBEC6-D281-45DC-B1FA-C038003F2739}">
      <dgm:prSet phldrT="[Text]" custT="1"/>
      <dgm:spPr>
        <a:ln>
          <a:solidFill>
            <a:srgbClr val="002776">
              <a:alpha val="90000"/>
            </a:srgbClr>
          </a:solidFill>
        </a:ln>
      </dgm:spPr>
      <dgm:t>
        <a:bodyPr/>
        <a:lstStyle/>
        <a:p>
          <a:pPr algn="l">
            <a:lnSpc>
              <a:spcPct val="100000"/>
            </a:lnSpc>
            <a:spcAft>
              <a:spcPts val="600"/>
            </a:spcAft>
          </a:pPr>
          <a:r>
            <a:rPr lang="en-US" sz="1600" dirty="0" smtClean="0"/>
            <a:t>Simple Integration, Lower Cost</a:t>
          </a:r>
          <a:endParaRPr lang="nl-NL" sz="1600" dirty="0"/>
        </a:p>
      </dgm:t>
    </dgm:pt>
    <dgm:pt modelId="{7FC1FE91-FD59-4ECF-B2BA-4A8D2B09F959}" type="parTrans" cxnId="{49785D0D-BD61-4BC3-9971-A54EC9CCE054}">
      <dgm:prSet/>
      <dgm:spPr/>
      <dgm:t>
        <a:bodyPr/>
        <a:lstStyle/>
        <a:p>
          <a:endParaRPr lang="nl-NL" sz="1600"/>
        </a:p>
      </dgm:t>
    </dgm:pt>
    <dgm:pt modelId="{580020FB-C631-4516-928D-CF0C00F03C64}" type="sibTrans" cxnId="{49785D0D-BD61-4BC3-9971-A54EC9CCE054}">
      <dgm:prSet/>
      <dgm:spPr/>
      <dgm:t>
        <a:bodyPr/>
        <a:lstStyle/>
        <a:p>
          <a:endParaRPr lang="nl-NL" sz="1600"/>
        </a:p>
      </dgm:t>
    </dgm:pt>
    <dgm:pt modelId="{EBD8A998-623C-4742-84F7-5EB1502394F1}">
      <dgm:prSet phldrT="[Text]" custT="1"/>
      <dgm:spPr>
        <a:ln>
          <a:solidFill>
            <a:srgbClr val="002776">
              <a:alpha val="90000"/>
            </a:srgbClr>
          </a:solidFill>
        </a:ln>
      </dgm:spPr>
      <dgm:t>
        <a:bodyPr/>
        <a:lstStyle/>
        <a:p>
          <a:pPr algn="l">
            <a:lnSpc>
              <a:spcPct val="100000"/>
            </a:lnSpc>
            <a:spcAft>
              <a:spcPts val="600"/>
            </a:spcAft>
          </a:pPr>
          <a:r>
            <a:rPr lang="en-US" sz="1600" dirty="0" smtClean="0"/>
            <a:t>Lower Cost Pool of  IT Talent – Java based</a:t>
          </a:r>
          <a:endParaRPr lang="nl-NL" sz="1600" dirty="0"/>
        </a:p>
      </dgm:t>
    </dgm:pt>
    <dgm:pt modelId="{425B5746-427D-46D5-B0F7-256E8B6D2FEC}" type="parTrans" cxnId="{D5CACEA8-9735-4CB8-95B5-8724F37F0509}">
      <dgm:prSet/>
      <dgm:spPr/>
      <dgm:t>
        <a:bodyPr/>
        <a:lstStyle/>
        <a:p>
          <a:endParaRPr lang="nl-NL"/>
        </a:p>
      </dgm:t>
    </dgm:pt>
    <dgm:pt modelId="{7D03D0A4-0E97-4DC2-A108-1F407DE231BE}" type="sibTrans" cxnId="{D5CACEA8-9735-4CB8-95B5-8724F37F0509}">
      <dgm:prSet/>
      <dgm:spPr/>
      <dgm:t>
        <a:bodyPr/>
        <a:lstStyle/>
        <a:p>
          <a:endParaRPr lang="nl-NL"/>
        </a:p>
      </dgm:t>
    </dgm:pt>
    <dgm:pt modelId="{8301C2F7-6E5E-48F7-8F54-96A0DA3A42FC}" type="pres">
      <dgm:prSet presAssocID="{9B55A3F1-993A-4700-A8C9-F011F7FF1480}" presName="Name0" presStyleCnt="0">
        <dgm:presLayoutVars>
          <dgm:dir/>
          <dgm:animLvl val="lvl"/>
          <dgm:resizeHandles val="exact"/>
        </dgm:presLayoutVars>
      </dgm:prSet>
      <dgm:spPr/>
      <dgm:t>
        <a:bodyPr/>
        <a:lstStyle/>
        <a:p>
          <a:endParaRPr lang="en-US"/>
        </a:p>
      </dgm:t>
    </dgm:pt>
    <dgm:pt modelId="{9B61D774-7846-4C37-8951-F7428BD45918}" type="pres">
      <dgm:prSet presAssocID="{3C565987-B604-4804-8C18-5C5EF6894757}" presName="composite" presStyleCnt="0"/>
      <dgm:spPr/>
    </dgm:pt>
    <dgm:pt modelId="{4C92AAE4-DD7A-4C70-8018-22724C00461C}" type="pres">
      <dgm:prSet presAssocID="{3C565987-B604-4804-8C18-5C5EF6894757}" presName="parTx" presStyleLbl="alignNode1" presStyleIdx="0" presStyleCnt="1" custScaleY="99350">
        <dgm:presLayoutVars>
          <dgm:chMax val="0"/>
          <dgm:chPref val="0"/>
          <dgm:bulletEnabled val="1"/>
        </dgm:presLayoutVars>
      </dgm:prSet>
      <dgm:spPr/>
      <dgm:t>
        <a:bodyPr/>
        <a:lstStyle/>
        <a:p>
          <a:endParaRPr lang="nl-NL"/>
        </a:p>
      </dgm:t>
    </dgm:pt>
    <dgm:pt modelId="{A52E788F-5DD5-424E-834E-E12E4816338A}" type="pres">
      <dgm:prSet presAssocID="{3C565987-B604-4804-8C18-5C5EF6894757}" presName="desTx" presStyleLbl="alignAccFollowNode1" presStyleIdx="0" presStyleCnt="1">
        <dgm:presLayoutVars>
          <dgm:bulletEnabled val="1"/>
        </dgm:presLayoutVars>
      </dgm:prSet>
      <dgm:spPr/>
      <dgm:t>
        <a:bodyPr/>
        <a:lstStyle/>
        <a:p>
          <a:endParaRPr lang="nl-NL"/>
        </a:p>
      </dgm:t>
    </dgm:pt>
  </dgm:ptLst>
  <dgm:cxnLst>
    <dgm:cxn modelId="{B081E8C9-63A0-4356-B67A-607A2A384067}" type="presOf" srcId="{78D76384-1B64-4C6E-8AFB-E0B9E8261B65}" destId="{A52E788F-5DD5-424E-834E-E12E4816338A}" srcOrd="0" destOrd="0" presId="urn:microsoft.com/office/officeart/2005/8/layout/hList1"/>
    <dgm:cxn modelId="{D5CACEA8-9735-4CB8-95B5-8724F37F0509}" srcId="{3C565987-B604-4804-8C18-5C5EF6894757}" destId="{EBD8A998-623C-4742-84F7-5EB1502394F1}" srcOrd="2" destOrd="0" parTransId="{425B5746-427D-46D5-B0F7-256E8B6D2FEC}" sibTransId="{7D03D0A4-0E97-4DC2-A108-1F407DE231BE}"/>
    <dgm:cxn modelId="{2FADAF0E-28BD-4817-AE3E-A90B3037C56F}" srcId="{3C565987-B604-4804-8C18-5C5EF6894757}" destId="{78D76384-1B64-4C6E-8AFB-E0B9E8261B65}" srcOrd="0" destOrd="0" parTransId="{5D6482F7-E35B-4DA1-9CE4-1DD75850E9B4}" sibTransId="{40BF8293-FE44-4AC1-9126-501D8A956CA5}"/>
    <dgm:cxn modelId="{49785D0D-BD61-4BC3-9971-A54EC9CCE054}" srcId="{3C565987-B604-4804-8C18-5C5EF6894757}" destId="{D64CBEC6-D281-45DC-B1FA-C038003F2739}" srcOrd="1" destOrd="0" parTransId="{7FC1FE91-FD59-4ECF-B2BA-4A8D2B09F959}" sibTransId="{580020FB-C631-4516-928D-CF0C00F03C64}"/>
    <dgm:cxn modelId="{6DDB51A4-A25D-4183-B543-80A189F32B3F}" type="presOf" srcId="{3C565987-B604-4804-8C18-5C5EF6894757}" destId="{4C92AAE4-DD7A-4C70-8018-22724C00461C}" srcOrd="0" destOrd="0" presId="urn:microsoft.com/office/officeart/2005/8/layout/hList1"/>
    <dgm:cxn modelId="{D07DFFBA-2E09-40ED-AA52-FBBE82B24CD6}" type="presOf" srcId="{EBD8A998-623C-4742-84F7-5EB1502394F1}" destId="{A52E788F-5DD5-424E-834E-E12E4816338A}" srcOrd="0" destOrd="2" presId="urn:microsoft.com/office/officeart/2005/8/layout/hList1"/>
    <dgm:cxn modelId="{B7159EFA-610E-4696-AB50-8727499D2F48}" type="presOf" srcId="{D64CBEC6-D281-45DC-B1FA-C038003F2739}" destId="{A52E788F-5DD5-424E-834E-E12E4816338A}" srcOrd="0" destOrd="1" presId="urn:microsoft.com/office/officeart/2005/8/layout/hList1"/>
    <dgm:cxn modelId="{D90D2AAA-AA11-44D4-B805-034F709DBFC0}" srcId="{9B55A3F1-993A-4700-A8C9-F011F7FF1480}" destId="{3C565987-B604-4804-8C18-5C5EF6894757}" srcOrd="0" destOrd="0" parTransId="{7D879B3B-7D22-4C0E-986A-D0816889DA84}" sibTransId="{BE4C7CCA-178A-40A9-9CB4-C4528D3245DB}"/>
    <dgm:cxn modelId="{B174A10E-2305-4E65-BA9A-F84ED31FFBC0}" type="presOf" srcId="{9B55A3F1-993A-4700-A8C9-F011F7FF1480}" destId="{8301C2F7-6E5E-48F7-8F54-96A0DA3A42FC}" srcOrd="0" destOrd="0" presId="urn:microsoft.com/office/officeart/2005/8/layout/hList1"/>
    <dgm:cxn modelId="{D3AEDBD1-9F1F-4F3C-B7E4-8DB90CC6603F}" type="presParOf" srcId="{8301C2F7-6E5E-48F7-8F54-96A0DA3A42FC}" destId="{9B61D774-7846-4C37-8951-F7428BD45918}" srcOrd="0" destOrd="0" presId="urn:microsoft.com/office/officeart/2005/8/layout/hList1"/>
    <dgm:cxn modelId="{1C60DF4A-6AAB-48A4-8F0E-B7F80D4ED20E}" type="presParOf" srcId="{9B61D774-7846-4C37-8951-F7428BD45918}" destId="{4C92AAE4-DD7A-4C70-8018-22724C00461C}" srcOrd="0" destOrd="0" presId="urn:microsoft.com/office/officeart/2005/8/layout/hList1"/>
    <dgm:cxn modelId="{603B96D6-E2D1-439A-9B7E-A46FA132F440}" type="presParOf" srcId="{9B61D774-7846-4C37-8951-F7428BD45918}" destId="{A52E788F-5DD5-424E-834E-E12E4816338A}"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55A3F1-993A-4700-A8C9-F011F7FF1480}"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nl-NL"/>
        </a:p>
      </dgm:t>
    </dgm:pt>
    <dgm:pt modelId="{3C565987-B604-4804-8C18-5C5EF6894757}">
      <dgm:prSet phldrT="[Text]" custT="1"/>
      <dgm:spPr/>
      <dgm:t>
        <a:bodyPr/>
        <a:lstStyle/>
        <a:p>
          <a:r>
            <a:rPr lang="nl-NL" sz="1600" b="1" dirty="0" smtClean="0"/>
            <a:t>1. Adaptable</a:t>
          </a:r>
          <a:endParaRPr lang="nl-NL" sz="1600" b="1" dirty="0"/>
        </a:p>
      </dgm:t>
    </dgm:pt>
    <dgm:pt modelId="{7D879B3B-7D22-4C0E-986A-D0816889DA84}" type="parTrans" cxnId="{D90D2AAA-AA11-44D4-B805-034F709DBFC0}">
      <dgm:prSet/>
      <dgm:spPr/>
      <dgm:t>
        <a:bodyPr/>
        <a:lstStyle/>
        <a:p>
          <a:endParaRPr lang="nl-NL" sz="1600"/>
        </a:p>
      </dgm:t>
    </dgm:pt>
    <dgm:pt modelId="{BE4C7CCA-178A-40A9-9CB4-C4528D3245DB}" type="sibTrans" cxnId="{D90D2AAA-AA11-44D4-B805-034F709DBFC0}">
      <dgm:prSet/>
      <dgm:spPr/>
      <dgm:t>
        <a:bodyPr/>
        <a:lstStyle/>
        <a:p>
          <a:endParaRPr lang="nl-NL" sz="1600"/>
        </a:p>
      </dgm:t>
    </dgm:pt>
    <dgm:pt modelId="{78D76384-1B64-4C6E-8AFB-E0B9E8261B65}">
      <dgm:prSet phldrT="[Text]" custT="1"/>
      <dgm:spPr>
        <a:ln>
          <a:solidFill>
            <a:srgbClr val="002776">
              <a:alpha val="90000"/>
            </a:srgbClr>
          </a:solidFill>
        </a:ln>
      </dgm:spPr>
      <dgm:t>
        <a:bodyPr/>
        <a:lstStyle/>
        <a:p>
          <a:pPr algn="l">
            <a:lnSpc>
              <a:spcPct val="100000"/>
            </a:lnSpc>
            <a:spcAft>
              <a:spcPts val="600"/>
            </a:spcAft>
          </a:pPr>
          <a:r>
            <a:rPr lang="en-US" sz="1600" dirty="0" smtClean="0"/>
            <a:t>Built on standard, commercially-available middleware and supports SOA for simplified integration</a:t>
          </a:r>
          <a:endParaRPr lang="nl-NL" sz="1600" dirty="0"/>
        </a:p>
      </dgm:t>
    </dgm:pt>
    <dgm:pt modelId="{5D6482F7-E35B-4DA1-9CE4-1DD75850E9B4}" type="parTrans" cxnId="{2FADAF0E-28BD-4817-AE3E-A90B3037C56F}">
      <dgm:prSet/>
      <dgm:spPr/>
      <dgm:t>
        <a:bodyPr/>
        <a:lstStyle/>
        <a:p>
          <a:endParaRPr lang="nl-NL" sz="1600"/>
        </a:p>
      </dgm:t>
    </dgm:pt>
    <dgm:pt modelId="{40BF8293-FE44-4AC1-9126-501D8A956CA5}" type="sibTrans" cxnId="{2FADAF0E-28BD-4817-AE3E-A90B3037C56F}">
      <dgm:prSet/>
      <dgm:spPr/>
      <dgm:t>
        <a:bodyPr/>
        <a:lstStyle/>
        <a:p>
          <a:endParaRPr lang="nl-NL" sz="1600"/>
        </a:p>
      </dgm:t>
    </dgm:pt>
    <dgm:pt modelId="{D64CBEC6-D281-45DC-B1FA-C038003F2739}">
      <dgm:prSet phldrT="[Text]" custT="1"/>
      <dgm:spPr>
        <a:ln>
          <a:solidFill>
            <a:srgbClr val="002776">
              <a:alpha val="90000"/>
            </a:srgbClr>
          </a:solidFill>
        </a:ln>
      </dgm:spPr>
      <dgm:t>
        <a:bodyPr/>
        <a:lstStyle/>
        <a:p>
          <a:pPr algn="l">
            <a:lnSpc>
              <a:spcPct val="100000"/>
            </a:lnSpc>
            <a:spcAft>
              <a:spcPts val="600"/>
            </a:spcAft>
          </a:pPr>
          <a:r>
            <a:rPr lang="en-US" sz="1600" dirty="0" smtClean="0"/>
            <a:t>Simple Integration, Lower Cost</a:t>
          </a:r>
          <a:endParaRPr lang="nl-NL" sz="1600" dirty="0"/>
        </a:p>
      </dgm:t>
    </dgm:pt>
    <dgm:pt modelId="{7FC1FE91-FD59-4ECF-B2BA-4A8D2B09F959}" type="parTrans" cxnId="{49785D0D-BD61-4BC3-9971-A54EC9CCE054}">
      <dgm:prSet/>
      <dgm:spPr/>
      <dgm:t>
        <a:bodyPr/>
        <a:lstStyle/>
        <a:p>
          <a:endParaRPr lang="nl-NL" sz="1600"/>
        </a:p>
      </dgm:t>
    </dgm:pt>
    <dgm:pt modelId="{580020FB-C631-4516-928D-CF0C00F03C64}" type="sibTrans" cxnId="{49785D0D-BD61-4BC3-9971-A54EC9CCE054}">
      <dgm:prSet/>
      <dgm:spPr/>
      <dgm:t>
        <a:bodyPr/>
        <a:lstStyle/>
        <a:p>
          <a:endParaRPr lang="nl-NL" sz="1600"/>
        </a:p>
      </dgm:t>
    </dgm:pt>
    <dgm:pt modelId="{914BF7A7-860A-4C34-9DEB-61C5C3C51E61}">
      <dgm:prSet phldrT="[Text]" custT="1"/>
      <dgm:spPr>
        <a:gradFill rotWithShape="0">
          <a:gsLst>
            <a:gs pos="0">
              <a:schemeClr val="accent5"/>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r>
            <a:rPr lang="nl-NL" sz="1600" b="1" dirty="0" smtClean="0"/>
            <a:t>2. Productive</a:t>
          </a:r>
          <a:endParaRPr lang="nl-NL" sz="1600" b="1" dirty="0"/>
        </a:p>
      </dgm:t>
    </dgm:pt>
    <dgm:pt modelId="{86EA2686-5264-4A63-A035-819CF759EFDE}" type="parTrans" cxnId="{C7B09BAA-C530-4A94-8026-30A9C3A6F94E}">
      <dgm:prSet/>
      <dgm:spPr/>
      <dgm:t>
        <a:bodyPr/>
        <a:lstStyle/>
        <a:p>
          <a:endParaRPr lang="nl-NL" sz="1600"/>
        </a:p>
      </dgm:t>
    </dgm:pt>
    <dgm:pt modelId="{DDC4B8F7-4F1E-499B-BD4E-6212D6EBF9CE}" type="sibTrans" cxnId="{C7B09BAA-C530-4A94-8026-30A9C3A6F94E}">
      <dgm:prSet/>
      <dgm:spPr/>
      <dgm:t>
        <a:bodyPr/>
        <a:lstStyle/>
        <a:p>
          <a:endParaRPr lang="nl-NL" sz="1600"/>
        </a:p>
      </dgm:t>
    </dgm:pt>
    <dgm:pt modelId="{730FE485-230F-431A-8BF9-3A03BD763630}">
      <dgm:prSet phldrT="[Text]" custT="1"/>
      <dgm:spPr>
        <a:ln>
          <a:solidFill>
            <a:srgbClr val="002776">
              <a:alpha val="90000"/>
            </a:srgbClr>
          </a:solidFill>
        </a:ln>
      </dgm:spPr>
      <dgm:t>
        <a:bodyPr/>
        <a:lstStyle/>
        <a:p>
          <a:pPr algn="l">
            <a:lnSpc>
              <a:spcPct val="100000"/>
            </a:lnSpc>
            <a:spcAft>
              <a:spcPts val="600"/>
            </a:spcAft>
          </a:pPr>
          <a:r>
            <a:rPr lang="en-US" sz="1600" dirty="0" smtClean="0"/>
            <a:t>Embedded business intelligence for better business management</a:t>
          </a:r>
          <a:endParaRPr lang="nl-NL" sz="1600" dirty="0"/>
        </a:p>
      </dgm:t>
    </dgm:pt>
    <dgm:pt modelId="{58C1E6BF-964A-4A89-9DE9-3A820F3D0CB9}" type="parTrans" cxnId="{B035D832-26CB-4E1A-8EA5-1C8C80C9C29D}">
      <dgm:prSet/>
      <dgm:spPr/>
      <dgm:t>
        <a:bodyPr/>
        <a:lstStyle/>
        <a:p>
          <a:endParaRPr lang="nl-NL" sz="1600"/>
        </a:p>
      </dgm:t>
    </dgm:pt>
    <dgm:pt modelId="{FA993247-FB2D-423B-B60E-94338591815C}" type="sibTrans" cxnId="{B035D832-26CB-4E1A-8EA5-1C8C80C9C29D}">
      <dgm:prSet/>
      <dgm:spPr/>
      <dgm:t>
        <a:bodyPr/>
        <a:lstStyle/>
        <a:p>
          <a:endParaRPr lang="nl-NL" sz="1600"/>
        </a:p>
      </dgm:t>
    </dgm:pt>
    <dgm:pt modelId="{08497817-AFA6-41FB-A3D2-73C553CF366E}">
      <dgm:prSet phldrT="[Text]" custT="1"/>
      <dgm:spPr>
        <a:ln>
          <a:solidFill>
            <a:srgbClr val="002776">
              <a:alpha val="90000"/>
            </a:srgbClr>
          </a:solidFill>
        </a:ln>
      </dgm:spPr>
      <dgm:t>
        <a:bodyPr/>
        <a:lstStyle/>
        <a:p>
          <a:pPr algn="l">
            <a:lnSpc>
              <a:spcPct val="100000"/>
            </a:lnSpc>
            <a:spcAft>
              <a:spcPts val="600"/>
            </a:spcAft>
          </a:pPr>
          <a:r>
            <a:rPr lang="en-US" sz="1600" dirty="0" smtClean="0"/>
            <a:t>Rich, productive, consistent user experience; Customer-Driven Design</a:t>
          </a:r>
          <a:br>
            <a:rPr lang="en-US" sz="1600" dirty="0" smtClean="0"/>
          </a:br>
          <a:r>
            <a:rPr lang="en-US" sz="1600" dirty="0" smtClean="0"/>
            <a:t>Resulting in Large Productivity Gains</a:t>
          </a:r>
          <a:endParaRPr lang="nl-NL" sz="1600" dirty="0"/>
        </a:p>
      </dgm:t>
    </dgm:pt>
    <dgm:pt modelId="{9B79F082-C6A2-478D-899F-00F7980A7906}" type="parTrans" cxnId="{BF8597B8-23B0-4012-ABEB-FA6083361B98}">
      <dgm:prSet/>
      <dgm:spPr/>
      <dgm:t>
        <a:bodyPr/>
        <a:lstStyle/>
        <a:p>
          <a:endParaRPr lang="nl-NL" sz="1600"/>
        </a:p>
      </dgm:t>
    </dgm:pt>
    <dgm:pt modelId="{3D15938D-9178-4833-A736-C262403208A1}" type="sibTrans" cxnId="{BF8597B8-23B0-4012-ABEB-FA6083361B98}">
      <dgm:prSet/>
      <dgm:spPr/>
      <dgm:t>
        <a:bodyPr/>
        <a:lstStyle/>
        <a:p>
          <a:endParaRPr lang="nl-NL" sz="1600"/>
        </a:p>
      </dgm:t>
    </dgm:pt>
    <dgm:pt modelId="{EBD8A998-623C-4742-84F7-5EB1502394F1}">
      <dgm:prSet phldrT="[Text]" custT="1"/>
      <dgm:spPr>
        <a:ln>
          <a:solidFill>
            <a:srgbClr val="002776">
              <a:alpha val="90000"/>
            </a:srgbClr>
          </a:solidFill>
        </a:ln>
      </dgm:spPr>
      <dgm:t>
        <a:bodyPr/>
        <a:lstStyle/>
        <a:p>
          <a:pPr algn="l">
            <a:lnSpc>
              <a:spcPct val="100000"/>
            </a:lnSpc>
            <a:spcAft>
              <a:spcPts val="600"/>
            </a:spcAft>
          </a:pPr>
          <a:r>
            <a:rPr lang="en-US" sz="1600" dirty="0" smtClean="0"/>
            <a:t>Lower Cost Pool of  IT Talent – Java based</a:t>
          </a:r>
          <a:endParaRPr lang="nl-NL" sz="1600" dirty="0"/>
        </a:p>
      </dgm:t>
    </dgm:pt>
    <dgm:pt modelId="{425B5746-427D-46D5-B0F7-256E8B6D2FEC}" type="parTrans" cxnId="{D5CACEA8-9735-4CB8-95B5-8724F37F0509}">
      <dgm:prSet/>
      <dgm:spPr/>
      <dgm:t>
        <a:bodyPr/>
        <a:lstStyle/>
        <a:p>
          <a:endParaRPr lang="nl-NL"/>
        </a:p>
      </dgm:t>
    </dgm:pt>
    <dgm:pt modelId="{7D03D0A4-0E97-4DC2-A108-1F407DE231BE}" type="sibTrans" cxnId="{D5CACEA8-9735-4CB8-95B5-8724F37F0509}">
      <dgm:prSet/>
      <dgm:spPr/>
      <dgm:t>
        <a:bodyPr/>
        <a:lstStyle/>
        <a:p>
          <a:endParaRPr lang="nl-NL"/>
        </a:p>
      </dgm:t>
    </dgm:pt>
    <dgm:pt modelId="{8301C2F7-6E5E-48F7-8F54-96A0DA3A42FC}" type="pres">
      <dgm:prSet presAssocID="{9B55A3F1-993A-4700-A8C9-F011F7FF1480}" presName="Name0" presStyleCnt="0">
        <dgm:presLayoutVars>
          <dgm:dir/>
          <dgm:animLvl val="lvl"/>
          <dgm:resizeHandles val="exact"/>
        </dgm:presLayoutVars>
      </dgm:prSet>
      <dgm:spPr/>
      <dgm:t>
        <a:bodyPr/>
        <a:lstStyle/>
        <a:p>
          <a:endParaRPr lang="en-US"/>
        </a:p>
      </dgm:t>
    </dgm:pt>
    <dgm:pt modelId="{9B61D774-7846-4C37-8951-F7428BD45918}" type="pres">
      <dgm:prSet presAssocID="{3C565987-B604-4804-8C18-5C5EF6894757}" presName="composite" presStyleCnt="0"/>
      <dgm:spPr/>
    </dgm:pt>
    <dgm:pt modelId="{4C92AAE4-DD7A-4C70-8018-22724C00461C}" type="pres">
      <dgm:prSet presAssocID="{3C565987-B604-4804-8C18-5C5EF6894757}" presName="parTx" presStyleLbl="alignNode1" presStyleIdx="0" presStyleCnt="2" custScaleY="99350">
        <dgm:presLayoutVars>
          <dgm:chMax val="0"/>
          <dgm:chPref val="0"/>
          <dgm:bulletEnabled val="1"/>
        </dgm:presLayoutVars>
      </dgm:prSet>
      <dgm:spPr/>
      <dgm:t>
        <a:bodyPr/>
        <a:lstStyle/>
        <a:p>
          <a:endParaRPr lang="nl-NL"/>
        </a:p>
      </dgm:t>
    </dgm:pt>
    <dgm:pt modelId="{A52E788F-5DD5-424E-834E-E12E4816338A}" type="pres">
      <dgm:prSet presAssocID="{3C565987-B604-4804-8C18-5C5EF6894757}" presName="desTx" presStyleLbl="alignAccFollowNode1" presStyleIdx="0" presStyleCnt="2">
        <dgm:presLayoutVars>
          <dgm:bulletEnabled val="1"/>
        </dgm:presLayoutVars>
      </dgm:prSet>
      <dgm:spPr/>
      <dgm:t>
        <a:bodyPr/>
        <a:lstStyle/>
        <a:p>
          <a:endParaRPr lang="nl-NL"/>
        </a:p>
      </dgm:t>
    </dgm:pt>
    <dgm:pt modelId="{707AE9AD-B22C-434F-B93B-548B8ED1220B}" type="pres">
      <dgm:prSet presAssocID="{BE4C7CCA-178A-40A9-9CB4-C4528D3245DB}" presName="space" presStyleCnt="0"/>
      <dgm:spPr/>
    </dgm:pt>
    <dgm:pt modelId="{25BFFA66-4F62-443F-AE5D-C3CCD53D87E6}" type="pres">
      <dgm:prSet presAssocID="{914BF7A7-860A-4C34-9DEB-61C5C3C51E61}" presName="composite" presStyleCnt="0"/>
      <dgm:spPr/>
    </dgm:pt>
    <dgm:pt modelId="{D6D19D9A-1028-4CCB-A14B-2BE1CE4A7C43}" type="pres">
      <dgm:prSet presAssocID="{914BF7A7-860A-4C34-9DEB-61C5C3C51E61}" presName="parTx" presStyleLbl="alignNode1" presStyleIdx="1" presStyleCnt="2" custScaleY="99350" custLinFactNeighborX="137" custLinFactNeighborY="299">
        <dgm:presLayoutVars>
          <dgm:chMax val="0"/>
          <dgm:chPref val="0"/>
          <dgm:bulletEnabled val="1"/>
        </dgm:presLayoutVars>
      </dgm:prSet>
      <dgm:spPr/>
      <dgm:t>
        <a:bodyPr/>
        <a:lstStyle/>
        <a:p>
          <a:endParaRPr lang="en-US"/>
        </a:p>
      </dgm:t>
    </dgm:pt>
    <dgm:pt modelId="{98585B1B-E4E4-477D-8D5E-BDE2A630EDBA}" type="pres">
      <dgm:prSet presAssocID="{914BF7A7-860A-4C34-9DEB-61C5C3C51E61}" presName="desTx" presStyleLbl="alignAccFollowNode1" presStyleIdx="1" presStyleCnt="2">
        <dgm:presLayoutVars>
          <dgm:bulletEnabled val="1"/>
        </dgm:presLayoutVars>
      </dgm:prSet>
      <dgm:spPr/>
      <dgm:t>
        <a:bodyPr/>
        <a:lstStyle/>
        <a:p>
          <a:endParaRPr lang="nl-NL"/>
        </a:p>
      </dgm:t>
    </dgm:pt>
  </dgm:ptLst>
  <dgm:cxnLst>
    <dgm:cxn modelId="{C7B09BAA-C530-4A94-8026-30A9C3A6F94E}" srcId="{9B55A3F1-993A-4700-A8C9-F011F7FF1480}" destId="{914BF7A7-860A-4C34-9DEB-61C5C3C51E61}" srcOrd="1" destOrd="0" parTransId="{86EA2686-5264-4A63-A035-819CF759EFDE}" sibTransId="{DDC4B8F7-4F1E-499B-BD4E-6212D6EBF9CE}"/>
    <dgm:cxn modelId="{938A054D-FC80-48BB-B98C-55D9BD4F11B1}" type="presOf" srcId="{EBD8A998-623C-4742-84F7-5EB1502394F1}" destId="{A52E788F-5DD5-424E-834E-E12E4816338A}" srcOrd="0" destOrd="2" presId="urn:microsoft.com/office/officeart/2005/8/layout/hList1"/>
    <dgm:cxn modelId="{DF3E9342-FDE2-4C33-A0C4-1B9ED8286806}" type="presOf" srcId="{78D76384-1B64-4C6E-8AFB-E0B9E8261B65}" destId="{A52E788F-5DD5-424E-834E-E12E4816338A}" srcOrd="0" destOrd="0" presId="urn:microsoft.com/office/officeart/2005/8/layout/hList1"/>
    <dgm:cxn modelId="{49785D0D-BD61-4BC3-9971-A54EC9CCE054}" srcId="{3C565987-B604-4804-8C18-5C5EF6894757}" destId="{D64CBEC6-D281-45DC-B1FA-C038003F2739}" srcOrd="1" destOrd="0" parTransId="{7FC1FE91-FD59-4ECF-B2BA-4A8D2B09F959}" sibTransId="{580020FB-C631-4516-928D-CF0C00F03C64}"/>
    <dgm:cxn modelId="{F13498BA-70FE-48A4-BE89-049C7C48D8A3}" type="presOf" srcId="{914BF7A7-860A-4C34-9DEB-61C5C3C51E61}" destId="{D6D19D9A-1028-4CCB-A14B-2BE1CE4A7C43}" srcOrd="0" destOrd="0" presId="urn:microsoft.com/office/officeart/2005/8/layout/hList1"/>
    <dgm:cxn modelId="{D5CACEA8-9735-4CB8-95B5-8724F37F0509}" srcId="{3C565987-B604-4804-8C18-5C5EF6894757}" destId="{EBD8A998-623C-4742-84F7-5EB1502394F1}" srcOrd="2" destOrd="0" parTransId="{425B5746-427D-46D5-B0F7-256E8B6D2FEC}" sibTransId="{7D03D0A4-0E97-4DC2-A108-1F407DE231BE}"/>
    <dgm:cxn modelId="{BED97441-DD5E-45CA-807E-D8590268D49E}" type="presOf" srcId="{08497817-AFA6-41FB-A3D2-73C553CF366E}" destId="{98585B1B-E4E4-477D-8D5E-BDE2A630EDBA}" srcOrd="0" destOrd="1" presId="urn:microsoft.com/office/officeart/2005/8/layout/hList1"/>
    <dgm:cxn modelId="{D90D2AAA-AA11-44D4-B805-034F709DBFC0}" srcId="{9B55A3F1-993A-4700-A8C9-F011F7FF1480}" destId="{3C565987-B604-4804-8C18-5C5EF6894757}" srcOrd="0" destOrd="0" parTransId="{7D879B3B-7D22-4C0E-986A-D0816889DA84}" sibTransId="{BE4C7CCA-178A-40A9-9CB4-C4528D3245DB}"/>
    <dgm:cxn modelId="{6FC6C0F4-F853-406C-ADC0-44A6378C0FED}" type="presOf" srcId="{730FE485-230F-431A-8BF9-3A03BD763630}" destId="{98585B1B-E4E4-477D-8D5E-BDE2A630EDBA}" srcOrd="0" destOrd="0" presId="urn:microsoft.com/office/officeart/2005/8/layout/hList1"/>
    <dgm:cxn modelId="{B035D832-26CB-4E1A-8EA5-1C8C80C9C29D}" srcId="{914BF7A7-860A-4C34-9DEB-61C5C3C51E61}" destId="{730FE485-230F-431A-8BF9-3A03BD763630}" srcOrd="0" destOrd="0" parTransId="{58C1E6BF-964A-4A89-9DE9-3A820F3D0CB9}" sibTransId="{FA993247-FB2D-423B-B60E-94338591815C}"/>
    <dgm:cxn modelId="{401E51A0-9468-4700-9646-91106883F945}" type="presOf" srcId="{9B55A3F1-993A-4700-A8C9-F011F7FF1480}" destId="{8301C2F7-6E5E-48F7-8F54-96A0DA3A42FC}" srcOrd="0" destOrd="0" presId="urn:microsoft.com/office/officeart/2005/8/layout/hList1"/>
    <dgm:cxn modelId="{C7C48853-61AE-405A-B9FE-11FEEFD088B5}" type="presOf" srcId="{3C565987-B604-4804-8C18-5C5EF6894757}" destId="{4C92AAE4-DD7A-4C70-8018-22724C00461C}" srcOrd="0" destOrd="0" presId="urn:microsoft.com/office/officeart/2005/8/layout/hList1"/>
    <dgm:cxn modelId="{BF8597B8-23B0-4012-ABEB-FA6083361B98}" srcId="{914BF7A7-860A-4C34-9DEB-61C5C3C51E61}" destId="{08497817-AFA6-41FB-A3D2-73C553CF366E}" srcOrd="1" destOrd="0" parTransId="{9B79F082-C6A2-478D-899F-00F7980A7906}" sibTransId="{3D15938D-9178-4833-A736-C262403208A1}"/>
    <dgm:cxn modelId="{FB5A1A68-017F-436B-BEFC-8758CC029793}" type="presOf" srcId="{D64CBEC6-D281-45DC-B1FA-C038003F2739}" destId="{A52E788F-5DD5-424E-834E-E12E4816338A}" srcOrd="0" destOrd="1" presId="urn:microsoft.com/office/officeart/2005/8/layout/hList1"/>
    <dgm:cxn modelId="{2FADAF0E-28BD-4817-AE3E-A90B3037C56F}" srcId="{3C565987-B604-4804-8C18-5C5EF6894757}" destId="{78D76384-1B64-4C6E-8AFB-E0B9E8261B65}" srcOrd="0" destOrd="0" parTransId="{5D6482F7-E35B-4DA1-9CE4-1DD75850E9B4}" sibTransId="{40BF8293-FE44-4AC1-9126-501D8A956CA5}"/>
    <dgm:cxn modelId="{CD394671-BA45-4C15-AF79-60BAF6D41DF5}" type="presParOf" srcId="{8301C2F7-6E5E-48F7-8F54-96A0DA3A42FC}" destId="{9B61D774-7846-4C37-8951-F7428BD45918}" srcOrd="0" destOrd="0" presId="urn:microsoft.com/office/officeart/2005/8/layout/hList1"/>
    <dgm:cxn modelId="{45B6891E-9161-48CE-A969-297D5840433C}" type="presParOf" srcId="{9B61D774-7846-4C37-8951-F7428BD45918}" destId="{4C92AAE4-DD7A-4C70-8018-22724C00461C}" srcOrd="0" destOrd="0" presId="urn:microsoft.com/office/officeart/2005/8/layout/hList1"/>
    <dgm:cxn modelId="{95CFD94C-1EBB-428D-B659-6FCC5445EE6C}" type="presParOf" srcId="{9B61D774-7846-4C37-8951-F7428BD45918}" destId="{A52E788F-5DD5-424E-834E-E12E4816338A}" srcOrd="1" destOrd="0" presId="urn:microsoft.com/office/officeart/2005/8/layout/hList1"/>
    <dgm:cxn modelId="{0F30D663-F239-4FA8-B5A6-D60965D456A4}" type="presParOf" srcId="{8301C2F7-6E5E-48F7-8F54-96A0DA3A42FC}" destId="{707AE9AD-B22C-434F-B93B-548B8ED1220B}" srcOrd="1" destOrd="0" presId="urn:microsoft.com/office/officeart/2005/8/layout/hList1"/>
    <dgm:cxn modelId="{10A9BEA5-9F34-4EE4-AF1A-862AAED65577}" type="presParOf" srcId="{8301C2F7-6E5E-48F7-8F54-96A0DA3A42FC}" destId="{25BFFA66-4F62-443F-AE5D-C3CCD53D87E6}" srcOrd="2" destOrd="0" presId="urn:microsoft.com/office/officeart/2005/8/layout/hList1"/>
    <dgm:cxn modelId="{0E21FD3A-0131-4349-AD2A-E3C753EC1EA4}" type="presParOf" srcId="{25BFFA66-4F62-443F-AE5D-C3CCD53D87E6}" destId="{D6D19D9A-1028-4CCB-A14B-2BE1CE4A7C43}" srcOrd="0" destOrd="0" presId="urn:microsoft.com/office/officeart/2005/8/layout/hList1"/>
    <dgm:cxn modelId="{174CAE5A-C659-4514-A20B-32A2CABE6E6B}" type="presParOf" srcId="{25BFFA66-4F62-443F-AE5D-C3CCD53D87E6}" destId="{98585B1B-E4E4-477D-8D5E-BDE2A630EDBA}"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55A3F1-993A-4700-A8C9-F011F7FF1480}"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nl-NL"/>
        </a:p>
      </dgm:t>
    </dgm:pt>
    <dgm:pt modelId="{3C565987-B604-4804-8C18-5C5EF6894757}">
      <dgm:prSet phldrT="[Text]" custT="1"/>
      <dgm:spPr/>
      <dgm:t>
        <a:bodyPr/>
        <a:lstStyle/>
        <a:p>
          <a:r>
            <a:rPr lang="nl-NL" sz="1600" b="1" dirty="0" smtClean="0"/>
            <a:t>1. Adaptable</a:t>
          </a:r>
          <a:endParaRPr lang="nl-NL" sz="1600" b="1" dirty="0"/>
        </a:p>
      </dgm:t>
    </dgm:pt>
    <dgm:pt modelId="{7D879B3B-7D22-4C0E-986A-D0816889DA84}" type="parTrans" cxnId="{D90D2AAA-AA11-44D4-B805-034F709DBFC0}">
      <dgm:prSet/>
      <dgm:spPr/>
      <dgm:t>
        <a:bodyPr/>
        <a:lstStyle/>
        <a:p>
          <a:endParaRPr lang="nl-NL" sz="1600"/>
        </a:p>
      </dgm:t>
    </dgm:pt>
    <dgm:pt modelId="{BE4C7CCA-178A-40A9-9CB4-C4528D3245DB}" type="sibTrans" cxnId="{D90D2AAA-AA11-44D4-B805-034F709DBFC0}">
      <dgm:prSet/>
      <dgm:spPr/>
      <dgm:t>
        <a:bodyPr/>
        <a:lstStyle/>
        <a:p>
          <a:endParaRPr lang="nl-NL" sz="1600"/>
        </a:p>
      </dgm:t>
    </dgm:pt>
    <dgm:pt modelId="{78D76384-1B64-4C6E-8AFB-E0B9E8261B65}">
      <dgm:prSet phldrT="[Text]" custT="1"/>
      <dgm:spPr>
        <a:ln>
          <a:solidFill>
            <a:srgbClr val="002776">
              <a:alpha val="90000"/>
            </a:srgbClr>
          </a:solidFill>
        </a:ln>
      </dgm:spPr>
      <dgm:t>
        <a:bodyPr/>
        <a:lstStyle/>
        <a:p>
          <a:pPr algn="l">
            <a:lnSpc>
              <a:spcPct val="100000"/>
            </a:lnSpc>
            <a:spcAft>
              <a:spcPts val="600"/>
            </a:spcAft>
          </a:pPr>
          <a:r>
            <a:rPr lang="en-US" sz="1600" dirty="0" smtClean="0"/>
            <a:t>Built on standard, commercially-available middleware and supports SOA for simplified integration</a:t>
          </a:r>
          <a:endParaRPr lang="nl-NL" sz="1600" dirty="0"/>
        </a:p>
      </dgm:t>
    </dgm:pt>
    <dgm:pt modelId="{5D6482F7-E35B-4DA1-9CE4-1DD75850E9B4}" type="parTrans" cxnId="{2FADAF0E-28BD-4817-AE3E-A90B3037C56F}">
      <dgm:prSet/>
      <dgm:spPr/>
      <dgm:t>
        <a:bodyPr/>
        <a:lstStyle/>
        <a:p>
          <a:endParaRPr lang="nl-NL" sz="1600"/>
        </a:p>
      </dgm:t>
    </dgm:pt>
    <dgm:pt modelId="{40BF8293-FE44-4AC1-9126-501D8A956CA5}" type="sibTrans" cxnId="{2FADAF0E-28BD-4817-AE3E-A90B3037C56F}">
      <dgm:prSet/>
      <dgm:spPr/>
      <dgm:t>
        <a:bodyPr/>
        <a:lstStyle/>
        <a:p>
          <a:endParaRPr lang="nl-NL" sz="1600"/>
        </a:p>
      </dgm:t>
    </dgm:pt>
    <dgm:pt modelId="{D64CBEC6-D281-45DC-B1FA-C038003F2739}">
      <dgm:prSet phldrT="[Text]" custT="1"/>
      <dgm:spPr>
        <a:ln>
          <a:solidFill>
            <a:srgbClr val="002776">
              <a:alpha val="90000"/>
            </a:srgbClr>
          </a:solidFill>
        </a:ln>
      </dgm:spPr>
      <dgm:t>
        <a:bodyPr/>
        <a:lstStyle/>
        <a:p>
          <a:pPr algn="l">
            <a:lnSpc>
              <a:spcPct val="100000"/>
            </a:lnSpc>
            <a:spcAft>
              <a:spcPts val="600"/>
            </a:spcAft>
          </a:pPr>
          <a:r>
            <a:rPr lang="en-US" sz="1600" dirty="0" smtClean="0"/>
            <a:t>Simple Integration, Lower Cost</a:t>
          </a:r>
          <a:endParaRPr lang="nl-NL" sz="1600" dirty="0"/>
        </a:p>
      </dgm:t>
    </dgm:pt>
    <dgm:pt modelId="{7FC1FE91-FD59-4ECF-B2BA-4A8D2B09F959}" type="parTrans" cxnId="{49785D0D-BD61-4BC3-9971-A54EC9CCE054}">
      <dgm:prSet/>
      <dgm:spPr/>
      <dgm:t>
        <a:bodyPr/>
        <a:lstStyle/>
        <a:p>
          <a:endParaRPr lang="nl-NL" sz="1600"/>
        </a:p>
      </dgm:t>
    </dgm:pt>
    <dgm:pt modelId="{580020FB-C631-4516-928D-CF0C00F03C64}" type="sibTrans" cxnId="{49785D0D-BD61-4BC3-9971-A54EC9CCE054}">
      <dgm:prSet/>
      <dgm:spPr/>
      <dgm:t>
        <a:bodyPr/>
        <a:lstStyle/>
        <a:p>
          <a:endParaRPr lang="nl-NL" sz="1600"/>
        </a:p>
      </dgm:t>
    </dgm:pt>
    <dgm:pt modelId="{914BF7A7-860A-4C34-9DEB-61C5C3C51E61}">
      <dgm:prSet phldrT="[Text]" custT="1"/>
      <dgm:spPr>
        <a:gradFill rotWithShape="0">
          <a:gsLst>
            <a:gs pos="0">
              <a:schemeClr val="accent3"/>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r>
            <a:rPr lang="nl-NL" sz="1600" b="1" dirty="0" smtClean="0"/>
            <a:t>2. Productive</a:t>
          </a:r>
          <a:endParaRPr lang="nl-NL" sz="1600" b="1" dirty="0"/>
        </a:p>
      </dgm:t>
    </dgm:pt>
    <dgm:pt modelId="{86EA2686-5264-4A63-A035-819CF759EFDE}" type="parTrans" cxnId="{C7B09BAA-C530-4A94-8026-30A9C3A6F94E}">
      <dgm:prSet/>
      <dgm:spPr/>
      <dgm:t>
        <a:bodyPr/>
        <a:lstStyle/>
        <a:p>
          <a:endParaRPr lang="nl-NL" sz="1600"/>
        </a:p>
      </dgm:t>
    </dgm:pt>
    <dgm:pt modelId="{DDC4B8F7-4F1E-499B-BD4E-6212D6EBF9CE}" type="sibTrans" cxnId="{C7B09BAA-C530-4A94-8026-30A9C3A6F94E}">
      <dgm:prSet/>
      <dgm:spPr/>
      <dgm:t>
        <a:bodyPr/>
        <a:lstStyle/>
        <a:p>
          <a:endParaRPr lang="nl-NL" sz="1600"/>
        </a:p>
      </dgm:t>
    </dgm:pt>
    <dgm:pt modelId="{730FE485-230F-431A-8BF9-3A03BD763630}">
      <dgm:prSet phldrT="[Text]" custT="1"/>
      <dgm:spPr>
        <a:ln>
          <a:solidFill>
            <a:srgbClr val="002776">
              <a:alpha val="90000"/>
            </a:srgbClr>
          </a:solidFill>
        </a:ln>
      </dgm:spPr>
      <dgm:t>
        <a:bodyPr/>
        <a:lstStyle/>
        <a:p>
          <a:pPr algn="l">
            <a:lnSpc>
              <a:spcPct val="100000"/>
            </a:lnSpc>
            <a:spcAft>
              <a:spcPts val="600"/>
            </a:spcAft>
          </a:pPr>
          <a:r>
            <a:rPr lang="en-US" sz="1600" dirty="0" smtClean="0"/>
            <a:t>Embedded business intelligence for better business management</a:t>
          </a:r>
          <a:endParaRPr lang="nl-NL" sz="1600" dirty="0"/>
        </a:p>
      </dgm:t>
    </dgm:pt>
    <dgm:pt modelId="{58C1E6BF-964A-4A89-9DE9-3A820F3D0CB9}" type="parTrans" cxnId="{B035D832-26CB-4E1A-8EA5-1C8C80C9C29D}">
      <dgm:prSet/>
      <dgm:spPr/>
      <dgm:t>
        <a:bodyPr/>
        <a:lstStyle/>
        <a:p>
          <a:endParaRPr lang="nl-NL" sz="1600"/>
        </a:p>
      </dgm:t>
    </dgm:pt>
    <dgm:pt modelId="{FA993247-FB2D-423B-B60E-94338591815C}" type="sibTrans" cxnId="{B035D832-26CB-4E1A-8EA5-1C8C80C9C29D}">
      <dgm:prSet/>
      <dgm:spPr/>
      <dgm:t>
        <a:bodyPr/>
        <a:lstStyle/>
        <a:p>
          <a:endParaRPr lang="nl-NL" sz="1600"/>
        </a:p>
      </dgm:t>
    </dgm:pt>
    <dgm:pt modelId="{08497817-AFA6-41FB-A3D2-73C553CF366E}">
      <dgm:prSet phldrT="[Text]" custT="1"/>
      <dgm:spPr>
        <a:ln>
          <a:solidFill>
            <a:srgbClr val="002776">
              <a:alpha val="90000"/>
            </a:srgbClr>
          </a:solidFill>
        </a:ln>
      </dgm:spPr>
      <dgm:t>
        <a:bodyPr/>
        <a:lstStyle/>
        <a:p>
          <a:pPr algn="l">
            <a:lnSpc>
              <a:spcPct val="100000"/>
            </a:lnSpc>
            <a:spcAft>
              <a:spcPts val="600"/>
            </a:spcAft>
          </a:pPr>
          <a:r>
            <a:rPr lang="en-US" sz="1600" dirty="0" smtClean="0"/>
            <a:t>Rich, productive, consistent user experience; Customer-Driven Design</a:t>
          </a:r>
          <a:br>
            <a:rPr lang="en-US" sz="1600" dirty="0" smtClean="0"/>
          </a:br>
          <a:r>
            <a:rPr lang="en-US" sz="1600" dirty="0" smtClean="0"/>
            <a:t>Resulting in Large Productivity Gains</a:t>
          </a:r>
          <a:endParaRPr lang="nl-NL" sz="1600" dirty="0"/>
        </a:p>
      </dgm:t>
    </dgm:pt>
    <dgm:pt modelId="{9B79F082-C6A2-478D-899F-00F7980A7906}" type="parTrans" cxnId="{BF8597B8-23B0-4012-ABEB-FA6083361B98}">
      <dgm:prSet/>
      <dgm:spPr/>
      <dgm:t>
        <a:bodyPr/>
        <a:lstStyle/>
        <a:p>
          <a:endParaRPr lang="nl-NL" sz="1600"/>
        </a:p>
      </dgm:t>
    </dgm:pt>
    <dgm:pt modelId="{3D15938D-9178-4833-A736-C262403208A1}" type="sibTrans" cxnId="{BF8597B8-23B0-4012-ABEB-FA6083361B98}">
      <dgm:prSet/>
      <dgm:spPr/>
      <dgm:t>
        <a:bodyPr/>
        <a:lstStyle/>
        <a:p>
          <a:endParaRPr lang="nl-NL" sz="1600"/>
        </a:p>
      </dgm:t>
    </dgm:pt>
    <dgm:pt modelId="{7E683A9F-007A-424D-89E2-CB0D3930190E}">
      <dgm:prSet phldrT="[Text]" custT="1"/>
      <dgm:spPr>
        <a:gradFill rotWithShape="0">
          <a:gsLst>
            <a:gs pos="0">
              <a:schemeClr val="accent2"/>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r>
            <a:rPr lang="nl-NL" sz="1600" b="1" dirty="0" smtClean="0"/>
            <a:t>3. Manageable</a:t>
          </a:r>
          <a:endParaRPr lang="nl-NL" sz="1600" b="1" dirty="0"/>
        </a:p>
      </dgm:t>
    </dgm:pt>
    <dgm:pt modelId="{9616DB7E-FC2B-484A-B75D-66A0113F5B1F}" type="parTrans" cxnId="{A98F557E-5477-4A6D-9329-880FA25086B3}">
      <dgm:prSet/>
      <dgm:spPr/>
      <dgm:t>
        <a:bodyPr/>
        <a:lstStyle/>
        <a:p>
          <a:endParaRPr lang="nl-NL" sz="1600"/>
        </a:p>
      </dgm:t>
    </dgm:pt>
    <dgm:pt modelId="{F773DA15-637C-4CD2-8DEF-DDF3D5E5368A}" type="sibTrans" cxnId="{A98F557E-5477-4A6D-9329-880FA25086B3}">
      <dgm:prSet/>
      <dgm:spPr/>
      <dgm:t>
        <a:bodyPr/>
        <a:lstStyle/>
        <a:p>
          <a:endParaRPr lang="nl-NL" sz="1600"/>
        </a:p>
      </dgm:t>
    </dgm:pt>
    <dgm:pt modelId="{93BD933D-FF23-427E-824D-938A52BA4023}">
      <dgm:prSet phldrT="[Text]" custT="1"/>
      <dgm:spPr>
        <a:ln>
          <a:solidFill>
            <a:srgbClr val="002776">
              <a:alpha val="90000"/>
            </a:srgbClr>
          </a:solidFill>
        </a:ln>
      </dgm:spPr>
      <dgm:t>
        <a:bodyPr anchor="t" anchorCtr="0"/>
        <a:lstStyle/>
        <a:p>
          <a:pPr algn="l">
            <a:lnSpc>
              <a:spcPct val="100000"/>
            </a:lnSpc>
            <a:spcAft>
              <a:spcPts val="600"/>
            </a:spcAft>
          </a:pPr>
          <a:r>
            <a:rPr lang="en-US" sz="1600" dirty="0" smtClean="0"/>
            <a:t>Products can be implemented individually (modularized approach)</a:t>
          </a:r>
          <a:endParaRPr lang="nl-NL" sz="1600" dirty="0"/>
        </a:p>
      </dgm:t>
    </dgm:pt>
    <dgm:pt modelId="{AD5C4A9B-660B-495C-9972-2F1D551EA183}" type="parTrans" cxnId="{F6C7388A-F17A-4BE7-8F81-3FFEF7E06A0B}">
      <dgm:prSet/>
      <dgm:spPr/>
      <dgm:t>
        <a:bodyPr/>
        <a:lstStyle/>
        <a:p>
          <a:endParaRPr lang="nl-NL" sz="1600"/>
        </a:p>
      </dgm:t>
    </dgm:pt>
    <dgm:pt modelId="{45FE731F-2A29-4051-AC7C-ACBACA30537C}" type="sibTrans" cxnId="{F6C7388A-F17A-4BE7-8F81-3FFEF7E06A0B}">
      <dgm:prSet/>
      <dgm:spPr/>
      <dgm:t>
        <a:bodyPr/>
        <a:lstStyle/>
        <a:p>
          <a:endParaRPr lang="nl-NL" sz="1600"/>
        </a:p>
      </dgm:t>
    </dgm:pt>
    <dgm:pt modelId="{66C8B349-D194-49E6-9547-2B37F64F4558}">
      <dgm:prSet phldrT="[Text]" custT="1"/>
      <dgm:spPr>
        <a:ln>
          <a:solidFill>
            <a:srgbClr val="002776">
              <a:alpha val="90000"/>
            </a:srgbClr>
          </a:solidFill>
        </a:ln>
      </dgm:spPr>
      <dgm:t>
        <a:bodyPr anchor="t" anchorCtr="0"/>
        <a:lstStyle/>
        <a:p>
          <a:pPr algn="l">
            <a:lnSpc>
              <a:spcPct val="100000"/>
            </a:lnSpc>
            <a:spcAft>
              <a:spcPts val="600"/>
            </a:spcAft>
          </a:pPr>
          <a:r>
            <a:rPr lang="nl-NL" sz="1600" dirty="0" smtClean="0"/>
            <a:t>Flexible deployment options; on premise, hosted &amp; managed, on demand or an hybrid</a:t>
          </a:r>
          <a:endParaRPr lang="nl-NL" sz="1600" dirty="0"/>
        </a:p>
      </dgm:t>
    </dgm:pt>
    <dgm:pt modelId="{A4C6CB89-932F-4A0E-BAB8-DC303D315BA0}" type="parTrans" cxnId="{57435393-A518-47A2-B318-E300953E4D5C}">
      <dgm:prSet/>
      <dgm:spPr/>
      <dgm:t>
        <a:bodyPr/>
        <a:lstStyle/>
        <a:p>
          <a:endParaRPr lang="nl-NL" sz="1600"/>
        </a:p>
      </dgm:t>
    </dgm:pt>
    <dgm:pt modelId="{B2D8D063-BBF6-4EC3-BF58-7085F4F7ED50}" type="sibTrans" cxnId="{57435393-A518-47A2-B318-E300953E4D5C}">
      <dgm:prSet/>
      <dgm:spPr/>
      <dgm:t>
        <a:bodyPr/>
        <a:lstStyle/>
        <a:p>
          <a:endParaRPr lang="nl-NL" sz="1600"/>
        </a:p>
      </dgm:t>
    </dgm:pt>
    <dgm:pt modelId="{EBD8A998-623C-4742-84F7-5EB1502394F1}">
      <dgm:prSet phldrT="[Text]" custT="1"/>
      <dgm:spPr>
        <a:ln>
          <a:solidFill>
            <a:srgbClr val="002776">
              <a:alpha val="90000"/>
            </a:srgbClr>
          </a:solidFill>
        </a:ln>
      </dgm:spPr>
      <dgm:t>
        <a:bodyPr/>
        <a:lstStyle/>
        <a:p>
          <a:pPr algn="l">
            <a:lnSpc>
              <a:spcPct val="100000"/>
            </a:lnSpc>
            <a:spcAft>
              <a:spcPts val="600"/>
            </a:spcAft>
          </a:pPr>
          <a:r>
            <a:rPr lang="en-US" sz="1600" dirty="0" smtClean="0"/>
            <a:t>Lower Cost Pool of  IT Talent – Java based</a:t>
          </a:r>
          <a:endParaRPr lang="nl-NL" sz="1600" dirty="0"/>
        </a:p>
      </dgm:t>
    </dgm:pt>
    <dgm:pt modelId="{425B5746-427D-46D5-B0F7-256E8B6D2FEC}" type="parTrans" cxnId="{D5CACEA8-9735-4CB8-95B5-8724F37F0509}">
      <dgm:prSet/>
      <dgm:spPr/>
      <dgm:t>
        <a:bodyPr/>
        <a:lstStyle/>
        <a:p>
          <a:endParaRPr lang="nl-NL"/>
        </a:p>
      </dgm:t>
    </dgm:pt>
    <dgm:pt modelId="{7D03D0A4-0E97-4DC2-A108-1F407DE231BE}" type="sibTrans" cxnId="{D5CACEA8-9735-4CB8-95B5-8724F37F0509}">
      <dgm:prSet/>
      <dgm:spPr/>
      <dgm:t>
        <a:bodyPr/>
        <a:lstStyle/>
        <a:p>
          <a:endParaRPr lang="nl-NL"/>
        </a:p>
      </dgm:t>
    </dgm:pt>
    <dgm:pt modelId="{E20C17F8-46E5-4D64-8BB1-6FD43A2D5A78}">
      <dgm:prSet phldrT="[Text]" custT="1"/>
      <dgm:spPr>
        <a:ln>
          <a:solidFill>
            <a:srgbClr val="002776">
              <a:alpha val="90000"/>
            </a:srgbClr>
          </a:solidFill>
        </a:ln>
      </dgm:spPr>
      <dgm:t>
        <a:bodyPr anchor="t" anchorCtr="0"/>
        <a:lstStyle/>
        <a:p>
          <a:pPr algn="l">
            <a:lnSpc>
              <a:spcPct val="100000"/>
            </a:lnSpc>
            <a:spcAft>
              <a:spcPts val="600"/>
            </a:spcAft>
          </a:pPr>
          <a:r>
            <a:rPr lang="nl-NL" sz="1600" dirty="0" smtClean="0"/>
            <a:t>Rapid setup, with Setup Manager</a:t>
          </a:r>
          <a:endParaRPr lang="nl-NL" sz="1600" dirty="0"/>
        </a:p>
      </dgm:t>
    </dgm:pt>
    <dgm:pt modelId="{8283737C-8AA6-4DDD-B60C-DCB0DC65A8F1}" type="parTrans" cxnId="{9F3EAB5F-A763-4CD1-945B-6C2219E9EDA5}">
      <dgm:prSet/>
      <dgm:spPr/>
      <dgm:t>
        <a:bodyPr/>
        <a:lstStyle/>
        <a:p>
          <a:endParaRPr lang="nl-NL"/>
        </a:p>
      </dgm:t>
    </dgm:pt>
    <dgm:pt modelId="{6C8C0066-28C1-411E-AF16-A9B199C91AAB}" type="sibTrans" cxnId="{9F3EAB5F-A763-4CD1-945B-6C2219E9EDA5}">
      <dgm:prSet/>
      <dgm:spPr/>
      <dgm:t>
        <a:bodyPr/>
        <a:lstStyle/>
        <a:p>
          <a:endParaRPr lang="nl-NL"/>
        </a:p>
      </dgm:t>
    </dgm:pt>
    <dgm:pt modelId="{8301C2F7-6E5E-48F7-8F54-96A0DA3A42FC}" type="pres">
      <dgm:prSet presAssocID="{9B55A3F1-993A-4700-A8C9-F011F7FF1480}" presName="Name0" presStyleCnt="0">
        <dgm:presLayoutVars>
          <dgm:dir/>
          <dgm:animLvl val="lvl"/>
          <dgm:resizeHandles val="exact"/>
        </dgm:presLayoutVars>
      </dgm:prSet>
      <dgm:spPr/>
      <dgm:t>
        <a:bodyPr/>
        <a:lstStyle/>
        <a:p>
          <a:endParaRPr lang="en-US"/>
        </a:p>
      </dgm:t>
    </dgm:pt>
    <dgm:pt modelId="{9B61D774-7846-4C37-8951-F7428BD45918}" type="pres">
      <dgm:prSet presAssocID="{3C565987-B604-4804-8C18-5C5EF6894757}" presName="composite" presStyleCnt="0"/>
      <dgm:spPr/>
    </dgm:pt>
    <dgm:pt modelId="{4C92AAE4-DD7A-4C70-8018-22724C00461C}" type="pres">
      <dgm:prSet presAssocID="{3C565987-B604-4804-8C18-5C5EF6894757}" presName="parTx" presStyleLbl="alignNode1" presStyleIdx="0" presStyleCnt="3" custScaleY="99350">
        <dgm:presLayoutVars>
          <dgm:chMax val="0"/>
          <dgm:chPref val="0"/>
          <dgm:bulletEnabled val="1"/>
        </dgm:presLayoutVars>
      </dgm:prSet>
      <dgm:spPr/>
      <dgm:t>
        <a:bodyPr/>
        <a:lstStyle/>
        <a:p>
          <a:endParaRPr lang="nl-NL"/>
        </a:p>
      </dgm:t>
    </dgm:pt>
    <dgm:pt modelId="{A52E788F-5DD5-424E-834E-E12E4816338A}" type="pres">
      <dgm:prSet presAssocID="{3C565987-B604-4804-8C18-5C5EF6894757}" presName="desTx" presStyleLbl="alignAccFollowNode1" presStyleIdx="0" presStyleCnt="3">
        <dgm:presLayoutVars>
          <dgm:bulletEnabled val="1"/>
        </dgm:presLayoutVars>
      </dgm:prSet>
      <dgm:spPr/>
      <dgm:t>
        <a:bodyPr/>
        <a:lstStyle/>
        <a:p>
          <a:endParaRPr lang="nl-NL"/>
        </a:p>
      </dgm:t>
    </dgm:pt>
    <dgm:pt modelId="{707AE9AD-B22C-434F-B93B-548B8ED1220B}" type="pres">
      <dgm:prSet presAssocID="{BE4C7CCA-178A-40A9-9CB4-C4528D3245DB}" presName="space" presStyleCnt="0"/>
      <dgm:spPr/>
    </dgm:pt>
    <dgm:pt modelId="{25BFFA66-4F62-443F-AE5D-C3CCD53D87E6}" type="pres">
      <dgm:prSet presAssocID="{914BF7A7-860A-4C34-9DEB-61C5C3C51E61}" presName="composite" presStyleCnt="0"/>
      <dgm:spPr/>
    </dgm:pt>
    <dgm:pt modelId="{D6D19D9A-1028-4CCB-A14B-2BE1CE4A7C43}" type="pres">
      <dgm:prSet presAssocID="{914BF7A7-860A-4C34-9DEB-61C5C3C51E61}" presName="parTx" presStyleLbl="alignNode1" presStyleIdx="1" presStyleCnt="3" custScaleY="99350">
        <dgm:presLayoutVars>
          <dgm:chMax val="0"/>
          <dgm:chPref val="0"/>
          <dgm:bulletEnabled val="1"/>
        </dgm:presLayoutVars>
      </dgm:prSet>
      <dgm:spPr/>
      <dgm:t>
        <a:bodyPr/>
        <a:lstStyle/>
        <a:p>
          <a:endParaRPr lang="en-US"/>
        </a:p>
      </dgm:t>
    </dgm:pt>
    <dgm:pt modelId="{98585B1B-E4E4-477D-8D5E-BDE2A630EDBA}" type="pres">
      <dgm:prSet presAssocID="{914BF7A7-860A-4C34-9DEB-61C5C3C51E61}" presName="desTx" presStyleLbl="alignAccFollowNode1" presStyleIdx="1" presStyleCnt="3">
        <dgm:presLayoutVars>
          <dgm:bulletEnabled val="1"/>
        </dgm:presLayoutVars>
      </dgm:prSet>
      <dgm:spPr/>
      <dgm:t>
        <a:bodyPr/>
        <a:lstStyle/>
        <a:p>
          <a:endParaRPr lang="nl-NL"/>
        </a:p>
      </dgm:t>
    </dgm:pt>
    <dgm:pt modelId="{BD1435A7-66C3-4320-82EA-46F7FC5E8991}" type="pres">
      <dgm:prSet presAssocID="{DDC4B8F7-4F1E-499B-BD4E-6212D6EBF9CE}" presName="space" presStyleCnt="0"/>
      <dgm:spPr/>
    </dgm:pt>
    <dgm:pt modelId="{8272E64A-CF53-4431-8745-7B48248F3CA5}" type="pres">
      <dgm:prSet presAssocID="{7E683A9F-007A-424D-89E2-CB0D3930190E}" presName="composite" presStyleCnt="0"/>
      <dgm:spPr/>
    </dgm:pt>
    <dgm:pt modelId="{626B3B81-EF5E-4523-938B-35FF06D365D5}" type="pres">
      <dgm:prSet presAssocID="{7E683A9F-007A-424D-89E2-CB0D3930190E}" presName="parTx" presStyleLbl="alignNode1" presStyleIdx="2" presStyleCnt="3" custScaleY="99350">
        <dgm:presLayoutVars>
          <dgm:chMax val="0"/>
          <dgm:chPref val="0"/>
          <dgm:bulletEnabled val="1"/>
        </dgm:presLayoutVars>
      </dgm:prSet>
      <dgm:spPr/>
      <dgm:t>
        <a:bodyPr/>
        <a:lstStyle/>
        <a:p>
          <a:endParaRPr lang="en-US"/>
        </a:p>
      </dgm:t>
    </dgm:pt>
    <dgm:pt modelId="{471454F7-FD33-4A79-90B9-8436E9D92A9A}" type="pres">
      <dgm:prSet presAssocID="{7E683A9F-007A-424D-89E2-CB0D3930190E}" presName="desTx" presStyleLbl="alignAccFollowNode1" presStyleIdx="2" presStyleCnt="3">
        <dgm:presLayoutVars>
          <dgm:bulletEnabled val="1"/>
        </dgm:presLayoutVars>
      </dgm:prSet>
      <dgm:spPr/>
      <dgm:t>
        <a:bodyPr/>
        <a:lstStyle/>
        <a:p>
          <a:endParaRPr lang="nl-NL"/>
        </a:p>
      </dgm:t>
    </dgm:pt>
  </dgm:ptLst>
  <dgm:cxnLst>
    <dgm:cxn modelId="{B6F3C9AF-538C-47E4-BC65-1FC1D158F255}" type="presOf" srcId="{914BF7A7-860A-4C34-9DEB-61C5C3C51E61}" destId="{D6D19D9A-1028-4CCB-A14B-2BE1CE4A7C43}" srcOrd="0" destOrd="0" presId="urn:microsoft.com/office/officeart/2005/8/layout/hList1"/>
    <dgm:cxn modelId="{D5CACEA8-9735-4CB8-95B5-8724F37F0509}" srcId="{3C565987-B604-4804-8C18-5C5EF6894757}" destId="{EBD8A998-623C-4742-84F7-5EB1502394F1}" srcOrd="2" destOrd="0" parTransId="{425B5746-427D-46D5-B0F7-256E8B6D2FEC}" sibTransId="{7D03D0A4-0E97-4DC2-A108-1F407DE231BE}"/>
    <dgm:cxn modelId="{49785D0D-BD61-4BC3-9971-A54EC9CCE054}" srcId="{3C565987-B604-4804-8C18-5C5EF6894757}" destId="{D64CBEC6-D281-45DC-B1FA-C038003F2739}" srcOrd="1" destOrd="0" parTransId="{7FC1FE91-FD59-4ECF-B2BA-4A8D2B09F959}" sibTransId="{580020FB-C631-4516-928D-CF0C00F03C64}"/>
    <dgm:cxn modelId="{B420BA15-3299-400B-B160-F916A35420AA}" type="presOf" srcId="{66C8B349-D194-49E6-9547-2B37F64F4558}" destId="{471454F7-FD33-4A79-90B9-8436E9D92A9A}" srcOrd="0" destOrd="1" presId="urn:microsoft.com/office/officeart/2005/8/layout/hList1"/>
    <dgm:cxn modelId="{57435393-A518-47A2-B318-E300953E4D5C}" srcId="{7E683A9F-007A-424D-89E2-CB0D3930190E}" destId="{66C8B349-D194-49E6-9547-2B37F64F4558}" srcOrd="1" destOrd="0" parTransId="{A4C6CB89-932F-4A0E-BAB8-DC303D315BA0}" sibTransId="{B2D8D063-BBF6-4EC3-BF58-7085F4F7ED50}"/>
    <dgm:cxn modelId="{5E65C48B-FE8D-46E1-933C-4DE62636AA2F}" type="presOf" srcId="{E20C17F8-46E5-4D64-8BB1-6FD43A2D5A78}" destId="{471454F7-FD33-4A79-90B9-8436E9D92A9A}" srcOrd="0" destOrd="2" presId="urn:microsoft.com/office/officeart/2005/8/layout/hList1"/>
    <dgm:cxn modelId="{BF8597B8-23B0-4012-ABEB-FA6083361B98}" srcId="{914BF7A7-860A-4C34-9DEB-61C5C3C51E61}" destId="{08497817-AFA6-41FB-A3D2-73C553CF366E}" srcOrd="1" destOrd="0" parTransId="{9B79F082-C6A2-478D-899F-00F7980A7906}" sibTransId="{3D15938D-9178-4833-A736-C262403208A1}"/>
    <dgm:cxn modelId="{3554BA0D-CDC2-4935-AA38-C687F8AA0F76}" type="presOf" srcId="{7E683A9F-007A-424D-89E2-CB0D3930190E}" destId="{626B3B81-EF5E-4523-938B-35FF06D365D5}" srcOrd="0" destOrd="0" presId="urn:microsoft.com/office/officeart/2005/8/layout/hList1"/>
    <dgm:cxn modelId="{200F513B-B5C8-4C16-871B-E3C27990D597}" type="presOf" srcId="{3C565987-B604-4804-8C18-5C5EF6894757}" destId="{4C92AAE4-DD7A-4C70-8018-22724C00461C}" srcOrd="0" destOrd="0" presId="urn:microsoft.com/office/officeart/2005/8/layout/hList1"/>
    <dgm:cxn modelId="{9F3EAB5F-A763-4CD1-945B-6C2219E9EDA5}" srcId="{7E683A9F-007A-424D-89E2-CB0D3930190E}" destId="{E20C17F8-46E5-4D64-8BB1-6FD43A2D5A78}" srcOrd="2" destOrd="0" parTransId="{8283737C-8AA6-4DDD-B60C-DCB0DC65A8F1}" sibTransId="{6C8C0066-28C1-411E-AF16-A9B199C91AAB}"/>
    <dgm:cxn modelId="{2FADAF0E-28BD-4817-AE3E-A90B3037C56F}" srcId="{3C565987-B604-4804-8C18-5C5EF6894757}" destId="{78D76384-1B64-4C6E-8AFB-E0B9E8261B65}" srcOrd="0" destOrd="0" parTransId="{5D6482F7-E35B-4DA1-9CE4-1DD75850E9B4}" sibTransId="{40BF8293-FE44-4AC1-9126-501D8A956CA5}"/>
    <dgm:cxn modelId="{F6C7388A-F17A-4BE7-8F81-3FFEF7E06A0B}" srcId="{7E683A9F-007A-424D-89E2-CB0D3930190E}" destId="{93BD933D-FF23-427E-824D-938A52BA4023}" srcOrd="0" destOrd="0" parTransId="{AD5C4A9B-660B-495C-9972-2F1D551EA183}" sibTransId="{45FE731F-2A29-4051-AC7C-ACBACA30537C}"/>
    <dgm:cxn modelId="{4ADA219B-E5AD-480F-9ED1-1D3A0892D715}" type="presOf" srcId="{730FE485-230F-431A-8BF9-3A03BD763630}" destId="{98585B1B-E4E4-477D-8D5E-BDE2A630EDBA}" srcOrd="0" destOrd="0" presId="urn:microsoft.com/office/officeart/2005/8/layout/hList1"/>
    <dgm:cxn modelId="{18000C08-50C9-4853-BE98-2304F86B9232}" type="presOf" srcId="{08497817-AFA6-41FB-A3D2-73C553CF366E}" destId="{98585B1B-E4E4-477D-8D5E-BDE2A630EDBA}" srcOrd="0" destOrd="1" presId="urn:microsoft.com/office/officeart/2005/8/layout/hList1"/>
    <dgm:cxn modelId="{CC36FBF4-9177-498A-814E-7F66B895EB49}" type="presOf" srcId="{9B55A3F1-993A-4700-A8C9-F011F7FF1480}" destId="{8301C2F7-6E5E-48F7-8F54-96A0DA3A42FC}" srcOrd="0" destOrd="0" presId="urn:microsoft.com/office/officeart/2005/8/layout/hList1"/>
    <dgm:cxn modelId="{A98F557E-5477-4A6D-9329-880FA25086B3}" srcId="{9B55A3F1-993A-4700-A8C9-F011F7FF1480}" destId="{7E683A9F-007A-424D-89E2-CB0D3930190E}" srcOrd="2" destOrd="0" parTransId="{9616DB7E-FC2B-484A-B75D-66A0113F5B1F}" sibTransId="{F773DA15-637C-4CD2-8DEF-DDF3D5E5368A}"/>
    <dgm:cxn modelId="{21C96389-49A9-419B-8E36-1BAE9B0B0470}" type="presOf" srcId="{EBD8A998-623C-4742-84F7-5EB1502394F1}" destId="{A52E788F-5DD5-424E-834E-E12E4816338A}" srcOrd="0" destOrd="2" presId="urn:microsoft.com/office/officeart/2005/8/layout/hList1"/>
    <dgm:cxn modelId="{7D70B992-C465-4ED7-BB4A-895C908EF7B2}" type="presOf" srcId="{78D76384-1B64-4C6E-8AFB-E0B9E8261B65}" destId="{A52E788F-5DD5-424E-834E-E12E4816338A}" srcOrd="0" destOrd="0" presId="urn:microsoft.com/office/officeart/2005/8/layout/hList1"/>
    <dgm:cxn modelId="{5B282423-FD68-464F-B72E-6A834329B58E}" type="presOf" srcId="{93BD933D-FF23-427E-824D-938A52BA4023}" destId="{471454F7-FD33-4A79-90B9-8436E9D92A9A}" srcOrd="0" destOrd="0" presId="urn:microsoft.com/office/officeart/2005/8/layout/hList1"/>
    <dgm:cxn modelId="{D90D2AAA-AA11-44D4-B805-034F709DBFC0}" srcId="{9B55A3F1-993A-4700-A8C9-F011F7FF1480}" destId="{3C565987-B604-4804-8C18-5C5EF6894757}" srcOrd="0" destOrd="0" parTransId="{7D879B3B-7D22-4C0E-986A-D0816889DA84}" sibTransId="{BE4C7CCA-178A-40A9-9CB4-C4528D3245DB}"/>
    <dgm:cxn modelId="{B035D832-26CB-4E1A-8EA5-1C8C80C9C29D}" srcId="{914BF7A7-860A-4C34-9DEB-61C5C3C51E61}" destId="{730FE485-230F-431A-8BF9-3A03BD763630}" srcOrd="0" destOrd="0" parTransId="{58C1E6BF-964A-4A89-9DE9-3A820F3D0CB9}" sibTransId="{FA993247-FB2D-423B-B60E-94338591815C}"/>
    <dgm:cxn modelId="{CB23CA52-8F38-4B33-AD92-1BA89B22A292}" type="presOf" srcId="{D64CBEC6-D281-45DC-B1FA-C038003F2739}" destId="{A52E788F-5DD5-424E-834E-E12E4816338A}" srcOrd="0" destOrd="1" presId="urn:microsoft.com/office/officeart/2005/8/layout/hList1"/>
    <dgm:cxn modelId="{C7B09BAA-C530-4A94-8026-30A9C3A6F94E}" srcId="{9B55A3F1-993A-4700-A8C9-F011F7FF1480}" destId="{914BF7A7-860A-4C34-9DEB-61C5C3C51E61}" srcOrd="1" destOrd="0" parTransId="{86EA2686-5264-4A63-A035-819CF759EFDE}" sibTransId="{DDC4B8F7-4F1E-499B-BD4E-6212D6EBF9CE}"/>
    <dgm:cxn modelId="{1B131B1D-5DB8-4956-B992-A9F69F6197D3}" type="presParOf" srcId="{8301C2F7-6E5E-48F7-8F54-96A0DA3A42FC}" destId="{9B61D774-7846-4C37-8951-F7428BD45918}" srcOrd="0" destOrd="0" presId="urn:microsoft.com/office/officeart/2005/8/layout/hList1"/>
    <dgm:cxn modelId="{A5FB2A36-5674-4121-A7DC-FAD41ABA7E78}" type="presParOf" srcId="{9B61D774-7846-4C37-8951-F7428BD45918}" destId="{4C92AAE4-DD7A-4C70-8018-22724C00461C}" srcOrd="0" destOrd="0" presId="urn:microsoft.com/office/officeart/2005/8/layout/hList1"/>
    <dgm:cxn modelId="{1395B68F-6E1F-40CC-9737-30122BED2806}" type="presParOf" srcId="{9B61D774-7846-4C37-8951-F7428BD45918}" destId="{A52E788F-5DD5-424E-834E-E12E4816338A}" srcOrd="1" destOrd="0" presId="urn:microsoft.com/office/officeart/2005/8/layout/hList1"/>
    <dgm:cxn modelId="{53ECEDE1-2EE8-4F91-826D-C6343B16A33F}" type="presParOf" srcId="{8301C2F7-6E5E-48F7-8F54-96A0DA3A42FC}" destId="{707AE9AD-B22C-434F-B93B-548B8ED1220B}" srcOrd="1" destOrd="0" presId="urn:microsoft.com/office/officeart/2005/8/layout/hList1"/>
    <dgm:cxn modelId="{DB034487-48E5-40D3-A18A-726CC0026B9F}" type="presParOf" srcId="{8301C2F7-6E5E-48F7-8F54-96A0DA3A42FC}" destId="{25BFFA66-4F62-443F-AE5D-C3CCD53D87E6}" srcOrd="2" destOrd="0" presId="urn:microsoft.com/office/officeart/2005/8/layout/hList1"/>
    <dgm:cxn modelId="{5092672C-C0A0-433A-8E44-E34284CE7E6B}" type="presParOf" srcId="{25BFFA66-4F62-443F-AE5D-C3CCD53D87E6}" destId="{D6D19D9A-1028-4CCB-A14B-2BE1CE4A7C43}" srcOrd="0" destOrd="0" presId="urn:microsoft.com/office/officeart/2005/8/layout/hList1"/>
    <dgm:cxn modelId="{55E5F3FD-AF16-4FB2-9192-1324D40D5B60}" type="presParOf" srcId="{25BFFA66-4F62-443F-AE5D-C3CCD53D87E6}" destId="{98585B1B-E4E4-477D-8D5E-BDE2A630EDBA}" srcOrd="1" destOrd="0" presId="urn:microsoft.com/office/officeart/2005/8/layout/hList1"/>
    <dgm:cxn modelId="{1E3BF9B9-DA40-4073-9DAF-CB66706A598E}" type="presParOf" srcId="{8301C2F7-6E5E-48F7-8F54-96A0DA3A42FC}" destId="{BD1435A7-66C3-4320-82EA-46F7FC5E8991}" srcOrd="3" destOrd="0" presId="urn:microsoft.com/office/officeart/2005/8/layout/hList1"/>
    <dgm:cxn modelId="{998C5D05-4909-4F49-A519-B110E15A2203}" type="presParOf" srcId="{8301C2F7-6E5E-48F7-8F54-96A0DA3A42FC}" destId="{8272E64A-CF53-4431-8745-7B48248F3CA5}" srcOrd="4" destOrd="0" presId="urn:microsoft.com/office/officeart/2005/8/layout/hList1"/>
    <dgm:cxn modelId="{7D1A6907-6C2B-4E82-ABD0-388BECACBB6C}" type="presParOf" srcId="{8272E64A-CF53-4431-8745-7B48248F3CA5}" destId="{626B3B81-EF5E-4523-938B-35FF06D365D5}" srcOrd="0" destOrd="0" presId="urn:microsoft.com/office/officeart/2005/8/layout/hList1"/>
    <dgm:cxn modelId="{70F5898C-EEA0-4679-B902-F50AA7517202}" type="presParOf" srcId="{8272E64A-CF53-4431-8745-7B48248F3CA5}" destId="{471454F7-FD33-4A79-90B9-8436E9D92A9A}"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CC8548-C457-4B94-8030-DB22472F7289}" type="doc">
      <dgm:prSet loTypeId="urn:microsoft.com/office/officeart/2005/8/layout/pList2#1" loCatId="list" qsTypeId="urn:microsoft.com/office/officeart/2005/8/quickstyle/simple1" qsCatId="simple" csTypeId="urn:microsoft.com/office/officeart/2005/8/colors/accent2_2" csCatId="accent2" phldr="1"/>
      <dgm:spPr/>
    </dgm:pt>
    <dgm:pt modelId="{5D655DC7-2A15-492D-8541-17432685051B}">
      <dgm:prSet phldrT="[Text]" custT="1"/>
      <dgm:spPr>
        <a:solidFill>
          <a:schemeClr val="tx2"/>
        </a:solidFill>
        <a:ln>
          <a:noFill/>
        </a:ln>
        <a:effectLst>
          <a:outerShdw blurRad="50800" dist="38100" dir="5400000" algn="t" rotWithShape="0">
            <a:prstClr val="black">
              <a:alpha val="40000"/>
            </a:prstClr>
          </a:outerShdw>
        </a:effectLst>
      </dgm:spPr>
      <dgm:t>
        <a:bodyPr lIns="0" rIns="0"/>
        <a:lstStyle/>
        <a:p>
          <a:pPr>
            <a:lnSpc>
              <a:spcPct val="100000"/>
            </a:lnSpc>
          </a:pPr>
          <a:r>
            <a:rPr lang="en-US" sz="1800" b="1" dirty="0" smtClean="0">
              <a:solidFill>
                <a:schemeClr val="bg1"/>
              </a:solidFill>
              <a:effectLst>
                <a:outerShdw blurRad="50800" dist="38100" dir="2700000" algn="tl" rotWithShape="0">
                  <a:prstClr val="black">
                    <a:alpha val="40000"/>
                  </a:prstClr>
                </a:outerShdw>
              </a:effectLst>
            </a:rPr>
            <a:t>100% Open Standards</a:t>
          </a:r>
          <a:endParaRPr lang="en-US" sz="1800" b="1" dirty="0">
            <a:solidFill>
              <a:schemeClr val="bg1"/>
            </a:solidFill>
            <a:effectLst>
              <a:outerShdw blurRad="50800" dist="38100" dir="2700000" algn="tl" rotWithShape="0">
                <a:prstClr val="black">
                  <a:alpha val="40000"/>
                </a:prstClr>
              </a:outerShdw>
            </a:effectLst>
          </a:endParaRPr>
        </a:p>
      </dgm:t>
    </dgm:pt>
    <dgm:pt modelId="{9DB7314A-21A8-4043-A8B8-18C14B957A6C}" type="parTrans" cxnId="{BD5462D5-9B7D-4861-8219-ED9D738E9A1B}">
      <dgm:prSet/>
      <dgm:spPr/>
      <dgm:t>
        <a:bodyPr/>
        <a:lstStyle/>
        <a:p>
          <a:endParaRPr lang="en-US"/>
        </a:p>
      </dgm:t>
    </dgm:pt>
    <dgm:pt modelId="{E1B8E775-71A7-47CB-85D8-7B67D9E4281B}" type="sibTrans" cxnId="{BD5462D5-9B7D-4861-8219-ED9D738E9A1B}">
      <dgm:prSet/>
      <dgm:spPr/>
      <dgm:t>
        <a:bodyPr/>
        <a:lstStyle/>
        <a:p>
          <a:endParaRPr lang="en-US"/>
        </a:p>
      </dgm:t>
    </dgm:pt>
    <dgm:pt modelId="{013CE9C8-DCD5-4A30-A58E-DC1443C3B661}">
      <dgm:prSet phldrT="[Text]" custT="1"/>
      <dgm:spPr>
        <a:solidFill>
          <a:schemeClr val="tx2"/>
        </a:solidFill>
        <a:ln>
          <a:noFill/>
        </a:ln>
        <a:effectLst>
          <a:outerShdw blurRad="50800" dist="38100" dir="5400000" algn="t" rotWithShape="0">
            <a:prstClr val="black">
              <a:alpha val="40000"/>
            </a:prstClr>
          </a:outerShdw>
        </a:effectLst>
      </dgm:spPr>
      <dgm:t>
        <a:bodyPr lIns="0" rIns="0"/>
        <a:lstStyle/>
        <a:p>
          <a:pPr>
            <a:lnSpc>
              <a:spcPct val="100000"/>
            </a:lnSpc>
          </a:pPr>
          <a:r>
            <a:rPr lang="en-US" sz="1800" b="1" dirty="0" smtClean="0">
              <a:solidFill>
                <a:schemeClr val="bg1"/>
              </a:solidFill>
              <a:effectLst>
                <a:outerShdw blurRad="50800" dist="38100" dir="2700000" algn="tl" rotWithShape="0">
                  <a:prstClr val="black">
                    <a:alpha val="40000"/>
                  </a:prstClr>
                </a:outerShdw>
              </a:effectLst>
            </a:rPr>
            <a:t>User Experience</a:t>
          </a:r>
          <a:endParaRPr lang="en-US" sz="1800" b="1" dirty="0">
            <a:solidFill>
              <a:schemeClr val="bg1"/>
            </a:solidFill>
            <a:effectLst>
              <a:outerShdw blurRad="50800" dist="38100" dir="2700000" algn="tl" rotWithShape="0">
                <a:prstClr val="black">
                  <a:alpha val="40000"/>
                </a:prstClr>
              </a:outerShdw>
            </a:effectLst>
          </a:endParaRPr>
        </a:p>
      </dgm:t>
    </dgm:pt>
    <dgm:pt modelId="{8D6F0102-3BAB-4CFE-BFAF-96AE625C8C7D}" type="parTrans" cxnId="{F89A0AA0-0F48-4A40-AAC8-41C6EC48BE3C}">
      <dgm:prSet/>
      <dgm:spPr/>
      <dgm:t>
        <a:bodyPr/>
        <a:lstStyle/>
        <a:p>
          <a:endParaRPr lang="en-US"/>
        </a:p>
      </dgm:t>
    </dgm:pt>
    <dgm:pt modelId="{98DBE806-B84F-4882-9AD8-466BBFD3CA44}" type="sibTrans" cxnId="{F89A0AA0-0F48-4A40-AAC8-41C6EC48BE3C}">
      <dgm:prSet/>
      <dgm:spPr/>
      <dgm:t>
        <a:bodyPr/>
        <a:lstStyle/>
        <a:p>
          <a:endParaRPr lang="en-US"/>
        </a:p>
      </dgm:t>
    </dgm:pt>
    <dgm:pt modelId="{232DB522-4365-423A-A0F6-4A0D9BC9E12E}">
      <dgm:prSet phldrT="[Text]" custT="1"/>
      <dgm:spPr>
        <a:solidFill>
          <a:schemeClr val="tx2"/>
        </a:solidFill>
        <a:ln>
          <a:noFill/>
        </a:ln>
        <a:effectLst>
          <a:outerShdw blurRad="50800" dist="38100" dir="5400000" algn="t" rotWithShape="0">
            <a:prstClr val="black">
              <a:alpha val="40000"/>
            </a:prstClr>
          </a:outerShdw>
        </a:effectLst>
      </dgm:spPr>
      <dgm:t>
        <a:bodyPr lIns="0" rIns="0"/>
        <a:lstStyle/>
        <a:p>
          <a:pPr>
            <a:lnSpc>
              <a:spcPct val="100000"/>
            </a:lnSpc>
          </a:pPr>
          <a:r>
            <a:rPr lang="en-US" sz="1800" b="1" dirty="0" smtClean="0">
              <a:solidFill>
                <a:schemeClr val="bg1"/>
              </a:solidFill>
              <a:effectLst>
                <a:outerShdw blurRad="50800" dist="38100" dir="2700000" algn="tl" rotWithShape="0">
                  <a:prstClr val="black">
                    <a:alpha val="40000"/>
                  </a:prstClr>
                </a:outerShdw>
              </a:effectLst>
            </a:rPr>
            <a:t>Mobile Computing</a:t>
          </a:r>
          <a:endParaRPr lang="en-US" sz="1800" b="1" dirty="0">
            <a:solidFill>
              <a:schemeClr val="bg1"/>
            </a:solidFill>
            <a:effectLst>
              <a:outerShdw blurRad="50800" dist="38100" dir="2700000" algn="tl" rotWithShape="0">
                <a:prstClr val="black">
                  <a:alpha val="40000"/>
                </a:prstClr>
              </a:outerShdw>
            </a:effectLst>
          </a:endParaRPr>
        </a:p>
      </dgm:t>
    </dgm:pt>
    <dgm:pt modelId="{071C451C-CC4A-4B48-8FC8-DB5EF26526C5}" type="parTrans" cxnId="{3974F1E8-ED04-45E1-87E3-1962E4CCB9C8}">
      <dgm:prSet/>
      <dgm:spPr/>
      <dgm:t>
        <a:bodyPr/>
        <a:lstStyle/>
        <a:p>
          <a:endParaRPr lang="en-US"/>
        </a:p>
      </dgm:t>
    </dgm:pt>
    <dgm:pt modelId="{6ECC87E8-7A09-4778-934A-65A9D124344E}" type="sibTrans" cxnId="{3974F1E8-ED04-45E1-87E3-1962E4CCB9C8}">
      <dgm:prSet/>
      <dgm:spPr/>
      <dgm:t>
        <a:bodyPr/>
        <a:lstStyle/>
        <a:p>
          <a:endParaRPr lang="en-US"/>
        </a:p>
      </dgm:t>
    </dgm:pt>
    <dgm:pt modelId="{125734DD-EE54-4602-B896-1001293A842A}">
      <dgm:prSet phldrT="[Text]" custT="1"/>
      <dgm:spPr>
        <a:solidFill>
          <a:schemeClr val="tx2"/>
        </a:solidFill>
        <a:ln>
          <a:noFill/>
        </a:ln>
        <a:effectLst>
          <a:outerShdw blurRad="50800" dist="38100" dir="5400000" algn="t" rotWithShape="0">
            <a:prstClr val="black">
              <a:alpha val="40000"/>
            </a:prstClr>
          </a:outerShdw>
        </a:effectLst>
      </dgm:spPr>
      <dgm:t>
        <a:bodyPr lIns="0" rIns="0"/>
        <a:lstStyle/>
        <a:p>
          <a:pPr>
            <a:lnSpc>
              <a:spcPct val="100000"/>
            </a:lnSpc>
          </a:pPr>
          <a:r>
            <a:rPr lang="en-US" sz="1800" b="1" dirty="0" smtClean="0">
              <a:solidFill>
                <a:schemeClr val="bg1"/>
              </a:solidFill>
              <a:effectLst>
                <a:outerShdw blurRad="50800" dist="38100" dir="2700000" algn="tl" rotWithShape="0">
                  <a:prstClr val="black">
                    <a:alpha val="40000"/>
                  </a:prstClr>
                </a:outerShdw>
              </a:effectLst>
            </a:rPr>
            <a:t>Cloud Computing</a:t>
          </a:r>
          <a:endParaRPr lang="en-US" sz="1800" b="1" dirty="0">
            <a:solidFill>
              <a:schemeClr val="bg1"/>
            </a:solidFill>
            <a:effectLst>
              <a:outerShdw blurRad="50800" dist="38100" dir="2700000" algn="tl" rotWithShape="0">
                <a:prstClr val="black">
                  <a:alpha val="40000"/>
                </a:prstClr>
              </a:outerShdw>
            </a:effectLst>
          </a:endParaRPr>
        </a:p>
      </dgm:t>
    </dgm:pt>
    <dgm:pt modelId="{49EE890C-9024-40C5-9EA0-FBB1AFD35DF0}" type="parTrans" cxnId="{C94A08CE-8022-4756-BB61-7C5D525D204B}">
      <dgm:prSet/>
      <dgm:spPr/>
      <dgm:t>
        <a:bodyPr/>
        <a:lstStyle/>
        <a:p>
          <a:endParaRPr lang="en-US"/>
        </a:p>
      </dgm:t>
    </dgm:pt>
    <dgm:pt modelId="{3A69BBBC-8B47-4651-9670-675129778B92}" type="sibTrans" cxnId="{C94A08CE-8022-4756-BB61-7C5D525D204B}">
      <dgm:prSet/>
      <dgm:spPr/>
      <dgm:t>
        <a:bodyPr/>
        <a:lstStyle/>
        <a:p>
          <a:endParaRPr lang="en-US"/>
        </a:p>
      </dgm:t>
    </dgm:pt>
    <dgm:pt modelId="{2F4E5CA7-F64B-470F-8B08-955F12060F4A}" type="pres">
      <dgm:prSet presAssocID="{0DCC8548-C457-4B94-8030-DB22472F7289}" presName="Name0" presStyleCnt="0">
        <dgm:presLayoutVars>
          <dgm:dir/>
          <dgm:resizeHandles val="exact"/>
        </dgm:presLayoutVars>
      </dgm:prSet>
      <dgm:spPr/>
    </dgm:pt>
    <dgm:pt modelId="{A2A90D3F-3329-40CA-8E08-73862618F5A2}" type="pres">
      <dgm:prSet presAssocID="{0DCC8548-C457-4B94-8030-DB22472F7289}" presName="bkgdShp" presStyleLbl="alignAccFollowNode1" presStyleIdx="0" presStyleCnt="1"/>
      <dgm:spPr>
        <a:ln>
          <a:noFill/>
        </a:ln>
        <a:effectLst>
          <a:innerShdw blurRad="63500" dist="50800" dir="5400000">
            <a:prstClr val="black">
              <a:alpha val="50000"/>
            </a:prstClr>
          </a:innerShdw>
        </a:effectLst>
      </dgm:spPr>
    </dgm:pt>
    <dgm:pt modelId="{832A4D3D-EB91-4615-87D9-B3D7072D797E}" type="pres">
      <dgm:prSet presAssocID="{0DCC8548-C457-4B94-8030-DB22472F7289}" presName="linComp" presStyleCnt="0"/>
      <dgm:spPr/>
    </dgm:pt>
    <dgm:pt modelId="{D7891D3A-5DAC-48C5-A54C-F07D230F70B2}" type="pres">
      <dgm:prSet presAssocID="{5D655DC7-2A15-492D-8541-17432685051B}" presName="compNode" presStyleCnt="0"/>
      <dgm:spPr/>
    </dgm:pt>
    <dgm:pt modelId="{ABDEDB9F-2B61-4314-B935-D72DB3AB2266}" type="pres">
      <dgm:prSet presAssocID="{5D655DC7-2A15-492D-8541-17432685051B}" presName="node" presStyleLbl="node1" presStyleIdx="0" presStyleCnt="4">
        <dgm:presLayoutVars>
          <dgm:bulletEnabled val="1"/>
        </dgm:presLayoutVars>
      </dgm:prSet>
      <dgm:spPr/>
      <dgm:t>
        <a:bodyPr/>
        <a:lstStyle/>
        <a:p>
          <a:endParaRPr lang="en-US"/>
        </a:p>
      </dgm:t>
    </dgm:pt>
    <dgm:pt modelId="{99F0A91D-A4E1-45D4-83CB-1E6E4FEE13C7}" type="pres">
      <dgm:prSet presAssocID="{5D655DC7-2A15-492D-8541-17432685051B}" presName="invisiNode" presStyleLbl="node1" presStyleIdx="0" presStyleCnt="4"/>
      <dgm:spPr/>
    </dgm:pt>
    <dgm:pt modelId="{6D88AAC3-5A38-40C9-B89D-F3FDFF298B84}" type="pres">
      <dgm:prSet presAssocID="{5D655DC7-2A15-492D-8541-17432685051B}" presName="imagNode" presStyleLbl="fgImgPlace1" presStyleIdx="0" presStyleCnt="4"/>
      <dgm:spPr>
        <a:blipFill rotWithShape="0">
          <a:blip xmlns:r="http://schemas.openxmlformats.org/officeDocument/2006/relationships" r:embed="rId1"/>
          <a:stretch>
            <a:fillRect/>
          </a:stretch>
        </a:blipFill>
        <a:ln>
          <a:noFill/>
        </a:ln>
        <a:effectLst>
          <a:outerShdw blurRad="50800" dist="38100" dir="2700000" algn="tl" rotWithShape="0">
            <a:prstClr val="black">
              <a:alpha val="40000"/>
            </a:prstClr>
          </a:outerShdw>
        </a:effectLst>
      </dgm:spPr>
    </dgm:pt>
    <dgm:pt modelId="{25CE7505-1544-494D-8ED9-DE3803378F72}" type="pres">
      <dgm:prSet presAssocID="{E1B8E775-71A7-47CB-85D8-7B67D9E4281B}" presName="sibTrans" presStyleLbl="sibTrans2D1" presStyleIdx="0" presStyleCnt="0"/>
      <dgm:spPr/>
      <dgm:t>
        <a:bodyPr/>
        <a:lstStyle/>
        <a:p>
          <a:endParaRPr lang="en-US"/>
        </a:p>
      </dgm:t>
    </dgm:pt>
    <dgm:pt modelId="{F74C3DC0-CDED-4899-A82E-2C88E1293154}" type="pres">
      <dgm:prSet presAssocID="{013CE9C8-DCD5-4A30-A58E-DC1443C3B661}" presName="compNode" presStyleCnt="0"/>
      <dgm:spPr/>
    </dgm:pt>
    <dgm:pt modelId="{66E39CF0-C34F-4626-9CD1-F91DF54D20CE}" type="pres">
      <dgm:prSet presAssocID="{013CE9C8-DCD5-4A30-A58E-DC1443C3B661}" presName="node" presStyleLbl="node1" presStyleIdx="1" presStyleCnt="4">
        <dgm:presLayoutVars>
          <dgm:bulletEnabled val="1"/>
        </dgm:presLayoutVars>
      </dgm:prSet>
      <dgm:spPr/>
      <dgm:t>
        <a:bodyPr/>
        <a:lstStyle/>
        <a:p>
          <a:endParaRPr lang="en-US"/>
        </a:p>
      </dgm:t>
    </dgm:pt>
    <dgm:pt modelId="{D5FD4A2B-8E00-4623-BCD3-A704E78F7574}" type="pres">
      <dgm:prSet presAssocID="{013CE9C8-DCD5-4A30-A58E-DC1443C3B661}" presName="invisiNode" presStyleLbl="node1" presStyleIdx="1" presStyleCnt="4"/>
      <dgm:spPr/>
    </dgm:pt>
    <dgm:pt modelId="{25C0CBF0-0AA9-4147-A0BD-3DA732F0D687}" type="pres">
      <dgm:prSet presAssocID="{013CE9C8-DCD5-4A30-A58E-DC1443C3B661}" presName="imagNode" presStyleLbl="fgImgPlace1" presStyleIdx="1" presStyleCnt="4" custLinFactX="11344" custLinFactNeighborX="100000" custLinFactNeighborY="-168"/>
      <dgm:spPr>
        <a:blipFill rotWithShape="0">
          <a:blip xmlns:r="http://schemas.openxmlformats.org/officeDocument/2006/relationships" r:embed="rId2"/>
          <a:stretch>
            <a:fillRect/>
          </a:stretch>
        </a:blipFill>
        <a:ln>
          <a:noFill/>
        </a:ln>
        <a:effectLst>
          <a:outerShdw blurRad="50800" dist="38100" dir="2700000" algn="tl" rotWithShape="0">
            <a:prstClr val="black">
              <a:alpha val="40000"/>
            </a:prstClr>
          </a:outerShdw>
        </a:effectLst>
      </dgm:spPr>
    </dgm:pt>
    <dgm:pt modelId="{F4A304B5-55B2-4A7B-8E18-F6590320FBC9}" type="pres">
      <dgm:prSet presAssocID="{98DBE806-B84F-4882-9AD8-466BBFD3CA44}" presName="sibTrans" presStyleLbl="sibTrans2D1" presStyleIdx="0" presStyleCnt="0"/>
      <dgm:spPr/>
      <dgm:t>
        <a:bodyPr/>
        <a:lstStyle/>
        <a:p>
          <a:endParaRPr lang="en-US"/>
        </a:p>
      </dgm:t>
    </dgm:pt>
    <dgm:pt modelId="{330EE1F7-1008-4750-8330-32C3DB7FE59B}" type="pres">
      <dgm:prSet presAssocID="{125734DD-EE54-4602-B896-1001293A842A}" presName="compNode" presStyleCnt="0"/>
      <dgm:spPr/>
    </dgm:pt>
    <dgm:pt modelId="{75A355B5-0A51-4827-86C5-9B5D071F4310}" type="pres">
      <dgm:prSet presAssocID="{125734DD-EE54-4602-B896-1001293A842A}" presName="node" presStyleLbl="node1" presStyleIdx="2" presStyleCnt="4">
        <dgm:presLayoutVars>
          <dgm:bulletEnabled val="1"/>
        </dgm:presLayoutVars>
      </dgm:prSet>
      <dgm:spPr/>
      <dgm:t>
        <a:bodyPr/>
        <a:lstStyle/>
        <a:p>
          <a:endParaRPr lang="en-US"/>
        </a:p>
      </dgm:t>
    </dgm:pt>
    <dgm:pt modelId="{976B8B76-E1AA-4651-985D-BA3A6A40E77B}" type="pres">
      <dgm:prSet presAssocID="{125734DD-EE54-4602-B896-1001293A842A}" presName="invisiNode" presStyleLbl="node1" presStyleIdx="2" presStyleCnt="4"/>
      <dgm:spPr/>
    </dgm:pt>
    <dgm:pt modelId="{DFC851D6-35F7-4031-BDCB-958009223A45}" type="pres">
      <dgm:prSet presAssocID="{125734DD-EE54-4602-B896-1001293A842A}" presName="imagNode" presStyleLbl="fgImgPlace1" presStyleIdx="2" presStyleCnt="4" custLinFactX="-11895" custLinFactNeighborX="-100000" custLinFactNeighborY="290"/>
      <dgm:spPr>
        <a:blipFill rotWithShape="0">
          <a:blip xmlns:r="http://schemas.openxmlformats.org/officeDocument/2006/relationships" r:embed="rId2"/>
          <a:stretch>
            <a:fillRect/>
          </a:stretch>
        </a:blipFill>
      </dgm:spPr>
    </dgm:pt>
    <dgm:pt modelId="{E47EEAB6-354E-4387-8304-1BEBC5E2D1E0}" type="pres">
      <dgm:prSet presAssocID="{3A69BBBC-8B47-4651-9670-675129778B92}" presName="sibTrans" presStyleLbl="sibTrans2D1" presStyleIdx="0" presStyleCnt="0"/>
      <dgm:spPr/>
      <dgm:t>
        <a:bodyPr/>
        <a:lstStyle/>
        <a:p>
          <a:endParaRPr lang="en-US"/>
        </a:p>
      </dgm:t>
    </dgm:pt>
    <dgm:pt modelId="{7FD20B12-4E2F-4CA7-8834-D655F26C4109}" type="pres">
      <dgm:prSet presAssocID="{232DB522-4365-423A-A0F6-4A0D9BC9E12E}" presName="compNode" presStyleCnt="0"/>
      <dgm:spPr/>
    </dgm:pt>
    <dgm:pt modelId="{0CB1D707-4B47-4D3B-A510-8C69B473E19D}" type="pres">
      <dgm:prSet presAssocID="{232DB522-4365-423A-A0F6-4A0D9BC9E12E}" presName="node" presStyleLbl="node1" presStyleIdx="3" presStyleCnt="4">
        <dgm:presLayoutVars>
          <dgm:bulletEnabled val="1"/>
        </dgm:presLayoutVars>
      </dgm:prSet>
      <dgm:spPr/>
      <dgm:t>
        <a:bodyPr/>
        <a:lstStyle/>
        <a:p>
          <a:endParaRPr lang="en-US"/>
        </a:p>
      </dgm:t>
    </dgm:pt>
    <dgm:pt modelId="{17E04627-2BB9-40C6-AC1E-E48FE6B46434}" type="pres">
      <dgm:prSet presAssocID="{232DB522-4365-423A-A0F6-4A0D9BC9E12E}" presName="invisiNode" presStyleLbl="node1" presStyleIdx="3" presStyleCnt="4"/>
      <dgm:spPr/>
    </dgm:pt>
    <dgm:pt modelId="{6F23ACE8-3D2A-4158-B0BC-3D81C3DB6A9F}" type="pres">
      <dgm:prSet presAssocID="{232DB522-4365-423A-A0F6-4A0D9BC9E12E}" presName="imagNode" presStyleLbl="fgImgPlace1" presStyleIdx="3" presStyleCnt="4"/>
      <dgm:spPr>
        <a:blipFill rotWithShape="0">
          <a:blip xmlns:r="http://schemas.openxmlformats.org/officeDocument/2006/relationships" r:embed="rId3"/>
          <a:stretch>
            <a:fillRect/>
          </a:stretch>
        </a:blipFill>
        <a:ln>
          <a:noFill/>
        </a:ln>
        <a:effectLst>
          <a:outerShdw blurRad="50800" dist="38100" dir="2700000" algn="tl" rotWithShape="0">
            <a:prstClr val="black">
              <a:alpha val="40000"/>
            </a:prstClr>
          </a:outerShdw>
        </a:effectLst>
      </dgm:spPr>
    </dgm:pt>
  </dgm:ptLst>
  <dgm:cxnLst>
    <dgm:cxn modelId="{4C5CB085-2DD9-4C12-A8B6-7CBB9F22AA96}" type="presOf" srcId="{125734DD-EE54-4602-B896-1001293A842A}" destId="{75A355B5-0A51-4827-86C5-9B5D071F4310}" srcOrd="0" destOrd="0" presId="urn:microsoft.com/office/officeart/2005/8/layout/pList2#1"/>
    <dgm:cxn modelId="{6BB37700-F6F5-4E9C-8B42-F50B7E000970}" type="presOf" srcId="{232DB522-4365-423A-A0F6-4A0D9BC9E12E}" destId="{0CB1D707-4B47-4D3B-A510-8C69B473E19D}" srcOrd="0" destOrd="0" presId="urn:microsoft.com/office/officeart/2005/8/layout/pList2#1"/>
    <dgm:cxn modelId="{72EC93B6-3469-4AB2-8D1D-52FD665382E1}" type="presOf" srcId="{013CE9C8-DCD5-4A30-A58E-DC1443C3B661}" destId="{66E39CF0-C34F-4626-9CD1-F91DF54D20CE}" srcOrd="0" destOrd="0" presId="urn:microsoft.com/office/officeart/2005/8/layout/pList2#1"/>
    <dgm:cxn modelId="{3974F1E8-ED04-45E1-87E3-1962E4CCB9C8}" srcId="{0DCC8548-C457-4B94-8030-DB22472F7289}" destId="{232DB522-4365-423A-A0F6-4A0D9BC9E12E}" srcOrd="3" destOrd="0" parTransId="{071C451C-CC4A-4B48-8FC8-DB5EF26526C5}" sibTransId="{6ECC87E8-7A09-4778-934A-65A9D124344E}"/>
    <dgm:cxn modelId="{94F5980A-C53A-4CF2-95E3-C3BC01A9F5DB}" type="presOf" srcId="{0DCC8548-C457-4B94-8030-DB22472F7289}" destId="{2F4E5CA7-F64B-470F-8B08-955F12060F4A}" srcOrd="0" destOrd="0" presId="urn:microsoft.com/office/officeart/2005/8/layout/pList2#1"/>
    <dgm:cxn modelId="{3CFA1C1C-8A21-413D-B37E-5A318D831F90}" type="presOf" srcId="{E1B8E775-71A7-47CB-85D8-7B67D9E4281B}" destId="{25CE7505-1544-494D-8ED9-DE3803378F72}" srcOrd="0" destOrd="0" presId="urn:microsoft.com/office/officeart/2005/8/layout/pList2#1"/>
    <dgm:cxn modelId="{F89A0AA0-0F48-4A40-AAC8-41C6EC48BE3C}" srcId="{0DCC8548-C457-4B94-8030-DB22472F7289}" destId="{013CE9C8-DCD5-4A30-A58E-DC1443C3B661}" srcOrd="1" destOrd="0" parTransId="{8D6F0102-3BAB-4CFE-BFAF-96AE625C8C7D}" sibTransId="{98DBE806-B84F-4882-9AD8-466BBFD3CA44}"/>
    <dgm:cxn modelId="{BD5462D5-9B7D-4861-8219-ED9D738E9A1B}" srcId="{0DCC8548-C457-4B94-8030-DB22472F7289}" destId="{5D655DC7-2A15-492D-8541-17432685051B}" srcOrd="0" destOrd="0" parTransId="{9DB7314A-21A8-4043-A8B8-18C14B957A6C}" sibTransId="{E1B8E775-71A7-47CB-85D8-7B67D9E4281B}"/>
    <dgm:cxn modelId="{5B1BFE3C-15F2-4E33-AAAD-9E4A1D42BBAF}" type="presOf" srcId="{98DBE806-B84F-4882-9AD8-466BBFD3CA44}" destId="{F4A304B5-55B2-4A7B-8E18-F6590320FBC9}" srcOrd="0" destOrd="0" presId="urn:microsoft.com/office/officeart/2005/8/layout/pList2#1"/>
    <dgm:cxn modelId="{745524B6-56D0-43A3-BBF7-5CDDFA5B6F9B}" type="presOf" srcId="{5D655DC7-2A15-492D-8541-17432685051B}" destId="{ABDEDB9F-2B61-4314-B935-D72DB3AB2266}" srcOrd="0" destOrd="0" presId="urn:microsoft.com/office/officeart/2005/8/layout/pList2#1"/>
    <dgm:cxn modelId="{C94A08CE-8022-4756-BB61-7C5D525D204B}" srcId="{0DCC8548-C457-4B94-8030-DB22472F7289}" destId="{125734DD-EE54-4602-B896-1001293A842A}" srcOrd="2" destOrd="0" parTransId="{49EE890C-9024-40C5-9EA0-FBB1AFD35DF0}" sibTransId="{3A69BBBC-8B47-4651-9670-675129778B92}"/>
    <dgm:cxn modelId="{D51CF948-1606-4E7A-BC16-23C7C3C2A9AC}" type="presOf" srcId="{3A69BBBC-8B47-4651-9670-675129778B92}" destId="{E47EEAB6-354E-4387-8304-1BEBC5E2D1E0}" srcOrd="0" destOrd="0" presId="urn:microsoft.com/office/officeart/2005/8/layout/pList2#1"/>
    <dgm:cxn modelId="{6BF1F074-85E6-439B-BEE9-607D508CB85A}" type="presParOf" srcId="{2F4E5CA7-F64B-470F-8B08-955F12060F4A}" destId="{A2A90D3F-3329-40CA-8E08-73862618F5A2}" srcOrd="0" destOrd="0" presId="urn:microsoft.com/office/officeart/2005/8/layout/pList2#1"/>
    <dgm:cxn modelId="{1E7CD0B9-27FE-4E0D-8ED5-B33B28CBA091}" type="presParOf" srcId="{2F4E5CA7-F64B-470F-8B08-955F12060F4A}" destId="{832A4D3D-EB91-4615-87D9-B3D7072D797E}" srcOrd="1" destOrd="0" presId="urn:microsoft.com/office/officeart/2005/8/layout/pList2#1"/>
    <dgm:cxn modelId="{3268C4CE-A041-412C-9491-D634827E9AD0}" type="presParOf" srcId="{832A4D3D-EB91-4615-87D9-B3D7072D797E}" destId="{D7891D3A-5DAC-48C5-A54C-F07D230F70B2}" srcOrd="0" destOrd="0" presId="urn:microsoft.com/office/officeart/2005/8/layout/pList2#1"/>
    <dgm:cxn modelId="{CF7B9EA2-193A-4BDA-9482-1CFF3B73E268}" type="presParOf" srcId="{D7891D3A-5DAC-48C5-A54C-F07D230F70B2}" destId="{ABDEDB9F-2B61-4314-B935-D72DB3AB2266}" srcOrd="0" destOrd="0" presId="urn:microsoft.com/office/officeart/2005/8/layout/pList2#1"/>
    <dgm:cxn modelId="{7E4A6924-C108-404E-8E0A-7098F6D69004}" type="presParOf" srcId="{D7891D3A-5DAC-48C5-A54C-F07D230F70B2}" destId="{99F0A91D-A4E1-45D4-83CB-1E6E4FEE13C7}" srcOrd="1" destOrd="0" presId="urn:microsoft.com/office/officeart/2005/8/layout/pList2#1"/>
    <dgm:cxn modelId="{36F2AB0A-75C2-4155-AB7D-BB6AA4FD570C}" type="presParOf" srcId="{D7891D3A-5DAC-48C5-A54C-F07D230F70B2}" destId="{6D88AAC3-5A38-40C9-B89D-F3FDFF298B84}" srcOrd="2" destOrd="0" presId="urn:microsoft.com/office/officeart/2005/8/layout/pList2#1"/>
    <dgm:cxn modelId="{CE89EF16-2E53-44A1-B8D4-E29BCBE15914}" type="presParOf" srcId="{832A4D3D-EB91-4615-87D9-B3D7072D797E}" destId="{25CE7505-1544-494D-8ED9-DE3803378F72}" srcOrd="1" destOrd="0" presId="urn:microsoft.com/office/officeart/2005/8/layout/pList2#1"/>
    <dgm:cxn modelId="{27AB5D24-B845-4416-9F8B-2C4585A77BEC}" type="presParOf" srcId="{832A4D3D-EB91-4615-87D9-B3D7072D797E}" destId="{F74C3DC0-CDED-4899-A82E-2C88E1293154}" srcOrd="2" destOrd="0" presId="urn:microsoft.com/office/officeart/2005/8/layout/pList2#1"/>
    <dgm:cxn modelId="{648FD476-FCF7-4C3B-8A3A-D6865290134E}" type="presParOf" srcId="{F74C3DC0-CDED-4899-A82E-2C88E1293154}" destId="{66E39CF0-C34F-4626-9CD1-F91DF54D20CE}" srcOrd="0" destOrd="0" presId="urn:microsoft.com/office/officeart/2005/8/layout/pList2#1"/>
    <dgm:cxn modelId="{70CA4D91-900C-48D4-8858-976FCD4C37CE}" type="presParOf" srcId="{F74C3DC0-CDED-4899-A82E-2C88E1293154}" destId="{D5FD4A2B-8E00-4623-BCD3-A704E78F7574}" srcOrd="1" destOrd="0" presId="urn:microsoft.com/office/officeart/2005/8/layout/pList2#1"/>
    <dgm:cxn modelId="{3446C83B-1554-4C64-BEBB-58AAF7AB2273}" type="presParOf" srcId="{F74C3DC0-CDED-4899-A82E-2C88E1293154}" destId="{25C0CBF0-0AA9-4147-A0BD-3DA732F0D687}" srcOrd="2" destOrd="0" presId="urn:microsoft.com/office/officeart/2005/8/layout/pList2#1"/>
    <dgm:cxn modelId="{73A4BF36-0424-44E9-923E-6CAA21A3B8FF}" type="presParOf" srcId="{832A4D3D-EB91-4615-87D9-B3D7072D797E}" destId="{F4A304B5-55B2-4A7B-8E18-F6590320FBC9}" srcOrd="3" destOrd="0" presId="urn:microsoft.com/office/officeart/2005/8/layout/pList2#1"/>
    <dgm:cxn modelId="{EE11BBDF-1DD9-4950-892B-D51A89992B0A}" type="presParOf" srcId="{832A4D3D-EB91-4615-87D9-B3D7072D797E}" destId="{330EE1F7-1008-4750-8330-32C3DB7FE59B}" srcOrd="4" destOrd="0" presId="urn:microsoft.com/office/officeart/2005/8/layout/pList2#1"/>
    <dgm:cxn modelId="{9CAEB3E2-2558-4BA6-8896-6C18F5294AD2}" type="presParOf" srcId="{330EE1F7-1008-4750-8330-32C3DB7FE59B}" destId="{75A355B5-0A51-4827-86C5-9B5D071F4310}" srcOrd="0" destOrd="0" presId="urn:microsoft.com/office/officeart/2005/8/layout/pList2#1"/>
    <dgm:cxn modelId="{A0DB8BB1-0A1A-4CAC-8A8F-55C947097983}" type="presParOf" srcId="{330EE1F7-1008-4750-8330-32C3DB7FE59B}" destId="{976B8B76-E1AA-4651-985D-BA3A6A40E77B}" srcOrd="1" destOrd="0" presId="urn:microsoft.com/office/officeart/2005/8/layout/pList2#1"/>
    <dgm:cxn modelId="{7C260D8C-DB9D-4A81-9D1E-241EA174C63B}" type="presParOf" srcId="{330EE1F7-1008-4750-8330-32C3DB7FE59B}" destId="{DFC851D6-35F7-4031-BDCB-958009223A45}" srcOrd="2" destOrd="0" presId="urn:microsoft.com/office/officeart/2005/8/layout/pList2#1"/>
    <dgm:cxn modelId="{A782AFB9-C7D1-4456-B1FA-524062FBFB57}" type="presParOf" srcId="{832A4D3D-EB91-4615-87D9-B3D7072D797E}" destId="{E47EEAB6-354E-4387-8304-1BEBC5E2D1E0}" srcOrd="5" destOrd="0" presId="urn:microsoft.com/office/officeart/2005/8/layout/pList2#1"/>
    <dgm:cxn modelId="{CE3DB309-B281-419F-A327-F21705FEBD84}" type="presParOf" srcId="{832A4D3D-EB91-4615-87D9-B3D7072D797E}" destId="{7FD20B12-4E2F-4CA7-8834-D655F26C4109}" srcOrd="6" destOrd="0" presId="urn:microsoft.com/office/officeart/2005/8/layout/pList2#1"/>
    <dgm:cxn modelId="{09899194-25AE-45B1-8FD0-2D7079C3FD7B}" type="presParOf" srcId="{7FD20B12-4E2F-4CA7-8834-D655F26C4109}" destId="{0CB1D707-4B47-4D3B-A510-8C69B473E19D}" srcOrd="0" destOrd="0" presId="urn:microsoft.com/office/officeart/2005/8/layout/pList2#1"/>
    <dgm:cxn modelId="{9D167CF3-781E-407C-86E7-37DF6805ABE4}" type="presParOf" srcId="{7FD20B12-4E2F-4CA7-8834-D655F26C4109}" destId="{17E04627-2BB9-40C6-AC1E-E48FE6B46434}" srcOrd="1" destOrd="0" presId="urn:microsoft.com/office/officeart/2005/8/layout/pList2#1"/>
    <dgm:cxn modelId="{95FD6076-67F6-4FAD-87A7-705000F10823}" type="presParOf" srcId="{7FD20B12-4E2F-4CA7-8834-D655F26C4109}" destId="{6F23ACE8-3D2A-4158-B0BC-3D81C3DB6A9F}"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5F0DD7-FB13-4FCC-A2E4-EA77ABACEC6B}"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0E4749CC-4317-4A49-BB7A-DCC4246C75C3}">
      <dgm:prSet phldrT="[Text]" custT="1"/>
      <dgm:spPr/>
      <dgm:t>
        <a:bodyPr/>
        <a:lstStyle/>
        <a:p>
          <a:r>
            <a:rPr lang="en-US" sz="2400" dirty="0" smtClean="0"/>
            <a:t>Full Suite</a:t>
          </a:r>
          <a:endParaRPr lang="en-US" sz="2400" dirty="0"/>
        </a:p>
      </dgm:t>
    </dgm:pt>
    <dgm:pt modelId="{743310D6-F159-4CA4-9B7A-5E6E38A03B88}" type="parTrans" cxnId="{B2F9C90F-D394-4D71-A3D9-4CE0FE4CB148}">
      <dgm:prSet/>
      <dgm:spPr/>
      <dgm:t>
        <a:bodyPr/>
        <a:lstStyle/>
        <a:p>
          <a:endParaRPr lang="en-US"/>
        </a:p>
      </dgm:t>
    </dgm:pt>
    <dgm:pt modelId="{0F3328AA-0E3F-405C-9C77-C8CE897193D4}" type="sibTrans" cxnId="{B2F9C90F-D394-4D71-A3D9-4CE0FE4CB148}">
      <dgm:prSet/>
      <dgm:spPr/>
      <dgm:t>
        <a:bodyPr/>
        <a:lstStyle/>
        <a:p>
          <a:endParaRPr lang="en-US"/>
        </a:p>
      </dgm:t>
    </dgm:pt>
    <dgm:pt modelId="{8FF802D0-8C1D-4C18-844F-A99604ADDF72}">
      <dgm:prSet phldrT="[Text]" custT="1"/>
      <dgm:spPr/>
      <dgm:t>
        <a:bodyPr/>
        <a:lstStyle/>
        <a:p>
          <a:pPr>
            <a:lnSpc>
              <a:spcPct val="200000"/>
            </a:lnSpc>
          </a:pPr>
          <a:r>
            <a:rPr lang="en-US" sz="1400" dirty="0" smtClean="0"/>
            <a:t>Global – 5000 Employees</a:t>
          </a:r>
          <a:endParaRPr lang="en-US" sz="1400" dirty="0"/>
        </a:p>
      </dgm:t>
    </dgm:pt>
    <dgm:pt modelId="{DED03623-4903-4B8A-853D-B2AF6329FB18}" type="parTrans" cxnId="{87ED0E8A-96A7-49DC-BD33-B14F7BF852E0}">
      <dgm:prSet/>
      <dgm:spPr/>
      <dgm:t>
        <a:bodyPr/>
        <a:lstStyle/>
        <a:p>
          <a:endParaRPr lang="en-US"/>
        </a:p>
      </dgm:t>
    </dgm:pt>
    <dgm:pt modelId="{17E3C4CF-86D4-4AE3-83F6-F6F580CBE04B}" type="sibTrans" cxnId="{87ED0E8A-96A7-49DC-BD33-B14F7BF852E0}">
      <dgm:prSet/>
      <dgm:spPr/>
      <dgm:t>
        <a:bodyPr/>
        <a:lstStyle/>
        <a:p>
          <a:endParaRPr lang="en-US"/>
        </a:p>
      </dgm:t>
    </dgm:pt>
    <dgm:pt modelId="{81801EB7-63AC-45B5-9709-963791D2B1ED}">
      <dgm:prSet phldrT="[Text]" custT="1"/>
      <dgm:spPr/>
      <dgm:t>
        <a:bodyPr/>
        <a:lstStyle/>
        <a:p>
          <a:pPr>
            <a:lnSpc>
              <a:spcPct val="200000"/>
            </a:lnSpc>
          </a:pPr>
          <a:r>
            <a:rPr lang="en-US" sz="1400" dirty="0" smtClean="0"/>
            <a:t>PeopleSoft Migration</a:t>
          </a:r>
          <a:endParaRPr lang="en-US" sz="1400" dirty="0"/>
        </a:p>
      </dgm:t>
    </dgm:pt>
    <dgm:pt modelId="{AA4E2820-8F88-4521-BCAD-552A54BA3A53}" type="parTrans" cxnId="{21C78561-8AC5-4741-BBBA-5DF5C2A1B3BA}">
      <dgm:prSet/>
      <dgm:spPr/>
      <dgm:t>
        <a:bodyPr/>
        <a:lstStyle/>
        <a:p>
          <a:endParaRPr lang="en-US"/>
        </a:p>
      </dgm:t>
    </dgm:pt>
    <dgm:pt modelId="{4643E51E-BECB-41DF-A588-89025E927E15}" type="sibTrans" cxnId="{21C78561-8AC5-4741-BBBA-5DF5C2A1B3BA}">
      <dgm:prSet/>
      <dgm:spPr/>
      <dgm:t>
        <a:bodyPr/>
        <a:lstStyle/>
        <a:p>
          <a:endParaRPr lang="en-US"/>
        </a:p>
      </dgm:t>
    </dgm:pt>
    <dgm:pt modelId="{E8B79068-F9B3-4D69-AAD3-59B2E6F4D428}">
      <dgm:prSet phldrT="[Text]" custT="1"/>
      <dgm:spPr/>
      <dgm:t>
        <a:bodyPr/>
        <a:lstStyle/>
        <a:p>
          <a:r>
            <a:rPr lang="en-US" sz="2400" dirty="0" smtClean="0"/>
            <a:t>Co-existence</a:t>
          </a:r>
          <a:endParaRPr lang="en-US" sz="2400" dirty="0"/>
        </a:p>
      </dgm:t>
    </dgm:pt>
    <dgm:pt modelId="{83C15B8A-5BD4-4903-89E8-3EE62C044F0C}" type="parTrans" cxnId="{272B262B-7F09-4A68-93EB-534EB41518CE}">
      <dgm:prSet/>
      <dgm:spPr/>
      <dgm:t>
        <a:bodyPr/>
        <a:lstStyle/>
        <a:p>
          <a:endParaRPr lang="en-US"/>
        </a:p>
      </dgm:t>
    </dgm:pt>
    <dgm:pt modelId="{4ECEA8F1-03C9-4FF1-B865-0AE6388EAE91}" type="sibTrans" cxnId="{272B262B-7F09-4A68-93EB-534EB41518CE}">
      <dgm:prSet/>
      <dgm:spPr/>
      <dgm:t>
        <a:bodyPr/>
        <a:lstStyle/>
        <a:p>
          <a:endParaRPr lang="en-US"/>
        </a:p>
      </dgm:t>
    </dgm:pt>
    <dgm:pt modelId="{F65E1FCB-D055-4856-A320-8ACDC4F1C9A5}">
      <dgm:prSet phldrT="[Text]" custT="1"/>
      <dgm:spPr/>
      <dgm:t>
        <a:bodyPr/>
        <a:lstStyle/>
        <a:p>
          <a:pPr>
            <a:lnSpc>
              <a:spcPct val="200000"/>
            </a:lnSpc>
          </a:pPr>
          <a:r>
            <a:rPr lang="en-US" sz="1400" dirty="0" smtClean="0"/>
            <a:t>Global – 25k Employees</a:t>
          </a:r>
        </a:p>
      </dgm:t>
    </dgm:pt>
    <dgm:pt modelId="{A55E9C9D-C303-4861-ADE5-41CFC089DA5A}" type="parTrans" cxnId="{126D1A19-A896-4B39-9FAB-410C7AE7F471}">
      <dgm:prSet/>
      <dgm:spPr/>
      <dgm:t>
        <a:bodyPr/>
        <a:lstStyle/>
        <a:p>
          <a:endParaRPr lang="en-US"/>
        </a:p>
      </dgm:t>
    </dgm:pt>
    <dgm:pt modelId="{380F326E-A98A-4C01-8682-1B09400D7B00}" type="sibTrans" cxnId="{126D1A19-A896-4B39-9FAB-410C7AE7F471}">
      <dgm:prSet/>
      <dgm:spPr/>
      <dgm:t>
        <a:bodyPr/>
        <a:lstStyle/>
        <a:p>
          <a:endParaRPr lang="en-US"/>
        </a:p>
      </dgm:t>
    </dgm:pt>
    <dgm:pt modelId="{13F630C4-B723-477F-927E-5A53F6273E8E}">
      <dgm:prSet phldrT="[Text]" custT="1"/>
      <dgm:spPr/>
      <dgm:t>
        <a:bodyPr/>
        <a:lstStyle/>
        <a:p>
          <a:pPr>
            <a:lnSpc>
              <a:spcPct val="200000"/>
            </a:lnSpc>
          </a:pPr>
          <a:r>
            <a:rPr lang="en-US" sz="1400" dirty="0" smtClean="0"/>
            <a:t>EBS Co-existence</a:t>
          </a:r>
        </a:p>
      </dgm:t>
    </dgm:pt>
    <dgm:pt modelId="{7E7DF482-26EE-4CF5-A3D2-460A89F66ACF}" type="parTrans" cxnId="{2F960F0D-69CD-4442-88B9-A76DC8CF93E3}">
      <dgm:prSet/>
      <dgm:spPr/>
      <dgm:t>
        <a:bodyPr/>
        <a:lstStyle/>
        <a:p>
          <a:endParaRPr lang="en-US"/>
        </a:p>
      </dgm:t>
    </dgm:pt>
    <dgm:pt modelId="{60AE0BA6-E93A-4D91-AD78-17AED4F6FA7F}" type="sibTrans" cxnId="{2F960F0D-69CD-4442-88B9-A76DC8CF93E3}">
      <dgm:prSet/>
      <dgm:spPr/>
      <dgm:t>
        <a:bodyPr/>
        <a:lstStyle/>
        <a:p>
          <a:endParaRPr lang="en-US"/>
        </a:p>
      </dgm:t>
    </dgm:pt>
    <dgm:pt modelId="{5A0BDF52-4256-4668-8093-058907271594}">
      <dgm:prSet phldrT="[Text]" custT="1"/>
      <dgm:spPr/>
      <dgm:t>
        <a:bodyPr/>
        <a:lstStyle/>
        <a:p>
          <a:r>
            <a:rPr lang="en-US" sz="2400" dirty="0" smtClean="0"/>
            <a:t>Global</a:t>
          </a:r>
          <a:endParaRPr lang="en-US" sz="2400" dirty="0"/>
        </a:p>
      </dgm:t>
    </dgm:pt>
    <dgm:pt modelId="{F24D3579-B849-4C59-9CA2-4442A9E2FD84}" type="parTrans" cxnId="{52B8B21C-D086-4E9D-9126-6E2663DB1585}">
      <dgm:prSet/>
      <dgm:spPr/>
      <dgm:t>
        <a:bodyPr/>
        <a:lstStyle/>
        <a:p>
          <a:endParaRPr lang="en-US"/>
        </a:p>
      </dgm:t>
    </dgm:pt>
    <dgm:pt modelId="{4865700E-8D56-4CCA-9C05-6B4E30F526BF}" type="sibTrans" cxnId="{52B8B21C-D086-4E9D-9126-6E2663DB1585}">
      <dgm:prSet/>
      <dgm:spPr/>
      <dgm:t>
        <a:bodyPr/>
        <a:lstStyle/>
        <a:p>
          <a:endParaRPr lang="en-US"/>
        </a:p>
      </dgm:t>
    </dgm:pt>
    <dgm:pt modelId="{AC4D0422-538C-4FA5-8B04-F0674F8FA36A}">
      <dgm:prSet phldrT="[Text]" custT="1"/>
      <dgm:spPr/>
      <dgm:t>
        <a:bodyPr/>
        <a:lstStyle/>
        <a:p>
          <a:pPr>
            <a:lnSpc>
              <a:spcPct val="200000"/>
            </a:lnSpc>
          </a:pPr>
          <a:r>
            <a:rPr lang="en-US" sz="1400" dirty="0" smtClean="0"/>
            <a:t>1000 Employees</a:t>
          </a:r>
        </a:p>
      </dgm:t>
    </dgm:pt>
    <dgm:pt modelId="{3191A0AD-697A-4B45-87DA-9DE06DDE2E59}" type="parTrans" cxnId="{4B5D8214-067B-428E-99D0-3BB49B4EEB6D}">
      <dgm:prSet/>
      <dgm:spPr/>
      <dgm:t>
        <a:bodyPr/>
        <a:lstStyle/>
        <a:p>
          <a:endParaRPr lang="en-US"/>
        </a:p>
      </dgm:t>
    </dgm:pt>
    <dgm:pt modelId="{0AB2725D-165E-43A9-BA0F-8CFFA849038D}" type="sibTrans" cxnId="{4B5D8214-067B-428E-99D0-3BB49B4EEB6D}">
      <dgm:prSet/>
      <dgm:spPr/>
      <dgm:t>
        <a:bodyPr/>
        <a:lstStyle/>
        <a:p>
          <a:endParaRPr lang="en-US"/>
        </a:p>
      </dgm:t>
    </dgm:pt>
    <dgm:pt modelId="{BFEB76EC-B210-47A7-AB08-FFEE4A3BA69B}">
      <dgm:prSet phldrT="[Text]" custT="1"/>
      <dgm:spPr/>
      <dgm:t>
        <a:bodyPr/>
        <a:lstStyle/>
        <a:p>
          <a:pPr>
            <a:lnSpc>
              <a:spcPct val="200000"/>
            </a:lnSpc>
          </a:pPr>
          <a:r>
            <a:rPr lang="en-US" sz="1400" dirty="0" smtClean="0"/>
            <a:t>HR, BEN, Comp, </a:t>
          </a:r>
          <a:r>
            <a:rPr lang="en-US" sz="1400" dirty="0" err="1" smtClean="0"/>
            <a:t>Perf</a:t>
          </a:r>
          <a:r>
            <a:rPr lang="en-US" sz="1400" dirty="0" smtClean="0"/>
            <a:t> Mgmt </a:t>
          </a:r>
          <a:endParaRPr lang="en-US" sz="1400" dirty="0"/>
        </a:p>
      </dgm:t>
    </dgm:pt>
    <dgm:pt modelId="{013A9AEA-A9DB-4346-BD9E-8F64820C01E3}" type="parTrans" cxnId="{0DB7E138-A0E4-48BC-B101-7BF610CA7939}">
      <dgm:prSet/>
      <dgm:spPr/>
      <dgm:t>
        <a:bodyPr/>
        <a:lstStyle/>
        <a:p>
          <a:endParaRPr lang="en-US"/>
        </a:p>
      </dgm:t>
    </dgm:pt>
    <dgm:pt modelId="{EB31F5DC-4677-447B-883F-CBF324BD4AC8}" type="sibTrans" cxnId="{0DB7E138-A0E4-48BC-B101-7BF610CA7939}">
      <dgm:prSet/>
      <dgm:spPr/>
      <dgm:t>
        <a:bodyPr/>
        <a:lstStyle/>
        <a:p>
          <a:endParaRPr lang="en-US"/>
        </a:p>
      </dgm:t>
    </dgm:pt>
    <dgm:pt modelId="{9BA68904-1983-4E81-B5B7-640BA97CA65B}">
      <dgm:prSet phldrT="[Text]" custT="1"/>
      <dgm:spPr/>
      <dgm:t>
        <a:bodyPr/>
        <a:lstStyle/>
        <a:p>
          <a:pPr>
            <a:lnSpc>
              <a:spcPct val="200000"/>
            </a:lnSpc>
          </a:pPr>
          <a:r>
            <a:rPr lang="en-US" sz="1400" dirty="0" smtClean="0"/>
            <a:t>Global Process Design</a:t>
          </a:r>
          <a:endParaRPr lang="en-US" sz="1400" dirty="0"/>
        </a:p>
      </dgm:t>
    </dgm:pt>
    <dgm:pt modelId="{236AA5C5-7D11-4057-8495-D8A2BE8A7D38}" type="parTrans" cxnId="{7729B409-56F0-472F-A6F1-3B6F75F0ADA7}">
      <dgm:prSet/>
      <dgm:spPr/>
      <dgm:t>
        <a:bodyPr/>
        <a:lstStyle/>
        <a:p>
          <a:endParaRPr lang="en-US"/>
        </a:p>
      </dgm:t>
    </dgm:pt>
    <dgm:pt modelId="{D8775C18-7E4D-4531-8F26-7961D98048BC}" type="sibTrans" cxnId="{7729B409-56F0-472F-A6F1-3B6F75F0ADA7}">
      <dgm:prSet/>
      <dgm:spPr/>
      <dgm:t>
        <a:bodyPr/>
        <a:lstStyle/>
        <a:p>
          <a:endParaRPr lang="en-US"/>
        </a:p>
      </dgm:t>
    </dgm:pt>
    <dgm:pt modelId="{8F2F5290-AF07-47FF-840B-766A397D15FA}">
      <dgm:prSet phldrT="[Text]" custT="1"/>
      <dgm:spPr/>
      <dgm:t>
        <a:bodyPr/>
        <a:lstStyle/>
        <a:p>
          <a:pPr>
            <a:lnSpc>
              <a:spcPct val="200000"/>
            </a:lnSpc>
          </a:pPr>
          <a:r>
            <a:rPr lang="en-US" sz="1400" dirty="0" smtClean="0"/>
            <a:t>Eight Months Duration</a:t>
          </a:r>
          <a:endParaRPr lang="en-US" sz="1400" dirty="0"/>
        </a:p>
      </dgm:t>
    </dgm:pt>
    <dgm:pt modelId="{89EDA00C-DCCE-4353-B774-27CED83720C6}" type="parTrans" cxnId="{244DDFF2-7567-4DE1-9AB7-09E2E409F46D}">
      <dgm:prSet/>
      <dgm:spPr/>
      <dgm:t>
        <a:bodyPr/>
        <a:lstStyle/>
        <a:p>
          <a:endParaRPr lang="en-US"/>
        </a:p>
      </dgm:t>
    </dgm:pt>
    <dgm:pt modelId="{C1CC7AD9-98EC-4A14-9FAA-D44B60D9D476}" type="sibTrans" cxnId="{244DDFF2-7567-4DE1-9AB7-09E2E409F46D}">
      <dgm:prSet/>
      <dgm:spPr/>
      <dgm:t>
        <a:bodyPr/>
        <a:lstStyle/>
        <a:p>
          <a:endParaRPr lang="en-US"/>
        </a:p>
      </dgm:t>
    </dgm:pt>
    <dgm:pt modelId="{F7BCFC4F-1E1A-43D0-9C27-0CBF75EA47E3}">
      <dgm:prSet phldrT="[Text]" custT="1"/>
      <dgm:spPr/>
      <dgm:t>
        <a:bodyPr/>
        <a:lstStyle/>
        <a:p>
          <a:pPr>
            <a:lnSpc>
              <a:spcPct val="200000"/>
            </a:lnSpc>
          </a:pPr>
          <a:r>
            <a:rPr lang="en-US" sz="1400" dirty="0" smtClean="0"/>
            <a:t>Performance Mgmt</a:t>
          </a:r>
        </a:p>
      </dgm:t>
    </dgm:pt>
    <dgm:pt modelId="{0F270D9B-2011-429B-A106-89514FC05D57}" type="parTrans" cxnId="{753F9300-1EDC-434D-994C-211B5986DA12}">
      <dgm:prSet/>
      <dgm:spPr/>
      <dgm:t>
        <a:bodyPr/>
        <a:lstStyle/>
        <a:p>
          <a:endParaRPr lang="en-US"/>
        </a:p>
      </dgm:t>
    </dgm:pt>
    <dgm:pt modelId="{759734AE-9F20-405D-A26D-33BA81F00295}" type="sibTrans" cxnId="{753F9300-1EDC-434D-994C-211B5986DA12}">
      <dgm:prSet/>
      <dgm:spPr/>
      <dgm:t>
        <a:bodyPr/>
        <a:lstStyle/>
        <a:p>
          <a:endParaRPr lang="en-US"/>
        </a:p>
      </dgm:t>
    </dgm:pt>
    <dgm:pt modelId="{A114D9C8-74CC-45E0-BF71-000B99F054A3}">
      <dgm:prSet phldrT="[Text]" custT="1"/>
      <dgm:spPr/>
      <dgm:t>
        <a:bodyPr/>
        <a:lstStyle/>
        <a:p>
          <a:pPr>
            <a:lnSpc>
              <a:spcPct val="200000"/>
            </a:lnSpc>
          </a:pPr>
          <a:r>
            <a:rPr lang="en-US" sz="1400" dirty="0" smtClean="0"/>
            <a:t>Five Months Duration</a:t>
          </a:r>
        </a:p>
      </dgm:t>
    </dgm:pt>
    <dgm:pt modelId="{7C8B0E37-198F-4F29-9182-2E7C0E575990}" type="parTrans" cxnId="{8AF33E75-950E-42F5-8CE3-D566D394E222}">
      <dgm:prSet/>
      <dgm:spPr/>
      <dgm:t>
        <a:bodyPr/>
        <a:lstStyle/>
        <a:p>
          <a:endParaRPr lang="en-US"/>
        </a:p>
      </dgm:t>
    </dgm:pt>
    <dgm:pt modelId="{8F6BC114-A2C3-44B0-88F3-4C0482F80736}" type="sibTrans" cxnId="{8AF33E75-950E-42F5-8CE3-D566D394E222}">
      <dgm:prSet/>
      <dgm:spPr/>
      <dgm:t>
        <a:bodyPr/>
        <a:lstStyle/>
        <a:p>
          <a:endParaRPr lang="en-US"/>
        </a:p>
      </dgm:t>
    </dgm:pt>
    <dgm:pt modelId="{BC96CD8E-F1F0-4A08-8309-0A885EF74F82}">
      <dgm:prSet phldrT="[Text]" custT="1"/>
      <dgm:spPr/>
      <dgm:t>
        <a:bodyPr/>
        <a:lstStyle/>
        <a:p>
          <a:pPr>
            <a:lnSpc>
              <a:spcPct val="200000"/>
            </a:lnSpc>
          </a:pPr>
          <a:r>
            <a:rPr lang="en-US" sz="1400" dirty="0" smtClean="0"/>
            <a:t>Global Process Design</a:t>
          </a:r>
        </a:p>
      </dgm:t>
    </dgm:pt>
    <dgm:pt modelId="{5A5311E7-C863-4C82-982A-03237F8BD216}" type="parTrans" cxnId="{E72C4133-2401-44A2-BEA5-F800538376B8}">
      <dgm:prSet/>
      <dgm:spPr/>
      <dgm:t>
        <a:bodyPr/>
        <a:lstStyle/>
        <a:p>
          <a:endParaRPr lang="en-US"/>
        </a:p>
      </dgm:t>
    </dgm:pt>
    <dgm:pt modelId="{0BFA3719-F83F-45B9-978F-5101E621ACBE}" type="sibTrans" cxnId="{E72C4133-2401-44A2-BEA5-F800538376B8}">
      <dgm:prSet/>
      <dgm:spPr/>
      <dgm:t>
        <a:bodyPr/>
        <a:lstStyle/>
        <a:p>
          <a:endParaRPr lang="en-US"/>
        </a:p>
      </dgm:t>
    </dgm:pt>
    <dgm:pt modelId="{127BD642-7C56-4086-B82C-1F953DBD124F}">
      <dgm:prSet custT="1"/>
      <dgm:spPr/>
      <dgm:t>
        <a:bodyPr/>
        <a:lstStyle/>
        <a:p>
          <a:pPr>
            <a:lnSpc>
              <a:spcPct val="200000"/>
            </a:lnSpc>
          </a:pPr>
          <a:r>
            <a:rPr lang="en-US" sz="1400" b="0" dirty="0" smtClean="0"/>
            <a:t>International</a:t>
          </a:r>
        </a:p>
      </dgm:t>
    </dgm:pt>
    <dgm:pt modelId="{1963E973-6CEF-4A8D-88C1-23C1AEA2ADFE}" type="parTrans" cxnId="{3BFE8FAD-C72A-40E4-B9C5-E510A1B34BAD}">
      <dgm:prSet/>
      <dgm:spPr/>
      <dgm:t>
        <a:bodyPr/>
        <a:lstStyle/>
        <a:p>
          <a:endParaRPr lang="en-US"/>
        </a:p>
      </dgm:t>
    </dgm:pt>
    <dgm:pt modelId="{B10CAC00-FE4C-4A93-B646-A44BE62E5FD5}" type="sibTrans" cxnId="{3BFE8FAD-C72A-40E4-B9C5-E510A1B34BAD}">
      <dgm:prSet/>
      <dgm:spPr/>
      <dgm:t>
        <a:bodyPr/>
        <a:lstStyle/>
        <a:p>
          <a:endParaRPr lang="en-US"/>
        </a:p>
      </dgm:t>
    </dgm:pt>
    <dgm:pt modelId="{5325DD07-4C80-471D-BCAB-75BB57878EDF}">
      <dgm:prSet custT="1"/>
      <dgm:spPr/>
      <dgm:t>
        <a:bodyPr/>
        <a:lstStyle/>
        <a:p>
          <a:pPr>
            <a:lnSpc>
              <a:spcPct val="200000"/>
            </a:lnSpc>
          </a:pPr>
          <a:r>
            <a:rPr lang="en-US" sz="1400" dirty="0" smtClean="0"/>
            <a:t>Compensation, </a:t>
          </a:r>
          <a:r>
            <a:rPr lang="en-US" sz="1400" dirty="0" err="1" smtClean="0"/>
            <a:t>Perf</a:t>
          </a:r>
          <a:r>
            <a:rPr lang="en-US" sz="1400" dirty="0" smtClean="0"/>
            <a:t> Mgmt</a:t>
          </a:r>
        </a:p>
      </dgm:t>
    </dgm:pt>
    <dgm:pt modelId="{E92C200A-4DCD-4038-A80A-F192F3D56634}" type="parTrans" cxnId="{862D5747-00D1-4EB2-AC5F-4F0B7C8E52E1}">
      <dgm:prSet/>
      <dgm:spPr/>
      <dgm:t>
        <a:bodyPr/>
        <a:lstStyle/>
        <a:p>
          <a:endParaRPr lang="en-US"/>
        </a:p>
      </dgm:t>
    </dgm:pt>
    <dgm:pt modelId="{C0E17522-119D-4460-93A8-936E1C6E5406}" type="sibTrans" cxnId="{862D5747-00D1-4EB2-AC5F-4F0B7C8E52E1}">
      <dgm:prSet/>
      <dgm:spPr/>
      <dgm:t>
        <a:bodyPr/>
        <a:lstStyle/>
        <a:p>
          <a:endParaRPr lang="en-US"/>
        </a:p>
      </dgm:t>
    </dgm:pt>
    <dgm:pt modelId="{91FBBECA-2375-48EA-8EA8-A0980010CF69}">
      <dgm:prSet custT="1"/>
      <dgm:spPr/>
      <dgm:t>
        <a:bodyPr/>
        <a:lstStyle/>
        <a:p>
          <a:pPr>
            <a:lnSpc>
              <a:spcPct val="200000"/>
            </a:lnSpc>
          </a:pPr>
          <a:r>
            <a:rPr lang="en-US" sz="1400" dirty="0" smtClean="0"/>
            <a:t>Global Process Design</a:t>
          </a:r>
        </a:p>
      </dgm:t>
    </dgm:pt>
    <dgm:pt modelId="{BADDEF42-2A0D-473A-A9AB-0061AF957AA0}" type="parTrans" cxnId="{DA02FB7F-6B1D-4906-84AA-84035BF91ED1}">
      <dgm:prSet/>
      <dgm:spPr/>
      <dgm:t>
        <a:bodyPr/>
        <a:lstStyle/>
        <a:p>
          <a:endParaRPr lang="en-US"/>
        </a:p>
      </dgm:t>
    </dgm:pt>
    <dgm:pt modelId="{AF172368-D346-44B0-99F5-07C7D82B112F}" type="sibTrans" cxnId="{DA02FB7F-6B1D-4906-84AA-84035BF91ED1}">
      <dgm:prSet/>
      <dgm:spPr/>
      <dgm:t>
        <a:bodyPr/>
        <a:lstStyle/>
        <a:p>
          <a:endParaRPr lang="en-US"/>
        </a:p>
      </dgm:t>
    </dgm:pt>
    <dgm:pt modelId="{2D396AEF-90B3-47F7-872B-870D4633D19F}">
      <dgm:prSet custT="1"/>
      <dgm:spPr/>
      <dgm:t>
        <a:bodyPr/>
        <a:lstStyle/>
        <a:p>
          <a:pPr>
            <a:lnSpc>
              <a:spcPct val="200000"/>
            </a:lnSpc>
          </a:pPr>
          <a:r>
            <a:rPr lang="en-US" sz="1400" dirty="0" smtClean="0"/>
            <a:t>Seven Months Duration</a:t>
          </a:r>
        </a:p>
      </dgm:t>
    </dgm:pt>
    <dgm:pt modelId="{0F7AFE1A-2AA8-40C1-BED3-473037A68826}" type="parTrans" cxnId="{86C900E2-1A22-49E2-A381-8BFB4F7BF5F9}">
      <dgm:prSet/>
      <dgm:spPr/>
      <dgm:t>
        <a:bodyPr/>
        <a:lstStyle/>
        <a:p>
          <a:endParaRPr lang="en-US"/>
        </a:p>
      </dgm:t>
    </dgm:pt>
    <dgm:pt modelId="{62381F2A-30AB-4807-978A-C04D9C75CFED}" type="sibTrans" cxnId="{86C900E2-1A22-49E2-A381-8BFB4F7BF5F9}">
      <dgm:prSet/>
      <dgm:spPr/>
      <dgm:t>
        <a:bodyPr/>
        <a:lstStyle/>
        <a:p>
          <a:endParaRPr lang="en-US"/>
        </a:p>
      </dgm:t>
    </dgm:pt>
    <dgm:pt modelId="{D40E3866-5005-4C37-9DA6-3FC333A0EA58}" type="pres">
      <dgm:prSet presAssocID="{685F0DD7-FB13-4FCC-A2E4-EA77ABACEC6B}" presName="Name0" presStyleCnt="0">
        <dgm:presLayoutVars>
          <dgm:dir/>
          <dgm:animLvl val="lvl"/>
          <dgm:resizeHandles val="exact"/>
        </dgm:presLayoutVars>
      </dgm:prSet>
      <dgm:spPr/>
      <dgm:t>
        <a:bodyPr/>
        <a:lstStyle/>
        <a:p>
          <a:endParaRPr lang="en-US"/>
        </a:p>
      </dgm:t>
    </dgm:pt>
    <dgm:pt modelId="{244749A9-E4C6-484D-9F61-D182611DF85E}" type="pres">
      <dgm:prSet presAssocID="{0E4749CC-4317-4A49-BB7A-DCC4246C75C3}" presName="composite" presStyleCnt="0"/>
      <dgm:spPr/>
    </dgm:pt>
    <dgm:pt modelId="{100BB63F-7E61-48D2-BE53-B177CA9D7571}" type="pres">
      <dgm:prSet presAssocID="{0E4749CC-4317-4A49-BB7A-DCC4246C75C3}" presName="parTx" presStyleLbl="alignNode1" presStyleIdx="0" presStyleCnt="3">
        <dgm:presLayoutVars>
          <dgm:chMax val="0"/>
          <dgm:chPref val="0"/>
          <dgm:bulletEnabled val="1"/>
        </dgm:presLayoutVars>
      </dgm:prSet>
      <dgm:spPr/>
      <dgm:t>
        <a:bodyPr/>
        <a:lstStyle/>
        <a:p>
          <a:endParaRPr lang="en-US"/>
        </a:p>
      </dgm:t>
    </dgm:pt>
    <dgm:pt modelId="{D5A11AA0-1726-4CA2-A282-669557CE8A01}" type="pres">
      <dgm:prSet presAssocID="{0E4749CC-4317-4A49-BB7A-DCC4246C75C3}" presName="desTx" presStyleLbl="alignAccFollowNode1" presStyleIdx="0" presStyleCnt="3">
        <dgm:presLayoutVars>
          <dgm:bulletEnabled val="1"/>
        </dgm:presLayoutVars>
      </dgm:prSet>
      <dgm:spPr/>
      <dgm:t>
        <a:bodyPr/>
        <a:lstStyle/>
        <a:p>
          <a:endParaRPr lang="en-US"/>
        </a:p>
      </dgm:t>
    </dgm:pt>
    <dgm:pt modelId="{75B3A71E-751C-4D86-A2B4-1401B164DEA2}" type="pres">
      <dgm:prSet presAssocID="{0F3328AA-0E3F-405C-9C77-C8CE897193D4}" presName="space" presStyleCnt="0"/>
      <dgm:spPr/>
    </dgm:pt>
    <dgm:pt modelId="{53D1931D-BCEB-44F0-B1C3-A6A2B5661B58}" type="pres">
      <dgm:prSet presAssocID="{E8B79068-F9B3-4D69-AAD3-59B2E6F4D428}" presName="composite" presStyleCnt="0"/>
      <dgm:spPr/>
    </dgm:pt>
    <dgm:pt modelId="{7D4E8157-C013-4109-8B06-2CEA21EF9C07}" type="pres">
      <dgm:prSet presAssocID="{E8B79068-F9B3-4D69-AAD3-59B2E6F4D428}" presName="parTx" presStyleLbl="alignNode1" presStyleIdx="1" presStyleCnt="3">
        <dgm:presLayoutVars>
          <dgm:chMax val="0"/>
          <dgm:chPref val="0"/>
          <dgm:bulletEnabled val="1"/>
        </dgm:presLayoutVars>
      </dgm:prSet>
      <dgm:spPr/>
      <dgm:t>
        <a:bodyPr/>
        <a:lstStyle/>
        <a:p>
          <a:endParaRPr lang="en-US"/>
        </a:p>
      </dgm:t>
    </dgm:pt>
    <dgm:pt modelId="{7AA9DE55-2AEE-405B-A8C2-58046CDE190D}" type="pres">
      <dgm:prSet presAssocID="{E8B79068-F9B3-4D69-AAD3-59B2E6F4D428}" presName="desTx" presStyleLbl="alignAccFollowNode1" presStyleIdx="1" presStyleCnt="3">
        <dgm:presLayoutVars>
          <dgm:bulletEnabled val="1"/>
        </dgm:presLayoutVars>
      </dgm:prSet>
      <dgm:spPr/>
      <dgm:t>
        <a:bodyPr/>
        <a:lstStyle/>
        <a:p>
          <a:endParaRPr lang="en-US"/>
        </a:p>
      </dgm:t>
    </dgm:pt>
    <dgm:pt modelId="{0E811E1C-7F97-4B46-A00C-9C46B349D825}" type="pres">
      <dgm:prSet presAssocID="{4ECEA8F1-03C9-4FF1-B865-0AE6388EAE91}" presName="space" presStyleCnt="0"/>
      <dgm:spPr/>
    </dgm:pt>
    <dgm:pt modelId="{7EEB4BF7-FBDD-4391-AD0F-028A16D47325}" type="pres">
      <dgm:prSet presAssocID="{5A0BDF52-4256-4668-8093-058907271594}" presName="composite" presStyleCnt="0"/>
      <dgm:spPr/>
    </dgm:pt>
    <dgm:pt modelId="{DAFDFB06-027A-4832-A6BB-C1AC76CFEAB7}" type="pres">
      <dgm:prSet presAssocID="{5A0BDF52-4256-4668-8093-058907271594}" presName="parTx" presStyleLbl="alignNode1" presStyleIdx="2" presStyleCnt="3">
        <dgm:presLayoutVars>
          <dgm:chMax val="0"/>
          <dgm:chPref val="0"/>
          <dgm:bulletEnabled val="1"/>
        </dgm:presLayoutVars>
      </dgm:prSet>
      <dgm:spPr/>
      <dgm:t>
        <a:bodyPr/>
        <a:lstStyle/>
        <a:p>
          <a:endParaRPr lang="en-US"/>
        </a:p>
      </dgm:t>
    </dgm:pt>
    <dgm:pt modelId="{6A5A3924-4270-4C8B-88B5-6F0EBE7724C6}" type="pres">
      <dgm:prSet presAssocID="{5A0BDF52-4256-4668-8093-058907271594}" presName="desTx" presStyleLbl="alignAccFollowNode1" presStyleIdx="2" presStyleCnt="3">
        <dgm:presLayoutVars>
          <dgm:bulletEnabled val="1"/>
        </dgm:presLayoutVars>
      </dgm:prSet>
      <dgm:spPr/>
      <dgm:t>
        <a:bodyPr/>
        <a:lstStyle/>
        <a:p>
          <a:endParaRPr lang="en-US"/>
        </a:p>
      </dgm:t>
    </dgm:pt>
  </dgm:ptLst>
  <dgm:cxnLst>
    <dgm:cxn modelId="{86C900E2-1A22-49E2-A381-8BFB4F7BF5F9}" srcId="{5A0BDF52-4256-4668-8093-058907271594}" destId="{2D396AEF-90B3-47F7-872B-870D4633D19F}" srcOrd="4" destOrd="0" parTransId="{0F7AFE1A-2AA8-40C1-BED3-473037A68826}" sibTransId="{62381F2A-30AB-4807-978A-C04D9C75CFED}"/>
    <dgm:cxn modelId="{244DDFF2-7567-4DE1-9AB7-09E2E409F46D}" srcId="{0E4749CC-4317-4A49-BB7A-DCC4246C75C3}" destId="{8F2F5290-AF07-47FF-840B-766A397D15FA}" srcOrd="4" destOrd="0" parTransId="{89EDA00C-DCCE-4353-B774-27CED83720C6}" sibTransId="{C1CC7AD9-98EC-4A14-9FAA-D44B60D9D476}"/>
    <dgm:cxn modelId="{B3D1895A-3061-4D68-9D87-690C0319A1D2}" type="presOf" srcId="{8FF802D0-8C1D-4C18-844F-A99604ADDF72}" destId="{D5A11AA0-1726-4CA2-A282-669557CE8A01}" srcOrd="0" destOrd="0" presId="urn:microsoft.com/office/officeart/2005/8/layout/hList1"/>
    <dgm:cxn modelId="{B7726A66-C5C5-4D4A-A429-CD20218773AD}" type="presOf" srcId="{2D396AEF-90B3-47F7-872B-870D4633D19F}" destId="{6A5A3924-4270-4C8B-88B5-6F0EBE7724C6}" srcOrd="0" destOrd="4" presId="urn:microsoft.com/office/officeart/2005/8/layout/hList1"/>
    <dgm:cxn modelId="{B2F9C90F-D394-4D71-A3D9-4CE0FE4CB148}" srcId="{685F0DD7-FB13-4FCC-A2E4-EA77ABACEC6B}" destId="{0E4749CC-4317-4A49-BB7A-DCC4246C75C3}" srcOrd="0" destOrd="0" parTransId="{743310D6-F159-4CA4-9B7A-5E6E38A03B88}" sibTransId="{0F3328AA-0E3F-405C-9C77-C8CE897193D4}"/>
    <dgm:cxn modelId="{DA02FB7F-6B1D-4906-84AA-84035BF91ED1}" srcId="{5A0BDF52-4256-4668-8093-058907271594}" destId="{91FBBECA-2375-48EA-8EA8-A0980010CF69}" srcOrd="3" destOrd="0" parTransId="{BADDEF42-2A0D-473A-A9AB-0061AF957AA0}" sibTransId="{AF172368-D346-44B0-99F5-07C7D82B112F}"/>
    <dgm:cxn modelId="{2F960F0D-69CD-4442-88B9-A76DC8CF93E3}" srcId="{E8B79068-F9B3-4D69-AAD3-59B2E6F4D428}" destId="{13F630C4-B723-477F-927E-5A53F6273E8E}" srcOrd="1" destOrd="0" parTransId="{7E7DF482-26EE-4CF5-A3D2-460A89F66ACF}" sibTransId="{60AE0BA6-E93A-4D91-AD78-17AED4F6FA7F}"/>
    <dgm:cxn modelId="{3D4EFD16-3C56-4876-88D7-E322EF6BC6B8}" type="presOf" srcId="{E8B79068-F9B3-4D69-AAD3-59B2E6F4D428}" destId="{7D4E8157-C013-4109-8B06-2CEA21EF9C07}" srcOrd="0" destOrd="0" presId="urn:microsoft.com/office/officeart/2005/8/layout/hList1"/>
    <dgm:cxn modelId="{F94E7D85-F331-4B20-A00A-284F994C4284}" type="presOf" srcId="{F7BCFC4F-1E1A-43D0-9C27-0CBF75EA47E3}" destId="{7AA9DE55-2AEE-405B-A8C2-58046CDE190D}" srcOrd="0" destOrd="2" presId="urn:microsoft.com/office/officeart/2005/8/layout/hList1"/>
    <dgm:cxn modelId="{A0FE1804-EE24-4862-B294-3CC4B9DD85E6}" type="presOf" srcId="{BFEB76EC-B210-47A7-AB08-FFEE4A3BA69B}" destId="{D5A11AA0-1726-4CA2-A282-669557CE8A01}" srcOrd="0" destOrd="2" presId="urn:microsoft.com/office/officeart/2005/8/layout/hList1"/>
    <dgm:cxn modelId="{754D58AE-F1C0-437F-9578-0A646EE5E566}" type="presOf" srcId="{F65E1FCB-D055-4856-A320-8ACDC4F1C9A5}" destId="{7AA9DE55-2AEE-405B-A8C2-58046CDE190D}" srcOrd="0" destOrd="0" presId="urn:microsoft.com/office/officeart/2005/8/layout/hList1"/>
    <dgm:cxn modelId="{E72C4133-2401-44A2-BEA5-F800538376B8}" srcId="{E8B79068-F9B3-4D69-AAD3-59B2E6F4D428}" destId="{BC96CD8E-F1F0-4A08-8309-0A885EF74F82}" srcOrd="3" destOrd="0" parTransId="{5A5311E7-C863-4C82-982A-03237F8BD216}" sibTransId="{0BFA3719-F83F-45B9-978F-5101E621ACBE}"/>
    <dgm:cxn modelId="{9E2E7BEA-E932-415A-857B-9F9778A0DDE1}" type="presOf" srcId="{5A0BDF52-4256-4668-8093-058907271594}" destId="{DAFDFB06-027A-4832-A6BB-C1AC76CFEAB7}" srcOrd="0" destOrd="0" presId="urn:microsoft.com/office/officeart/2005/8/layout/hList1"/>
    <dgm:cxn modelId="{862D5747-00D1-4EB2-AC5F-4F0B7C8E52E1}" srcId="{5A0BDF52-4256-4668-8093-058907271594}" destId="{5325DD07-4C80-471D-BCAB-75BB57878EDF}" srcOrd="2" destOrd="0" parTransId="{E92C200A-4DCD-4038-A80A-F192F3D56634}" sibTransId="{C0E17522-119D-4460-93A8-936E1C6E5406}"/>
    <dgm:cxn modelId="{272B262B-7F09-4A68-93EB-534EB41518CE}" srcId="{685F0DD7-FB13-4FCC-A2E4-EA77ABACEC6B}" destId="{E8B79068-F9B3-4D69-AAD3-59B2E6F4D428}" srcOrd="1" destOrd="0" parTransId="{83C15B8A-5BD4-4903-89E8-3EE62C044F0C}" sibTransId="{4ECEA8F1-03C9-4FF1-B865-0AE6388EAE91}"/>
    <dgm:cxn modelId="{D0E6DD27-35BC-4925-B7E6-BD385D472E72}" type="presOf" srcId="{81801EB7-63AC-45B5-9709-963791D2B1ED}" destId="{D5A11AA0-1726-4CA2-A282-669557CE8A01}" srcOrd="0" destOrd="1" presId="urn:microsoft.com/office/officeart/2005/8/layout/hList1"/>
    <dgm:cxn modelId="{8AF33E75-950E-42F5-8CE3-D566D394E222}" srcId="{E8B79068-F9B3-4D69-AAD3-59B2E6F4D428}" destId="{A114D9C8-74CC-45E0-BF71-000B99F054A3}" srcOrd="4" destOrd="0" parTransId="{7C8B0E37-198F-4F29-9182-2E7C0E575990}" sibTransId="{8F6BC114-A2C3-44B0-88F3-4C0482F80736}"/>
    <dgm:cxn modelId="{753F9300-1EDC-434D-994C-211B5986DA12}" srcId="{E8B79068-F9B3-4D69-AAD3-59B2E6F4D428}" destId="{F7BCFC4F-1E1A-43D0-9C27-0CBF75EA47E3}" srcOrd="2" destOrd="0" parTransId="{0F270D9B-2011-429B-A106-89514FC05D57}" sibTransId="{759734AE-9F20-405D-A26D-33BA81F00295}"/>
    <dgm:cxn modelId="{581BE21E-FE8C-4E54-89AB-262FBC79C417}" type="presOf" srcId="{9BA68904-1983-4E81-B5B7-640BA97CA65B}" destId="{D5A11AA0-1726-4CA2-A282-669557CE8A01}" srcOrd="0" destOrd="3" presId="urn:microsoft.com/office/officeart/2005/8/layout/hList1"/>
    <dgm:cxn modelId="{4B5D8214-067B-428E-99D0-3BB49B4EEB6D}" srcId="{5A0BDF52-4256-4668-8093-058907271594}" destId="{AC4D0422-538C-4FA5-8B04-F0674F8FA36A}" srcOrd="0" destOrd="0" parTransId="{3191A0AD-697A-4B45-87DA-9DE06DDE2E59}" sibTransId="{0AB2725D-165E-43A9-BA0F-8CFFA849038D}"/>
    <dgm:cxn modelId="{837F96E3-5154-467E-BA1C-67A8EB77D92C}" type="presOf" srcId="{AC4D0422-538C-4FA5-8B04-F0674F8FA36A}" destId="{6A5A3924-4270-4C8B-88B5-6F0EBE7724C6}" srcOrd="0" destOrd="0" presId="urn:microsoft.com/office/officeart/2005/8/layout/hList1"/>
    <dgm:cxn modelId="{0D30D27C-4094-42D4-BFC8-1315A5CCA56E}" type="presOf" srcId="{91FBBECA-2375-48EA-8EA8-A0980010CF69}" destId="{6A5A3924-4270-4C8B-88B5-6F0EBE7724C6}" srcOrd="0" destOrd="3" presId="urn:microsoft.com/office/officeart/2005/8/layout/hList1"/>
    <dgm:cxn modelId="{EB902A95-4D48-428D-BFC6-DB50EA52BD7E}" type="presOf" srcId="{A114D9C8-74CC-45E0-BF71-000B99F054A3}" destId="{7AA9DE55-2AEE-405B-A8C2-58046CDE190D}" srcOrd="0" destOrd="4" presId="urn:microsoft.com/office/officeart/2005/8/layout/hList1"/>
    <dgm:cxn modelId="{3BFE8FAD-C72A-40E4-B9C5-E510A1B34BAD}" srcId="{5A0BDF52-4256-4668-8093-058907271594}" destId="{127BD642-7C56-4086-B82C-1F953DBD124F}" srcOrd="1" destOrd="0" parTransId="{1963E973-6CEF-4A8D-88C1-23C1AEA2ADFE}" sibTransId="{B10CAC00-FE4C-4A93-B646-A44BE62E5FD5}"/>
    <dgm:cxn modelId="{21C78561-8AC5-4741-BBBA-5DF5C2A1B3BA}" srcId="{0E4749CC-4317-4A49-BB7A-DCC4246C75C3}" destId="{81801EB7-63AC-45B5-9709-963791D2B1ED}" srcOrd="1" destOrd="0" parTransId="{AA4E2820-8F88-4521-BCAD-552A54BA3A53}" sibTransId="{4643E51E-BECB-41DF-A588-89025E927E15}"/>
    <dgm:cxn modelId="{680F5E11-9ACE-4C86-B376-820F05ABD395}" type="presOf" srcId="{127BD642-7C56-4086-B82C-1F953DBD124F}" destId="{6A5A3924-4270-4C8B-88B5-6F0EBE7724C6}" srcOrd="0" destOrd="1" presId="urn:microsoft.com/office/officeart/2005/8/layout/hList1"/>
    <dgm:cxn modelId="{8A501038-FE28-434C-A1E3-10E079337720}" type="presOf" srcId="{0E4749CC-4317-4A49-BB7A-DCC4246C75C3}" destId="{100BB63F-7E61-48D2-BE53-B177CA9D7571}" srcOrd="0" destOrd="0" presId="urn:microsoft.com/office/officeart/2005/8/layout/hList1"/>
    <dgm:cxn modelId="{0DB7E138-A0E4-48BC-B101-7BF610CA7939}" srcId="{0E4749CC-4317-4A49-BB7A-DCC4246C75C3}" destId="{BFEB76EC-B210-47A7-AB08-FFEE4A3BA69B}" srcOrd="2" destOrd="0" parTransId="{013A9AEA-A9DB-4346-BD9E-8F64820C01E3}" sibTransId="{EB31F5DC-4677-447B-883F-CBF324BD4AC8}"/>
    <dgm:cxn modelId="{966F0556-EB24-4633-9B90-45F099A15DCC}" type="presOf" srcId="{13F630C4-B723-477F-927E-5A53F6273E8E}" destId="{7AA9DE55-2AEE-405B-A8C2-58046CDE190D}" srcOrd="0" destOrd="1" presId="urn:microsoft.com/office/officeart/2005/8/layout/hList1"/>
    <dgm:cxn modelId="{50798CCA-5BD1-4750-9C7F-F213566602B2}" type="presOf" srcId="{5325DD07-4C80-471D-BCAB-75BB57878EDF}" destId="{6A5A3924-4270-4C8B-88B5-6F0EBE7724C6}" srcOrd="0" destOrd="2" presId="urn:microsoft.com/office/officeart/2005/8/layout/hList1"/>
    <dgm:cxn modelId="{7729B409-56F0-472F-A6F1-3B6F75F0ADA7}" srcId="{0E4749CC-4317-4A49-BB7A-DCC4246C75C3}" destId="{9BA68904-1983-4E81-B5B7-640BA97CA65B}" srcOrd="3" destOrd="0" parTransId="{236AA5C5-7D11-4057-8495-D8A2BE8A7D38}" sibTransId="{D8775C18-7E4D-4531-8F26-7961D98048BC}"/>
    <dgm:cxn modelId="{1F7ACB57-9887-460D-B9A8-E11B97CFE4CE}" type="presOf" srcId="{685F0DD7-FB13-4FCC-A2E4-EA77ABACEC6B}" destId="{D40E3866-5005-4C37-9DA6-3FC333A0EA58}" srcOrd="0" destOrd="0" presId="urn:microsoft.com/office/officeart/2005/8/layout/hList1"/>
    <dgm:cxn modelId="{05483708-59D3-494E-A9DF-09DB6CBF331A}" type="presOf" srcId="{8F2F5290-AF07-47FF-840B-766A397D15FA}" destId="{D5A11AA0-1726-4CA2-A282-669557CE8A01}" srcOrd="0" destOrd="4" presId="urn:microsoft.com/office/officeart/2005/8/layout/hList1"/>
    <dgm:cxn modelId="{126D1A19-A896-4B39-9FAB-410C7AE7F471}" srcId="{E8B79068-F9B3-4D69-AAD3-59B2E6F4D428}" destId="{F65E1FCB-D055-4856-A320-8ACDC4F1C9A5}" srcOrd="0" destOrd="0" parTransId="{A55E9C9D-C303-4861-ADE5-41CFC089DA5A}" sibTransId="{380F326E-A98A-4C01-8682-1B09400D7B00}"/>
    <dgm:cxn modelId="{3F637D75-500C-4BAF-9C43-C0382C46A547}" type="presOf" srcId="{BC96CD8E-F1F0-4A08-8309-0A885EF74F82}" destId="{7AA9DE55-2AEE-405B-A8C2-58046CDE190D}" srcOrd="0" destOrd="3" presId="urn:microsoft.com/office/officeart/2005/8/layout/hList1"/>
    <dgm:cxn modelId="{52B8B21C-D086-4E9D-9126-6E2663DB1585}" srcId="{685F0DD7-FB13-4FCC-A2E4-EA77ABACEC6B}" destId="{5A0BDF52-4256-4668-8093-058907271594}" srcOrd="2" destOrd="0" parTransId="{F24D3579-B849-4C59-9CA2-4442A9E2FD84}" sibTransId="{4865700E-8D56-4CCA-9C05-6B4E30F526BF}"/>
    <dgm:cxn modelId="{87ED0E8A-96A7-49DC-BD33-B14F7BF852E0}" srcId="{0E4749CC-4317-4A49-BB7A-DCC4246C75C3}" destId="{8FF802D0-8C1D-4C18-844F-A99604ADDF72}" srcOrd="0" destOrd="0" parTransId="{DED03623-4903-4B8A-853D-B2AF6329FB18}" sibTransId="{17E3C4CF-86D4-4AE3-83F6-F6F580CBE04B}"/>
    <dgm:cxn modelId="{624C0B02-16FF-46BB-8D23-638258E23BD7}" type="presParOf" srcId="{D40E3866-5005-4C37-9DA6-3FC333A0EA58}" destId="{244749A9-E4C6-484D-9F61-D182611DF85E}" srcOrd="0" destOrd="0" presId="urn:microsoft.com/office/officeart/2005/8/layout/hList1"/>
    <dgm:cxn modelId="{2AC5A363-DC70-4CCC-98E5-712C0A7FE980}" type="presParOf" srcId="{244749A9-E4C6-484D-9F61-D182611DF85E}" destId="{100BB63F-7E61-48D2-BE53-B177CA9D7571}" srcOrd="0" destOrd="0" presId="urn:microsoft.com/office/officeart/2005/8/layout/hList1"/>
    <dgm:cxn modelId="{61171E49-0A4F-4AAA-AC65-258F862A4A89}" type="presParOf" srcId="{244749A9-E4C6-484D-9F61-D182611DF85E}" destId="{D5A11AA0-1726-4CA2-A282-669557CE8A01}" srcOrd="1" destOrd="0" presId="urn:microsoft.com/office/officeart/2005/8/layout/hList1"/>
    <dgm:cxn modelId="{AF572D28-7BA1-4F25-B710-459DEFBE6820}" type="presParOf" srcId="{D40E3866-5005-4C37-9DA6-3FC333A0EA58}" destId="{75B3A71E-751C-4D86-A2B4-1401B164DEA2}" srcOrd="1" destOrd="0" presId="urn:microsoft.com/office/officeart/2005/8/layout/hList1"/>
    <dgm:cxn modelId="{4F068564-CE2D-45F8-8136-BAFAD25E45E1}" type="presParOf" srcId="{D40E3866-5005-4C37-9DA6-3FC333A0EA58}" destId="{53D1931D-BCEB-44F0-B1C3-A6A2B5661B58}" srcOrd="2" destOrd="0" presId="urn:microsoft.com/office/officeart/2005/8/layout/hList1"/>
    <dgm:cxn modelId="{F9C58A5B-C489-420E-86C2-E2AB87A5E4A3}" type="presParOf" srcId="{53D1931D-BCEB-44F0-B1C3-A6A2B5661B58}" destId="{7D4E8157-C013-4109-8B06-2CEA21EF9C07}" srcOrd="0" destOrd="0" presId="urn:microsoft.com/office/officeart/2005/8/layout/hList1"/>
    <dgm:cxn modelId="{42B1FB5C-9FF4-41CE-B0AF-BFF7504AA8B0}" type="presParOf" srcId="{53D1931D-BCEB-44F0-B1C3-A6A2B5661B58}" destId="{7AA9DE55-2AEE-405B-A8C2-58046CDE190D}" srcOrd="1" destOrd="0" presId="urn:microsoft.com/office/officeart/2005/8/layout/hList1"/>
    <dgm:cxn modelId="{B5FDE6AF-B44D-4301-929A-E9109B9B07AB}" type="presParOf" srcId="{D40E3866-5005-4C37-9DA6-3FC333A0EA58}" destId="{0E811E1C-7F97-4B46-A00C-9C46B349D825}" srcOrd="3" destOrd="0" presId="urn:microsoft.com/office/officeart/2005/8/layout/hList1"/>
    <dgm:cxn modelId="{84CE259E-181F-459E-8635-141EA48482A0}" type="presParOf" srcId="{D40E3866-5005-4C37-9DA6-3FC333A0EA58}" destId="{7EEB4BF7-FBDD-4391-AD0F-028A16D47325}" srcOrd="4" destOrd="0" presId="urn:microsoft.com/office/officeart/2005/8/layout/hList1"/>
    <dgm:cxn modelId="{490A09BB-193E-4158-837C-DFADAF1D2DFE}" type="presParOf" srcId="{7EEB4BF7-FBDD-4391-AD0F-028A16D47325}" destId="{DAFDFB06-027A-4832-A6BB-C1AC76CFEAB7}" srcOrd="0" destOrd="0" presId="urn:microsoft.com/office/officeart/2005/8/layout/hList1"/>
    <dgm:cxn modelId="{C20B6966-1A09-4F09-9991-D74593F4ED4E}" type="presParOf" srcId="{7EEB4BF7-FBDD-4391-AD0F-028A16D47325}" destId="{6A5A3924-4270-4C8B-88B5-6F0EBE7724C6}"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92AAE4-DD7A-4C70-8018-22724C00461C}">
      <dsp:nvSpPr>
        <dsp:cNvPr id="0" name=""/>
        <dsp:cNvSpPr/>
      </dsp:nvSpPr>
      <dsp:spPr>
        <a:xfrm>
          <a:off x="0" y="18132"/>
          <a:ext cx="7619999" cy="171676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nl-NL" sz="1600" b="1" kern="1200" dirty="0" smtClean="0"/>
            <a:t>1. Adaptable</a:t>
          </a:r>
          <a:endParaRPr lang="nl-NL" sz="1600" b="1" kern="1200" dirty="0"/>
        </a:p>
      </dsp:txBody>
      <dsp:txXfrm>
        <a:off x="0" y="18132"/>
        <a:ext cx="7619999" cy="1716768"/>
      </dsp:txXfrm>
    </dsp:sp>
    <dsp:sp modelId="{A52E788F-5DD5-424E-834E-E12E4816338A}">
      <dsp:nvSpPr>
        <dsp:cNvPr id="0" name=""/>
        <dsp:cNvSpPr/>
      </dsp:nvSpPr>
      <dsp:spPr>
        <a:xfrm>
          <a:off x="0" y="1729284"/>
          <a:ext cx="7619999" cy="2635200"/>
        </a:xfrm>
        <a:prstGeom prst="rect">
          <a:avLst/>
        </a:prstGeom>
        <a:solidFill>
          <a:schemeClr val="accent1">
            <a:alpha val="90000"/>
            <a:tint val="40000"/>
            <a:hueOff val="0"/>
            <a:satOff val="0"/>
            <a:lumOff val="0"/>
            <a:alphaOff val="0"/>
          </a:schemeClr>
        </a:solidFill>
        <a:ln w="9525" cap="flat" cmpd="sng" algn="ctr">
          <a:solidFill>
            <a:srgbClr val="002776">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600"/>
            </a:spcAft>
            <a:buChar char="••"/>
          </a:pPr>
          <a:r>
            <a:rPr lang="en-US" sz="1600" kern="1200" dirty="0" smtClean="0"/>
            <a:t>Built on standard, commercially-available middleware and supports SOA for simplified integration</a:t>
          </a:r>
          <a:endParaRPr lang="nl-NL" sz="1600" kern="1200" dirty="0"/>
        </a:p>
        <a:p>
          <a:pPr marL="171450" lvl="1" indent="-171450" algn="l" defTabSz="711200">
            <a:lnSpc>
              <a:spcPct val="100000"/>
            </a:lnSpc>
            <a:spcBef>
              <a:spcPct val="0"/>
            </a:spcBef>
            <a:spcAft>
              <a:spcPts val="600"/>
            </a:spcAft>
            <a:buChar char="••"/>
          </a:pPr>
          <a:r>
            <a:rPr lang="en-US" sz="1600" kern="1200" dirty="0" smtClean="0"/>
            <a:t>Simple Integration, Lower Cost</a:t>
          </a:r>
          <a:endParaRPr lang="nl-NL" sz="1600" kern="1200" dirty="0"/>
        </a:p>
        <a:p>
          <a:pPr marL="171450" lvl="1" indent="-171450" algn="l" defTabSz="711200">
            <a:lnSpc>
              <a:spcPct val="100000"/>
            </a:lnSpc>
            <a:spcBef>
              <a:spcPct val="0"/>
            </a:spcBef>
            <a:spcAft>
              <a:spcPts val="600"/>
            </a:spcAft>
            <a:buChar char="••"/>
          </a:pPr>
          <a:r>
            <a:rPr lang="en-US" sz="1600" kern="1200" dirty="0" smtClean="0"/>
            <a:t>Lower Cost Pool of  IT Talent – Java based</a:t>
          </a:r>
          <a:endParaRPr lang="nl-NL" sz="1600" kern="1200" dirty="0"/>
        </a:p>
      </dsp:txBody>
      <dsp:txXfrm>
        <a:off x="0" y="1729284"/>
        <a:ext cx="7619999" cy="26352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92AAE4-DD7A-4C70-8018-22724C00461C}">
      <dsp:nvSpPr>
        <dsp:cNvPr id="0" name=""/>
        <dsp:cNvSpPr/>
      </dsp:nvSpPr>
      <dsp:spPr>
        <a:xfrm>
          <a:off x="37" y="72356"/>
          <a:ext cx="3560712" cy="137859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nl-NL" sz="1600" b="1" kern="1200" dirty="0" smtClean="0"/>
            <a:t>1. Adaptable</a:t>
          </a:r>
          <a:endParaRPr lang="nl-NL" sz="1600" b="1" kern="1200" dirty="0"/>
        </a:p>
      </dsp:txBody>
      <dsp:txXfrm>
        <a:off x="37" y="72356"/>
        <a:ext cx="3560712" cy="1378593"/>
      </dsp:txXfrm>
    </dsp:sp>
    <dsp:sp modelId="{A52E788F-5DD5-424E-834E-E12E4816338A}">
      <dsp:nvSpPr>
        <dsp:cNvPr id="0" name=""/>
        <dsp:cNvSpPr/>
      </dsp:nvSpPr>
      <dsp:spPr>
        <a:xfrm>
          <a:off x="37" y="1455459"/>
          <a:ext cx="3560712" cy="2854799"/>
        </a:xfrm>
        <a:prstGeom prst="rect">
          <a:avLst/>
        </a:prstGeom>
        <a:solidFill>
          <a:schemeClr val="accent1">
            <a:alpha val="90000"/>
            <a:tint val="40000"/>
            <a:hueOff val="0"/>
            <a:satOff val="0"/>
            <a:lumOff val="0"/>
            <a:alphaOff val="0"/>
          </a:schemeClr>
        </a:solidFill>
        <a:ln w="9525" cap="flat" cmpd="sng" algn="ctr">
          <a:solidFill>
            <a:srgbClr val="002776">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600"/>
            </a:spcAft>
            <a:buChar char="••"/>
          </a:pPr>
          <a:r>
            <a:rPr lang="en-US" sz="1600" kern="1200" dirty="0" smtClean="0"/>
            <a:t>Built on standard, commercially-available middleware and supports SOA for simplified integration</a:t>
          </a:r>
          <a:endParaRPr lang="nl-NL" sz="1600" kern="1200" dirty="0"/>
        </a:p>
        <a:p>
          <a:pPr marL="171450" lvl="1" indent="-171450" algn="l" defTabSz="711200">
            <a:lnSpc>
              <a:spcPct val="100000"/>
            </a:lnSpc>
            <a:spcBef>
              <a:spcPct val="0"/>
            </a:spcBef>
            <a:spcAft>
              <a:spcPts val="600"/>
            </a:spcAft>
            <a:buChar char="••"/>
          </a:pPr>
          <a:r>
            <a:rPr lang="en-US" sz="1600" kern="1200" dirty="0" smtClean="0"/>
            <a:t>Simple Integration, Lower Cost</a:t>
          </a:r>
          <a:endParaRPr lang="nl-NL" sz="1600" kern="1200" dirty="0"/>
        </a:p>
        <a:p>
          <a:pPr marL="171450" lvl="1" indent="-171450" algn="l" defTabSz="711200">
            <a:lnSpc>
              <a:spcPct val="100000"/>
            </a:lnSpc>
            <a:spcBef>
              <a:spcPct val="0"/>
            </a:spcBef>
            <a:spcAft>
              <a:spcPts val="600"/>
            </a:spcAft>
            <a:buChar char="••"/>
          </a:pPr>
          <a:r>
            <a:rPr lang="en-US" sz="1600" kern="1200" dirty="0" smtClean="0"/>
            <a:t>Lower Cost Pool of  IT Talent – Java based</a:t>
          </a:r>
          <a:endParaRPr lang="nl-NL" sz="1600" kern="1200" dirty="0"/>
        </a:p>
      </dsp:txBody>
      <dsp:txXfrm>
        <a:off x="37" y="1455459"/>
        <a:ext cx="3560712" cy="2854799"/>
      </dsp:txXfrm>
    </dsp:sp>
    <dsp:sp modelId="{D6D19D9A-1028-4CCB-A14B-2BE1CE4A7C43}">
      <dsp:nvSpPr>
        <dsp:cNvPr id="0" name=""/>
        <dsp:cNvSpPr/>
      </dsp:nvSpPr>
      <dsp:spPr>
        <a:xfrm>
          <a:off x="4059287" y="72007"/>
          <a:ext cx="3560712" cy="1387613"/>
        </a:xfrm>
        <a:prstGeom prst="rect">
          <a:avLst/>
        </a:prstGeom>
        <a:gradFill rotWithShape="0">
          <a:gsLst>
            <a:gs pos="0">
              <a:schemeClr val="accent5"/>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nl-NL" sz="1600" b="1" kern="1200" dirty="0" smtClean="0"/>
            <a:t>2. Productive</a:t>
          </a:r>
          <a:endParaRPr lang="nl-NL" sz="1600" b="1" kern="1200" dirty="0"/>
        </a:p>
      </dsp:txBody>
      <dsp:txXfrm>
        <a:off x="4059287" y="72007"/>
        <a:ext cx="3560712" cy="1387613"/>
      </dsp:txXfrm>
    </dsp:sp>
    <dsp:sp modelId="{98585B1B-E4E4-477D-8D5E-BDE2A630EDBA}">
      <dsp:nvSpPr>
        <dsp:cNvPr id="0" name=""/>
        <dsp:cNvSpPr/>
      </dsp:nvSpPr>
      <dsp:spPr>
        <a:xfrm>
          <a:off x="4059249" y="1459984"/>
          <a:ext cx="3560712" cy="2854799"/>
        </a:xfrm>
        <a:prstGeom prst="rect">
          <a:avLst/>
        </a:prstGeom>
        <a:solidFill>
          <a:schemeClr val="accent1">
            <a:alpha val="90000"/>
            <a:tint val="40000"/>
            <a:hueOff val="0"/>
            <a:satOff val="0"/>
            <a:lumOff val="0"/>
            <a:alphaOff val="0"/>
          </a:schemeClr>
        </a:solidFill>
        <a:ln w="9525" cap="flat" cmpd="sng" algn="ctr">
          <a:solidFill>
            <a:srgbClr val="002776">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600"/>
            </a:spcAft>
            <a:buChar char="••"/>
          </a:pPr>
          <a:r>
            <a:rPr lang="en-US" sz="1600" kern="1200" dirty="0" smtClean="0"/>
            <a:t>Embedded business intelligence for better business management</a:t>
          </a:r>
          <a:endParaRPr lang="nl-NL" sz="1600" kern="1200" dirty="0"/>
        </a:p>
        <a:p>
          <a:pPr marL="171450" lvl="1" indent="-171450" algn="l" defTabSz="711200">
            <a:lnSpc>
              <a:spcPct val="100000"/>
            </a:lnSpc>
            <a:spcBef>
              <a:spcPct val="0"/>
            </a:spcBef>
            <a:spcAft>
              <a:spcPts val="600"/>
            </a:spcAft>
            <a:buChar char="••"/>
          </a:pPr>
          <a:r>
            <a:rPr lang="en-US" sz="1600" kern="1200" dirty="0" smtClean="0"/>
            <a:t>Rich, productive, consistent user experience; Customer-Driven Design</a:t>
          </a:r>
          <a:br>
            <a:rPr lang="en-US" sz="1600" kern="1200" dirty="0" smtClean="0"/>
          </a:br>
          <a:r>
            <a:rPr lang="en-US" sz="1600" kern="1200" dirty="0" smtClean="0"/>
            <a:t>Resulting in Large Productivity Gains</a:t>
          </a:r>
          <a:endParaRPr lang="nl-NL" sz="1600" kern="1200" dirty="0"/>
        </a:p>
      </dsp:txBody>
      <dsp:txXfrm>
        <a:off x="4059249" y="1459984"/>
        <a:ext cx="3560712" cy="28547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92AAE4-DD7A-4C70-8018-22724C00461C}">
      <dsp:nvSpPr>
        <dsp:cNvPr id="0" name=""/>
        <dsp:cNvSpPr/>
      </dsp:nvSpPr>
      <dsp:spPr>
        <a:xfrm>
          <a:off x="2381" y="157788"/>
          <a:ext cx="2321718" cy="8872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nl-NL" sz="1600" b="1" kern="1200" dirty="0" smtClean="0"/>
            <a:t>1. Adaptable</a:t>
          </a:r>
          <a:endParaRPr lang="nl-NL" sz="1600" b="1" kern="1200" dirty="0"/>
        </a:p>
      </dsp:txBody>
      <dsp:txXfrm>
        <a:off x="2381" y="157788"/>
        <a:ext cx="2321718" cy="887247"/>
      </dsp:txXfrm>
    </dsp:sp>
    <dsp:sp modelId="{A52E788F-5DD5-424E-834E-E12E4816338A}">
      <dsp:nvSpPr>
        <dsp:cNvPr id="0" name=""/>
        <dsp:cNvSpPr/>
      </dsp:nvSpPr>
      <dsp:spPr>
        <a:xfrm>
          <a:off x="2381" y="1047938"/>
          <a:ext cx="2321718" cy="3176888"/>
        </a:xfrm>
        <a:prstGeom prst="rect">
          <a:avLst/>
        </a:prstGeom>
        <a:solidFill>
          <a:schemeClr val="accent1">
            <a:alpha val="90000"/>
            <a:tint val="40000"/>
            <a:hueOff val="0"/>
            <a:satOff val="0"/>
            <a:lumOff val="0"/>
            <a:alphaOff val="0"/>
          </a:schemeClr>
        </a:solidFill>
        <a:ln w="9525" cap="flat" cmpd="sng" algn="ctr">
          <a:solidFill>
            <a:srgbClr val="002776">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600"/>
            </a:spcAft>
            <a:buChar char="••"/>
          </a:pPr>
          <a:r>
            <a:rPr lang="en-US" sz="1600" kern="1200" dirty="0" smtClean="0"/>
            <a:t>Built on standard, commercially-available middleware and supports SOA for simplified integration</a:t>
          </a:r>
          <a:endParaRPr lang="nl-NL" sz="1600" kern="1200" dirty="0"/>
        </a:p>
        <a:p>
          <a:pPr marL="171450" lvl="1" indent="-171450" algn="l" defTabSz="711200">
            <a:lnSpc>
              <a:spcPct val="100000"/>
            </a:lnSpc>
            <a:spcBef>
              <a:spcPct val="0"/>
            </a:spcBef>
            <a:spcAft>
              <a:spcPts val="600"/>
            </a:spcAft>
            <a:buChar char="••"/>
          </a:pPr>
          <a:r>
            <a:rPr lang="en-US" sz="1600" kern="1200" dirty="0" smtClean="0"/>
            <a:t>Simple Integration, Lower Cost</a:t>
          </a:r>
          <a:endParaRPr lang="nl-NL" sz="1600" kern="1200" dirty="0"/>
        </a:p>
        <a:p>
          <a:pPr marL="171450" lvl="1" indent="-171450" algn="l" defTabSz="711200">
            <a:lnSpc>
              <a:spcPct val="100000"/>
            </a:lnSpc>
            <a:spcBef>
              <a:spcPct val="0"/>
            </a:spcBef>
            <a:spcAft>
              <a:spcPts val="600"/>
            </a:spcAft>
            <a:buChar char="••"/>
          </a:pPr>
          <a:r>
            <a:rPr lang="en-US" sz="1600" kern="1200" dirty="0" smtClean="0"/>
            <a:t>Lower Cost Pool of  IT Talent – Java based</a:t>
          </a:r>
          <a:endParaRPr lang="nl-NL" sz="1600" kern="1200" dirty="0"/>
        </a:p>
      </dsp:txBody>
      <dsp:txXfrm>
        <a:off x="2381" y="1047938"/>
        <a:ext cx="2321718" cy="3176888"/>
      </dsp:txXfrm>
    </dsp:sp>
    <dsp:sp modelId="{D6D19D9A-1028-4CCB-A14B-2BE1CE4A7C43}">
      <dsp:nvSpPr>
        <dsp:cNvPr id="0" name=""/>
        <dsp:cNvSpPr/>
      </dsp:nvSpPr>
      <dsp:spPr>
        <a:xfrm>
          <a:off x="2649140" y="160681"/>
          <a:ext cx="2321718" cy="881480"/>
        </a:xfrm>
        <a:prstGeom prst="rect">
          <a:avLst/>
        </a:prstGeom>
        <a:gradFill rotWithShape="0">
          <a:gsLst>
            <a:gs pos="0">
              <a:schemeClr val="accent3"/>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nl-NL" sz="1600" b="1" kern="1200" dirty="0" smtClean="0"/>
            <a:t>2. Productive</a:t>
          </a:r>
          <a:endParaRPr lang="nl-NL" sz="1600" b="1" kern="1200" dirty="0"/>
        </a:p>
      </dsp:txBody>
      <dsp:txXfrm>
        <a:off x="2649140" y="160681"/>
        <a:ext cx="2321718" cy="881480"/>
      </dsp:txXfrm>
    </dsp:sp>
    <dsp:sp modelId="{98585B1B-E4E4-477D-8D5E-BDE2A630EDBA}">
      <dsp:nvSpPr>
        <dsp:cNvPr id="0" name=""/>
        <dsp:cNvSpPr/>
      </dsp:nvSpPr>
      <dsp:spPr>
        <a:xfrm>
          <a:off x="2649140" y="1045045"/>
          <a:ext cx="2321718" cy="3176888"/>
        </a:xfrm>
        <a:prstGeom prst="rect">
          <a:avLst/>
        </a:prstGeom>
        <a:solidFill>
          <a:schemeClr val="accent1">
            <a:alpha val="90000"/>
            <a:tint val="40000"/>
            <a:hueOff val="0"/>
            <a:satOff val="0"/>
            <a:lumOff val="0"/>
            <a:alphaOff val="0"/>
          </a:schemeClr>
        </a:solidFill>
        <a:ln w="9525" cap="flat" cmpd="sng" algn="ctr">
          <a:solidFill>
            <a:srgbClr val="002776">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600"/>
            </a:spcAft>
            <a:buChar char="••"/>
          </a:pPr>
          <a:r>
            <a:rPr lang="en-US" sz="1600" kern="1200" dirty="0" smtClean="0"/>
            <a:t>Embedded business intelligence for better business management</a:t>
          </a:r>
          <a:endParaRPr lang="nl-NL" sz="1600" kern="1200" dirty="0"/>
        </a:p>
        <a:p>
          <a:pPr marL="171450" lvl="1" indent="-171450" algn="l" defTabSz="711200">
            <a:lnSpc>
              <a:spcPct val="100000"/>
            </a:lnSpc>
            <a:spcBef>
              <a:spcPct val="0"/>
            </a:spcBef>
            <a:spcAft>
              <a:spcPts val="600"/>
            </a:spcAft>
            <a:buChar char="••"/>
          </a:pPr>
          <a:r>
            <a:rPr lang="en-US" sz="1600" kern="1200" dirty="0" smtClean="0"/>
            <a:t>Rich, productive, consistent user experience; Customer-Driven Design</a:t>
          </a:r>
          <a:br>
            <a:rPr lang="en-US" sz="1600" kern="1200" dirty="0" smtClean="0"/>
          </a:br>
          <a:r>
            <a:rPr lang="en-US" sz="1600" kern="1200" dirty="0" smtClean="0"/>
            <a:t>Resulting in Large Productivity Gains</a:t>
          </a:r>
          <a:endParaRPr lang="nl-NL" sz="1600" kern="1200" dirty="0"/>
        </a:p>
      </dsp:txBody>
      <dsp:txXfrm>
        <a:off x="2649140" y="1045045"/>
        <a:ext cx="2321718" cy="3176888"/>
      </dsp:txXfrm>
    </dsp:sp>
    <dsp:sp modelId="{626B3B81-EF5E-4523-938B-35FF06D365D5}">
      <dsp:nvSpPr>
        <dsp:cNvPr id="0" name=""/>
        <dsp:cNvSpPr/>
      </dsp:nvSpPr>
      <dsp:spPr>
        <a:xfrm>
          <a:off x="5295900" y="163556"/>
          <a:ext cx="2321718" cy="875750"/>
        </a:xfrm>
        <a:prstGeom prst="rect">
          <a:avLst/>
        </a:prstGeom>
        <a:gradFill rotWithShape="0">
          <a:gsLst>
            <a:gs pos="0">
              <a:schemeClr val="accent2"/>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nl-NL" sz="1600" b="1" kern="1200" dirty="0" smtClean="0"/>
            <a:t>3. Manageable</a:t>
          </a:r>
          <a:endParaRPr lang="nl-NL" sz="1600" b="1" kern="1200" dirty="0"/>
        </a:p>
      </dsp:txBody>
      <dsp:txXfrm>
        <a:off x="5295900" y="163556"/>
        <a:ext cx="2321718" cy="875750"/>
      </dsp:txXfrm>
    </dsp:sp>
    <dsp:sp modelId="{471454F7-FD33-4A79-90B9-8436E9D92A9A}">
      <dsp:nvSpPr>
        <dsp:cNvPr id="0" name=""/>
        <dsp:cNvSpPr/>
      </dsp:nvSpPr>
      <dsp:spPr>
        <a:xfrm>
          <a:off x="5295900" y="1042171"/>
          <a:ext cx="2321718" cy="3176888"/>
        </a:xfrm>
        <a:prstGeom prst="rect">
          <a:avLst/>
        </a:prstGeom>
        <a:solidFill>
          <a:schemeClr val="accent1">
            <a:alpha val="90000"/>
            <a:tint val="40000"/>
            <a:hueOff val="0"/>
            <a:satOff val="0"/>
            <a:lumOff val="0"/>
            <a:alphaOff val="0"/>
          </a:schemeClr>
        </a:solidFill>
        <a:ln w="9525" cap="flat" cmpd="sng" algn="ctr">
          <a:solidFill>
            <a:srgbClr val="002776">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600"/>
            </a:spcAft>
            <a:buChar char="••"/>
          </a:pPr>
          <a:r>
            <a:rPr lang="en-US" sz="1600" kern="1200" dirty="0" smtClean="0"/>
            <a:t>Products can be implemented individually (modularized approach)</a:t>
          </a:r>
          <a:endParaRPr lang="nl-NL" sz="1600" kern="1200" dirty="0"/>
        </a:p>
        <a:p>
          <a:pPr marL="171450" lvl="1" indent="-171450" algn="l" defTabSz="711200">
            <a:lnSpc>
              <a:spcPct val="100000"/>
            </a:lnSpc>
            <a:spcBef>
              <a:spcPct val="0"/>
            </a:spcBef>
            <a:spcAft>
              <a:spcPts val="600"/>
            </a:spcAft>
            <a:buChar char="••"/>
          </a:pPr>
          <a:r>
            <a:rPr lang="nl-NL" sz="1600" kern="1200" dirty="0" smtClean="0"/>
            <a:t>Flexible deployment options; on premise, hosted &amp; managed, on demand or an hybrid</a:t>
          </a:r>
          <a:endParaRPr lang="nl-NL" sz="1600" kern="1200" dirty="0"/>
        </a:p>
        <a:p>
          <a:pPr marL="171450" lvl="1" indent="-171450" algn="l" defTabSz="711200">
            <a:lnSpc>
              <a:spcPct val="100000"/>
            </a:lnSpc>
            <a:spcBef>
              <a:spcPct val="0"/>
            </a:spcBef>
            <a:spcAft>
              <a:spcPts val="600"/>
            </a:spcAft>
            <a:buChar char="••"/>
          </a:pPr>
          <a:r>
            <a:rPr lang="nl-NL" sz="1600" kern="1200" dirty="0" smtClean="0"/>
            <a:t>Rapid setup, with Setup Manager</a:t>
          </a:r>
          <a:endParaRPr lang="nl-NL" sz="1600" kern="1200" dirty="0"/>
        </a:p>
      </dsp:txBody>
      <dsp:txXfrm>
        <a:off x="5295900" y="1042171"/>
        <a:ext cx="2321718" cy="317688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A90D3F-3329-40CA-8E08-73862618F5A2}">
      <dsp:nvSpPr>
        <dsp:cNvPr id="0" name=""/>
        <dsp:cNvSpPr/>
      </dsp:nvSpPr>
      <dsp:spPr>
        <a:xfrm>
          <a:off x="0" y="0"/>
          <a:ext cx="7474246" cy="2280851"/>
        </a:xfrm>
        <a:prstGeom prst="roundRect">
          <a:avLst>
            <a:gd name="adj" fmla="val 10000"/>
          </a:avLst>
        </a:prstGeom>
        <a:solidFill>
          <a:schemeClr val="accent2">
            <a:alpha val="90000"/>
            <a:tint val="40000"/>
            <a:hueOff val="0"/>
            <a:satOff val="0"/>
            <a:lumOff val="0"/>
            <a:alphaOff val="0"/>
          </a:schemeClr>
        </a:solidFill>
        <a:ln w="25400" cap="flat" cmpd="sng" algn="ctr">
          <a:noFill/>
          <a:prstDash val="solid"/>
        </a:ln>
        <a:effectLst>
          <a:innerShdw blurRad="63500" dist="50800" dir="5400000">
            <a:prstClr val="black">
              <a:alpha val="50000"/>
            </a:prstClr>
          </a:innerShdw>
        </a:effectLst>
      </dsp:spPr>
      <dsp:style>
        <a:lnRef idx="2">
          <a:scrgbClr r="0" g="0" b="0"/>
        </a:lnRef>
        <a:fillRef idx="1">
          <a:scrgbClr r="0" g="0" b="0"/>
        </a:fillRef>
        <a:effectRef idx="0">
          <a:scrgbClr r="0" g="0" b="0"/>
        </a:effectRef>
        <a:fontRef idx="minor"/>
      </dsp:style>
    </dsp:sp>
    <dsp:sp modelId="{6D88AAC3-5A38-40C9-B89D-F3FDFF298B84}">
      <dsp:nvSpPr>
        <dsp:cNvPr id="0" name=""/>
        <dsp:cNvSpPr/>
      </dsp:nvSpPr>
      <dsp:spPr>
        <a:xfrm>
          <a:off x="226285" y="304113"/>
          <a:ext cx="1632947" cy="1672624"/>
        </a:xfrm>
        <a:prstGeom prst="roundRect">
          <a:avLst>
            <a:gd name="adj" fmla="val 10000"/>
          </a:avLst>
        </a:prstGeom>
        <a:blipFill rotWithShape="0">
          <a:blip xmlns:r="http://schemas.openxmlformats.org/officeDocument/2006/relationships" r:embed="rId1"/>
          <a:stretch>
            <a:fillRect/>
          </a:stretch>
        </a:blip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ABDEDB9F-2B61-4314-B935-D72DB3AB2266}">
      <dsp:nvSpPr>
        <dsp:cNvPr id="0" name=""/>
        <dsp:cNvSpPr/>
      </dsp:nvSpPr>
      <dsp:spPr>
        <a:xfrm rot="10800000">
          <a:off x="226285" y="2280851"/>
          <a:ext cx="1632947" cy="2787707"/>
        </a:xfrm>
        <a:prstGeom prst="round2SameRect">
          <a:avLst>
            <a:gd name="adj1" fmla="val 10500"/>
            <a:gd name="adj2" fmla="val 0"/>
          </a:avLst>
        </a:prstGeom>
        <a:solidFill>
          <a:schemeClr val="tx2"/>
        </a:solidFill>
        <a:ln w="25400" cap="flat" cmpd="sng" algn="ctr">
          <a:no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28016" numCol="1" spcCol="1270" anchor="t" anchorCtr="0">
          <a:noAutofit/>
        </a:bodyPr>
        <a:lstStyle/>
        <a:p>
          <a:pPr lvl="0" algn="ctr" defTabSz="800100">
            <a:lnSpc>
              <a:spcPct val="10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100% Open Standards</a:t>
          </a:r>
          <a:endParaRPr lang="en-US" sz="1800" b="1" kern="1200" dirty="0">
            <a:solidFill>
              <a:schemeClr val="bg1"/>
            </a:solidFill>
            <a:effectLst>
              <a:outerShdw blurRad="50800" dist="38100" dir="2700000" algn="tl" rotWithShape="0">
                <a:prstClr val="black">
                  <a:alpha val="40000"/>
                </a:prstClr>
              </a:outerShdw>
            </a:effectLst>
          </a:endParaRPr>
        </a:p>
      </dsp:txBody>
      <dsp:txXfrm rot="10800000">
        <a:off x="226285" y="2280851"/>
        <a:ext cx="1632947" cy="2787707"/>
      </dsp:txXfrm>
    </dsp:sp>
    <dsp:sp modelId="{25C0CBF0-0AA9-4147-A0BD-3DA732F0D687}">
      <dsp:nvSpPr>
        <dsp:cNvPr id="0" name=""/>
        <dsp:cNvSpPr/>
      </dsp:nvSpPr>
      <dsp:spPr>
        <a:xfrm>
          <a:off x="3840717" y="301303"/>
          <a:ext cx="1632947" cy="1672624"/>
        </a:xfrm>
        <a:prstGeom prst="roundRect">
          <a:avLst>
            <a:gd name="adj" fmla="val 10000"/>
          </a:avLst>
        </a:prstGeom>
        <a:blipFill rotWithShape="0">
          <a:blip xmlns:r="http://schemas.openxmlformats.org/officeDocument/2006/relationships" r:embed="rId2"/>
          <a:stretch>
            <a:fillRect/>
          </a:stretch>
        </a:blip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6E39CF0-C34F-4626-9CD1-F91DF54D20CE}">
      <dsp:nvSpPr>
        <dsp:cNvPr id="0" name=""/>
        <dsp:cNvSpPr/>
      </dsp:nvSpPr>
      <dsp:spPr>
        <a:xfrm rot="10800000">
          <a:off x="2022528" y="2280851"/>
          <a:ext cx="1632947" cy="2787707"/>
        </a:xfrm>
        <a:prstGeom prst="round2SameRect">
          <a:avLst>
            <a:gd name="adj1" fmla="val 10500"/>
            <a:gd name="adj2" fmla="val 0"/>
          </a:avLst>
        </a:prstGeom>
        <a:solidFill>
          <a:schemeClr val="tx2"/>
        </a:solidFill>
        <a:ln w="25400" cap="flat" cmpd="sng" algn="ctr">
          <a:no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28016" numCol="1" spcCol="1270" anchor="t" anchorCtr="0">
          <a:noAutofit/>
        </a:bodyPr>
        <a:lstStyle/>
        <a:p>
          <a:pPr lvl="0" algn="ctr" defTabSz="800100">
            <a:lnSpc>
              <a:spcPct val="10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User Experience</a:t>
          </a:r>
          <a:endParaRPr lang="en-US" sz="1800" b="1" kern="1200" dirty="0">
            <a:solidFill>
              <a:schemeClr val="bg1"/>
            </a:solidFill>
            <a:effectLst>
              <a:outerShdw blurRad="50800" dist="38100" dir="2700000" algn="tl" rotWithShape="0">
                <a:prstClr val="black">
                  <a:alpha val="40000"/>
                </a:prstClr>
              </a:outerShdw>
            </a:effectLst>
          </a:endParaRPr>
        </a:p>
      </dsp:txBody>
      <dsp:txXfrm rot="10800000">
        <a:off x="2022528" y="2280851"/>
        <a:ext cx="1632947" cy="2787707"/>
      </dsp:txXfrm>
    </dsp:sp>
    <dsp:sp modelId="{DFC851D6-35F7-4031-BDCB-958009223A45}">
      <dsp:nvSpPr>
        <dsp:cNvPr id="0" name=""/>
        <dsp:cNvSpPr/>
      </dsp:nvSpPr>
      <dsp:spPr>
        <a:xfrm>
          <a:off x="1991583" y="308964"/>
          <a:ext cx="1632947" cy="1672624"/>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A355B5-0A51-4827-86C5-9B5D071F4310}">
      <dsp:nvSpPr>
        <dsp:cNvPr id="0" name=""/>
        <dsp:cNvSpPr/>
      </dsp:nvSpPr>
      <dsp:spPr>
        <a:xfrm rot="10800000">
          <a:off x="3818770" y="2280851"/>
          <a:ext cx="1632947" cy="2787707"/>
        </a:xfrm>
        <a:prstGeom prst="round2SameRect">
          <a:avLst>
            <a:gd name="adj1" fmla="val 10500"/>
            <a:gd name="adj2" fmla="val 0"/>
          </a:avLst>
        </a:prstGeom>
        <a:solidFill>
          <a:schemeClr val="tx2"/>
        </a:solidFill>
        <a:ln w="25400" cap="flat" cmpd="sng" algn="ctr">
          <a:no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28016" numCol="1" spcCol="1270" anchor="t" anchorCtr="0">
          <a:noAutofit/>
        </a:bodyPr>
        <a:lstStyle/>
        <a:p>
          <a:pPr lvl="0" algn="ctr" defTabSz="800100">
            <a:lnSpc>
              <a:spcPct val="10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Cloud Computing</a:t>
          </a:r>
          <a:endParaRPr lang="en-US" sz="1800" b="1" kern="1200" dirty="0">
            <a:solidFill>
              <a:schemeClr val="bg1"/>
            </a:solidFill>
            <a:effectLst>
              <a:outerShdw blurRad="50800" dist="38100" dir="2700000" algn="tl" rotWithShape="0">
                <a:prstClr val="black">
                  <a:alpha val="40000"/>
                </a:prstClr>
              </a:outerShdw>
            </a:effectLst>
          </a:endParaRPr>
        </a:p>
      </dsp:txBody>
      <dsp:txXfrm rot="10800000">
        <a:off x="3818770" y="2280851"/>
        <a:ext cx="1632947" cy="2787707"/>
      </dsp:txXfrm>
    </dsp:sp>
    <dsp:sp modelId="{6F23ACE8-3D2A-4158-B0BC-3D81C3DB6A9F}">
      <dsp:nvSpPr>
        <dsp:cNvPr id="0" name=""/>
        <dsp:cNvSpPr/>
      </dsp:nvSpPr>
      <dsp:spPr>
        <a:xfrm>
          <a:off x="5615013" y="304113"/>
          <a:ext cx="1632947" cy="1672624"/>
        </a:xfrm>
        <a:prstGeom prst="roundRect">
          <a:avLst>
            <a:gd name="adj" fmla="val 10000"/>
          </a:avLst>
        </a:prstGeom>
        <a:blipFill rotWithShape="0">
          <a:blip xmlns:r="http://schemas.openxmlformats.org/officeDocument/2006/relationships" r:embed="rId3"/>
          <a:stretch>
            <a:fillRect/>
          </a:stretch>
        </a:blip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0CB1D707-4B47-4D3B-A510-8C69B473E19D}">
      <dsp:nvSpPr>
        <dsp:cNvPr id="0" name=""/>
        <dsp:cNvSpPr/>
      </dsp:nvSpPr>
      <dsp:spPr>
        <a:xfrm rot="10800000">
          <a:off x="5615013" y="2280851"/>
          <a:ext cx="1632947" cy="2787707"/>
        </a:xfrm>
        <a:prstGeom prst="round2SameRect">
          <a:avLst>
            <a:gd name="adj1" fmla="val 10500"/>
            <a:gd name="adj2" fmla="val 0"/>
          </a:avLst>
        </a:prstGeom>
        <a:solidFill>
          <a:schemeClr val="tx2"/>
        </a:solidFill>
        <a:ln w="25400" cap="flat" cmpd="sng" algn="ctr">
          <a:no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28016" numCol="1" spcCol="1270" anchor="t" anchorCtr="0">
          <a:noAutofit/>
        </a:bodyPr>
        <a:lstStyle/>
        <a:p>
          <a:pPr lvl="0" algn="ctr" defTabSz="800100">
            <a:lnSpc>
              <a:spcPct val="100000"/>
            </a:lnSpc>
            <a:spcBef>
              <a:spcPct val="0"/>
            </a:spcBef>
            <a:spcAft>
              <a:spcPct val="35000"/>
            </a:spcAft>
          </a:pPr>
          <a:r>
            <a:rPr lang="en-US" sz="1800" b="1" kern="1200" dirty="0" smtClean="0">
              <a:solidFill>
                <a:schemeClr val="bg1"/>
              </a:solidFill>
              <a:effectLst>
                <a:outerShdw blurRad="50800" dist="38100" dir="2700000" algn="tl" rotWithShape="0">
                  <a:prstClr val="black">
                    <a:alpha val="40000"/>
                  </a:prstClr>
                </a:outerShdw>
              </a:effectLst>
            </a:rPr>
            <a:t>Mobile Computing</a:t>
          </a:r>
          <a:endParaRPr lang="en-US" sz="1800" b="1" kern="1200" dirty="0">
            <a:solidFill>
              <a:schemeClr val="bg1"/>
            </a:solidFill>
            <a:effectLst>
              <a:outerShdw blurRad="50800" dist="38100" dir="2700000" algn="tl" rotWithShape="0">
                <a:prstClr val="black">
                  <a:alpha val="40000"/>
                </a:prstClr>
              </a:outerShdw>
            </a:effectLst>
          </a:endParaRPr>
        </a:p>
      </dsp:txBody>
      <dsp:txXfrm rot="10800000">
        <a:off x="5615013" y="2280851"/>
        <a:ext cx="1632947" cy="278770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0BB63F-7E61-48D2-BE53-B177CA9D7571}">
      <dsp:nvSpPr>
        <dsp:cNvPr id="0" name=""/>
        <dsp:cNvSpPr/>
      </dsp:nvSpPr>
      <dsp:spPr>
        <a:xfrm>
          <a:off x="2667" y="757635"/>
          <a:ext cx="2600324" cy="104012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Full Suite</a:t>
          </a:r>
          <a:endParaRPr lang="en-US" sz="2400" kern="1200" dirty="0"/>
        </a:p>
      </dsp:txBody>
      <dsp:txXfrm>
        <a:off x="2667" y="757635"/>
        <a:ext cx="2600324" cy="1040129"/>
      </dsp:txXfrm>
    </dsp:sp>
    <dsp:sp modelId="{D5A11AA0-1726-4CA2-A282-669557CE8A01}">
      <dsp:nvSpPr>
        <dsp:cNvPr id="0" name=""/>
        <dsp:cNvSpPr/>
      </dsp:nvSpPr>
      <dsp:spPr>
        <a:xfrm>
          <a:off x="2667" y="1797764"/>
          <a:ext cx="2600324" cy="28547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200000"/>
            </a:lnSpc>
            <a:spcBef>
              <a:spcPct val="0"/>
            </a:spcBef>
            <a:spcAft>
              <a:spcPct val="15000"/>
            </a:spcAft>
            <a:buChar char="••"/>
          </a:pPr>
          <a:r>
            <a:rPr lang="en-US" sz="1400" kern="1200" dirty="0" smtClean="0"/>
            <a:t>Global – 5000 Employees</a:t>
          </a:r>
          <a:endParaRPr lang="en-US" sz="1400" kern="1200" dirty="0"/>
        </a:p>
        <a:p>
          <a:pPr marL="114300" lvl="1" indent="-114300" algn="l" defTabSz="622300">
            <a:lnSpc>
              <a:spcPct val="200000"/>
            </a:lnSpc>
            <a:spcBef>
              <a:spcPct val="0"/>
            </a:spcBef>
            <a:spcAft>
              <a:spcPct val="15000"/>
            </a:spcAft>
            <a:buChar char="••"/>
          </a:pPr>
          <a:r>
            <a:rPr lang="en-US" sz="1400" kern="1200" dirty="0" smtClean="0"/>
            <a:t>PeopleSoft Migration</a:t>
          </a:r>
          <a:endParaRPr lang="en-US" sz="1400" kern="1200" dirty="0"/>
        </a:p>
        <a:p>
          <a:pPr marL="114300" lvl="1" indent="-114300" algn="l" defTabSz="622300">
            <a:lnSpc>
              <a:spcPct val="200000"/>
            </a:lnSpc>
            <a:spcBef>
              <a:spcPct val="0"/>
            </a:spcBef>
            <a:spcAft>
              <a:spcPct val="15000"/>
            </a:spcAft>
            <a:buChar char="••"/>
          </a:pPr>
          <a:r>
            <a:rPr lang="en-US" sz="1400" kern="1200" dirty="0" smtClean="0"/>
            <a:t>HR, BEN, Comp, </a:t>
          </a:r>
          <a:r>
            <a:rPr lang="en-US" sz="1400" kern="1200" dirty="0" err="1" smtClean="0"/>
            <a:t>Perf</a:t>
          </a:r>
          <a:r>
            <a:rPr lang="en-US" sz="1400" kern="1200" dirty="0" smtClean="0"/>
            <a:t> Mgmt </a:t>
          </a:r>
          <a:endParaRPr lang="en-US" sz="1400" kern="1200" dirty="0"/>
        </a:p>
        <a:p>
          <a:pPr marL="114300" lvl="1" indent="-114300" algn="l" defTabSz="622300">
            <a:lnSpc>
              <a:spcPct val="200000"/>
            </a:lnSpc>
            <a:spcBef>
              <a:spcPct val="0"/>
            </a:spcBef>
            <a:spcAft>
              <a:spcPct val="15000"/>
            </a:spcAft>
            <a:buChar char="••"/>
          </a:pPr>
          <a:r>
            <a:rPr lang="en-US" sz="1400" kern="1200" dirty="0" smtClean="0"/>
            <a:t>Global Process Design</a:t>
          </a:r>
          <a:endParaRPr lang="en-US" sz="1400" kern="1200" dirty="0"/>
        </a:p>
        <a:p>
          <a:pPr marL="114300" lvl="1" indent="-114300" algn="l" defTabSz="622300">
            <a:lnSpc>
              <a:spcPct val="200000"/>
            </a:lnSpc>
            <a:spcBef>
              <a:spcPct val="0"/>
            </a:spcBef>
            <a:spcAft>
              <a:spcPct val="15000"/>
            </a:spcAft>
            <a:buChar char="••"/>
          </a:pPr>
          <a:r>
            <a:rPr lang="en-US" sz="1400" kern="1200" dirty="0" smtClean="0"/>
            <a:t>Eight Months Duration</a:t>
          </a:r>
          <a:endParaRPr lang="en-US" sz="1400" kern="1200" dirty="0"/>
        </a:p>
      </dsp:txBody>
      <dsp:txXfrm>
        <a:off x="2667" y="1797764"/>
        <a:ext cx="2600324" cy="2854799"/>
      </dsp:txXfrm>
    </dsp:sp>
    <dsp:sp modelId="{7D4E8157-C013-4109-8B06-2CEA21EF9C07}">
      <dsp:nvSpPr>
        <dsp:cNvPr id="0" name=""/>
        <dsp:cNvSpPr/>
      </dsp:nvSpPr>
      <dsp:spPr>
        <a:xfrm>
          <a:off x="2967037" y="757635"/>
          <a:ext cx="2600324" cy="104012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Co-existence</a:t>
          </a:r>
          <a:endParaRPr lang="en-US" sz="2400" kern="1200" dirty="0"/>
        </a:p>
      </dsp:txBody>
      <dsp:txXfrm>
        <a:off x="2967037" y="757635"/>
        <a:ext cx="2600324" cy="1040129"/>
      </dsp:txXfrm>
    </dsp:sp>
    <dsp:sp modelId="{7AA9DE55-2AEE-405B-A8C2-58046CDE190D}">
      <dsp:nvSpPr>
        <dsp:cNvPr id="0" name=""/>
        <dsp:cNvSpPr/>
      </dsp:nvSpPr>
      <dsp:spPr>
        <a:xfrm>
          <a:off x="2967037" y="1797764"/>
          <a:ext cx="2600324" cy="28547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200000"/>
            </a:lnSpc>
            <a:spcBef>
              <a:spcPct val="0"/>
            </a:spcBef>
            <a:spcAft>
              <a:spcPct val="15000"/>
            </a:spcAft>
            <a:buChar char="••"/>
          </a:pPr>
          <a:r>
            <a:rPr lang="en-US" sz="1400" kern="1200" dirty="0" smtClean="0"/>
            <a:t>Global – 25k Employees</a:t>
          </a:r>
        </a:p>
        <a:p>
          <a:pPr marL="114300" lvl="1" indent="-114300" algn="l" defTabSz="622300">
            <a:lnSpc>
              <a:spcPct val="200000"/>
            </a:lnSpc>
            <a:spcBef>
              <a:spcPct val="0"/>
            </a:spcBef>
            <a:spcAft>
              <a:spcPct val="15000"/>
            </a:spcAft>
            <a:buChar char="••"/>
          </a:pPr>
          <a:r>
            <a:rPr lang="en-US" sz="1400" kern="1200" dirty="0" smtClean="0"/>
            <a:t>EBS Co-existence</a:t>
          </a:r>
        </a:p>
        <a:p>
          <a:pPr marL="114300" lvl="1" indent="-114300" algn="l" defTabSz="622300">
            <a:lnSpc>
              <a:spcPct val="200000"/>
            </a:lnSpc>
            <a:spcBef>
              <a:spcPct val="0"/>
            </a:spcBef>
            <a:spcAft>
              <a:spcPct val="15000"/>
            </a:spcAft>
            <a:buChar char="••"/>
          </a:pPr>
          <a:r>
            <a:rPr lang="en-US" sz="1400" kern="1200" dirty="0" smtClean="0"/>
            <a:t>Performance Mgmt</a:t>
          </a:r>
        </a:p>
        <a:p>
          <a:pPr marL="114300" lvl="1" indent="-114300" algn="l" defTabSz="622300">
            <a:lnSpc>
              <a:spcPct val="200000"/>
            </a:lnSpc>
            <a:spcBef>
              <a:spcPct val="0"/>
            </a:spcBef>
            <a:spcAft>
              <a:spcPct val="15000"/>
            </a:spcAft>
            <a:buChar char="••"/>
          </a:pPr>
          <a:r>
            <a:rPr lang="en-US" sz="1400" kern="1200" dirty="0" smtClean="0"/>
            <a:t>Global Process Design</a:t>
          </a:r>
        </a:p>
        <a:p>
          <a:pPr marL="114300" lvl="1" indent="-114300" algn="l" defTabSz="622300">
            <a:lnSpc>
              <a:spcPct val="200000"/>
            </a:lnSpc>
            <a:spcBef>
              <a:spcPct val="0"/>
            </a:spcBef>
            <a:spcAft>
              <a:spcPct val="15000"/>
            </a:spcAft>
            <a:buChar char="••"/>
          </a:pPr>
          <a:r>
            <a:rPr lang="en-US" sz="1400" kern="1200" dirty="0" smtClean="0"/>
            <a:t>Five Months Duration</a:t>
          </a:r>
        </a:p>
      </dsp:txBody>
      <dsp:txXfrm>
        <a:off x="2967037" y="1797764"/>
        <a:ext cx="2600324" cy="2854799"/>
      </dsp:txXfrm>
    </dsp:sp>
    <dsp:sp modelId="{DAFDFB06-027A-4832-A6BB-C1AC76CFEAB7}">
      <dsp:nvSpPr>
        <dsp:cNvPr id="0" name=""/>
        <dsp:cNvSpPr/>
      </dsp:nvSpPr>
      <dsp:spPr>
        <a:xfrm>
          <a:off x="5931407" y="757635"/>
          <a:ext cx="2600324" cy="104012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Global</a:t>
          </a:r>
          <a:endParaRPr lang="en-US" sz="2400" kern="1200" dirty="0"/>
        </a:p>
      </dsp:txBody>
      <dsp:txXfrm>
        <a:off x="5931407" y="757635"/>
        <a:ext cx="2600324" cy="1040129"/>
      </dsp:txXfrm>
    </dsp:sp>
    <dsp:sp modelId="{6A5A3924-4270-4C8B-88B5-6F0EBE7724C6}">
      <dsp:nvSpPr>
        <dsp:cNvPr id="0" name=""/>
        <dsp:cNvSpPr/>
      </dsp:nvSpPr>
      <dsp:spPr>
        <a:xfrm>
          <a:off x="5931407" y="1797764"/>
          <a:ext cx="2600324" cy="28547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200000"/>
            </a:lnSpc>
            <a:spcBef>
              <a:spcPct val="0"/>
            </a:spcBef>
            <a:spcAft>
              <a:spcPct val="15000"/>
            </a:spcAft>
            <a:buChar char="••"/>
          </a:pPr>
          <a:r>
            <a:rPr lang="en-US" sz="1400" kern="1200" dirty="0" smtClean="0"/>
            <a:t>1000 Employees</a:t>
          </a:r>
        </a:p>
        <a:p>
          <a:pPr marL="114300" lvl="1" indent="-114300" algn="l" defTabSz="622300">
            <a:lnSpc>
              <a:spcPct val="200000"/>
            </a:lnSpc>
            <a:spcBef>
              <a:spcPct val="0"/>
            </a:spcBef>
            <a:spcAft>
              <a:spcPct val="15000"/>
            </a:spcAft>
            <a:buChar char="••"/>
          </a:pPr>
          <a:r>
            <a:rPr lang="en-US" sz="1400" b="0" kern="1200" dirty="0" smtClean="0"/>
            <a:t>International</a:t>
          </a:r>
        </a:p>
        <a:p>
          <a:pPr marL="114300" lvl="1" indent="-114300" algn="l" defTabSz="622300">
            <a:lnSpc>
              <a:spcPct val="200000"/>
            </a:lnSpc>
            <a:spcBef>
              <a:spcPct val="0"/>
            </a:spcBef>
            <a:spcAft>
              <a:spcPct val="15000"/>
            </a:spcAft>
            <a:buChar char="••"/>
          </a:pPr>
          <a:r>
            <a:rPr lang="en-US" sz="1400" kern="1200" dirty="0" smtClean="0"/>
            <a:t>Compensation, </a:t>
          </a:r>
          <a:r>
            <a:rPr lang="en-US" sz="1400" kern="1200" dirty="0" err="1" smtClean="0"/>
            <a:t>Perf</a:t>
          </a:r>
          <a:r>
            <a:rPr lang="en-US" sz="1400" kern="1200" dirty="0" smtClean="0"/>
            <a:t> Mgmt</a:t>
          </a:r>
        </a:p>
        <a:p>
          <a:pPr marL="114300" lvl="1" indent="-114300" algn="l" defTabSz="622300">
            <a:lnSpc>
              <a:spcPct val="200000"/>
            </a:lnSpc>
            <a:spcBef>
              <a:spcPct val="0"/>
            </a:spcBef>
            <a:spcAft>
              <a:spcPct val="15000"/>
            </a:spcAft>
            <a:buChar char="••"/>
          </a:pPr>
          <a:r>
            <a:rPr lang="en-US" sz="1400" kern="1200" dirty="0" smtClean="0"/>
            <a:t>Global Process Design</a:t>
          </a:r>
        </a:p>
        <a:p>
          <a:pPr marL="114300" lvl="1" indent="-114300" algn="l" defTabSz="622300">
            <a:lnSpc>
              <a:spcPct val="200000"/>
            </a:lnSpc>
            <a:spcBef>
              <a:spcPct val="0"/>
            </a:spcBef>
            <a:spcAft>
              <a:spcPct val="15000"/>
            </a:spcAft>
            <a:buChar char="••"/>
          </a:pPr>
          <a:r>
            <a:rPr lang="en-US" sz="1400" kern="1200" dirty="0" smtClean="0"/>
            <a:t>Seven Months Duration</a:t>
          </a:r>
        </a:p>
      </dsp:txBody>
      <dsp:txXfrm>
        <a:off x="5931407" y="1797764"/>
        <a:ext cx="2600324" cy="28547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4813" cy="495300"/>
          </a:xfrm>
          <a:prstGeom prst="rect">
            <a:avLst/>
          </a:prstGeom>
          <a:noFill/>
          <a:ln w="9525">
            <a:noFill/>
            <a:miter lim="800000"/>
            <a:headEnd/>
            <a:tailEnd/>
          </a:ln>
        </p:spPr>
        <p:txBody>
          <a:bodyPr vert="horz" wrap="square" lIns="63442" tIns="31721" rIns="63442" bIns="31721" numCol="1" anchor="t" anchorCtr="0" compatLnSpc="1">
            <a:prstTxWarp prst="textNoShape">
              <a:avLst/>
            </a:prstTxWarp>
          </a:bodyPr>
          <a:lstStyle>
            <a:lvl1pPr defTabSz="635000">
              <a:defRPr sz="800" dirty="0"/>
            </a:lvl1pPr>
          </a:lstStyle>
          <a:p>
            <a:pPr>
              <a:defRPr/>
            </a:pPr>
            <a:endParaRPr lang="en-GB"/>
          </a:p>
        </p:txBody>
      </p:sp>
      <p:sp>
        <p:nvSpPr>
          <p:cNvPr id="3" name="Date Placeholder 2"/>
          <p:cNvSpPr>
            <a:spLocks noGrp="1"/>
          </p:cNvSpPr>
          <p:nvPr>
            <p:ph type="dt" sz="quarter" idx="1"/>
          </p:nvPr>
        </p:nvSpPr>
        <p:spPr bwMode="auto">
          <a:xfrm>
            <a:off x="3849688" y="0"/>
            <a:ext cx="2943225" cy="495300"/>
          </a:xfrm>
          <a:prstGeom prst="rect">
            <a:avLst/>
          </a:prstGeom>
          <a:noFill/>
          <a:ln w="9525">
            <a:noFill/>
            <a:miter lim="800000"/>
            <a:headEnd/>
            <a:tailEnd/>
          </a:ln>
        </p:spPr>
        <p:txBody>
          <a:bodyPr vert="horz" wrap="square" lIns="63442" tIns="31721" rIns="63442" bIns="31721" numCol="1" anchor="t" anchorCtr="0" compatLnSpc="1">
            <a:prstTxWarp prst="textNoShape">
              <a:avLst/>
            </a:prstTxWarp>
          </a:bodyPr>
          <a:lstStyle>
            <a:lvl1pPr algn="r" defTabSz="635000">
              <a:defRPr sz="800"/>
            </a:lvl1pPr>
          </a:lstStyle>
          <a:p>
            <a:pPr>
              <a:defRPr/>
            </a:pPr>
            <a:fld id="{D8F4E171-0629-4DEA-8FE5-2265E5347281}" type="datetimeFigureOut">
              <a:rPr lang="en-US"/>
              <a:pPr>
                <a:defRPr/>
              </a:pPr>
              <a:t>10/27/2011</a:t>
            </a:fld>
            <a:endParaRPr lang="en-GB" dirty="0"/>
          </a:p>
        </p:txBody>
      </p:sp>
      <p:sp>
        <p:nvSpPr>
          <p:cNvPr id="4" name="Footer Placeholder 3"/>
          <p:cNvSpPr>
            <a:spLocks noGrp="1"/>
          </p:cNvSpPr>
          <p:nvPr>
            <p:ph type="ftr" sz="quarter" idx="2"/>
          </p:nvPr>
        </p:nvSpPr>
        <p:spPr bwMode="auto">
          <a:xfrm>
            <a:off x="0" y="9409113"/>
            <a:ext cx="2944813" cy="495300"/>
          </a:xfrm>
          <a:prstGeom prst="rect">
            <a:avLst/>
          </a:prstGeom>
          <a:noFill/>
          <a:ln w="9525">
            <a:noFill/>
            <a:miter lim="800000"/>
            <a:headEnd/>
            <a:tailEnd/>
          </a:ln>
        </p:spPr>
        <p:txBody>
          <a:bodyPr vert="horz" wrap="square" lIns="63442" tIns="31721" rIns="63442" bIns="31721" numCol="1" anchor="b" anchorCtr="0" compatLnSpc="1">
            <a:prstTxWarp prst="textNoShape">
              <a:avLst/>
            </a:prstTxWarp>
          </a:bodyPr>
          <a:lstStyle>
            <a:lvl1pPr defTabSz="635000">
              <a:defRPr sz="800" dirty="0"/>
            </a:lvl1pPr>
          </a:lstStyle>
          <a:p>
            <a:pPr>
              <a:defRPr/>
            </a:pPr>
            <a:endParaRPr lang="en-GB"/>
          </a:p>
        </p:txBody>
      </p:sp>
      <p:sp>
        <p:nvSpPr>
          <p:cNvPr id="5" name="Slide Number Placeholder 4"/>
          <p:cNvSpPr>
            <a:spLocks noGrp="1"/>
          </p:cNvSpPr>
          <p:nvPr>
            <p:ph type="sldNum" sz="quarter" idx="3"/>
          </p:nvPr>
        </p:nvSpPr>
        <p:spPr bwMode="auto">
          <a:xfrm>
            <a:off x="3849688" y="9409113"/>
            <a:ext cx="2943225" cy="495300"/>
          </a:xfrm>
          <a:prstGeom prst="rect">
            <a:avLst/>
          </a:prstGeom>
          <a:noFill/>
          <a:ln w="9525">
            <a:noFill/>
            <a:miter lim="800000"/>
            <a:headEnd/>
            <a:tailEnd/>
          </a:ln>
        </p:spPr>
        <p:txBody>
          <a:bodyPr vert="horz" wrap="square" lIns="63442" tIns="31721" rIns="63442" bIns="31721" numCol="1" anchor="b" anchorCtr="0" compatLnSpc="1">
            <a:prstTxWarp prst="textNoShape">
              <a:avLst/>
            </a:prstTxWarp>
          </a:bodyPr>
          <a:lstStyle>
            <a:lvl1pPr algn="r" defTabSz="635000">
              <a:defRPr sz="800"/>
            </a:lvl1pPr>
          </a:lstStyle>
          <a:p>
            <a:pPr>
              <a:defRPr/>
            </a:pPr>
            <a:fld id="{65AEFF26-A2D1-4F78-BF02-BDA3A21EB053}" type="slidenum">
              <a:rPr lang="en-GB"/>
              <a:pPr>
                <a:defRPr/>
              </a:pPr>
              <a:t>‹#›</a:t>
            </a:fld>
            <a:endParaRPr lang="en-GB" dirty="0"/>
          </a:p>
        </p:txBody>
      </p:sp>
    </p:spTree>
    <p:extLst>
      <p:ext uri="{BB962C8B-B14F-4D97-AF65-F5344CB8AC3E}">
        <p14:creationId xmlns:p14="http://schemas.microsoft.com/office/powerpoint/2010/main" xmlns="" val="97875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4813" cy="495300"/>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lvl1pPr defTabSz="635000">
              <a:defRPr sz="1200" dirty="0">
                <a:latin typeface="Calibri" pitchFamily="34" charset="0"/>
              </a:defRPr>
            </a:lvl1pPr>
          </a:lstStyle>
          <a:p>
            <a:pPr>
              <a:defRPr/>
            </a:pPr>
            <a:endParaRPr lang="en-GB"/>
          </a:p>
        </p:txBody>
      </p:sp>
      <p:sp>
        <p:nvSpPr>
          <p:cNvPr id="3" name="Date Placeholder 2"/>
          <p:cNvSpPr>
            <a:spLocks noGrp="1"/>
          </p:cNvSpPr>
          <p:nvPr>
            <p:ph type="dt" idx="1"/>
          </p:nvPr>
        </p:nvSpPr>
        <p:spPr bwMode="auto">
          <a:xfrm>
            <a:off x="3849688" y="0"/>
            <a:ext cx="2943225" cy="495300"/>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lvl1pPr algn="r" defTabSz="635000">
              <a:defRPr sz="1200">
                <a:latin typeface="Calibri" pitchFamily="34" charset="0"/>
              </a:defRPr>
            </a:lvl1pPr>
          </a:lstStyle>
          <a:p>
            <a:pPr>
              <a:defRPr/>
            </a:pPr>
            <a:fld id="{A6C25497-7110-4CD9-8EB7-D854FECC23F9}" type="datetimeFigureOut">
              <a:rPr lang="en-US"/>
              <a:pPr>
                <a:defRPr/>
              </a:pPr>
              <a:t>10/27/2011</a:t>
            </a:fld>
            <a:endParaRPr lang="en-GB" dirty="0"/>
          </a:p>
        </p:txBody>
      </p:sp>
      <p:sp>
        <p:nvSpPr>
          <p:cNvPr id="4" name="Slide Image Placeholder 3"/>
          <p:cNvSpPr>
            <a:spLocks noGrp="1" noRot="1" noChangeAspect="1"/>
          </p:cNvSpPr>
          <p:nvPr>
            <p:ph type="sldImg" idx="2"/>
          </p:nvPr>
        </p:nvSpPr>
        <p:spPr>
          <a:xfrm>
            <a:off x="922338" y="742950"/>
            <a:ext cx="4951412" cy="3714750"/>
          </a:xfrm>
          <a:prstGeom prst="rect">
            <a:avLst/>
          </a:prstGeom>
          <a:noFill/>
          <a:ln w="12700">
            <a:solidFill>
              <a:prstClr val="black"/>
            </a:solidFill>
          </a:ln>
        </p:spPr>
        <p:txBody>
          <a:bodyPr vert="horz" lIns="139391" tIns="69696" rIns="139391" bIns="69696" rtlCol="0" anchor="ctr"/>
          <a:lstStyle/>
          <a:p>
            <a:pPr lvl="0"/>
            <a:endParaRPr lang="en-GB" noProof="0" dirty="0"/>
          </a:p>
        </p:txBody>
      </p:sp>
      <p:sp>
        <p:nvSpPr>
          <p:cNvPr id="5" name="Notes Placeholder 4"/>
          <p:cNvSpPr>
            <a:spLocks noGrp="1"/>
          </p:cNvSpPr>
          <p:nvPr>
            <p:ph type="body" sz="quarter" idx="3"/>
          </p:nvPr>
        </p:nvSpPr>
        <p:spPr bwMode="auto">
          <a:xfrm>
            <a:off x="679450" y="4705350"/>
            <a:ext cx="5435600" cy="4457700"/>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endParaRPr lang="en-GB" noProof="0" smtClean="0"/>
          </a:p>
        </p:txBody>
      </p:sp>
      <p:sp>
        <p:nvSpPr>
          <p:cNvPr id="6" name="Footer Placeholder 5"/>
          <p:cNvSpPr>
            <a:spLocks noGrp="1"/>
          </p:cNvSpPr>
          <p:nvPr>
            <p:ph type="ftr" sz="quarter" idx="4"/>
          </p:nvPr>
        </p:nvSpPr>
        <p:spPr bwMode="auto">
          <a:xfrm>
            <a:off x="0" y="9409113"/>
            <a:ext cx="2944813" cy="495300"/>
          </a:xfrm>
          <a:prstGeom prst="rect">
            <a:avLst/>
          </a:prstGeom>
          <a:noFill/>
          <a:ln w="9525">
            <a:noFill/>
            <a:miter lim="800000"/>
            <a:headEnd/>
            <a:tailEnd/>
          </a:ln>
        </p:spPr>
        <p:txBody>
          <a:bodyPr vert="horz" wrap="square" lIns="96723" tIns="48362" rIns="96723" bIns="48362" numCol="1" anchor="b" anchorCtr="0" compatLnSpc="1">
            <a:prstTxWarp prst="textNoShape">
              <a:avLst/>
            </a:prstTxWarp>
          </a:bodyPr>
          <a:lstStyle>
            <a:lvl1pPr defTabSz="635000">
              <a:defRPr sz="1200" dirty="0">
                <a:latin typeface="Calibri" pitchFamily="34" charset="0"/>
              </a:defRPr>
            </a:lvl1pPr>
          </a:lstStyle>
          <a:p>
            <a:pPr>
              <a:defRPr/>
            </a:pPr>
            <a:endParaRPr lang="en-GB"/>
          </a:p>
        </p:txBody>
      </p:sp>
      <p:sp>
        <p:nvSpPr>
          <p:cNvPr id="7" name="Slide Number Placeholder 6"/>
          <p:cNvSpPr>
            <a:spLocks noGrp="1"/>
          </p:cNvSpPr>
          <p:nvPr>
            <p:ph type="sldNum" sz="quarter" idx="5"/>
          </p:nvPr>
        </p:nvSpPr>
        <p:spPr bwMode="auto">
          <a:xfrm>
            <a:off x="3849688" y="9409113"/>
            <a:ext cx="2943225" cy="495300"/>
          </a:xfrm>
          <a:prstGeom prst="rect">
            <a:avLst/>
          </a:prstGeom>
          <a:noFill/>
          <a:ln w="9525">
            <a:noFill/>
            <a:miter lim="800000"/>
            <a:headEnd/>
            <a:tailEnd/>
          </a:ln>
        </p:spPr>
        <p:txBody>
          <a:bodyPr vert="horz" wrap="square" lIns="96723" tIns="48362" rIns="96723" bIns="48362" numCol="1" anchor="b" anchorCtr="0" compatLnSpc="1">
            <a:prstTxWarp prst="textNoShape">
              <a:avLst/>
            </a:prstTxWarp>
          </a:bodyPr>
          <a:lstStyle>
            <a:lvl1pPr algn="r" defTabSz="635000">
              <a:defRPr sz="1200">
                <a:latin typeface="Calibri" pitchFamily="34" charset="0"/>
              </a:defRPr>
            </a:lvl1pPr>
          </a:lstStyle>
          <a:p>
            <a:pPr>
              <a:defRPr/>
            </a:pPr>
            <a:fld id="{DB19E439-0A36-4389-B1D4-036D35E9F4EA}" type="slidenum">
              <a:rPr lang="en-GB"/>
              <a:pPr>
                <a:defRPr/>
              </a:pPr>
              <a:t>‹#›</a:t>
            </a:fld>
            <a:endParaRPr lang="en-GB" dirty="0"/>
          </a:p>
        </p:txBody>
      </p:sp>
    </p:spTree>
    <p:extLst>
      <p:ext uri="{BB962C8B-B14F-4D97-AF65-F5344CB8AC3E}">
        <p14:creationId xmlns:p14="http://schemas.microsoft.com/office/powerpoint/2010/main" xmlns="" val="1961560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742950" indent="-285750" algn="l" rtl="0" eaLnBrk="0" fontAlgn="base" hangingPunct="0">
      <a:spcBef>
        <a:spcPct val="30000"/>
      </a:spcBef>
      <a:spcAft>
        <a:spcPct val="0"/>
      </a:spcAft>
      <a:defRPr sz="1100" kern="1200">
        <a:solidFill>
          <a:schemeClr val="tx1"/>
        </a:solidFill>
        <a:latin typeface="+mn-lt"/>
        <a:ea typeface="+mn-ea"/>
        <a:cs typeface="+mn-cs"/>
      </a:defRPr>
    </a:lvl2pPr>
    <a:lvl3pPr marL="1143000" indent="-228600" algn="l" rtl="0" eaLnBrk="0" fontAlgn="base" hangingPunct="0">
      <a:spcBef>
        <a:spcPct val="30000"/>
      </a:spcBef>
      <a:spcAft>
        <a:spcPct val="0"/>
      </a:spcAft>
      <a:defRPr sz="1100" kern="1200">
        <a:solidFill>
          <a:schemeClr val="tx1"/>
        </a:solidFill>
        <a:latin typeface="+mn-lt"/>
        <a:ea typeface="+mn-ea"/>
        <a:cs typeface="+mn-cs"/>
      </a:defRPr>
    </a:lvl3pPr>
    <a:lvl4pPr marL="1600200" indent="-228600" algn="l" rtl="0" eaLnBrk="0" fontAlgn="base" hangingPunct="0">
      <a:spcBef>
        <a:spcPct val="30000"/>
      </a:spcBef>
      <a:spcAft>
        <a:spcPct val="0"/>
      </a:spcAft>
      <a:defRPr sz="1100" kern="1200">
        <a:solidFill>
          <a:schemeClr val="tx1"/>
        </a:solidFill>
        <a:latin typeface="+mn-lt"/>
        <a:ea typeface="+mn-ea"/>
        <a:cs typeface="+mn-cs"/>
      </a:defRPr>
    </a:lvl4pPr>
    <a:lvl5pPr marL="2057400" indent="-228600" algn="l" rtl="0" eaLnBrk="0" fontAlgn="base" hangingPunct="0">
      <a:spcBef>
        <a:spcPct val="30000"/>
      </a:spcBef>
      <a:spcAft>
        <a:spcPct val="0"/>
      </a:spcAft>
      <a:defRPr sz="1100" kern="1200">
        <a:solidFill>
          <a:schemeClr val="tx1"/>
        </a:solidFill>
        <a:latin typeface="+mn-lt"/>
        <a:ea typeface="+mn-ea"/>
        <a:cs typeface="+mn-cs"/>
      </a:defRPr>
    </a:lvl5pPr>
    <a:lvl6pPr marL="2148780" algn="l" defTabSz="859512" rtl="0" eaLnBrk="1" latinLnBrk="0" hangingPunct="1">
      <a:defRPr sz="1100" kern="1200">
        <a:solidFill>
          <a:schemeClr val="tx1"/>
        </a:solidFill>
        <a:latin typeface="+mn-lt"/>
        <a:ea typeface="+mn-ea"/>
        <a:cs typeface="+mn-cs"/>
      </a:defRPr>
    </a:lvl6pPr>
    <a:lvl7pPr marL="2578536" algn="l" defTabSz="859512" rtl="0" eaLnBrk="1" latinLnBrk="0" hangingPunct="1">
      <a:defRPr sz="1100" kern="1200">
        <a:solidFill>
          <a:schemeClr val="tx1"/>
        </a:solidFill>
        <a:latin typeface="+mn-lt"/>
        <a:ea typeface="+mn-ea"/>
        <a:cs typeface="+mn-cs"/>
      </a:defRPr>
    </a:lvl7pPr>
    <a:lvl8pPr marL="3008291" algn="l" defTabSz="859512" rtl="0" eaLnBrk="1" latinLnBrk="0" hangingPunct="1">
      <a:defRPr sz="1100" kern="1200">
        <a:solidFill>
          <a:schemeClr val="tx1"/>
        </a:solidFill>
        <a:latin typeface="+mn-lt"/>
        <a:ea typeface="+mn-ea"/>
        <a:cs typeface="+mn-cs"/>
      </a:defRPr>
    </a:lvl8pPr>
    <a:lvl9pPr marL="3438048" algn="l" defTabSz="85951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5" name="Slide Image Placeholder 1"/>
          <p:cNvSpPr>
            <a:spLocks noGrp="1" noRot="1" noChangeAspect="1"/>
          </p:cNvSpPr>
          <p:nvPr>
            <p:ph type="sldImg"/>
          </p:nvPr>
        </p:nvSpPr>
        <p:spPr bwMode="auto">
          <a:noFill/>
          <a:ln>
            <a:solidFill>
              <a:srgbClr val="000000"/>
            </a:solidFill>
            <a:miter lim="800000"/>
            <a:headEnd/>
            <a:tailEnd/>
          </a:ln>
        </p:spPr>
      </p:sp>
      <p:sp>
        <p:nvSpPr>
          <p:cNvPr id="559106" name="Notes Placeholder 2"/>
          <p:cNvSpPr>
            <a:spLocks noGrp="1"/>
          </p:cNvSpPr>
          <p:nvPr>
            <p:ph type="body" idx="1"/>
          </p:nvPr>
        </p:nvSpPr>
        <p:spPr>
          <a:noFill/>
          <a:ln/>
        </p:spPr>
        <p:txBody>
          <a:bodyPr/>
          <a:lstStyle/>
          <a:p>
            <a:pPr marL="228600" indent="-228600">
              <a:buFontTx/>
              <a:buChar char="-"/>
            </a:pPr>
            <a:endParaRPr lang="nl-NL" dirty="0" smtClean="0">
              <a:sym typeface="Wingdings" pitchFamily="2" charset="2"/>
            </a:endParaRPr>
          </a:p>
        </p:txBody>
      </p:sp>
      <p:sp>
        <p:nvSpPr>
          <p:cNvPr id="559107" name="Slide Number Placeholder 3"/>
          <p:cNvSpPr>
            <a:spLocks noGrp="1"/>
          </p:cNvSpPr>
          <p:nvPr>
            <p:ph type="sldNum" sz="quarter" idx="5"/>
          </p:nvPr>
        </p:nvSpPr>
        <p:spPr>
          <a:noFill/>
        </p:spPr>
        <p:txBody>
          <a:bodyPr/>
          <a:lstStyle/>
          <a:p>
            <a:fld id="{85F601F7-BB3D-4B28-91F0-18AA61D8F6D3}" type="slidenum">
              <a:rPr lang="en-GB" smtClean="0"/>
              <a:pPr/>
              <a:t>0</a:t>
            </a:fld>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xfrm>
            <a:off x="917147" y="742872"/>
            <a:ext cx="4960207" cy="3714354"/>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p:txBody>
      </p:sp>
      <p:sp>
        <p:nvSpPr>
          <p:cNvPr id="38915" name="Slide Number Placeholder 3"/>
          <p:cNvSpPr>
            <a:spLocks noGrp="1"/>
          </p:cNvSpPr>
          <p:nvPr>
            <p:ph type="sldNum" sz="quarter" idx="5"/>
          </p:nvPr>
        </p:nvSpPr>
        <p:spPr bwMode="auto">
          <a:noFill/>
          <a:ln>
            <a:miter lim="800000"/>
            <a:headEnd/>
            <a:tailEnd/>
          </a:ln>
        </p:spPr>
        <p:txBody>
          <a:bodyPr/>
          <a:lstStyle/>
          <a:p>
            <a:fld id="{D59A7669-4360-49D4-869A-1DEF0072BF82}" type="slidenum">
              <a:rPr lang="en-US"/>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xfrm>
            <a:off x="920750" y="742950"/>
            <a:ext cx="4953000" cy="3714750"/>
          </a:xfrm>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Arial" pitchFamily="34" charset="0"/>
                <a:ea typeface="ＭＳ Ｐゴシック" pitchFamily="34" charset="-128"/>
              </a:rPr>
              <a:t>Recommendations – 2 minutes</a:t>
            </a:r>
          </a:p>
          <a:p>
            <a:endParaRPr lang="en-US" smtClean="0">
              <a:latin typeface="Arial" pitchFamily="34" charset="0"/>
              <a:ea typeface="ＭＳ Ｐゴシック" pitchFamily="34" charset="-128"/>
            </a:endParaRP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Steve: So, we are just about out of time and I</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d like to close with a couple of things.  First, you</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ve heard about all the value of new releases, additional solutions you can leverage and the choices you have for deployment.  But, you may be wondering what does Oracle recommend that you do to get the most out of your applications?  </a:t>
            </a:r>
          </a:p>
          <a:p>
            <a:r>
              <a:rPr lang="en-US" smtClean="0">
                <a:latin typeface="Arial" pitchFamily="34" charset="0"/>
                <a:ea typeface="ＭＳ Ｐゴシック" pitchFamily="34" charset="-128"/>
              </a:rPr>
              <a:t>We recommend that customers consider the following: </a:t>
            </a:r>
          </a:p>
          <a:p>
            <a:r>
              <a:rPr lang="en-US" smtClean="0">
                <a:latin typeface="Arial" pitchFamily="34" charset="0"/>
                <a:ea typeface="ＭＳ Ｐゴシック" pitchFamily="34" charset="-128"/>
              </a:rPr>
              <a:t>1) Upgrade to the latest applications version in order to benefit from the functional and technology advances in every one of the new releases. Each of these releases delivers business value, and each one is certified with Fusion Middleware, the same platform on which Fusion Applications are built. </a:t>
            </a:r>
          </a:p>
          <a:p>
            <a:r>
              <a:rPr lang="en-US" smtClean="0">
                <a:latin typeface="Arial" pitchFamily="34" charset="0"/>
                <a:ea typeface="ＭＳ Ｐゴシック" pitchFamily="34" charset="-128"/>
              </a:rPr>
              <a:t>2) Adopt optimized technology and systems,  Fusion Middleware components if you plan to optimize your existing applications, whether it</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s standardizing on an enterprise business intelligence platform; implementing a SOA-based approach to process integration; or adding a composite application.  Your investment in any of these Fusion Middleware components is protected, since they are identical to what you get in Fusion Applications. In addition, you can start developing new IT skill-sets that will be critical in the future.  Exadata and Exalogic will help you maximize your applications performance. </a:t>
            </a:r>
          </a:p>
          <a:p>
            <a:r>
              <a:rPr lang="en-US" smtClean="0">
                <a:latin typeface="Arial" pitchFamily="34" charset="0"/>
                <a:ea typeface="ＭＳ Ｐゴシック" pitchFamily="34" charset="-128"/>
              </a:rPr>
              <a:t> 3) If you have a business challenge and identify a Fusion module that fits, then you can adopt a co-existence strategy without having to upgrade or modify your existing applications. Then, over time, you can choose to move to a Fusion product family.</a:t>
            </a:r>
          </a:p>
        </p:txBody>
      </p:sp>
      <p:sp>
        <p:nvSpPr>
          <p:cNvPr id="40963" name="Slide Number Placeholder 3"/>
          <p:cNvSpPr>
            <a:spLocks noGrp="1"/>
          </p:cNvSpPr>
          <p:nvPr>
            <p:ph type="sldNum" sz="quarter" idx="5"/>
          </p:nvPr>
        </p:nvSpPr>
        <p:spPr bwMode="auto">
          <a:noFill/>
          <a:ln>
            <a:miter lim="800000"/>
            <a:headEnd/>
            <a:tailEnd/>
          </a:ln>
        </p:spPr>
        <p:txBody>
          <a:bodyPr/>
          <a:lstStyle/>
          <a:p>
            <a:fld id="{07265914-6BE3-4B0E-BAFA-FEE6429C902D}" type="slidenum">
              <a:rPr lang="en-US">
                <a:solidFill>
                  <a:srgbClr val="000000"/>
                </a:solidFill>
                <a:latin typeface="Times"/>
              </a:rPr>
              <a:pPr/>
              <a:t>19</a:t>
            </a:fld>
            <a:endParaRPr lang="en-US">
              <a:solidFill>
                <a:srgbClr val="000000"/>
              </a:solidFill>
              <a:latin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E16D61F-5EA5-457B-B2E0-8839ED63D53D}" type="slidenum">
              <a:rPr lang="en-GB" smtClean="0"/>
              <a:pPr/>
              <a:t>21</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DCF3634-CB8C-4230-B5EC-A4737BA3C98E}" type="slidenum">
              <a:rPr lang="en-US" smtClean="0">
                <a:latin typeface="Arial" pitchFamily="34" charset="0"/>
              </a:rPr>
              <a:pPr/>
              <a:t>28</a:t>
            </a:fld>
            <a:endParaRPr lang="en-US" smtClean="0">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1107646" y="4705350"/>
            <a:ext cx="5007405" cy="4457700"/>
          </a:xfrm>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dirty="0">
                <a:solidFill>
                  <a:schemeClr val="tx2"/>
                </a:solidFill>
              </a:rPr>
              <a:t>Current Environments</a:t>
            </a:r>
          </a:p>
          <a:p>
            <a:r>
              <a:rPr lang="en-US" sz="1200" dirty="0">
                <a:solidFill>
                  <a:schemeClr val="tx2"/>
                </a:solidFill>
              </a:rPr>
              <a:t>45% of customers place orders through multiple channels</a:t>
            </a:r>
          </a:p>
          <a:p>
            <a:r>
              <a:rPr lang="en-US" sz="1200" dirty="0">
                <a:solidFill>
                  <a:schemeClr val="tx2"/>
                </a:solidFill>
              </a:rPr>
              <a:t>Avg. company ha s5.2 order capture applications</a:t>
            </a:r>
          </a:p>
          <a:p>
            <a:r>
              <a:rPr lang="en-US" sz="1200" dirty="0">
                <a:solidFill>
                  <a:schemeClr val="tx2"/>
                </a:solidFill>
              </a:rPr>
              <a:t>Avg. company has 4.3 order fulfillment applications</a:t>
            </a:r>
          </a:p>
          <a:p>
            <a:r>
              <a:rPr lang="en-US" sz="1200" dirty="0">
                <a:solidFill>
                  <a:schemeClr val="tx2"/>
                </a:solidFill>
              </a:rPr>
              <a:t>	60% have partial or no integration</a:t>
            </a:r>
          </a:p>
          <a:p>
            <a:r>
              <a:rPr lang="en-US" sz="1200" dirty="0">
                <a:solidFill>
                  <a:schemeClr val="tx2"/>
                </a:solidFill>
              </a:rPr>
              <a:t>	50% have no or limited data standardization</a:t>
            </a:r>
          </a:p>
          <a:p>
            <a:endParaRPr lang="en-US" sz="1200" dirty="0">
              <a:solidFill>
                <a:schemeClr val="tx2"/>
              </a:solidFill>
            </a:endParaRPr>
          </a:p>
          <a:p>
            <a:r>
              <a:rPr lang="en-US" sz="1200" dirty="0">
                <a:solidFill>
                  <a:schemeClr val="tx2"/>
                </a:solidFill>
              </a:rPr>
              <a:t>Resulting ROI opportunities</a:t>
            </a:r>
          </a:p>
          <a:p>
            <a:r>
              <a:rPr lang="en-US" sz="1200" dirty="0">
                <a:solidFill>
                  <a:schemeClr val="tx2"/>
                </a:solidFill>
              </a:rPr>
              <a:t>Inventories have increased 15%</a:t>
            </a:r>
          </a:p>
          <a:p>
            <a:r>
              <a:rPr lang="en-US" sz="1200" dirty="0">
                <a:solidFill>
                  <a:schemeClr val="tx2"/>
                </a:solidFill>
              </a:rPr>
              <a:t>Order Cycle time has tripled from 1 to 3 days</a:t>
            </a:r>
          </a:p>
          <a:p>
            <a:r>
              <a:rPr lang="en-US" sz="1200" dirty="0">
                <a:solidFill>
                  <a:schemeClr val="tx2"/>
                </a:solidFill>
              </a:rPr>
              <a:t>Order Accuracy is </a:t>
            </a:r>
            <a:r>
              <a:rPr lang="en-US" sz="1200" dirty="0" err="1">
                <a:solidFill>
                  <a:schemeClr val="tx2"/>
                </a:solidFill>
              </a:rPr>
              <a:t>belo</a:t>
            </a:r>
            <a:r>
              <a:rPr lang="en-US" sz="1200" dirty="0">
                <a:solidFill>
                  <a:schemeClr val="tx2"/>
                </a:solidFill>
              </a:rPr>
              <a:t> 85%, often near 70%</a:t>
            </a:r>
          </a:p>
          <a:p>
            <a:r>
              <a:rPr lang="en-US" sz="1200" dirty="0">
                <a:solidFill>
                  <a:schemeClr val="tx2"/>
                </a:solidFill>
              </a:rPr>
              <a:t>Fulfillment costs now &gt;50% of supply chain</a:t>
            </a:r>
          </a:p>
          <a:p>
            <a:r>
              <a:rPr lang="en-US" sz="1200" dirty="0">
                <a:solidFill>
                  <a:schemeClr val="tx2"/>
                </a:solidFill>
              </a:rPr>
              <a:t>High inefficiencies in creating, tracking &amp; expediting </a:t>
            </a:r>
            <a:r>
              <a:rPr lang="en-US" sz="1200" dirty="0" err="1">
                <a:solidFill>
                  <a:schemeClr val="tx2"/>
                </a:solidFill>
              </a:rPr>
              <a:t>fulfilment</a:t>
            </a:r>
            <a:endParaRPr lang="en-US" sz="1200" dirty="0">
              <a:solidFill>
                <a:schemeClr val="tx2"/>
              </a:solidFill>
            </a:endParaRPr>
          </a:p>
          <a:p>
            <a:r>
              <a:rPr lang="en-US" sz="1200" dirty="0">
                <a:solidFill>
                  <a:schemeClr val="tx2"/>
                </a:solidFill>
              </a:rPr>
              <a:t>Lower customer satisfaction due to unmet promises</a:t>
            </a:r>
            <a:endParaRPr lang="nl-NL" dirty="0"/>
          </a:p>
        </p:txBody>
      </p:sp>
      <p:sp>
        <p:nvSpPr>
          <p:cNvPr id="4" name="Tijdelijke aanduiding voor dianummer 3"/>
          <p:cNvSpPr>
            <a:spLocks noGrp="1"/>
          </p:cNvSpPr>
          <p:nvPr>
            <p:ph type="sldNum" sz="quarter" idx="10"/>
          </p:nvPr>
        </p:nvSpPr>
        <p:spPr/>
        <p:txBody>
          <a:bodyPr/>
          <a:lstStyle/>
          <a:p>
            <a:fld id="{0E16D61F-5EA5-457B-B2E0-8839ED63D53D}" type="slidenum">
              <a:rPr lang="en-GB" smtClean="0"/>
              <a:pPr/>
              <a:t>29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0454A62-C566-460A-85B0-DAB676DFF646}" type="slidenum">
              <a:rPr lang="en-US" smtClean="0">
                <a:latin typeface="Times" pitchFamily="-108" charset="0"/>
              </a:rPr>
              <a:pPr/>
              <a:t>30</a:t>
            </a:fld>
            <a:endParaRPr lang="en-US" smtClean="0">
              <a:latin typeface="Times" pitchFamily="-108" charset="0"/>
            </a:endParaRPr>
          </a:p>
        </p:txBody>
      </p:sp>
      <p:sp>
        <p:nvSpPr>
          <p:cNvPr id="55299" name="Rectangle 7"/>
          <p:cNvSpPr txBox="1">
            <a:spLocks noGrp="1" noChangeArrowheads="1"/>
          </p:cNvSpPr>
          <p:nvPr/>
        </p:nvSpPr>
        <p:spPr bwMode="auto">
          <a:xfrm>
            <a:off x="3850217" y="9410700"/>
            <a:ext cx="2944283" cy="495300"/>
          </a:xfrm>
          <a:prstGeom prst="rect">
            <a:avLst/>
          </a:prstGeom>
          <a:noFill/>
          <a:ln w="9525">
            <a:noFill/>
            <a:miter lim="800000"/>
            <a:headEnd/>
            <a:tailEnd/>
          </a:ln>
        </p:spPr>
        <p:txBody>
          <a:bodyPr anchor="b"/>
          <a:lstStyle/>
          <a:p>
            <a:pPr algn="r" eaLnBrk="0" hangingPunct="0">
              <a:lnSpc>
                <a:spcPct val="100000"/>
              </a:lnSpc>
              <a:spcBef>
                <a:spcPct val="0"/>
              </a:spcBef>
              <a:buClrTx/>
            </a:pPr>
            <a:fld id="{7DF29FA9-E6EB-46CC-B338-61CECDA167AD}" type="slidenum">
              <a:rPr lang="en-US" sz="1200" b="0">
                <a:latin typeface="Times" pitchFamily="-108" charset="0"/>
              </a:rPr>
              <a:pPr algn="r" eaLnBrk="0" hangingPunct="0">
                <a:lnSpc>
                  <a:spcPct val="100000"/>
                </a:lnSpc>
                <a:spcBef>
                  <a:spcPct val="0"/>
                </a:spcBef>
                <a:buClrTx/>
              </a:pPr>
              <a:t>30</a:t>
            </a:fld>
            <a:endParaRPr lang="en-US" sz="1200" b="0">
              <a:latin typeface="Times" pitchFamily="-108" charset="0"/>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xfrm>
            <a:off x="679450" y="4705350"/>
            <a:ext cx="5435600" cy="4457700"/>
          </a:xfrm>
          <a:noFill/>
          <a:ln/>
        </p:spPr>
        <p:txBody>
          <a:bodyPr/>
          <a:lstStyle/>
          <a:p>
            <a:pPr lvl="1"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0454A62-C566-460A-85B0-DAB676DFF646}" type="slidenum">
              <a:rPr lang="en-US" smtClean="0">
                <a:latin typeface="Times" pitchFamily="-108" charset="0"/>
              </a:rPr>
              <a:pPr/>
              <a:t>31</a:t>
            </a:fld>
            <a:endParaRPr lang="en-US" smtClean="0">
              <a:latin typeface="Times" pitchFamily="-108" charset="0"/>
            </a:endParaRPr>
          </a:p>
        </p:txBody>
      </p:sp>
      <p:sp>
        <p:nvSpPr>
          <p:cNvPr id="55299" name="Rectangle 7"/>
          <p:cNvSpPr txBox="1">
            <a:spLocks noGrp="1" noChangeArrowheads="1"/>
          </p:cNvSpPr>
          <p:nvPr/>
        </p:nvSpPr>
        <p:spPr bwMode="auto">
          <a:xfrm>
            <a:off x="3850217" y="9410700"/>
            <a:ext cx="2944283" cy="495300"/>
          </a:xfrm>
          <a:prstGeom prst="rect">
            <a:avLst/>
          </a:prstGeom>
          <a:noFill/>
          <a:ln w="9525">
            <a:noFill/>
            <a:miter lim="800000"/>
            <a:headEnd/>
            <a:tailEnd/>
          </a:ln>
        </p:spPr>
        <p:txBody>
          <a:bodyPr anchor="b"/>
          <a:lstStyle/>
          <a:p>
            <a:pPr algn="r" eaLnBrk="0" hangingPunct="0">
              <a:lnSpc>
                <a:spcPct val="100000"/>
              </a:lnSpc>
              <a:spcBef>
                <a:spcPct val="0"/>
              </a:spcBef>
              <a:buClrTx/>
            </a:pPr>
            <a:fld id="{7DF29FA9-E6EB-46CC-B338-61CECDA167AD}" type="slidenum">
              <a:rPr lang="en-US" sz="1200" b="0">
                <a:latin typeface="Times" pitchFamily="-108" charset="0"/>
              </a:rPr>
              <a:pPr algn="r" eaLnBrk="0" hangingPunct="0">
                <a:lnSpc>
                  <a:spcPct val="100000"/>
                </a:lnSpc>
                <a:spcBef>
                  <a:spcPct val="0"/>
                </a:spcBef>
                <a:buClrTx/>
              </a:pPr>
              <a:t>31</a:t>
            </a:fld>
            <a:endParaRPr lang="en-US" sz="1200" b="0">
              <a:latin typeface="Times" pitchFamily="-108" charset="0"/>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xfrm>
            <a:off x="679450" y="4705350"/>
            <a:ext cx="5435600" cy="4457700"/>
          </a:xfrm>
          <a:noFill/>
          <a:ln/>
        </p:spPr>
        <p:txBody>
          <a:bodyPr/>
          <a:lstStyle/>
          <a:p>
            <a:pPr lvl="1"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latin typeface="Arial" pitchFamily="34" charset="0"/>
            </a:endParaRPr>
          </a:p>
        </p:txBody>
      </p:sp>
      <p:sp>
        <p:nvSpPr>
          <p:cNvPr id="57348" name="Slide Number Placeholder 3"/>
          <p:cNvSpPr txBox="1">
            <a:spLocks noGrp="1"/>
          </p:cNvSpPr>
          <p:nvPr/>
        </p:nvSpPr>
        <p:spPr bwMode="auto">
          <a:xfrm>
            <a:off x="3849038" y="9408408"/>
            <a:ext cx="2944283" cy="495300"/>
          </a:xfrm>
          <a:prstGeom prst="rect">
            <a:avLst/>
          </a:prstGeom>
          <a:noFill/>
          <a:ln w="9525">
            <a:noFill/>
            <a:miter lim="800000"/>
            <a:headEnd/>
            <a:tailEnd/>
          </a:ln>
        </p:spPr>
        <p:txBody>
          <a:bodyPr anchor="b"/>
          <a:lstStyle/>
          <a:p>
            <a:pPr algn="r">
              <a:lnSpc>
                <a:spcPct val="100000"/>
              </a:lnSpc>
              <a:spcBef>
                <a:spcPct val="0"/>
              </a:spcBef>
              <a:buClrTx/>
            </a:pPr>
            <a:fld id="{CD729802-C51C-4F4E-BFA7-BC2021BD8816}" type="slidenum">
              <a:rPr lang="en-US"/>
              <a:pPr algn="r">
                <a:lnSpc>
                  <a:spcPct val="100000"/>
                </a:lnSpc>
                <a:spcBef>
                  <a:spcPct val="0"/>
                </a:spcBef>
                <a:buClrTx/>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4EB0B3-8C10-4D46-88AC-AAEFDDC72479}" type="slidenum">
              <a:rPr lang="en-US" smtClean="0"/>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p:spPr>
      </p:sp>
      <p:sp>
        <p:nvSpPr>
          <p:cNvPr id="13315" name="Rectangle 3"/>
          <p:cNvSpPr>
            <a:spLocks noGrp="1"/>
          </p:cNvSpPr>
          <p:nvPr>
            <p:ph type="body" idx="1"/>
          </p:nvPr>
        </p:nvSpPr>
        <p:spPr>
          <a:xfrm>
            <a:off x="677878" y="4706027"/>
            <a:ext cx="5438746" cy="186076"/>
          </a:xfrm>
          <a:noFill/>
          <a:ln/>
        </p:spPr>
        <p:txBody>
          <a:bodyPr/>
          <a:lstStyle/>
          <a:p>
            <a:r>
              <a:rPr lang="en-US" dirty="0" smtClean="0">
                <a:latin typeface="Arial" charset="0"/>
              </a:rPr>
              <a:t>Phased</a:t>
            </a:r>
            <a:r>
              <a:rPr lang="en-US" baseline="0" dirty="0" smtClean="0">
                <a:latin typeface="Arial" charset="0"/>
              </a:rPr>
              <a:t> approach starting with Talent Mgt followed by Compensation.</a:t>
            </a:r>
          </a:p>
          <a:p>
            <a:r>
              <a:rPr lang="en-US" baseline="0" dirty="0" smtClean="0">
                <a:latin typeface="Arial" charset="0"/>
              </a:rPr>
              <a:t>Eliminating PSFT Bolts </a:t>
            </a:r>
            <a:r>
              <a:rPr lang="en-US" baseline="0" dirty="0" err="1" smtClean="0">
                <a:latin typeface="Arial" charset="0"/>
              </a:rPr>
              <a:t>ons</a:t>
            </a:r>
            <a:r>
              <a:rPr lang="en-US" baseline="0" dirty="0" smtClean="0">
                <a:latin typeface="Arial" charset="0"/>
              </a:rPr>
              <a:t> along the way..</a:t>
            </a:r>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600"/>
              </a:spcBef>
              <a:spcAft>
                <a:spcPts val="600"/>
              </a:spcAft>
            </a:pPr>
            <a:r>
              <a:rPr lang="en-US" sz="1100" dirty="0" smtClean="0"/>
              <a:t>For organizations that choose to upgrade to a new Application Unlimited releases, consider</a:t>
            </a:r>
          </a:p>
          <a:p>
            <a:pPr marL="285750" lvl="0" indent="-285750">
              <a:spcBef>
                <a:spcPts val="600"/>
              </a:spcBef>
              <a:spcAft>
                <a:spcPts val="600"/>
              </a:spcAft>
              <a:buFont typeface="Arial" pitchFamily="34" charset="0"/>
              <a:buChar char="•"/>
            </a:pPr>
            <a:r>
              <a:rPr lang="en-US" sz="1100" dirty="0" smtClean="0"/>
              <a:t>Upgrade to AU releases that will provide direct upgrade path to Fusion</a:t>
            </a:r>
          </a:p>
          <a:p>
            <a:pPr marL="285750" lvl="0" indent="-285750">
              <a:spcBef>
                <a:spcPts val="600"/>
              </a:spcBef>
              <a:spcAft>
                <a:spcPts val="600"/>
              </a:spcAft>
              <a:buFont typeface="Arial" pitchFamily="34" charset="0"/>
              <a:buChar char="•"/>
            </a:pPr>
            <a:r>
              <a:rPr lang="en-US" sz="1100" dirty="0" smtClean="0"/>
              <a:t>Move toward SOA as integration platform and build skillsets around Fusion Middleware, JDeveloper, ADF and OBIEE</a:t>
            </a:r>
          </a:p>
          <a:p>
            <a:pPr marL="285750" lvl="0" indent="-285750">
              <a:spcBef>
                <a:spcPts val="600"/>
              </a:spcBef>
              <a:spcAft>
                <a:spcPts val="600"/>
              </a:spcAft>
              <a:buFont typeface="Arial" pitchFamily="34" charset="0"/>
              <a:buChar char="•"/>
            </a:pPr>
            <a:r>
              <a:rPr lang="en-US" sz="1100" dirty="0" smtClean="0"/>
              <a:t>For custom developments or updates, ensure all integration are through supported interface points published in Integration Repository, use BI Publisher and Oracle Application Framework</a:t>
            </a:r>
          </a:p>
          <a:p>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pPr/>
              <a:t>8</a:t>
            </a:fld>
            <a:endParaRPr lang="en-GB" dirty="0"/>
          </a:p>
        </p:txBody>
      </p:sp>
    </p:spTree>
    <p:extLst>
      <p:ext uri="{BB962C8B-B14F-4D97-AF65-F5344CB8AC3E}">
        <p14:creationId xmlns:p14="http://schemas.microsoft.com/office/powerpoint/2010/main" xmlns="" val="2012589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pPr/>
              <a:t>40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56618" y="9545785"/>
            <a:ext cx="157094" cy="184666"/>
          </a:xfrm>
          <a:prstGeom prst="rect">
            <a:avLst/>
          </a:prstGeom>
          <a:noFill/>
          <a:ln w="9525">
            <a:noFill/>
            <a:miter lim="800000"/>
            <a:headEnd/>
            <a:tailEnd/>
          </a:ln>
        </p:spPr>
        <p:txBody>
          <a:bodyPr wrap="none" lIns="0" tIns="0" rIns="0" bIns="0" anchor="b">
            <a:spAutoFit/>
          </a:bodyPr>
          <a:lstStyle/>
          <a:p>
            <a:pPr defTabSz="626364"/>
            <a:fld id="{1EFB3A90-CB7F-4AFE-BD4E-95F8578DF2BB}" type="slidenum">
              <a:rPr lang="en-GB" sz="1200">
                <a:latin typeface="Calibri" pitchFamily="34" charset="0"/>
              </a:rPr>
              <a:pPr defTabSz="626364"/>
              <a:t>41</a:t>
            </a:fld>
            <a:endParaRPr lang="en-GB" sz="1200" dirty="0">
              <a:latin typeface="Calibri" pitchFamily="34" charset="0"/>
            </a:endParaRPr>
          </a:p>
        </p:txBody>
      </p:sp>
      <p:sp>
        <p:nvSpPr>
          <p:cNvPr id="58371" name="Rectangle 2"/>
          <p:cNvSpPr>
            <a:spLocks noGrp="1" noRot="1" noChangeAspect="1" noChangeArrowheads="1" noTextEdit="1"/>
          </p:cNvSpPr>
          <p:nvPr>
            <p:ph type="sldImg"/>
          </p:nvPr>
        </p:nvSpPr>
        <p:spPr bwMode="auto">
          <a:xfrm>
            <a:off x="466725" y="392113"/>
            <a:ext cx="5845175" cy="4384675"/>
          </a:xfrm>
          <a:noFill/>
          <a:ln>
            <a:solidFill>
              <a:srgbClr val="000000"/>
            </a:solidFill>
            <a:miter lim="800000"/>
            <a:headEnd/>
            <a:tailEnd/>
          </a:ln>
        </p:spPr>
      </p:sp>
      <p:sp>
        <p:nvSpPr>
          <p:cNvPr id="58372" name="Rectangle 3"/>
          <p:cNvSpPr>
            <a:spLocks noGrp="1" noChangeArrowheads="1"/>
          </p:cNvSpPr>
          <p:nvPr>
            <p:ph type="body" idx="1"/>
          </p:nvPr>
        </p:nvSpPr>
        <p:spPr>
          <a:xfrm>
            <a:off x="356618" y="4876198"/>
            <a:ext cx="6064060" cy="4484345"/>
          </a:xfrm>
          <a:noFill/>
          <a:ln/>
        </p:spPr>
        <p:txBody>
          <a:bodyPr/>
          <a:lstStyle/>
          <a:p>
            <a:pPr eaLnBrk="1" hangingPunct="1">
              <a:spcBef>
                <a:spcPct val="0"/>
              </a:spcBef>
            </a:pPr>
            <a:endParaRPr lang="en-US" sz="2800"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9863" indent="-169863">
              <a:lnSpc>
                <a:spcPct val="150000"/>
              </a:lnSpc>
              <a:spcAft>
                <a:spcPct val="40000"/>
              </a:spcAft>
              <a:buClr>
                <a:srgbClr val="002060"/>
              </a:buClr>
              <a:buFont typeface="Arial" pitchFamily="34" charset="0"/>
              <a:buChar char="•"/>
            </a:pPr>
            <a:r>
              <a:rPr lang="en-US" sz="1100" dirty="0" smtClean="0"/>
              <a:t>Code is built from scratch on Fusion Middleware</a:t>
            </a:r>
          </a:p>
          <a:p>
            <a:pPr marL="169863" indent="-169863">
              <a:lnSpc>
                <a:spcPct val="150000"/>
              </a:lnSpc>
              <a:spcAft>
                <a:spcPct val="40000"/>
              </a:spcAft>
              <a:buClr>
                <a:srgbClr val="002060"/>
              </a:buClr>
              <a:buFont typeface="Arial" pitchFamily="34" charset="0"/>
              <a:buChar char="•"/>
            </a:pPr>
            <a:r>
              <a:rPr lang="en-US" sz="1100" dirty="0" smtClean="0"/>
              <a:t>Consists of the best functionality from Apps Unlimited solutions, newly developed, all to guarantee: Adaptability, Productivity and Manageability</a:t>
            </a:r>
          </a:p>
          <a:p>
            <a:pPr marL="228600" indent="-228600" algn="l">
              <a:lnSpc>
                <a:spcPct val="100000"/>
              </a:lnSpc>
              <a:buFont typeface="Wingdings" pitchFamily="2" charset="2"/>
              <a:buChar char="ü"/>
            </a:pPr>
            <a:endParaRPr lang="en-US" sz="1100" b="0" dirty="0" smtClean="0"/>
          </a:p>
          <a:p>
            <a:pPr marL="228600" indent="-228600" algn="l">
              <a:lnSpc>
                <a:spcPct val="100000"/>
              </a:lnSpc>
              <a:buFont typeface="Wingdings" pitchFamily="2" charset="2"/>
              <a:buChar char="ü"/>
            </a:pPr>
            <a:endParaRPr lang="en-US" sz="1100" b="0" dirty="0" smtClean="0"/>
          </a:p>
          <a:p>
            <a:pPr marL="228600" indent="-228600" algn="l">
              <a:lnSpc>
                <a:spcPct val="100000"/>
              </a:lnSpc>
              <a:buFont typeface="Wingdings" pitchFamily="2" charset="2"/>
              <a:buChar char="ü"/>
            </a:pPr>
            <a:r>
              <a:rPr lang="en-US" sz="1100" b="0" dirty="0" smtClean="0"/>
              <a:t>Lower integration costs and complexity </a:t>
            </a:r>
            <a:endParaRPr lang="en-US" sz="1100" b="0" dirty="0" smtClean="0">
              <a:solidFill>
                <a:srgbClr val="000000"/>
              </a:solidFill>
              <a:cs typeface="Times New Roman" charset="0"/>
            </a:endParaRPr>
          </a:p>
          <a:p>
            <a:pPr marL="228600" indent="-228600" algn="l">
              <a:lnSpc>
                <a:spcPct val="100000"/>
              </a:lnSpc>
              <a:buFont typeface="Wingdings" pitchFamily="2" charset="2"/>
              <a:buChar char="ü"/>
            </a:pPr>
            <a:r>
              <a:rPr lang="en-US" sz="1100" b="0" dirty="0" smtClean="0">
                <a:solidFill>
                  <a:srgbClr val="000000"/>
                </a:solidFill>
                <a:cs typeface="Times New Roman" charset="0"/>
              </a:rPr>
              <a:t>Reuse business services that you’re building today </a:t>
            </a:r>
          </a:p>
          <a:p>
            <a:pPr marL="228600" indent="-228600" algn="l">
              <a:lnSpc>
                <a:spcPct val="100000"/>
              </a:lnSpc>
              <a:buFont typeface="Wingdings" pitchFamily="2" charset="2"/>
              <a:buChar char="ü"/>
            </a:pPr>
            <a:r>
              <a:rPr lang="en-US" sz="1100" b="0" dirty="0" smtClean="0">
                <a:solidFill>
                  <a:srgbClr val="000000"/>
                </a:solidFill>
                <a:cs typeface="Times New Roman" charset="0"/>
              </a:rPr>
              <a:t>Create services with single source of master data</a:t>
            </a:r>
          </a:p>
          <a:p>
            <a:pPr marL="228600" indent="-228600" algn="l">
              <a:lnSpc>
                <a:spcPct val="100000"/>
              </a:lnSpc>
              <a:buFont typeface="Wingdings" pitchFamily="2" charset="2"/>
              <a:buChar char="ü"/>
            </a:pPr>
            <a:endParaRPr lang="en-US" sz="1100" b="0" dirty="0" smtClean="0">
              <a:solidFill>
                <a:srgbClr val="000000"/>
              </a:solidFill>
              <a:cs typeface="Times New Roman" charset="0"/>
            </a:endParaRPr>
          </a:p>
          <a:p>
            <a:pPr marL="228600" indent="-228600" algn="l">
              <a:lnSpc>
                <a:spcPct val="100000"/>
              </a:lnSpc>
              <a:buFont typeface="Wingdings" pitchFamily="2" charset="2"/>
              <a:buChar char="ü"/>
            </a:pPr>
            <a:r>
              <a:rPr lang="en-US" sz="1100" b="0" dirty="0" smtClean="0">
                <a:solidFill>
                  <a:srgbClr val="000000"/>
                </a:solidFill>
                <a:cs typeface="Times New Roman" charset="0"/>
              </a:rPr>
              <a:t>Protect Ability to upgrade</a:t>
            </a:r>
          </a:p>
          <a:p>
            <a:pPr marL="228600" indent="-228600" algn="l">
              <a:lnSpc>
                <a:spcPct val="100000"/>
              </a:lnSpc>
              <a:buFont typeface="Wingdings" pitchFamily="2" charset="2"/>
              <a:buChar char="ü"/>
            </a:pPr>
            <a:r>
              <a:rPr lang="en-US" sz="1100" b="0" dirty="0" smtClean="0">
                <a:solidFill>
                  <a:srgbClr val="000000"/>
                </a:solidFill>
                <a:cs typeface="Times New Roman" charset="0"/>
              </a:rPr>
              <a:t>Eliminate Costly</a:t>
            </a:r>
            <a:r>
              <a:rPr lang="en-US" sz="1100" b="0" baseline="0" dirty="0" smtClean="0">
                <a:solidFill>
                  <a:srgbClr val="000000"/>
                </a:solidFill>
                <a:cs typeface="Times New Roman" charset="0"/>
              </a:rPr>
              <a:t> </a:t>
            </a:r>
            <a:r>
              <a:rPr lang="en-US" sz="1100" b="0" baseline="0" dirty="0" err="1" smtClean="0">
                <a:solidFill>
                  <a:srgbClr val="000000"/>
                </a:solidFill>
                <a:cs typeface="Times New Roman" charset="0"/>
              </a:rPr>
              <a:t>Customisations</a:t>
            </a:r>
            <a:endParaRPr lang="en-US" sz="1100" b="0" baseline="0" dirty="0" smtClean="0">
              <a:solidFill>
                <a:srgbClr val="000000"/>
              </a:solidFill>
              <a:cs typeface="Times New Roman" charset="0"/>
            </a:endParaRPr>
          </a:p>
          <a:p>
            <a:pPr marL="228600" indent="-228600" algn="l">
              <a:lnSpc>
                <a:spcPct val="100000"/>
              </a:lnSpc>
              <a:buFont typeface="Wingdings" pitchFamily="2" charset="2"/>
              <a:buChar char="ü"/>
            </a:pPr>
            <a:r>
              <a:rPr lang="en-US" sz="1100" b="0" baseline="0" dirty="0" smtClean="0">
                <a:solidFill>
                  <a:srgbClr val="000000"/>
                </a:solidFill>
                <a:cs typeface="Times New Roman" charset="0"/>
              </a:rPr>
              <a:t>Lower cost </a:t>
            </a:r>
            <a:r>
              <a:rPr lang="en-US" sz="1100" b="0" baseline="0" dirty="0" err="1" smtClean="0">
                <a:solidFill>
                  <a:srgbClr val="000000"/>
                </a:solidFill>
                <a:cs typeface="Times New Roman" charset="0"/>
              </a:rPr>
              <a:t>localistions</a:t>
            </a:r>
            <a:endParaRPr lang="en-US" sz="1100" b="0" dirty="0" smtClean="0">
              <a:solidFill>
                <a:srgbClr val="000000"/>
              </a:solidFill>
              <a:cs typeface="Times New Roman" charset="0"/>
            </a:endParaRPr>
          </a:p>
          <a:p>
            <a:endParaRPr lang="en-NZ" dirty="0" smtClean="0"/>
          </a:p>
          <a:p>
            <a:pPr rtl="0" eaLnBrk="0" fontAlgn="base" latinLnBrk="0" hangingPunct="0"/>
            <a:r>
              <a:rPr lang="en-US" sz="1100" b="0" i="0" u="none" strike="noStrike" kern="1200" baseline="0" dirty="0" smtClean="0">
                <a:solidFill>
                  <a:schemeClr val="tx1"/>
                </a:solidFill>
                <a:latin typeface="+mn-lt"/>
                <a:ea typeface="+mn-ea"/>
                <a:cs typeface="+mn-cs"/>
              </a:rPr>
              <a:t>Define and modify attributes of “best-of” data model …</a:t>
            </a:r>
            <a:endParaRPr lang="en-NZ" sz="1100" b="0" i="0" u="none" strike="noStrike" kern="1200" dirty="0" smtClean="0">
              <a:solidFill>
                <a:schemeClr val="tx1"/>
              </a:solidFill>
              <a:latin typeface="+mn-lt"/>
              <a:ea typeface="+mn-ea"/>
              <a:cs typeface="+mn-cs"/>
            </a:endParaRPr>
          </a:p>
          <a:p>
            <a:pPr rtl="0" eaLnBrk="1" fontAlgn="base" latinLnBrk="0" hangingPunct="1"/>
            <a:r>
              <a:rPr lang="en-US" sz="1100" b="0" i="0" u="none" strike="noStrike" kern="1200" baseline="0" dirty="0" smtClean="0">
                <a:solidFill>
                  <a:schemeClr val="tx1"/>
                </a:solidFill>
                <a:latin typeface="+mn-lt"/>
                <a:ea typeface="+mn-ea"/>
                <a:cs typeface="+mn-cs"/>
              </a:rPr>
              <a:t>Evolve business processes alongside your business model …</a:t>
            </a:r>
            <a:endParaRPr lang="en-NZ" sz="1100" b="0" i="0" u="none" strike="noStrike" kern="1200" dirty="0" smtClean="0">
              <a:solidFill>
                <a:schemeClr val="tx1"/>
              </a:solidFill>
              <a:latin typeface="+mn-lt"/>
              <a:ea typeface="+mn-ea"/>
              <a:cs typeface="+mn-cs"/>
            </a:endParaRPr>
          </a:p>
          <a:p>
            <a:pPr rtl="0" eaLnBrk="1" fontAlgn="base" latinLnBrk="0" hangingPunct="1"/>
            <a:r>
              <a:rPr lang="en-US" sz="1100" b="0" i="0" u="none" strike="noStrike" kern="1200" baseline="0" dirty="0" smtClean="0">
                <a:solidFill>
                  <a:schemeClr val="tx1"/>
                </a:solidFill>
                <a:latin typeface="+mn-lt"/>
                <a:ea typeface="+mn-ea"/>
                <a:cs typeface="+mn-cs"/>
              </a:rPr>
              <a:t>Implement and maintain business policies and procedures …</a:t>
            </a:r>
            <a:endParaRPr lang="en-NZ" sz="1100" b="0" i="0" u="none" strike="noStrike" kern="1200" dirty="0" smtClean="0">
              <a:solidFill>
                <a:schemeClr val="tx1"/>
              </a:solidFill>
              <a:latin typeface="+mn-lt"/>
              <a:ea typeface="+mn-ea"/>
              <a:cs typeface="+mn-cs"/>
            </a:endParaRPr>
          </a:p>
          <a:p>
            <a:pPr rtl="0" eaLnBrk="1" fontAlgn="base" latinLnBrk="0" hangingPunct="1"/>
            <a:r>
              <a:rPr lang="en-US" sz="1100" b="0" i="0" u="none" strike="noStrike" kern="1200" baseline="0" dirty="0" smtClean="0">
                <a:solidFill>
                  <a:schemeClr val="tx1"/>
                </a:solidFill>
                <a:latin typeface="+mn-lt"/>
                <a:ea typeface="+mn-ea"/>
                <a:cs typeface="+mn-cs"/>
              </a:rPr>
              <a:t>Select KPIs to display and save searches …</a:t>
            </a:r>
            <a:endParaRPr lang="en-NZ" sz="1100" b="0" i="0" u="none" strike="noStrike" kern="1200" dirty="0" smtClean="0">
              <a:solidFill>
                <a:schemeClr val="tx1"/>
              </a:solidFill>
              <a:latin typeface="+mn-lt"/>
              <a:ea typeface="+mn-ea"/>
              <a:cs typeface="+mn-cs"/>
            </a:endParaRPr>
          </a:p>
          <a:p>
            <a:pPr rtl="0" eaLnBrk="1" fontAlgn="base" latinLnBrk="0" hangingPunct="1"/>
            <a:r>
              <a:rPr lang="en-US" sz="1100" b="0" i="0" u="none" strike="noStrike" kern="1200" baseline="0" dirty="0" smtClean="0">
                <a:solidFill>
                  <a:schemeClr val="tx1"/>
                </a:solidFill>
                <a:latin typeface="+mn-lt"/>
                <a:ea typeface="+mn-ea"/>
                <a:cs typeface="+mn-cs"/>
              </a:rPr>
              <a:t>Personalize pages and dynamically show/hide views …</a:t>
            </a:r>
            <a:endParaRPr lang="en-NZ" sz="1100" b="0" i="0" u="none" strike="noStrike" kern="1200" dirty="0" smtClean="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pPr>
              <a:defRPr/>
            </a:pPr>
            <a:fld id="{DB19E439-0A36-4389-B1D4-036D35E9F4EA}" type="slidenum">
              <a:rPr lang="en-GB" smtClean="0"/>
              <a:pPr>
                <a:defRPr/>
              </a:pPr>
              <a:t>10</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9863" indent="-169863">
              <a:lnSpc>
                <a:spcPct val="150000"/>
              </a:lnSpc>
              <a:spcAft>
                <a:spcPct val="40000"/>
              </a:spcAft>
              <a:buClr>
                <a:srgbClr val="002060"/>
              </a:buClr>
              <a:buFont typeface="Arial" pitchFamily="34" charset="0"/>
              <a:buChar char="•"/>
            </a:pPr>
            <a:r>
              <a:rPr lang="en-US" sz="1100" dirty="0" smtClean="0"/>
              <a:t>Code is built from scratch on Fusion Middleware</a:t>
            </a:r>
          </a:p>
          <a:p>
            <a:pPr marL="169863" indent="-169863">
              <a:lnSpc>
                <a:spcPct val="150000"/>
              </a:lnSpc>
              <a:spcAft>
                <a:spcPct val="40000"/>
              </a:spcAft>
              <a:buClr>
                <a:srgbClr val="002060"/>
              </a:buClr>
              <a:buFont typeface="Arial" pitchFamily="34" charset="0"/>
              <a:buChar char="•"/>
            </a:pPr>
            <a:r>
              <a:rPr lang="en-US" sz="1100" dirty="0" smtClean="0"/>
              <a:t>Consists of the best functionality from Apps Unlimited solutions, newly developed, all to guarantee: Adaptability, Productivity and Manageability</a:t>
            </a:r>
          </a:p>
          <a:p>
            <a:pPr marL="228600" indent="-228600" algn="l">
              <a:lnSpc>
                <a:spcPct val="100000"/>
              </a:lnSpc>
              <a:buFont typeface="Wingdings" pitchFamily="2" charset="2"/>
              <a:buChar char="ü"/>
            </a:pPr>
            <a:endParaRPr lang="en-US" sz="1100" b="0" dirty="0" smtClean="0"/>
          </a:p>
          <a:p>
            <a:pPr marL="228600" indent="-228600" algn="l">
              <a:lnSpc>
                <a:spcPct val="100000"/>
              </a:lnSpc>
              <a:buFont typeface="Wingdings" pitchFamily="2" charset="2"/>
              <a:buChar char="ü"/>
            </a:pPr>
            <a:endParaRPr lang="en-US" sz="1100" b="0" dirty="0" smtClean="0"/>
          </a:p>
          <a:p>
            <a:pPr marL="228600" indent="-228600" algn="l">
              <a:lnSpc>
                <a:spcPct val="100000"/>
              </a:lnSpc>
              <a:buFont typeface="Wingdings" pitchFamily="2" charset="2"/>
              <a:buChar char="ü"/>
            </a:pPr>
            <a:r>
              <a:rPr lang="en-US" sz="1100" b="0" dirty="0" smtClean="0"/>
              <a:t>Lower integration costs and complexity </a:t>
            </a:r>
            <a:endParaRPr lang="en-US" sz="1100" b="0" dirty="0" smtClean="0">
              <a:solidFill>
                <a:srgbClr val="000000"/>
              </a:solidFill>
              <a:cs typeface="Times New Roman" charset="0"/>
            </a:endParaRPr>
          </a:p>
          <a:p>
            <a:pPr marL="228600" indent="-228600" algn="l">
              <a:lnSpc>
                <a:spcPct val="100000"/>
              </a:lnSpc>
              <a:buFont typeface="Wingdings" pitchFamily="2" charset="2"/>
              <a:buChar char="ü"/>
            </a:pPr>
            <a:r>
              <a:rPr lang="en-US" sz="1100" b="0" dirty="0" smtClean="0">
                <a:solidFill>
                  <a:srgbClr val="000000"/>
                </a:solidFill>
                <a:cs typeface="Times New Roman" charset="0"/>
              </a:rPr>
              <a:t>Reuse business services that you’re building today </a:t>
            </a:r>
          </a:p>
          <a:p>
            <a:pPr marL="228600" indent="-228600" algn="l">
              <a:lnSpc>
                <a:spcPct val="100000"/>
              </a:lnSpc>
              <a:buFont typeface="Wingdings" pitchFamily="2" charset="2"/>
              <a:buChar char="ü"/>
            </a:pPr>
            <a:r>
              <a:rPr lang="en-US" sz="1100" b="0" dirty="0" smtClean="0">
                <a:solidFill>
                  <a:srgbClr val="000000"/>
                </a:solidFill>
                <a:cs typeface="Times New Roman" charset="0"/>
              </a:rPr>
              <a:t>Create services with single source of master data</a:t>
            </a:r>
          </a:p>
          <a:p>
            <a:endParaRPr lang="en-NZ" dirty="0"/>
          </a:p>
        </p:txBody>
      </p:sp>
      <p:sp>
        <p:nvSpPr>
          <p:cNvPr id="4" name="Slide Number Placeholder 3"/>
          <p:cNvSpPr>
            <a:spLocks noGrp="1"/>
          </p:cNvSpPr>
          <p:nvPr>
            <p:ph type="sldNum" sz="quarter" idx="10"/>
          </p:nvPr>
        </p:nvSpPr>
        <p:spPr/>
        <p:txBody>
          <a:bodyPr/>
          <a:lstStyle/>
          <a:p>
            <a:pPr>
              <a:defRPr/>
            </a:pPr>
            <a:fld id="{DB19E439-0A36-4389-B1D4-036D35E9F4EA}" type="slidenum">
              <a:rPr lang="en-GB" smtClean="0"/>
              <a:pPr>
                <a:defRPr/>
              </a:pPr>
              <a:t>11</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9863" indent="-169863">
              <a:lnSpc>
                <a:spcPct val="150000"/>
              </a:lnSpc>
              <a:spcAft>
                <a:spcPct val="40000"/>
              </a:spcAft>
              <a:buClr>
                <a:srgbClr val="002060"/>
              </a:buClr>
              <a:buFont typeface="Arial" pitchFamily="34" charset="0"/>
              <a:buChar char="•"/>
            </a:pPr>
            <a:r>
              <a:rPr lang="en-US" sz="1100" dirty="0" smtClean="0"/>
              <a:t>Code is built from scratch on Fusion Middleware</a:t>
            </a:r>
          </a:p>
          <a:p>
            <a:pPr marL="169863" indent="-169863">
              <a:lnSpc>
                <a:spcPct val="150000"/>
              </a:lnSpc>
              <a:spcAft>
                <a:spcPct val="40000"/>
              </a:spcAft>
              <a:buClr>
                <a:srgbClr val="002060"/>
              </a:buClr>
              <a:buFont typeface="Arial" pitchFamily="34" charset="0"/>
              <a:buChar char="•"/>
            </a:pPr>
            <a:r>
              <a:rPr lang="en-US" sz="1100" dirty="0" smtClean="0"/>
              <a:t>Consists of the best functionality from Apps Unlimited solutions, newly developed, all to guarantee: Adaptability, Productivity and Manageability</a:t>
            </a:r>
          </a:p>
          <a:p>
            <a:pPr marL="228600" indent="-228600" algn="l">
              <a:lnSpc>
                <a:spcPct val="100000"/>
              </a:lnSpc>
              <a:buFont typeface="Wingdings" pitchFamily="2" charset="2"/>
              <a:buChar char="ü"/>
            </a:pPr>
            <a:endParaRPr lang="en-US" sz="1100" b="0" dirty="0" smtClean="0"/>
          </a:p>
          <a:p>
            <a:pPr marL="228600" indent="-228600" algn="l">
              <a:lnSpc>
                <a:spcPct val="100000"/>
              </a:lnSpc>
              <a:buFont typeface="Wingdings" pitchFamily="2" charset="2"/>
              <a:buChar char="ü"/>
            </a:pPr>
            <a:endParaRPr lang="en-US" sz="1100" b="0" dirty="0" smtClean="0"/>
          </a:p>
          <a:p>
            <a:pPr marL="228600" indent="-228600" algn="l">
              <a:lnSpc>
                <a:spcPct val="100000"/>
              </a:lnSpc>
              <a:buFont typeface="Wingdings" pitchFamily="2" charset="2"/>
              <a:buChar char="ü"/>
            </a:pPr>
            <a:r>
              <a:rPr lang="en-US" sz="1100" b="0" dirty="0" smtClean="0"/>
              <a:t>Lower integration costs and complexity </a:t>
            </a:r>
            <a:endParaRPr lang="en-US" sz="1100" b="0" dirty="0" smtClean="0">
              <a:solidFill>
                <a:srgbClr val="000000"/>
              </a:solidFill>
              <a:cs typeface="Times New Roman" charset="0"/>
            </a:endParaRPr>
          </a:p>
          <a:p>
            <a:pPr marL="228600" indent="-228600" algn="l">
              <a:lnSpc>
                <a:spcPct val="100000"/>
              </a:lnSpc>
              <a:buFont typeface="Wingdings" pitchFamily="2" charset="2"/>
              <a:buChar char="ü"/>
            </a:pPr>
            <a:r>
              <a:rPr lang="en-US" sz="1100" b="0" dirty="0" smtClean="0">
                <a:solidFill>
                  <a:srgbClr val="000000"/>
                </a:solidFill>
                <a:cs typeface="Times New Roman" charset="0"/>
              </a:rPr>
              <a:t>Reuse business services that you’re building today </a:t>
            </a:r>
          </a:p>
          <a:p>
            <a:pPr marL="228600" indent="-228600" algn="l">
              <a:lnSpc>
                <a:spcPct val="100000"/>
              </a:lnSpc>
              <a:buFont typeface="Wingdings" pitchFamily="2" charset="2"/>
              <a:buChar char="ü"/>
            </a:pPr>
            <a:r>
              <a:rPr lang="en-US" sz="1100" b="0" dirty="0" smtClean="0">
                <a:solidFill>
                  <a:srgbClr val="000000"/>
                </a:solidFill>
                <a:cs typeface="Times New Roman" charset="0"/>
              </a:rPr>
              <a:t>Create services with single source of master data</a:t>
            </a:r>
          </a:p>
          <a:p>
            <a:endParaRPr lang="en-NZ" dirty="0"/>
          </a:p>
        </p:txBody>
      </p:sp>
      <p:sp>
        <p:nvSpPr>
          <p:cNvPr id="4" name="Slide Number Placeholder 3"/>
          <p:cNvSpPr>
            <a:spLocks noGrp="1"/>
          </p:cNvSpPr>
          <p:nvPr>
            <p:ph type="sldNum" sz="quarter" idx="10"/>
          </p:nvPr>
        </p:nvSpPr>
        <p:spPr/>
        <p:txBody>
          <a:bodyPr/>
          <a:lstStyle/>
          <a:p>
            <a:pPr>
              <a:defRPr/>
            </a:pPr>
            <a:fld id="{DB19E439-0A36-4389-B1D4-036D35E9F4EA}" type="slidenum">
              <a:rPr lang="en-GB" smtClean="0"/>
              <a:pPr>
                <a:defRPr/>
              </a:pPr>
              <a:t>12</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ea typeface="ＭＳ Ｐゴシック" pitchFamily="34" charset="-128"/>
              </a:rPr>
              <a:t>Review slide</a:t>
            </a:r>
          </a:p>
        </p:txBody>
      </p:sp>
      <p:sp>
        <p:nvSpPr>
          <p:cNvPr id="30723" name="Slide Number Placeholder 3"/>
          <p:cNvSpPr>
            <a:spLocks noGrp="1"/>
          </p:cNvSpPr>
          <p:nvPr>
            <p:ph type="sldNum" sz="quarter" idx="5"/>
          </p:nvPr>
        </p:nvSpPr>
        <p:spPr bwMode="auto">
          <a:noFill/>
          <a:ln>
            <a:miter lim="800000"/>
            <a:headEnd/>
            <a:tailEnd/>
          </a:ln>
        </p:spPr>
        <p:txBody>
          <a:bodyPr/>
          <a:lstStyle/>
          <a:p>
            <a:fld id="{2B9410AB-F6AF-4881-86CD-EF0EE1C6A95C}" type="slidenum">
              <a:rPr lang="en-US"/>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300" b="1" dirty="0" smtClean="0">
                <a:latin typeface="Arial" pitchFamily="34" charset="0"/>
                <a:ea typeface="ＭＳ Ｐゴシック" pitchFamily="34" charset="-128"/>
              </a:rPr>
              <a:t>Starting with the first commercial relational database thirty years ago, Oracle has a long history of innovation. Today, we see a major technological shift happening and have invested in a number of areas. The first is strict adherence to open standards and service-oriented enterprise architecture.  The second is the user experience. The third is cloud software and services, and the fourth is mobile computing. </a:t>
            </a:r>
          </a:p>
        </p:txBody>
      </p:sp>
      <p:sp>
        <p:nvSpPr>
          <p:cNvPr id="32771" name="Slide Number Placeholder 3"/>
          <p:cNvSpPr>
            <a:spLocks noGrp="1"/>
          </p:cNvSpPr>
          <p:nvPr>
            <p:ph type="sldNum" sz="quarter" idx="5"/>
          </p:nvPr>
        </p:nvSpPr>
        <p:spPr bwMode="auto">
          <a:noFill/>
          <a:ln>
            <a:miter lim="800000"/>
            <a:headEnd/>
            <a:tailEnd/>
          </a:ln>
        </p:spPr>
        <p:txBody>
          <a:bodyPr/>
          <a:lstStyle/>
          <a:p>
            <a:fld id="{6728B729-580D-4B11-BC01-A74A06BE91D8}" type="slidenum">
              <a:rPr lang="en-US"/>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917147" y="742872"/>
            <a:ext cx="4960207" cy="3714354"/>
          </a:xfrm>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lvl="1"/>
            <a:r>
              <a:rPr lang="en-US" sz="800" dirty="0" smtClean="0">
                <a:latin typeface="Arial" pitchFamily="34" charset="0"/>
                <a:ea typeface="ＭＳ Ｐゴシック" pitchFamily="34" charset="-128"/>
              </a:rPr>
              <a:t>Complete Suite – over 100 modules</a:t>
            </a:r>
            <a:endParaRPr lang="en-US" sz="1000" dirty="0" smtClean="0">
              <a:latin typeface="Arial" pitchFamily="34" charset="0"/>
              <a:ea typeface="ＭＳ Ｐゴシック" pitchFamily="34" charset="-128"/>
            </a:endParaRPr>
          </a:p>
          <a:p>
            <a:pPr lvl="2">
              <a:buFont typeface="Times"/>
              <a:buNone/>
            </a:pPr>
            <a:endParaRPr lang="en-US" sz="800" dirty="0" smtClean="0">
              <a:latin typeface="Arial" pitchFamily="34" charset="0"/>
              <a:ea typeface="ＭＳ Ｐゴシック" pitchFamily="34" charset="-128"/>
            </a:endParaRPr>
          </a:p>
          <a:p>
            <a:pPr lvl="2">
              <a:buFont typeface="Times"/>
              <a:buNone/>
            </a:pPr>
            <a:r>
              <a:rPr lang="en-US" sz="800" dirty="0" smtClean="0">
                <a:latin typeface="Arial" pitchFamily="34" charset="0"/>
                <a:ea typeface="ＭＳ Ｐゴシック" pitchFamily="34" charset="-128"/>
              </a:rPr>
              <a:t>Fusion Applications 11g is a complete suite of integrated business applications covering Financial Management, HCM, SCM, PPM, Procurement, CRM &amp; GRC.  Each of these product families have deep and broad capabilities that re delivered in a modular form.  What makes Fusion Applications unique is that functional depth can be consumed by module.  So, as we will see, you can start with a module or a family and go to the suite when you are ready.</a:t>
            </a:r>
          </a:p>
          <a:p>
            <a:pPr lvl="2">
              <a:buFont typeface="Times"/>
              <a:buNone/>
            </a:pPr>
            <a:endParaRPr lang="en-US" sz="800" dirty="0" smtClean="0">
              <a:latin typeface="Arial" pitchFamily="34" charset="0"/>
              <a:ea typeface="ＭＳ Ｐゴシック" pitchFamily="34" charset="-128"/>
            </a:endParaRPr>
          </a:p>
          <a:p>
            <a:pPr lvl="2">
              <a:buFont typeface="Times"/>
              <a:buNone/>
            </a:pPr>
            <a:r>
              <a:rPr lang="en-US" sz="800" dirty="0" smtClean="0">
                <a:latin typeface="Arial" pitchFamily="34" charset="0"/>
                <a:ea typeface="ＭＳ Ｐゴシック" pitchFamily="34" charset="-128"/>
              </a:rPr>
              <a:t>At </a:t>
            </a:r>
            <a:r>
              <a:rPr lang="en-US" sz="800" dirty="0" err="1" smtClean="0">
                <a:latin typeface="Arial" pitchFamily="34" charset="0"/>
                <a:ea typeface="ＭＳ Ｐゴシック" pitchFamily="34" charset="-128"/>
              </a:rPr>
              <a:t>OpenWorld</a:t>
            </a:r>
            <a:r>
              <a:rPr lang="en-US" sz="800" dirty="0" smtClean="0">
                <a:latin typeface="Arial" pitchFamily="34" charset="0"/>
                <a:ea typeface="ＭＳ Ｐゴシック" pitchFamily="34" charset="-128"/>
              </a:rPr>
              <a:t>, if you have not already explored the breadth Fusion Apps, you can get a demo on the show floor and we have sessions for every product area detailing more about what is available.  You can also get more information at www.oracle.com/fusion</a:t>
            </a:r>
            <a:endParaRPr lang="en-US" sz="1000" dirty="0" smtClean="0">
              <a:latin typeface="Arial" pitchFamily="34" charset="0"/>
              <a:ea typeface="ＭＳ Ｐゴシック" pitchFamily="34"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0146EB7D-4765-45FE-B8A7-1E3182C6BEA9}" type="slidenum">
              <a:rPr lang="en-US">
                <a:solidFill>
                  <a:srgbClr val="000000"/>
                </a:solidFill>
              </a:rPr>
              <a:pPr/>
              <a:t>16</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xfrm>
            <a:off x="917147" y="742872"/>
            <a:ext cx="4960207" cy="3714354"/>
          </a:xfrm>
          <a:noFill/>
          <a:ln>
            <a:solidFill>
              <a:srgbClr val="000000"/>
            </a:solidFill>
            <a:miter lim="800000"/>
            <a:headEnd/>
            <a:tailEnd/>
          </a:ln>
        </p:spPr>
      </p:sp>
      <p:sp>
        <p:nvSpPr>
          <p:cNvPr id="3686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Fusion Apps - GA: 2 minutes</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Steve</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10,000 Formal customer interactions to review Fusion in the development scoping process </a:t>
            </a:r>
          </a:p>
          <a:p>
            <a:r>
              <a:rPr lang="en-US" smtClean="0">
                <a:latin typeface="Arial" pitchFamily="34" charset="0"/>
                <a:ea typeface="ＭＳ Ｐゴシック" pitchFamily="34" charset="-128"/>
              </a:rPr>
              <a:t>1,200 Fusion training artifacts on OTN</a:t>
            </a:r>
          </a:p>
          <a:p>
            <a:r>
              <a:rPr lang="en-US" smtClean="0">
                <a:latin typeface="Arial" pitchFamily="34" charset="0"/>
                <a:ea typeface="ＭＳ Ｐゴシック" pitchFamily="34" charset="-128"/>
              </a:rPr>
              <a:t>1,000 Early Adopter Nominations</a:t>
            </a:r>
          </a:p>
          <a:p>
            <a:r>
              <a:rPr lang="en-US" smtClean="0">
                <a:latin typeface="Arial" pitchFamily="34" charset="0"/>
                <a:ea typeface="ＭＳ Ｐゴシック" pitchFamily="34" charset="-128"/>
              </a:rPr>
              <a:t>500 Partners and companies involved in hands on validation sessions at Oracle facilities</a:t>
            </a:r>
          </a:p>
          <a:p>
            <a:r>
              <a:rPr lang="en-US" smtClean="0">
                <a:latin typeface="Arial" pitchFamily="34" charset="0"/>
                <a:ea typeface="ＭＳ Ｐゴシック" pitchFamily="34" charset="-128"/>
              </a:rPr>
              <a:t>400 in the Fusion Nation at OOW (Red Jacket crew)</a:t>
            </a:r>
          </a:p>
          <a:p>
            <a:r>
              <a:rPr lang="en-US" smtClean="0">
                <a:latin typeface="Arial" pitchFamily="34" charset="0"/>
                <a:ea typeface="ＭＳ Ｐゴシック" pitchFamily="34" charset="-128"/>
              </a:rPr>
              <a:t>100 customers current live and implementing Fusion Solutions.</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Fusion Applications ARE REAL.</a:t>
            </a:r>
          </a:p>
          <a:p>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image" Target="../media/image1.jpeg"/><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oleObject" Target="../embeddings/oleObject2.bin"/><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vmlDrawing" Target="../drawings/vmlDrawing2.v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slideMaster" Target="../slideMasters/slideMaster1.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image" Target="../media/image1.jpeg"/><Relationship Id="rId3" Type="http://schemas.openxmlformats.org/officeDocument/2006/relationships/tags" Target="../tags/tag39.xml"/><Relationship Id="rId21" Type="http://schemas.openxmlformats.org/officeDocument/2006/relationships/tags" Target="../tags/tag57.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oleObject" Target="../embeddings/oleObject7.bin"/><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1" Type="http://schemas.openxmlformats.org/officeDocument/2006/relationships/vmlDrawing" Target="../drawings/vmlDrawing7.v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slideMaster" Target="../slideMasters/slideMaster5.xml"/><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tags" Target="../tags/tag59.xml"/><Relationship Id="rId10" Type="http://schemas.openxmlformats.org/officeDocument/2006/relationships/tags" Target="../tags/tag46.xml"/><Relationship Id="rId19" Type="http://schemas.openxmlformats.org/officeDocument/2006/relationships/tags" Target="../tags/tag55.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Master" Target="../slideMasters/slideMaster5.xml"/><Relationship Id="rId4" Type="http://schemas.openxmlformats.org/officeDocument/2006/relationships/tags" Target="../tags/tag6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Master" Target="../slideMasters/slideMaster5.xml"/><Relationship Id="rId4" Type="http://schemas.openxmlformats.org/officeDocument/2006/relationships/tags" Target="../tags/tag6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5.xml"/><Relationship Id="rId1" Type="http://schemas.openxmlformats.org/officeDocument/2006/relationships/vmlDrawing" Target="../drawings/vmlDrawing10.v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4" name="Rectangle 2" hidden="1"/>
          <p:cNvGraphicFramePr>
            <a:graphicFrameLocks/>
          </p:cNvGraphicFramePr>
          <p:nvPr/>
        </p:nvGraphicFramePr>
        <p:xfrm>
          <a:off x="0" y="0"/>
          <a:ext cx="146050" cy="158750"/>
        </p:xfrm>
        <a:graphic>
          <a:graphicData uri="http://schemas.openxmlformats.org/presentationml/2006/ole">
            <p:oleObj spid="_x0000_s854049" name="think-cell Slide" r:id="rId25" imgW="0" imgH="0" progId="">
              <p:embed/>
            </p:oleObj>
          </a:graphicData>
        </a:graphic>
      </p:graphicFrame>
      <p:pic>
        <p:nvPicPr>
          <p:cNvPr id="25" name="Picture 5" descr="DEL_PRI_RGB"/>
          <p:cNvPicPr>
            <a:picLocks noChangeArrowheads="1"/>
          </p:cNvPicPr>
          <p:nvPr userDrawn="1">
            <p:custDataLst>
              <p:tags r:id="rId2"/>
            </p:custDataLst>
          </p:nvPr>
        </p:nvPicPr>
        <p:blipFill>
          <a:blip r:embed="rId26" cstate="print"/>
          <a:srcRect l="7785" t="27351" r="9871" b="25598"/>
          <a:stretch>
            <a:fillRect/>
          </a:stretch>
        </p:blipFill>
        <p:spPr bwMode="auto">
          <a:xfrm>
            <a:off x="315913" y="287338"/>
            <a:ext cx="2346325" cy="533400"/>
          </a:xfrm>
          <a:prstGeom prst="rect">
            <a:avLst/>
          </a:prstGeom>
          <a:noFill/>
          <a:ln w="9525">
            <a:noFill/>
            <a:miter lim="800000"/>
            <a:headEnd/>
            <a:tailEnd/>
          </a:ln>
        </p:spPr>
      </p:pic>
      <p:sp>
        <p:nvSpPr>
          <p:cNvPr id="110" name="Title Placeholder 1"/>
          <p:cNvSpPr>
            <a:spLocks noGrp="1"/>
          </p:cNvSpPr>
          <p:nvPr>
            <p:ph type="ctrTitle" hasCustomPrompt="1"/>
            <p:custDataLst>
              <p:tags r:id="rId3"/>
            </p:custDataLst>
          </p:nvPr>
        </p:nvSpPr>
        <p:spPr>
          <a:xfrm>
            <a:off x="1142820" y="2886327"/>
            <a:ext cx="6803466" cy="359073"/>
          </a:xfrm>
          <a:prstGeom prst="rect">
            <a:avLst/>
          </a:prstGeom>
        </p:spPr>
        <p:txBody>
          <a:bodyPr wrap="none">
            <a:spAutoFit/>
          </a:bodyPr>
          <a:lstStyle>
            <a:lvl1pPr marL="0" marR="0" indent="0" defTabSz="957998" rtl="0" eaLnBrk="0" fontAlgn="base" latinLnBrk="0" hangingPunct="0">
              <a:lnSpc>
                <a:spcPts val="2800"/>
              </a:lnSpc>
              <a:spcBef>
                <a:spcPct val="0"/>
              </a:spcBef>
              <a:spcAft>
                <a:spcPct val="0"/>
              </a:spcAft>
              <a:tabLst/>
              <a:defRPr sz="2800" b="0" baseline="0">
                <a:solidFill>
                  <a:schemeClr val="tx2"/>
                </a:solidFill>
                <a:latin typeface="Times New Roman" pitchFamily="18" charset="0"/>
              </a:defRPr>
            </a:lvl1pPr>
          </a:lstStyle>
          <a:p>
            <a:pPr lvl="0"/>
            <a:r>
              <a:rPr lang="en-US" noProof="0" smtClean="0"/>
              <a:t>Title – Times New Roman 28pt (One line only)</a:t>
            </a:r>
          </a:p>
        </p:txBody>
      </p:sp>
      <p:sp>
        <p:nvSpPr>
          <p:cNvPr id="26" name="Text Placeholder 2"/>
          <p:cNvSpPr>
            <a:spLocks noGrp="1"/>
          </p:cNvSpPr>
          <p:nvPr>
            <p:ph type="subTitle" idx="1" hasCustomPrompt="1"/>
            <p:custDataLst>
              <p:tags r:id="rId4"/>
            </p:custDataLst>
          </p:nvPr>
        </p:nvSpPr>
        <p:spPr>
          <a:xfrm>
            <a:off x="396875" y="6081917"/>
            <a:ext cx="2093522" cy="228396"/>
          </a:xfrm>
          <a:prstGeom prst="rect">
            <a:avLst/>
          </a:prstGeom>
        </p:spPr>
        <p:txBody>
          <a:bodyPr wrap="none"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pPr eaLnBrk="1" hangingPunct="1">
              <a:lnSpc>
                <a:spcPct val="106000"/>
              </a:lnSpc>
              <a:spcBef>
                <a:spcPct val="15000"/>
              </a:spcBef>
              <a:buFont typeface="Wingdings 2" pitchFamily="18" charset="2"/>
              <a:buNone/>
            </a:pPr>
            <a:r>
              <a:rPr lang="en-GB" dirty="0" smtClean="0"/>
              <a:t>Location, </a:t>
            </a:r>
            <a:r>
              <a:rPr lang="en-GB" dirty="0" err="1" smtClean="0"/>
              <a:t>dd</a:t>
            </a:r>
            <a:r>
              <a:rPr lang="en-GB" dirty="0" smtClean="0"/>
              <a:t> Month </a:t>
            </a:r>
            <a:r>
              <a:rPr lang="en-GB" dirty="0" err="1" smtClean="0"/>
              <a:t>yyyy</a:t>
            </a:r>
            <a:endParaRPr lang="en-GB" dirty="0"/>
          </a:p>
        </p:txBody>
      </p:sp>
      <p:sp>
        <p:nvSpPr>
          <p:cNvPr id="29" name="Text Placeholder 28"/>
          <p:cNvSpPr>
            <a:spLocks noGrp="1"/>
          </p:cNvSpPr>
          <p:nvPr>
            <p:ph type="body" sz="quarter" idx="10" hasCustomPrompt="1"/>
            <p:custDataLst>
              <p:tags r:id="rId5"/>
            </p:custDataLst>
          </p:nvPr>
        </p:nvSpPr>
        <p:spPr>
          <a:xfrm>
            <a:off x="1142820" y="3268720"/>
            <a:ext cx="4972643" cy="359073"/>
          </a:xfrm>
          <a:prstGeom prst="rect">
            <a:avLst/>
          </a:prstGeom>
        </p:spPr>
        <p:txBody>
          <a:bodyPr wrap="none" lIns="0" tIns="0" rIns="0" bIns="0">
            <a:spAutoFit/>
          </a:bodyPr>
          <a:lstStyle>
            <a:lvl1pPr marL="0" indent="0">
              <a:lnSpc>
                <a:spcPts val="2800"/>
              </a:lnSpc>
              <a:spcBef>
                <a:spcPts val="0"/>
              </a:spcBef>
              <a:defRPr sz="2800">
                <a:solidFill>
                  <a:schemeClr val="accent2"/>
                </a:solidFill>
                <a:latin typeface="Times New Roman" pitchFamily="18" charset="0"/>
                <a:cs typeface="Times New Roman" pitchFamily="18" charset="0"/>
              </a:defRPr>
            </a:lvl1pPr>
          </a:lstStyle>
          <a:p>
            <a:pPr lvl="0"/>
            <a:r>
              <a:rPr lang="en-US" noProof="0" smtClean="0"/>
              <a:t>Subtitle – Times New Roman 28pt</a:t>
            </a:r>
            <a:endParaRPr lang="en-US" noProof="0"/>
          </a:p>
        </p:txBody>
      </p:sp>
      <p:grpSp>
        <p:nvGrpSpPr>
          <p:cNvPr id="4" name="Group 98"/>
          <p:cNvGrpSpPr>
            <a:grpSpLocks/>
          </p:cNvGrpSpPr>
          <p:nvPr userDrawn="1">
            <p:custDataLst>
              <p:tags r:id="rId6"/>
            </p:custDataLst>
          </p:nvPr>
        </p:nvGrpSpPr>
        <p:grpSpPr bwMode="auto">
          <a:xfrm>
            <a:off x="-1157288" y="0"/>
            <a:ext cx="955675" cy="3889375"/>
            <a:chOff x="-1253505" y="0"/>
            <a:chExt cx="1035794" cy="3889829"/>
          </a:xfrm>
        </p:grpSpPr>
        <p:sp>
          <p:nvSpPr>
            <p:cNvPr id="5" name="Rectangle 27"/>
            <p:cNvSpPr>
              <a:spLocks noChangeArrowheads="1"/>
            </p:cNvSpPr>
            <p:nvPr userDrawn="1">
              <p:custDataLst>
                <p:tags r:id="rId11"/>
              </p:custDataLst>
            </p:nvPr>
          </p:nvSpPr>
          <p:spPr bwMode="auto">
            <a:xfrm>
              <a:off x="-1253505" y="0"/>
              <a:ext cx="1035794" cy="3889829"/>
            </a:xfrm>
            <a:prstGeom prst="rect">
              <a:avLst/>
            </a:prstGeom>
            <a:solidFill>
              <a:schemeClr val="bg1"/>
            </a:solidFill>
            <a:ln w="12700" algn="ctr">
              <a:noFill/>
              <a:miter lim="800000"/>
              <a:headEnd/>
              <a:tailEnd/>
            </a:ln>
          </p:spPr>
          <p:txBody>
            <a:bodyPr wrap="none" lIns="0" tIns="0" rIns="0" bIns="0"/>
            <a:lstStyle/>
            <a:p>
              <a:pPr algn="ctr"/>
              <a:r>
                <a:rPr lang="en-GB" sz="1000" b="1">
                  <a:solidFill>
                    <a:schemeClr val="tx2"/>
                  </a:solidFill>
                </a:rPr>
                <a:t>Primary colors</a:t>
              </a:r>
            </a:p>
          </p:txBody>
        </p:sp>
        <p:grpSp>
          <p:nvGrpSpPr>
            <p:cNvPr id="6" name="Group 50"/>
            <p:cNvGrpSpPr>
              <a:grpSpLocks/>
            </p:cNvGrpSpPr>
            <p:nvPr userDrawn="1"/>
          </p:nvGrpSpPr>
          <p:grpSpPr bwMode="auto">
            <a:xfrm>
              <a:off x="-967888" y="180996"/>
              <a:ext cx="464559" cy="585856"/>
              <a:chOff x="12661025" y="-1313976"/>
              <a:chExt cx="464559" cy="585856"/>
            </a:xfrm>
          </p:grpSpPr>
          <p:sp>
            <p:nvSpPr>
              <p:cNvPr id="22" name="Rectangle 25"/>
              <p:cNvSpPr>
                <a:spLocks noChangeArrowheads="1"/>
              </p:cNvSpPr>
              <p:nvPr userDrawn="1">
                <p:custDataLst>
                  <p:tags r:id="rId22"/>
                </p:custDataLst>
              </p:nvPr>
            </p:nvSpPr>
            <p:spPr bwMode="auto">
              <a:xfrm>
                <a:off x="12661025" y="-1313976"/>
                <a:ext cx="464559" cy="585856"/>
              </a:xfrm>
              <a:prstGeom prst="rect">
                <a:avLst/>
              </a:prstGeom>
              <a:solidFill>
                <a:srgbClr val="002776"/>
              </a:solidFill>
              <a:ln w="12700" algn="ctr">
                <a:noFill/>
                <a:miter lim="800000"/>
                <a:headEnd/>
                <a:tailEnd/>
              </a:ln>
            </p:spPr>
            <p:txBody>
              <a:bodyPr wrap="none" lIns="0" tIns="0" rIns="0" bIns="0" anchor="ctr"/>
              <a:lstStyle/>
              <a:p>
                <a:pPr defTabSz="914724">
                  <a:defRPr/>
                </a:pPr>
                <a:endParaRPr lang="en-GB" sz="1000" dirty="0">
                  <a:solidFill>
                    <a:schemeClr val="tx2"/>
                  </a:solidFill>
                </a:endParaRPr>
              </a:p>
            </p:txBody>
          </p:sp>
          <p:sp>
            <p:nvSpPr>
              <p:cNvPr id="23" name="Rectangle 14"/>
              <p:cNvSpPr>
                <a:spLocks noChangeArrowheads="1"/>
              </p:cNvSpPr>
              <p:nvPr userDrawn="1">
                <p:custDataLst>
                  <p:tags r:id="rId23"/>
                </p:custDataLst>
              </p:nvPr>
            </p:nvSpPr>
            <p:spPr bwMode="auto">
              <a:xfrm>
                <a:off x="12726408" y="-1252056"/>
                <a:ext cx="361324" cy="462016"/>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chemeClr val="bg2"/>
                    </a:solidFill>
                  </a:rPr>
                  <a:t>R 0</a:t>
                </a:r>
              </a:p>
              <a:p>
                <a:pPr defTabSz="914724">
                  <a:defRPr/>
                </a:pPr>
                <a:r>
                  <a:rPr lang="en-GB" sz="1000" dirty="0">
                    <a:solidFill>
                      <a:schemeClr val="bg2"/>
                    </a:solidFill>
                  </a:rPr>
                  <a:t>G 39</a:t>
                </a:r>
              </a:p>
              <a:p>
                <a:pPr defTabSz="914724">
                  <a:defRPr/>
                </a:pPr>
                <a:r>
                  <a:rPr lang="en-GB" sz="1000" dirty="0">
                    <a:solidFill>
                      <a:schemeClr val="bg2"/>
                    </a:solidFill>
                  </a:rPr>
                  <a:t>B 118</a:t>
                </a:r>
              </a:p>
            </p:txBody>
          </p:sp>
        </p:grpSp>
        <p:grpSp>
          <p:nvGrpSpPr>
            <p:cNvPr id="7" name="Group 52"/>
            <p:cNvGrpSpPr>
              <a:grpSpLocks/>
            </p:cNvGrpSpPr>
            <p:nvPr userDrawn="1"/>
          </p:nvGrpSpPr>
          <p:grpSpPr bwMode="auto">
            <a:xfrm>
              <a:off x="-967888" y="1414628"/>
              <a:ext cx="464559" cy="584268"/>
              <a:chOff x="12661025" y="59430"/>
              <a:chExt cx="464559" cy="584268"/>
            </a:xfrm>
          </p:grpSpPr>
          <p:sp>
            <p:nvSpPr>
              <p:cNvPr id="20" name="Rectangle 25"/>
              <p:cNvSpPr>
                <a:spLocks noChangeArrowheads="1"/>
              </p:cNvSpPr>
              <p:nvPr userDrawn="1">
                <p:custDataLst>
                  <p:tags r:id="rId20"/>
                </p:custDataLst>
              </p:nvPr>
            </p:nvSpPr>
            <p:spPr bwMode="auto">
              <a:xfrm>
                <a:off x="12661025" y="59430"/>
                <a:ext cx="464559" cy="584268"/>
              </a:xfrm>
              <a:prstGeom prst="rect">
                <a:avLst/>
              </a:prstGeom>
              <a:solidFill>
                <a:schemeClr val="accent3"/>
              </a:solidFill>
              <a:ln w="12700" algn="ctr">
                <a:noFill/>
                <a:miter lim="800000"/>
                <a:headEnd/>
                <a:tailEnd/>
              </a:ln>
            </p:spPr>
            <p:txBody>
              <a:bodyPr wrap="none" lIns="0" tIns="0" rIns="0" bIns="0" anchor="ctr"/>
              <a:lstStyle/>
              <a:p>
                <a:pPr defTabSz="914724">
                  <a:defRPr/>
                </a:pPr>
                <a:endParaRPr lang="en-GB" sz="1000" dirty="0">
                  <a:solidFill>
                    <a:schemeClr val="tx2"/>
                  </a:solidFill>
                </a:endParaRPr>
              </a:p>
            </p:txBody>
          </p:sp>
          <p:sp>
            <p:nvSpPr>
              <p:cNvPr id="21" name="Rectangle 16"/>
              <p:cNvSpPr>
                <a:spLocks noChangeArrowheads="1"/>
              </p:cNvSpPr>
              <p:nvPr userDrawn="1">
                <p:custDataLst>
                  <p:tags r:id="rId21"/>
                </p:custDataLst>
              </p:nvPr>
            </p:nvSpPr>
            <p:spPr bwMode="auto">
              <a:xfrm>
                <a:off x="12719525" y="110236"/>
                <a:ext cx="376810" cy="46042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chemeClr val="bg2"/>
                    </a:solidFill>
                  </a:rPr>
                  <a:t>R 0</a:t>
                </a:r>
              </a:p>
              <a:p>
                <a:pPr defTabSz="914724">
                  <a:defRPr/>
                </a:pPr>
                <a:r>
                  <a:rPr lang="en-GB" sz="1000" dirty="0">
                    <a:solidFill>
                      <a:schemeClr val="bg2"/>
                    </a:solidFill>
                  </a:rPr>
                  <a:t>G 161</a:t>
                </a:r>
              </a:p>
              <a:p>
                <a:pPr defTabSz="914724">
                  <a:defRPr/>
                </a:pPr>
                <a:r>
                  <a:rPr lang="en-GB" sz="1000" dirty="0">
                    <a:solidFill>
                      <a:schemeClr val="bg2"/>
                    </a:solidFill>
                  </a:rPr>
                  <a:t>B 222</a:t>
                </a:r>
              </a:p>
            </p:txBody>
          </p:sp>
        </p:grpSp>
        <p:grpSp>
          <p:nvGrpSpPr>
            <p:cNvPr id="8" name="Group 53"/>
            <p:cNvGrpSpPr>
              <a:grpSpLocks/>
            </p:cNvGrpSpPr>
            <p:nvPr userDrawn="1"/>
          </p:nvGrpSpPr>
          <p:grpSpPr bwMode="auto">
            <a:xfrm>
              <a:off x="-967888" y="2030650"/>
              <a:ext cx="464559" cy="584268"/>
              <a:chOff x="12661025" y="853322"/>
              <a:chExt cx="464559" cy="584268"/>
            </a:xfrm>
          </p:grpSpPr>
          <p:sp>
            <p:nvSpPr>
              <p:cNvPr id="18" name="Rectangle 25"/>
              <p:cNvSpPr>
                <a:spLocks noChangeArrowheads="1"/>
              </p:cNvSpPr>
              <p:nvPr userDrawn="1">
                <p:custDataLst>
                  <p:tags r:id="rId18"/>
                </p:custDataLst>
              </p:nvPr>
            </p:nvSpPr>
            <p:spPr bwMode="auto">
              <a:xfrm>
                <a:off x="12661025" y="853322"/>
                <a:ext cx="464559" cy="584268"/>
              </a:xfrm>
              <a:prstGeom prst="rect">
                <a:avLst/>
              </a:prstGeom>
              <a:solidFill>
                <a:schemeClr val="accent4"/>
              </a:solidFill>
              <a:ln w="12700" algn="ctr">
                <a:noFill/>
                <a:miter lim="800000"/>
                <a:headEnd/>
                <a:tailEnd/>
              </a:ln>
            </p:spPr>
            <p:txBody>
              <a:bodyPr wrap="none" lIns="0" tIns="0" rIns="0" bIns="0" anchor="ctr"/>
              <a:lstStyle/>
              <a:p>
                <a:pPr defTabSz="914724">
                  <a:defRPr/>
                </a:pPr>
                <a:endParaRPr lang="en-GB" sz="1000" dirty="0">
                  <a:solidFill>
                    <a:schemeClr val="tx2"/>
                  </a:solidFill>
                </a:endParaRPr>
              </a:p>
            </p:txBody>
          </p:sp>
          <p:sp>
            <p:nvSpPr>
              <p:cNvPr id="19" name="Rectangle 18"/>
              <p:cNvSpPr>
                <a:spLocks noChangeArrowheads="1"/>
              </p:cNvSpPr>
              <p:nvPr userDrawn="1">
                <p:custDataLst>
                  <p:tags r:id="rId19"/>
                </p:custDataLst>
              </p:nvPr>
            </p:nvSpPr>
            <p:spPr bwMode="auto">
              <a:xfrm>
                <a:off x="12719525" y="915241"/>
                <a:ext cx="376810" cy="46042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chemeClr val="bg2"/>
                    </a:solidFill>
                  </a:rPr>
                  <a:t>R 60</a:t>
                </a:r>
              </a:p>
              <a:p>
                <a:pPr defTabSz="914724">
                  <a:defRPr/>
                </a:pPr>
                <a:r>
                  <a:rPr lang="en-GB" sz="1000" dirty="0">
                    <a:solidFill>
                      <a:schemeClr val="bg2"/>
                    </a:solidFill>
                  </a:rPr>
                  <a:t>G 138</a:t>
                </a:r>
              </a:p>
              <a:p>
                <a:pPr defTabSz="914724">
                  <a:defRPr/>
                </a:pPr>
                <a:r>
                  <a:rPr lang="en-GB" sz="1000" dirty="0">
                    <a:solidFill>
                      <a:schemeClr val="bg2"/>
                    </a:solidFill>
                  </a:rPr>
                  <a:t>B 46</a:t>
                </a:r>
              </a:p>
            </p:txBody>
          </p:sp>
        </p:grpSp>
        <p:grpSp>
          <p:nvGrpSpPr>
            <p:cNvPr id="9" name="Group 54"/>
            <p:cNvGrpSpPr>
              <a:grpSpLocks/>
            </p:cNvGrpSpPr>
            <p:nvPr userDrawn="1"/>
          </p:nvGrpSpPr>
          <p:grpSpPr bwMode="auto">
            <a:xfrm>
              <a:off x="-967888" y="2646672"/>
              <a:ext cx="464559" cy="585855"/>
              <a:chOff x="12661025" y="1513377"/>
              <a:chExt cx="464559" cy="585855"/>
            </a:xfrm>
          </p:grpSpPr>
          <p:sp>
            <p:nvSpPr>
              <p:cNvPr id="16" name="Rectangle 25"/>
              <p:cNvSpPr>
                <a:spLocks noChangeArrowheads="1"/>
              </p:cNvSpPr>
              <p:nvPr userDrawn="1">
                <p:custDataLst>
                  <p:tags r:id="rId16"/>
                </p:custDataLst>
              </p:nvPr>
            </p:nvSpPr>
            <p:spPr bwMode="auto">
              <a:xfrm>
                <a:off x="12661025" y="1513377"/>
                <a:ext cx="464559" cy="585855"/>
              </a:xfrm>
              <a:prstGeom prst="rect">
                <a:avLst/>
              </a:prstGeom>
              <a:solidFill>
                <a:schemeClr val="accent5"/>
              </a:solidFill>
              <a:ln w="12700" algn="ctr">
                <a:noFill/>
                <a:miter lim="800000"/>
                <a:headEnd/>
                <a:tailEnd/>
              </a:ln>
            </p:spPr>
            <p:txBody>
              <a:bodyPr wrap="none" lIns="0" tIns="0" rIns="0" bIns="0" anchor="ctr"/>
              <a:lstStyle/>
              <a:p>
                <a:pPr defTabSz="914724">
                  <a:defRPr/>
                </a:pPr>
                <a:endParaRPr lang="en-GB" sz="1000" dirty="0">
                  <a:solidFill>
                    <a:schemeClr val="tx2"/>
                  </a:solidFill>
                </a:endParaRPr>
              </a:p>
            </p:txBody>
          </p:sp>
          <p:sp>
            <p:nvSpPr>
              <p:cNvPr id="17" name="Rectangle 17"/>
              <p:cNvSpPr>
                <a:spLocks noChangeArrowheads="1"/>
              </p:cNvSpPr>
              <p:nvPr userDrawn="1">
                <p:custDataLst>
                  <p:tags r:id="rId17"/>
                </p:custDataLst>
              </p:nvPr>
            </p:nvSpPr>
            <p:spPr bwMode="auto">
              <a:xfrm>
                <a:off x="12719525" y="1575296"/>
                <a:ext cx="376810" cy="462017"/>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chemeClr val="tx2"/>
                    </a:solidFill>
                  </a:rPr>
                  <a:t>R 114</a:t>
                </a:r>
              </a:p>
              <a:p>
                <a:pPr defTabSz="914724">
                  <a:defRPr/>
                </a:pPr>
                <a:r>
                  <a:rPr lang="en-GB" sz="1000" dirty="0">
                    <a:solidFill>
                      <a:schemeClr val="tx2"/>
                    </a:solidFill>
                  </a:rPr>
                  <a:t>G 199</a:t>
                </a:r>
              </a:p>
              <a:p>
                <a:pPr defTabSz="914724">
                  <a:defRPr/>
                </a:pPr>
                <a:r>
                  <a:rPr lang="en-GB" sz="1000" dirty="0">
                    <a:solidFill>
                      <a:schemeClr val="tx2"/>
                    </a:solidFill>
                  </a:rPr>
                  <a:t>B 231</a:t>
                </a:r>
              </a:p>
            </p:txBody>
          </p:sp>
        </p:grpSp>
        <p:grpSp>
          <p:nvGrpSpPr>
            <p:cNvPr id="10" name="Group 55"/>
            <p:cNvGrpSpPr>
              <a:grpSpLocks/>
            </p:cNvGrpSpPr>
            <p:nvPr userDrawn="1"/>
          </p:nvGrpSpPr>
          <p:grpSpPr bwMode="auto">
            <a:xfrm>
              <a:off x="-967888" y="3262694"/>
              <a:ext cx="464559" cy="585855"/>
              <a:chOff x="12661025" y="2333768"/>
              <a:chExt cx="464559" cy="585855"/>
            </a:xfrm>
          </p:grpSpPr>
          <p:sp>
            <p:nvSpPr>
              <p:cNvPr id="14" name="Rectangle 25"/>
              <p:cNvSpPr>
                <a:spLocks noChangeArrowheads="1"/>
              </p:cNvSpPr>
              <p:nvPr userDrawn="1">
                <p:custDataLst>
                  <p:tags r:id="rId14"/>
                </p:custDataLst>
              </p:nvPr>
            </p:nvSpPr>
            <p:spPr bwMode="auto">
              <a:xfrm>
                <a:off x="12661025" y="2333768"/>
                <a:ext cx="464559" cy="585855"/>
              </a:xfrm>
              <a:prstGeom prst="rect">
                <a:avLst/>
              </a:prstGeom>
              <a:solidFill>
                <a:schemeClr val="accent6"/>
              </a:solidFill>
              <a:ln w="12700" algn="ctr">
                <a:noFill/>
                <a:miter lim="800000"/>
                <a:headEnd/>
                <a:tailEnd/>
              </a:ln>
            </p:spPr>
            <p:txBody>
              <a:bodyPr wrap="none" lIns="0" tIns="0" rIns="0" bIns="0" anchor="ctr"/>
              <a:lstStyle/>
              <a:p>
                <a:pPr defTabSz="914724">
                  <a:defRPr/>
                </a:pPr>
                <a:endParaRPr lang="en-GB" sz="1000" dirty="0">
                  <a:solidFill>
                    <a:schemeClr val="tx2"/>
                  </a:solidFill>
                </a:endParaRPr>
              </a:p>
            </p:txBody>
          </p:sp>
          <p:sp>
            <p:nvSpPr>
              <p:cNvPr id="15" name="Rectangle 19"/>
              <p:cNvSpPr>
                <a:spLocks noChangeArrowheads="1"/>
              </p:cNvSpPr>
              <p:nvPr userDrawn="1">
                <p:custDataLst>
                  <p:tags r:id="rId15"/>
                </p:custDataLst>
              </p:nvPr>
            </p:nvSpPr>
            <p:spPr bwMode="auto">
              <a:xfrm>
                <a:off x="12719525" y="2395687"/>
                <a:ext cx="376810" cy="462017"/>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chemeClr val="tx2"/>
                    </a:solidFill>
                  </a:rPr>
                  <a:t>R 201</a:t>
                </a:r>
              </a:p>
              <a:p>
                <a:pPr defTabSz="914724">
                  <a:defRPr/>
                </a:pPr>
                <a:r>
                  <a:rPr lang="en-GB" sz="1000" dirty="0">
                    <a:solidFill>
                      <a:schemeClr val="tx2"/>
                    </a:solidFill>
                  </a:rPr>
                  <a:t>G 221</a:t>
                </a:r>
              </a:p>
              <a:p>
                <a:pPr defTabSz="914724">
                  <a:defRPr/>
                </a:pPr>
                <a:r>
                  <a:rPr lang="en-GB" sz="1000" dirty="0">
                    <a:solidFill>
                      <a:schemeClr val="tx2"/>
                    </a:solidFill>
                  </a:rPr>
                  <a:t>B 3</a:t>
                </a:r>
              </a:p>
            </p:txBody>
          </p:sp>
        </p:grpSp>
        <p:grpSp>
          <p:nvGrpSpPr>
            <p:cNvPr id="11" name="Group 51"/>
            <p:cNvGrpSpPr>
              <a:grpSpLocks/>
            </p:cNvGrpSpPr>
            <p:nvPr userDrawn="1"/>
          </p:nvGrpSpPr>
          <p:grpSpPr bwMode="auto">
            <a:xfrm>
              <a:off x="-967888" y="798606"/>
              <a:ext cx="464559" cy="584268"/>
              <a:chOff x="12661025" y="-640070"/>
              <a:chExt cx="464559" cy="584268"/>
            </a:xfrm>
          </p:grpSpPr>
          <p:sp>
            <p:nvSpPr>
              <p:cNvPr id="12" name="Rectangle 25"/>
              <p:cNvSpPr>
                <a:spLocks noChangeArrowheads="1"/>
              </p:cNvSpPr>
              <p:nvPr userDrawn="1">
                <p:custDataLst>
                  <p:tags r:id="rId12"/>
                </p:custDataLst>
              </p:nvPr>
            </p:nvSpPr>
            <p:spPr bwMode="auto">
              <a:xfrm>
                <a:off x="12661025" y="-640070"/>
                <a:ext cx="464559" cy="584268"/>
              </a:xfrm>
              <a:prstGeom prst="rect">
                <a:avLst/>
              </a:prstGeom>
              <a:solidFill>
                <a:schemeClr val="accent2"/>
              </a:solidFill>
              <a:ln w="12700" algn="ctr">
                <a:noFill/>
                <a:miter lim="800000"/>
                <a:headEnd/>
                <a:tailEnd/>
              </a:ln>
            </p:spPr>
            <p:txBody>
              <a:bodyPr wrap="none" lIns="0" tIns="0" rIns="0" bIns="0" anchor="ctr"/>
              <a:lstStyle/>
              <a:p>
                <a:pPr defTabSz="914724">
                  <a:defRPr/>
                </a:pPr>
                <a:endParaRPr lang="en-GB" sz="1000" dirty="0">
                  <a:solidFill>
                    <a:schemeClr val="tx2"/>
                  </a:solidFill>
                </a:endParaRPr>
              </a:p>
            </p:txBody>
          </p:sp>
          <p:sp>
            <p:nvSpPr>
              <p:cNvPr id="13" name="Rectangle 15"/>
              <p:cNvSpPr>
                <a:spLocks noChangeArrowheads="1"/>
              </p:cNvSpPr>
              <p:nvPr userDrawn="1">
                <p:custDataLst>
                  <p:tags r:id="rId13"/>
                </p:custDataLst>
              </p:nvPr>
            </p:nvSpPr>
            <p:spPr bwMode="auto">
              <a:xfrm>
                <a:off x="12719525" y="-578151"/>
                <a:ext cx="376810" cy="46042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chemeClr val="bg2"/>
                    </a:solidFill>
                  </a:rPr>
                  <a:t>R 146</a:t>
                </a:r>
              </a:p>
              <a:p>
                <a:pPr defTabSz="914724">
                  <a:defRPr/>
                </a:pPr>
                <a:r>
                  <a:rPr lang="en-GB" sz="1000" dirty="0">
                    <a:solidFill>
                      <a:schemeClr val="bg2"/>
                    </a:solidFill>
                  </a:rPr>
                  <a:t>G 212</a:t>
                </a:r>
              </a:p>
              <a:p>
                <a:pPr defTabSz="914724">
                  <a:defRPr/>
                </a:pPr>
                <a:r>
                  <a:rPr lang="en-GB" sz="1000" dirty="0">
                    <a:solidFill>
                      <a:schemeClr val="bg2"/>
                    </a:solidFill>
                  </a:rPr>
                  <a:t>B 0</a:t>
                </a:r>
              </a:p>
            </p:txBody>
          </p:sp>
        </p:grpSp>
      </p:grpSp>
      <p:cxnSp>
        <p:nvCxnSpPr>
          <p:cNvPr id="37" name="Straight Arrow Connector 36"/>
          <p:cNvCxnSpPr/>
          <p:nvPr userDrawn="1">
            <p:custDataLst>
              <p:tags r:id="rId7"/>
            </p:custDataLst>
          </p:nvPr>
        </p:nvCxnSpPr>
        <p:spPr>
          <a:xfrm rot="10800000">
            <a:off x="9144000" y="1123950"/>
            <a:ext cx="360000" cy="0"/>
          </a:xfrm>
          <a:prstGeom prst="straightConnector1">
            <a:avLst/>
          </a:prstGeom>
          <a:ln w="12700">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userDrawn="1">
            <p:custDataLst>
              <p:tags r:id="rId8"/>
            </p:custDataLst>
          </p:nvPr>
        </p:nvCxnSpPr>
        <p:spPr>
          <a:xfrm rot="10800000">
            <a:off x="9144000" y="6310313"/>
            <a:ext cx="360000" cy="0"/>
          </a:xfrm>
          <a:prstGeom prst="straightConnector1">
            <a:avLst/>
          </a:prstGeom>
          <a:ln w="12700">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userDrawn="1">
            <p:custDataLst>
              <p:tags r:id="rId9"/>
            </p:custDataLst>
          </p:nvPr>
        </p:nvCxnSpPr>
        <p:spPr>
          <a:xfrm rot="5400000">
            <a:off x="323288" y="6930000"/>
            <a:ext cx="144000" cy="0"/>
          </a:xfrm>
          <a:prstGeom prst="straightConnector1">
            <a:avLst/>
          </a:prstGeom>
          <a:ln w="12700">
            <a:solidFill>
              <a:schemeClr val="tx2"/>
            </a:solidFill>
            <a:prstDash val="sysDash"/>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userDrawn="1">
            <p:custDataLst>
              <p:tags r:id="rId10"/>
            </p:custDataLst>
          </p:nvPr>
        </p:nvCxnSpPr>
        <p:spPr>
          <a:xfrm rot="5400000">
            <a:off x="8675125" y="6930000"/>
            <a:ext cx="144000" cy="0"/>
          </a:xfrm>
          <a:prstGeom prst="straightConnector1">
            <a:avLst/>
          </a:prstGeom>
          <a:ln w="12700">
            <a:solidFill>
              <a:schemeClr val="tx2"/>
            </a:solidFill>
            <a:prstDash val="sysDash"/>
            <a:headEnd type="arrow" w="sm" len="sm"/>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7468"/>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3"/>
          </p:nvPr>
        </p:nvSpPr>
        <p:spPr bwMode="gray">
          <a:xfrm>
            <a:off x="414338" y="779463"/>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1"/>
          <p:cNvSpPr>
            <a:spLocks noChangeArrowheads="1"/>
          </p:cNvSpPr>
          <p:nvPr/>
        </p:nvSpPr>
        <p:spPr bwMode="auto">
          <a:xfrm>
            <a:off x="914400" y="914400"/>
            <a:ext cx="2824163" cy="2820988"/>
          </a:xfrm>
          <a:prstGeom prst="rect">
            <a:avLst/>
          </a:prstGeom>
          <a:solidFill>
            <a:srgbClr val="ADADAD"/>
          </a:solidFill>
          <a:ln w="12700">
            <a:noFill/>
            <a:miter lim="800000"/>
            <a:headEnd/>
            <a:tailEnd/>
          </a:ln>
        </p:spPr>
        <p:txBody>
          <a:bodyPr wrap="none" lIns="90976" tIns="45488" rIns="90976" bIns="45488" anchor="ctr" anchorCtr="1"/>
          <a:lstStyle/>
          <a:p>
            <a:pPr algn="ctr" eaLnBrk="0" hangingPunct="0"/>
            <a:r>
              <a:rPr lang="en-US" sz="1400" smtClean="0">
                <a:solidFill>
                  <a:srgbClr val="000000"/>
                </a:solidFill>
                <a:latin typeface="Arial" pitchFamily="34" charset="0"/>
                <a:ea typeface="ＭＳ Ｐゴシック" pitchFamily="34" charset="-128"/>
                <a:cs typeface="+mn-cs"/>
              </a:rPr>
              <a:t>&lt;Insert Picture Here&gt;</a:t>
            </a:r>
          </a:p>
        </p:txBody>
      </p:sp>
      <p:pic>
        <p:nvPicPr>
          <p:cNvPr id="5" name="Picture 74" descr="Tall Red"/>
          <p:cNvPicPr>
            <a:picLocks noChangeAspect="1" noChangeArrowheads="1"/>
          </p:cNvPicPr>
          <p:nvPr/>
        </p:nvPicPr>
        <p:blipFill>
          <a:blip r:embed="rId2" cstate="print"/>
          <a:srcRect/>
          <a:stretch>
            <a:fillRect/>
          </a:stretch>
        </p:blipFill>
        <p:spPr bwMode="auto">
          <a:xfrm>
            <a:off x="0" y="914400"/>
            <a:ext cx="914400" cy="2822575"/>
          </a:xfrm>
          <a:prstGeom prst="rect">
            <a:avLst/>
          </a:prstGeom>
          <a:noFill/>
          <a:ln w="9525">
            <a:noFill/>
            <a:miter lim="800000"/>
            <a:headEnd/>
            <a:tailEnd/>
          </a:ln>
        </p:spPr>
      </p:pic>
      <p:pic>
        <p:nvPicPr>
          <p:cNvPr id="6" name="Picture 75" descr="Wide Red"/>
          <p:cNvPicPr>
            <a:picLocks noChangeAspect="1" noChangeArrowheads="1"/>
          </p:cNvPicPr>
          <p:nvPr/>
        </p:nvPicPr>
        <p:blipFill>
          <a:blip r:embed="rId3" cstate="print"/>
          <a:srcRect/>
          <a:stretch>
            <a:fillRect/>
          </a:stretch>
        </p:blipFill>
        <p:spPr bwMode="auto">
          <a:xfrm>
            <a:off x="3736975" y="914400"/>
            <a:ext cx="5407025" cy="2822575"/>
          </a:xfrm>
          <a:prstGeom prst="rect">
            <a:avLst/>
          </a:prstGeom>
          <a:noFill/>
          <a:ln w="9525">
            <a:noFill/>
            <a:miter lim="800000"/>
            <a:headEnd/>
            <a:tailEnd/>
          </a:ln>
        </p:spPr>
      </p:pic>
      <p:pic>
        <p:nvPicPr>
          <p:cNvPr id="7" name="Picture 80"/>
          <p:cNvPicPr>
            <a:picLocks noChangeAspect="1" noChangeArrowheads="1"/>
          </p:cNvPicPr>
          <p:nvPr/>
        </p:nvPicPr>
        <p:blipFill>
          <a:blip r:embed="rId4" cstate="print"/>
          <a:srcRect/>
          <a:stretch>
            <a:fillRect/>
          </a:stretch>
        </p:blipFill>
        <p:spPr bwMode="auto">
          <a:xfrm>
            <a:off x="901700" y="4338638"/>
            <a:ext cx="2925763" cy="366712"/>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4800629"/>
            <a:ext cx="7772400" cy="860425"/>
          </a:xfrm>
        </p:spPr>
        <p:txBody>
          <a:bodyPr lIns="90976" tIns="45488" rIns="90976" bIns="45488" anchor="b"/>
          <a:lstStyle>
            <a:lvl1pPr>
              <a:defRPr sz="1800"/>
            </a:lvl1pPr>
          </a:lstStyle>
          <a:p>
            <a:r>
              <a:rPr lang="en-US" smtClean="0"/>
              <a:t>Click to edit Master title style</a:t>
            </a:r>
            <a:endParaRPr lang="en-US"/>
          </a:p>
        </p:txBody>
      </p:sp>
      <p:sp>
        <p:nvSpPr>
          <p:cNvPr id="262221" name="Rectangle 77"/>
          <p:cNvSpPr>
            <a:spLocks noGrp="1" noChangeArrowheads="1"/>
          </p:cNvSpPr>
          <p:nvPr>
            <p:ph type="subTitle" sz="quarter" idx="1"/>
          </p:nvPr>
        </p:nvSpPr>
        <p:spPr>
          <a:xfrm>
            <a:off x="838200" y="5715000"/>
            <a:ext cx="6400800" cy="762000"/>
          </a:xfrm>
        </p:spPr>
        <p:txBody>
          <a:bodyPr lIns="90976" tIns="45488" rIns="90976" bIns="45488"/>
          <a:lstStyle>
            <a:lvl1pPr marL="0" indent="0">
              <a:spcBef>
                <a:spcPct val="0"/>
              </a:spcBef>
              <a:buFont typeface="Times"/>
              <a:buNone/>
              <a:defRPr sz="1600"/>
            </a:lvl1pPr>
          </a:lstStyle>
          <a:p>
            <a:r>
              <a:rPr lang="en-US" smtClean="0"/>
              <a:t>Click to edit Master subtitle style</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4875" indent="0">
              <a:buNone/>
              <a:defRPr sz="1800"/>
            </a:lvl2pPr>
            <a:lvl3pPr marL="909743" indent="0">
              <a:buNone/>
              <a:defRPr sz="1600"/>
            </a:lvl3pPr>
            <a:lvl4pPr marL="1364612" indent="0">
              <a:buNone/>
              <a:defRPr sz="1400"/>
            </a:lvl4pPr>
            <a:lvl5pPr marL="1819480" indent="0">
              <a:buNone/>
              <a:defRPr sz="1400"/>
            </a:lvl5pPr>
            <a:lvl6pPr marL="2274356" indent="0">
              <a:buNone/>
              <a:defRPr sz="1400"/>
            </a:lvl6pPr>
            <a:lvl7pPr marL="2729223" indent="0">
              <a:buNone/>
              <a:defRPr sz="1400"/>
            </a:lvl7pPr>
            <a:lvl8pPr marL="3184097" indent="0">
              <a:buNone/>
              <a:defRPr sz="1400"/>
            </a:lvl8pPr>
            <a:lvl9pPr marL="3638965"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29"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54"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4875" indent="0">
              <a:buNone/>
              <a:defRPr sz="2000" b="1"/>
            </a:lvl2pPr>
            <a:lvl3pPr marL="909743" indent="0">
              <a:buNone/>
              <a:defRPr sz="1800" b="1"/>
            </a:lvl3pPr>
            <a:lvl4pPr marL="1364612" indent="0">
              <a:buNone/>
              <a:defRPr sz="1600" b="1"/>
            </a:lvl4pPr>
            <a:lvl5pPr marL="1819480" indent="0">
              <a:buNone/>
              <a:defRPr sz="1600" b="1"/>
            </a:lvl5pPr>
            <a:lvl6pPr marL="2274356" indent="0">
              <a:buNone/>
              <a:defRPr sz="1600" b="1"/>
            </a:lvl6pPr>
            <a:lvl7pPr marL="2729223" indent="0">
              <a:buNone/>
              <a:defRPr sz="1600" b="1"/>
            </a:lvl7pPr>
            <a:lvl8pPr marL="3184097" indent="0">
              <a:buNone/>
              <a:defRPr sz="1600" b="1"/>
            </a:lvl8pPr>
            <a:lvl9pPr marL="36389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4875" indent="0">
              <a:buNone/>
              <a:defRPr sz="2000" b="1"/>
            </a:lvl2pPr>
            <a:lvl3pPr marL="909743" indent="0">
              <a:buNone/>
              <a:defRPr sz="1800" b="1"/>
            </a:lvl3pPr>
            <a:lvl4pPr marL="1364612" indent="0">
              <a:buNone/>
              <a:defRPr sz="1600" b="1"/>
            </a:lvl4pPr>
            <a:lvl5pPr marL="1819480" indent="0">
              <a:buNone/>
              <a:defRPr sz="1600" b="1"/>
            </a:lvl5pPr>
            <a:lvl6pPr marL="2274356" indent="0">
              <a:buNone/>
              <a:defRPr sz="1600" b="1"/>
            </a:lvl6pPr>
            <a:lvl7pPr marL="2729223" indent="0">
              <a:buNone/>
              <a:defRPr sz="1600" b="1"/>
            </a:lvl7pPr>
            <a:lvl8pPr marL="3184097" indent="0">
              <a:buNone/>
              <a:defRPr sz="1600" b="1"/>
            </a:lvl8pPr>
            <a:lvl9pPr marL="36389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9" y="1435103"/>
            <a:ext cx="3008313" cy="4691063"/>
          </a:xfrm>
        </p:spPr>
        <p:txBody>
          <a:bodyPr/>
          <a:lstStyle>
            <a:lvl1pPr marL="0" indent="0">
              <a:buNone/>
              <a:defRPr sz="1400"/>
            </a:lvl1pPr>
            <a:lvl2pPr marL="454875" indent="0">
              <a:buNone/>
              <a:defRPr sz="1200"/>
            </a:lvl2pPr>
            <a:lvl3pPr marL="909743" indent="0">
              <a:buNone/>
              <a:defRPr sz="1000"/>
            </a:lvl3pPr>
            <a:lvl4pPr marL="1364612" indent="0">
              <a:buNone/>
              <a:defRPr sz="900"/>
            </a:lvl4pPr>
            <a:lvl5pPr marL="1819480" indent="0">
              <a:buNone/>
              <a:defRPr sz="900"/>
            </a:lvl5pPr>
            <a:lvl6pPr marL="2274356" indent="0">
              <a:buNone/>
              <a:defRPr sz="900"/>
            </a:lvl6pPr>
            <a:lvl7pPr marL="2729223" indent="0">
              <a:buNone/>
              <a:defRPr sz="900"/>
            </a:lvl7pPr>
            <a:lvl8pPr marL="3184097" indent="0">
              <a:buNone/>
              <a:defRPr sz="900"/>
            </a:lvl8pPr>
            <a:lvl9pPr marL="3638965"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875" indent="0">
              <a:buNone/>
              <a:defRPr sz="2800"/>
            </a:lvl2pPr>
            <a:lvl3pPr marL="909743" indent="0">
              <a:buNone/>
              <a:defRPr sz="2400"/>
            </a:lvl3pPr>
            <a:lvl4pPr marL="1364612" indent="0">
              <a:buNone/>
              <a:defRPr sz="2000"/>
            </a:lvl4pPr>
            <a:lvl5pPr marL="1819480" indent="0">
              <a:buNone/>
              <a:defRPr sz="2000"/>
            </a:lvl5pPr>
            <a:lvl6pPr marL="2274356" indent="0">
              <a:buNone/>
              <a:defRPr sz="2000"/>
            </a:lvl6pPr>
            <a:lvl7pPr marL="2729223" indent="0">
              <a:buNone/>
              <a:defRPr sz="2000"/>
            </a:lvl7pPr>
            <a:lvl8pPr marL="3184097" indent="0">
              <a:buNone/>
              <a:defRPr sz="2000"/>
            </a:lvl8pPr>
            <a:lvl9pPr marL="3638965"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875" indent="0">
              <a:buNone/>
              <a:defRPr sz="1200"/>
            </a:lvl2pPr>
            <a:lvl3pPr marL="909743" indent="0">
              <a:buNone/>
              <a:defRPr sz="1000"/>
            </a:lvl3pPr>
            <a:lvl4pPr marL="1364612" indent="0">
              <a:buNone/>
              <a:defRPr sz="900"/>
            </a:lvl4pPr>
            <a:lvl5pPr marL="1819480" indent="0">
              <a:buNone/>
              <a:defRPr sz="900"/>
            </a:lvl5pPr>
            <a:lvl6pPr marL="2274356" indent="0">
              <a:buNone/>
              <a:defRPr sz="900"/>
            </a:lvl6pPr>
            <a:lvl7pPr marL="2729223" indent="0">
              <a:buNone/>
              <a:defRPr sz="900"/>
            </a:lvl7pPr>
            <a:lvl8pPr marL="3184097" indent="0">
              <a:buNone/>
              <a:defRPr sz="900"/>
            </a:lvl8pPr>
            <a:lvl9pPr marL="3638965"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Rectangle 1" hidden="1"/>
          <p:cNvGraphicFramePr>
            <a:graphicFrameLocks/>
          </p:cNvGraphicFramePr>
          <p:nvPr/>
        </p:nvGraphicFramePr>
        <p:xfrm>
          <a:off x="0" y="0"/>
          <a:ext cx="146050" cy="158750"/>
        </p:xfrm>
        <a:graphic>
          <a:graphicData uri="http://schemas.openxmlformats.org/presentationml/2006/ole">
            <p:oleObj spid="_x0000_s855073" name="think-cell Slide" r:id="rId6" imgW="0" imgH="0" progId="">
              <p:embed/>
            </p:oleObj>
          </a:graphicData>
        </a:graphic>
      </p:graphicFrame>
      <p:sp>
        <p:nvSpPr>
          <p:cNvPr id="5" name="Rectangle 5"/>
          <p:cNvSpPr>
            <a:spLocks noChangeArrowheads="1"/>
          </p:cNvSpPr>
          <p:nvPr>
            <p:custDataLst>
              <p:tags r:id="rId2"/>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chemeClr val="tx2"/>
                </a:solidFill>
              </a:rPr>
              <a:t>© </a:t>
            </a:r>
            <a:r>
              <a:rPr lang="en-US" sz="800" dirty="0" smtClean="0">
                <a:solidFill>
                  <a:schemeClr val="tx2"/>
                </a:solidFill>
              </a:rPr>
              <a:t>2010 </a:t>
            </a:r>
            <a:r>
              <a:rPr lang="en-US" sz="800" dirty="0">
                <a:solidFill>
                  <a:schemeClr val="tx2"/>
                </a:solidFill>
              </a:rPr>
              <a:t>Deloitte Touche Tohmatsu</a:t>
            </a:r>
          </a:p>
        </p:txBody>
      </p:sp>
      <p:sp>
        <p:nvSpPr>
          <p:cNvPr id="6" name="Title Placeholder 1"/>
          <p:cNvSpPr>
            <a:spLocks noGrp="1"/>
          </p:cNvSpPr>
          <p:nvPr>
            <p:ph type="title"/>
          </p:nvPr>
        </p:nvSpPr>
        <p:spPr bwMode="auto">
          <a:xfrm>
            <a:off x="396875" y="296863"/>
            <a:ext cx="8350250" cy="601662"/>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6" y="1123951"/>
            <a:ext cx="8350250" cy="5186362"/>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Slide Number Placeholder 3"/>
          <p:cNvSpPr>
            <a:spLocks noGrp="1"/>
          </p:cNvSpPr>
          <p:nvPr>
            <p:ph type="sldNum" sz="quarter" idx="13"/>
            <p:custDataLst>
              <p:tags r:id="rId3"/>
            </p:custDataLst>
          </p:nvPr>
        </p:nvSpPr>
        <p:spPr/>
        <p:txBody>
          <a:bodyPr/>
          <a:lstStyle>
            <a:lvl1pPr>
              <a:defRPr/>
            </a:lvl1pPr>
          </a:lstStyle>
          <a:p>
            <a:fld id="{07DDA470-64EC-4838-8513-FA93D4181BA0}" type="slidenum">
              <a:rPr lang="en-US"/>
              <a:pPr/>
              <a:t>‹#›</a:t>
            </a:fld>
            <a:endParaRPr lang="en-US"/>
          </a:p>
        </p:txBody>
      </p:sp>
      <p:sp>
        <p:nvSpPr>
          <p:cNvPr id="9" name="Footer Placeholder 4"/>
          <p:cNvSpPr>
            <a:spLocks noGrp="1"/>
          </p:cNvSpPr>
          <p:nvPr>
            <p:ph type="ftr" sz="quarter" idx="14"/>
            <p:custDataLst>
              <p:tags r:id="rId4"/>
            </p:custDataLst>
          </p:nvPr>
        </p:nvSpPr>
        <p:spPr/>
        <p:txBody>
          <a:bodyPr/>
          <a:lstStyle>
            <a:lvl1pPr>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8938"/>
            <a:ext cx="1898650"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388938"/>
            <a:ext cx="5543550"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388938"/>
            <a:ext cx="7581900" cy="8572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76300" y="1600200"/>
            <a:ext cx="7537450" cy="4343400"/>
          </a:xfrm>
        </p:spPr>
        <p:txBody>
          <a:bodyPr/>
          <a:lstStyle/>
          <a:p>
            <a:pPr lvl="0"/>
            <a:r>
              <a:rPr lang="en-US" noProof="0" smtClean="0"/>
              <a:t>Click icon to add chart</a:t>
            </a:r>
            <a:endParaRPr lang="en-US" noProof="0" dirty="0" smtClean="0"/>
          </a:p>
        </p:txBody>
      </p:sp>
      <p:sp>
        <p:nvSpPr>
          <p:cNvPr id="4"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1"/>
          <p:cNvSpPr>
            <a:spLocks noChangeArrowheads="1"/>
          </p:cNvSpPr>
          <p:nvPr/>
        </p:nvSpPr>
        <p:spPr bwMode="auto">
          <a:xfrm>
            <a:off x="914400" y="914400"/>
            <a:ext cx="2824163" cy="2820988"/>
          </a:xfrm>
          <a:prstGeom prst="rect">
            <a:avLst/>
          </a:prstGeom>
          <a:solidFill>
            <a:srgbClr val="ADADAD"/>
          </a:solidFill>
          <a:ln w="12700">
            <a:noFill/>
            <a:miter lim="800000"/>
            <a:headEnd/>
            <a:tailEnd/>
          </a:ln>
        </p:spPr>
        <p:txBody>
          <a:bodyPr wrap="none" lIns="90976" tIns="45488" rIns="90976" bIns="45488" anchor="ctr" anchorCtr="1"/>
          <a:lstStyle/>
          <a:p>
            <a:pPr algn="ctr" eaLnBrk="0" hangingPunct="0"/>
            <a:r>
              <a:rPr lang="en-US" sz="1400" smtClean="0">
                <a:solidFill>
                  <a:srgbClr val="000000"/>
                </a:solidFill>
                <a:latin typeface="Arial" pitchFamily="34" charset="0"/>
                <a:ea typeface="ＭＳ Ｐゴシック" pitchFamily="34" charset="-128"/>
                <a:cs typeface="+mn-cs"/>
              </a:rPr>
              <a:t>&lt;Insert Picture Here&gt;</a:t>
            </a:r>
          </a:p>
        </p:txBody>
      </p:sp>
      <p:pic>
        <p:nvPicPr>
          <p:cNvPr id="5" name="Picture 74" descr="Tall Red"/>
          <p:cNvPicPr>
            <a:picLocks noChangeAspect="1" noChangeArrowheads="1"/>
          </p:cNvPicPr>
          <p:nvPr/>
        </p:nvPicPr>
        <p:blipFill>
          <a:blip r:embed="rId2" cstate="print"/>
          <a:srcRect/>
          <a:stretch>
            <a:fillRect/>
          </a:stretch>
        </p:blipFill>
        <p:spPr bwMode="auto">
          <a:xfrm>
            <a:off x="0" y="914400"/>
            <a:ext cx="914400" cy="2822575"/>
          </a:xfrm>
          <a:prstGeom prst="rect">
            <a:avLst/>
          </a:prstGeom>
          <a:noFill/>
          <a:ln w="9525">
            <a:noFill/>
            <a:miter lim="800000"/>
            <a:headEnd/>
            <a:tailEnd/>
          </a:ln>
        </p:spPr>
      </p:pic>
      <p:pic>
        <p:nvPicPr>
          <p:cNvPr id="6" name="Picture 75" descr="Wide Red"/>
          <p:cNvPicPr>
            <a:picLocks noChangeAspect="1" noChangeArrowheads="1"/>
          </p:cNvPicPr>
          <p:nvPr/>
        </p:nvPicPr>
        <p:blipFill>
          <a:blip r:embed="rId3" cstate="print"/>
          <a:srcRect/>
          <a:stretch>
            <a:fillRect/>
          </a:stretch>
        </p:blipFill>
        <p:spPr bwMode="auto">
          <a:xfrm>
            <a:off x="3736975" y="914400"/>
            <a:ext cx="5407025" cy="2822575"/>
          </a:xfrm>
          <a:prstGeom prst="rect">
            <a:avLst/>
          </a:prstGeom>
          <a:noFill/>
          <a:ln w="9525">
            <a:noFill/>
            <a:miter lim="800000"/>
            <a:headEnd/>
            <a:tailEnd/>
          </a:ln>
        </p:spPr>
      </p:pic>
      <p:pic>
        <p:nvPicPr>
          <p:cNvPr id="7" name="Picture 80"/>
          <p:cNvPicPr>
            <a:picLocks noChangeAspect="1" noChangeArrowheads="1"/>
          </p:cNvPicPr>
          <p:nvPr/>
        </p:nvPicPr>
        <p:blipFill>
          <a:blip r:embed="rId4" cstate="print"/>
          <a:srcRect/>
          <a:stretch>
            <a:fillRect/>
          </a:stretch>
        </p:blipFill>
        <p:spPr bwMode="auto">
          <a:xfrm>
            <a:off x="901700" y="4338638"/>
            <a:ext cx="2925763" cy="366712"/>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4800629"/>
            <a:ext cx="7772400" cy="860425"/>
          </a:xfrm>
        </p:spPr>
        <p:txBody>
          <a:bodyPr lIns="90976" tIns="45488" rIns="90976" bIns="45488" anchor="b"/>
          <a:lstStyle>
            <a:lvl1pPr>
              <a:defRPr sz="1800"/>
            </a:lvl1pPr>
          </a:lstStyle>
          <a:p>
            <a:r>
              <a:rPr lang="en-US" smtClean="0"/>
              <a:t>Click to edit Master title style</a:t>
            </a:r>
            <a:endParaRPr lang="en-US"/>
          </a:p>
        </p:txBody>
      </p:sp>
      <p:sp>
        <p:nvSpPr>
          <p:cNvPr id="262221" name="Rectangle 77"/>
          <p:cNvSpPr>
            <a:spLocks noGrp="1" noChangeArrowheads="1"/>
          </p:cNvSpPr>
          <p:nvPr>
            <p:ph type="subTitle" sz="quarter" idx="1"/>
          </p:nvPr>
        </p:nvSpPr>
        <p:spPr>
          <a:xfrm>
            <a:off x="838200" y="5715000"/>
            <a:ext cx="6400800" cy="762000"/>
          </a:xfrm>
        </p:spPr>
        <p:txBody>
          <a:bodyPr lIns="90976" tIns="45488" rIns="90976" bIns="45488"/>
          <a:lstStyle>
            <a:lvl1pPr marL="0" indent="0">
              <a:spcBef>
                <a:spcPct val="0"/>
              </a:spcBef>
              <a:buFont typeface="Times"/>
              <a:buNone/>
              <a:defRPr sz="1600"/>
            </a:lvl1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4875" indent="0">
              <a:buNone/>
              <a:defRPr sz="1800"/>
            </a:lvl2pPr>
            <a:lvl3pPr marL="909743" indent="0">
              <a:buNone/>
              <a:defRPr sz="1600"/>
            </a:lvl3pPr>
            <a:lvl4pPr marL="1364612" indent="0">
              <a:buNone/>
              <a:defRPr sz="1400"/>
            </a:lvl4pPr>
            <a:lvl5pPr marL="1819480" indent="0">
              <a:buNone/>
              <a:defRPr sz="1400"/>
            </a:lvl5pPr>
            <a:lvl6pPr marL="2274356" indent="0">
              <a:buNone/>
              <a:defRPr sz="1400"/>
            </a:lvl6pPr>
            <a:lvl7pPr marL="2729223" indent="0">
              <a:buNone/>
              <a:defRPr sz="1400"/>
            </a:lvl7pPr>
            <a:lvl8pPr marL="3184097" indent="0">
              <a:buNone/>
              <a:defRPr sz="1400"/>
            </a:lvl8pPr>
            <a:lvl9pPr marL="3638965"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29"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54"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4875" indent="0">
              <a:buNone/>
              <a:defRPr sz="2000" b="1"/>
            </a:lvl2pPr>
            <a:lvl3pPr marL="909743" indent="0">
              <a:buNone/>
              <a:defRPr sz="1800" b="1"/>
            </a:lvl3pPr>
            <a:lvl4pPr marL="1364612" indent="0">
              <a:buNone/>
              <a:defRPr sz="1600" b="1"/>
            </a:lvl4pPr>
            <a:lvl5pPr marL="1819480" indent="0">
              <a:buNone/>
              <a:defRPr sz="1600" b="1"/>
            </a:lvl5pPr>
            <a:lvl6pPr marL="2274356" indent="0">
              <a:buNone/>
              <a:defRPr sz="1600" b="1"/>
            </a:lvl6pPr>
            <a:lvl7pPr marL="2729223" indent="0">
              <a:buNone/>
              <a:defRPr sz="1600" b="1"/>
            </a:lvl7pPr>
            <a:lvl8pPr marL="3184097" indent="0">
              <a:buNone/>
              <a:defRPr sz="1600" b="1"/>
            </a:lvl8pPr>
            <a:lvl9pPr marL="36389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4875" indent="0">
              <a:buNone/>
              <a:defRPr sz="2000" b="1"/>
            </a:lvl2pPr>
            <a:lvl3pPr marL="909743" indent="0">
              <a:buNone/>
              <a:defRPr sz="1800" b="1"/>
            </a:lvl3pPr>
            <a:lvl4pPr marL="1364612" indent="0">
              <a:buNone/>
              <a:defRPr sz="1600" b="1"/>
            </a:lvl4pPr>
            <a:lvl5pPr marL="1819480" indent="0">
              <a:buNone/>
              <a:defRPr sz="1600" b="1"/>
            </a:lvl5pPr>
            <a:lvl6pPr marL="2274356" indent="0">
              <a:buNone/>
              <a:defRPr sz="1600" b="1"/>
            </a:lvl6pPr>
            <a:lvl7pPr marL="2729223" indent="0">
              <a:buNone/>
              <a:defRPr sz="1600" b="1"/>
            </a:lvl7pPr>
            <a:lvl8pPr marL="3184097" indent="0">
              <a:buNone/>
              <a:defRPr sz="1600" b="1"/>
            </a:lvl8pPr>
            <a:lvl9pPr marL="36389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Rectangle 1" hidden="1"/>
          <p:cNvGraphicFramePr>
            <a:graphicFrameLocks/>
          </p:cNvGraphicFramePr>
          <p:nvPr/>
        </p:nvGraphicFramePr>
        <p:xfrm>
          <a:off x="0" y="0"/>
          <a:ext cx="146050" cy="158750"/>
        </p:xfrm>
        <a:graphic>
          <a:graphicData uri="http://schemas.openxmlformats.org/presentationml/2006/ole">
            <p:oleObj spid="_x0000_s856097" name="think-cell Slide" r:id="rId6" imgW="0" imgH="0" progId="">
              <p:embed/>
            </p:oleObj>
          </a:graphicData>
        </a:graphic>
      </p:graphicFrame>
      <p:sp>
        <p:nvSpPr>
          <p:cNvPr id="6" name="Rectangle 5"/>
          <p:cNvSpPr>
            <a:spLocks noChangeArrowheads="1"/>
          </p:cNvSpPr>
          <p:nvPr>
            <p:custDataLst>
              <p:tags r:id="rId2"/>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chemeClr val="tx2"/>
                </a:solidFill>
              </a:rPr>
              <a:t>© </a:t>
            </a:r>
            <a:r>
              <a:rPr lang="en-US" sz="800" dirty="0" smtClean="0">
                <a:solidFill>
                  <a:schemeClr val="tx2"/>
                </a:solidFill>
              </a:rPr>
              <a:t>2010 </a:t>
            </a:r>
            <a:r>
              <a:rPr lang="en-US" sz="800" dirty="0">
                <a:solidFill>
                  <a:schemeClr val="tx2"/>
                </a:solidFill>
              </a:rPr>
              <a:t>Deloitte Touche Tohmatsu</a:t>
            </a:r>
          </a:p>
        </p:txBody>
      </p:sp>
      <p:sp>
        <p:nvSpPr>
          <p:cNvPr id="8" name="Title Placeholder 1"/>
          <p:cNvSpPr>
            <a:spLocks noGrp="1"/>
          </p:cNvSpPr>
          <p:nvPr>
            <p:ph type="title"/>
          </p:nvPr>
        </p:nvSpPr>
        <p:spPr bwMode="auto">
          <a:xfrm>
            <a:off x="396875" y="296863"/>
            <a:ext cx="8350250" cy="60166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0" name="Text Placeholder 9"/>
          <p:cNvSpPr>
            <a:spLocks noGrp="1"/>
          </p:cNvSpPr>
          <p:nvPr>
            <p:ph type="body" sz="quarter" idx="12"/>
          </p:nvPr>
        </p:nvSpPr>
        <p:spPr>
          <a:xfrm>
            <a:off x="396875" y="1123950"/>
            <a:ext cx="4043242" cy="5186363"/>
          </a:xfrm>
          <a:prstGeom prst="rect">
            <a:avLst/>
          </a:prstGeom>
        </p:spPr>
        <p:txBody>
          <a:bodyPr lIns="0" tIns="0" r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11"/>
          <p:cNvSpPr>
            <a:spLocks noGrp="1"/>
          </p:cNvSpPr>
          <p:nvPr>
            <p:ph type="body" sz="quarter" idx="13"/>
          </p:nvPr>
        </p:nvSpPr>
        <p:spPr>
          <a:xfrm>
            <a:off x="4704325" y="1123950"/>
            <a:ext cx="4042800" cy="5186363"/>
          </a:xfrm>
          <a:prstGeom prst="rect">
            <a:avLst/>
          </a:prstGeom>
        </p:spPr>
        <p:txBody>
          <a:bodyPr lIns="0" tIns="0" r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Slide Number Placeholder 9"/>
          <p:cNvSpPr>
            <a:spLocks noGrp="1"/>
          </p:cNvSpPr>
          <p:nvPr>
            <p:ph type="sldNum" sz="quarter" idx="14"/>
            <p:custDataLst>
              <p:tags r:id="rId3"/>
            </p:custDataLst>
          </p:nvPr>
        </p:nvSpPr>
        <p:spPr/>
        <p:txBody>
          <a:bodyPr/>
          <a:lstStyle>
            <a:lvl1pPr>
              <a:defRPr/>
            </a:lvl1pPr>
          </a:lstStyle>
          <a:p>
            <a:fld id="{F4DAC4A7-70A2-4D69-9E7D-CA1A422029CA}" type="slidenum">
              <a:rPr lang="en-US"/>
              <a:pPr/>
              <a:t>‹#›</a:t>
            </a:fld>
            <a:endParaRPr lang="en-US"/>
          </a:p>
        </p:txBody>
      </p:sp>
      <p:sp>
        <p:nvSpPr>
          <p:cNvPr id="11" name="Footer Placeholder 10"/>
          <p:cNvSpPr>
            <a:spLocks noGrp="1"/>
          </p:cNvSpPr>
          <p:nvPr>
            <p:ph type="ftr" sz="quarter" idx="15"/>
            <p:custDataLst>
              <p:tags r:id="rId4"/>
            </p:custDataLst>
          </p:nvPr>
        </p:nvSpPr>
        <p:spPr/>
        <p:txBody>
          <a:bodyPr/>
          <a:lstStyle>
            <a:lvl1pPr>
              <a:defRPr/>
            </a:lvl1p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9" y="1435103"/>
            <a:ext cx="3008313" cy="4691063"/>
          </a:xfrm>
        </p:spPr>
        <p:txBody>
          <a:bodyPr/>
          <a:lstStyle>
            <a:lvl1pPr marL="0" indent="0">
              <a:buNone/>
              <a:defRPr sz="1400"/>
            </a:lvl1pPr>
            <a:lvl2pPr marL="454875" indent="0">
              <a:buNone/>
              <a:defRPr sz="1200"/>
            </a:lvl2pPr>
            <a:lvl3pPr marL="909743" indent="0">
              <a:buNone/>
              <a:defRPr sz="1000"/>
            </a:lvl3pPr>
            <a:lvl4pPr marL="1364612" indent="0">
              <a:buNone/>
              <a:defRPr sz="900"/>
            </a:lvl4pPr>
            <a:lvl5pPr marL="1819480" indent="0">
              <a:buNone/>
              <a:defRPr sz="900"/>
            </a:lvl5pPr>
            <a:lvl6pPr marL="2274356" indent="0">
              <a:buNone/>
              <a:defRPr sz="900"/>
            </a:lvl6pPr>
            <a:lvl7pPr marL="2729223" indent="0">
              <a:buNone/>
              <a:defRPr sz="900"/>
            </a:lvl7pPr>
            <a:lvl8pPr marL="3184097" indent="0">
              <a:buNone/>
              <a:defRPr sz="900"/>
            </a:lvl8pPr>
            <a:lvl9pPr marL="3638965"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875" indent="0">
              <a:buNone/>
              <a:defRPr sz="2800"/>
            </a:lvl2pPr>
            <a:lvl3pPr marL="909743" indent="0">
              <a:buNone/>
              <a:defRPr sz="2400"/>
            </a:lvl3pPr>
            <a:lvl4pPr marL="1364612" indent="0">
              <a:buNone/>
              <a:defRPr sz="2000"/>
            </a:lvl4pPr>
            <a:lvl5pPr marL="1819480" indent="0">
              <a:buNone/>
              <a:defRPr sz="2000"/>
            </a:lvl5pPr>
            <a:lvl6pPr marL="2274356" indent="0">
              <a:buNone/>
              <a:defRPr sz="2000"/>
            </a:lvl6pPr>
            <a:lvl7pPr marL="2729223" indent="0">
              <a:buNone/>
              <a:defRPr sz="2000"/>
            </a:lvl7pPr>
            <a:lvl8pPr marL="3184097" indent="0">
              <a:buNone/>
              <a:defRPr sz="2000"/>
            </a:lvl8pPr>
            <a:lvl9pPr marL="3638965"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875" indent="0">
              <a:buNone/>
              <a:defRPr sz="1200"/>
            </a:lvl2pPr>
            <a:lvl3pPr marL="909743" indent="0">
              <a:buNone/>
              <a:defRPr sz="1000"/>
            </a:lvl3pPr>
            <a:lvl4pPr marL="1364612" indent="0">
              <a:buNone/>
              <a:defRPr sz="900"/>
            </a:lvl4pPr>
            <a:lvl5pPr marL="1819480" indent="0">
              <a:buNone/>
              <a:defRPr sz="900"/>
            </a:lvl5pPr>
            <a:lvl6pPr marL="2274356" indent="0">
              <a:buNone/>
              <a:defRPr sz="900"/>
            </a:lvl6pPr>
            <a:lvl7pPr marL="2729223" indent="0">
              <a:buNone/>
              <a:defRPr sz="900"/>
            </a:lvl7pPr>
            <a:lvl8pPr marL="3184097" indent="0">
              <a:buNone/>
              <a:defRPr sz="900"/>
            </a:lvl8pPr>
            <a:lvl9pPr marL="3638965"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8938"/>
            <a:ext cx="1898650"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388938"/>
            <a:ext cx="5543550"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388938"/>
            <a:ext cx="7581900" cy="8572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76300" y="1600200"/>
            <a:ext cx="7537450" cy="4343400"/>
          </a:xfrm>
        </p:spPr>
        <p:txBody>
          <a:bodyPr/>
          <a:lstStyle/>
          <a:p>
            <a:pPr lvl="0"/>
            <a:r>
              <a:rPr lang="en-US" noProof="0" smtClean="0"/>
              <a:t>Click icon to add chart</a:t>
            </a:r>
            <a:endParaRPr lang="en-US" noProof="0" dirty="0" smtClean="0"/>
          </a:p>
        </p:txBody>
      </p:sp>
      <p:sp>
        <p:nvSpPr>
          <p:cNvPr id="4"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1"/>
          <p:cNvSpPr>
            <a:spLocks noChangeArrowheads="1"/>
          </p:cNvSpPr>
          <p:nvPr/>
        </p:nvSpPr>
        <p:spPr bwMode="auto">
          <a:xfrm>
            <a:off x="914400" y="914400"/>
            <a:ext cx="2824163" cy="2820988"/>
          </a:xfrm>
          <a:prstGeom prst="rect">
            <a:avLst/>
          </a:prstGeom>
          <a:solidFill>
            <a:srgbClr val="ADADAD"/>
          </a:solidFill>
          <a:ln w="12700">
            <a:noFill/>
            <a:miter lim="800000"/>
            <a:headEnd/>
            <a:tailEnd/>
          </a:ln>
        </p:spPr>
        <p:txBody>
          <a:bodyPr wrap="none" lIns="90976" tIns="45488" rIns="90976" bIns="45488" anchor="ctr" anchorCtr="1"/>
          <a:lstStyle/>
          <a:p>
            <a:pPr algn="ctr" eaLnBrk="0" hangingPunct="0"/>
            <a:r>
              <a:rPr lang="en-US" sz="1400" smtClean="0">
                <a:solidFill>
                  <a:srgbClr val="000000"/>
                </a:solidFill>
                <a:latin typeface="Arial" pitchFamily="34" charset="0"/>
                <a:ea typeface="ＭＳ Ｐゴシック" pitchFamily="34" charset="-128"/>
                <a:cs typeface="+mn-cs"/>
              </a:rPr>
              <a:t>&lt;Insert Picture Here&gt;</a:t>
            </a:r>
          </a:p>
        </p:txBody>
      </p:sp>
      <p:pic>
        <p:nvPicPr>
          <p:cNvPr id="5" name="Picture 74" descr="Tall Red"/>
          <p:cNvPicPr>
            <a:picLocks noChangeAspect="1" noChangeArrowheads="1"/>
          </p:cNvPicPr>
          <p:nvPr/>
        </p:nvPicPr>
        <p:blipFill>
          <a:blip r:embed="rId2" cstate="print"/>
          <a:srcRect/>
          <a:stretch>
            <a:fillRect/>
          </a:stretch>
        </p:blipFill>
        <p:spPr bwMode="auto">
          <a:xfrm>
            <a:off x="0" y="914400"/>
            <a:ext cx="914400" cy="2822575"/>
          </a:xfrm>
          <a:prstGeom prst="rect">
            <a:avLst/>
          </a:prstGeom>
          <a:noFill/>
          <a:ln w="9525">
            <a:noFill/>
            <a:miter lim="800000"/>
            <a:headEnd/>
            <a:tailEnd/>
          </a:ln>
        </p:spPr>
      </p:pic>
      <p:pic>
        <p:nvPicPr>
          <p:cNvPr id="6" name="Picture 75" descr="Wide Red"/>
          <p:cNvPicPr>
            <a:picLocks noChangeAspect="1" noChangeArrowheads="1"/>
          </p:cNvPicPr>
          <p:nvPr/>
        </p:nvPicPr>
        <p:blipFill>
          <a:blip r:embed="rId3" cstate="print"/>
          <a:srcRect/>
          <a:stretch>
            <a:fillRect/>
          </a:stretch>
        </p:blipFill>
        <p:spPr bwMode="auto">
          <a:xfrm>
            <a:off x="3736975" y="914400"/>
            <a:ext cx="5407025" cy="2822575"/>
          </a:xfrm>
          <a:prstGeom prst="rect">
            <a:avLst/>
          </a:prstGeom>
          <a:noFill/>
          <a:ln w="9525">
            <a:noFill/>
            <a:miter lim="800000"/>
            <a:headEnd/>
            <a:tailEnd/>
          </a:ln>
        </p:spPr>
      </p:pic>
      <p:pic>
        <p:nvPicPr>
          <p:cNvPr id="7" name="Picture 80"/>
          <p:cNvPicPr>
            <a:picLocks noChangeAspect="1" noChangeArrowheads="1"/>
          </p:cNvPicPr>
          <p:nvPr/>
        </p:nvPicPr>
        <p:blipFill>
          <a:blip r:embed="rId4" cstate="print"/>
          <a:srcRect/>
          <a:stretch>
            <a:fillRect/>
          </a:stretch>
        </p:blipFill>
        <p:spPr bwMode="auto">
          <a:xfrm>
            <a:off x="901700" y="4338638"/>
            <a:ext cx="2925763" cy="366712"/>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4800629"/>
            <a:ext cx="7772400" cy="860425"/>
          </a:xfrm>
        </p:spPr>
        <p:txBody>
          <a:bodyPr lIns="90976" tIns="45488" rIns="90976" bIns="45488" anchor="b"/>
          <a:lstStyle>
            <a:lvl1pPr>
              <a:defRPr sz="1800"/>
            </a:lvl1pPr>
          </a:lstStyle>
          <a:p>
            <a:r>
              <a:rPr lang="en-US" smtClean="0"/>
              <a:t>Click to edit Master title style</a:t>
            </a:r>
            <a:endParaRPr lang="en-US"/>
          </a:p>
        </p:txBody>
      </p:sp>
      <p:sp>
        <p:nvSpPr>
          <p:cNvPr id="262221" name="Rectangle 77"/>
          <p:cNvSpPr>
            <a:spLocks noGrp="1" noChangeArrowheads="1"/>
          </p:cNvSpPr>
          <p:nvPr>
            <p:ph type="subTitle" sz="quarter" idx="1"/>
          </p:nvPr>
        </p:nvSpPr>
        <p:spPr>
          <a:xfrm>
            <a:off x="838200" y="5715000"/>
            <a:ext cx="6400800" cy="762000"/>
          </a:xfrm>
        </p:spPr>
        <p:txBody>
          <a:bodyPr lIns="90976" tIns="45488" rIns="90976" bIns="45488"/>
          <a:lstStyle>
            <a:lvl1pPr marL="0" indent="0">
              <a:spcBef>
                <a:spcPct val="0"/>
              </a:spcBef>
              <a:buFont typeface="Times"/>
              <a:buNone/>
              <a:defRPr sz="1600"/>
            </a:lvl1pPr>
          </a:lstStyle>
          <a:p>
            <a:r>
              <a:rPr lang="en-US" smtClean="0"/>
              <a:t>Click to edit Master subtitle style</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4875" indent="0">
              <a:buNone/>
              <a:defRPr sz="1800"/>
            </a:lvl2pPr>
            <a:lvl3pPr marL="909743" indent="0">
              <a:buNone/>
              <a:defRPr sz="1600"/>
            </a:lvl3pPr>
            <a:lvl4pPr marL="1364612" indent="0">
              <a:buNone/>
              <a:defRPr sz="1400"/>
            </a:lvl4pPr>
            <a:lvl5pPr marL="1819480" indent="0">
              <a:buNone/>
              <a:defRPr sz="1400"/>
            </a:lvl5pPr>
            <a:lvl6pPr marL="2274356" indent="0">
              <a:buNone/>
              <a:defRPr sz="1400"/>
            </a:lvl6pPr>
            <a:lvl7pPr marL="2729223" indent="0">
              <a:buNone/>
              <a:defRPr sz="1400"/>
            </a:lvl7pPr>
            <a:lvl8pPr marL="3184097" indent="0">
              <a:buNone/>
              <a:defRPr sz="1400"/>
            </a:lvl8pPr>
            <a:lvl9pPr marL="3638965"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29"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54"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4875" indent="0">
              <a:buNone/>
              <a:defRPr sz="2000" b="1"/>
            </a:lvl2pPr>
            <a:lvl3pPr marL="909743" indent="0">
              <a:buNone/>
              <a:defRPr sz="1800" b="1"/>
            </a:lvl3pPr>
            <a:lvl4pPr marL="1364612" indent="0">
              <a:buNone/>
              <a:defRPr sz="1600" b="1"/>
            </a:lvl4pPr>
            <a:lvl5pPr marL="1819480" indent="0">
              <a:buNone/>
              <a:defRPr sz="1600" b="1"/>
            </a:lvl5pPr>
            <a:lvl6pPr marL="2274356" indent="0">
              <a:buNone/>
              <a:defRPr sz="1600" b="1"/>
            </a:lvl6pPr>
            <a:lvl7pPr marL="2729223" indent="0">
              <a:buNone/>
              <a:defRPr sz="1600" b="1"/>
            </a:lvl7pPr>
            <a:lvl8pPr marL="3184097" indent="0">
              <a:buNone/>
              <a:defRPr sz="1600" b="1"/>
            </a:lvl8pPr>
            <a:lvl9pPr marL="36389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4875" indent="0">
              <a:buNone/>
              <a:defRPr sz="2000" b="1"/>
            </a:lvl2pPr>
            <a:lvl3pPr marL="909743" indent="0">
              <a:buNone/>
              <a:defRPr sz="1800" b="1"/>
            </a:lvl3pPr>
            <a:lvl4pPr marL="1364612" indent="0">
              <a:buNone/>
              <a:defRPr sz="1600" b="1"/>
            </a:lvl4pPr>
            <a:lvl5pPr marL="1819480" indent="0">
              <a:buNone/>
              <a:defRPr sz="1600" b="1"/>
            </a:lvl5pPr>
            <a:lvl6pPr marL="2274356" indent="0">
              <a:buNone/>
              <a:defRPr sz="1600" b="1"/>
            </a:lvl6pPr>
            <a:lvl7pPr marL="2729223" indent="0">
              <a:buNone/>
              <a:defRPr sz="1600" b="1"/>
            </a:lvl7pPr>
            <a:lvl8pPr marL="3184097" indent="0">
              <a:buNone/>
              <a:defRPr sz="1600" b="1"/>
            </a:lvl8pPr>
            <a:lvl9pPr marL="36389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Rectangle 2" hidden="1"/>
          <p:cNvGraphicFramePr>
            <a:graphicFrameLocks/>
          </p:cNvGraphicFramePr>
          <p:nvPr/>
        </p:nvGraphicFramePr>
        <p:xfrm>
          <a:off x="0" y="0"/>
          <a:ext cx="146050" cy="158750"/>
        </p:xfrm>
        <a:graphic>
          <a:graphicData uri="http://schemas.openxmlformats.org/presentationml/2006/ole">
            <p:oleObj spid="_x0000_s858145" name="think-cell Slide" r:id="rId3" imgW="0" imgH="0" progId="">
              <p:embed/>
            </p:oleObj>
          </a:graphicData>
        </a:graphic>
      </p:graphicFrame>
      <p:sp>
        <p:nvSpPr>
          <p:cNvPr id="2" name="Title Placeholder 1"/>
          <p:cNvSpPr>
            <a:spLocks noGrp="1"/>
          </p:cNvSpPr>
          <p:nvPr>
            <p:ph type="ctrTitle"/>
          </p:nvPr>
        </p:nvSpPr>
        <p:spPr>
          <a:xfrm>
            <a:off x="1142820" y="2618107"/>
            <a:ext cx="6207508" cy="1278000"/>
          </a:xfrm>
        </p:spPr>
        <p:txBody>
          <a:bodyPr/>
          <a:lstStyle>
            <a:lvl1pPr>
              <a:lnSpc>
                <a:spcPts val="4888"/>
              </a:lnSpc>
              <a:defRPr sz="5200" b="0">
                <a:solidFill>
                  <a:schemeClr val="tx2"/>
                </a:solidFill>
                <a:latin typeface="Times New Roman" pitchFamily="18" charset="0"/>
              </a:defRPr>
            </a:lvl1pPr>
          </a:lstStyle>
          <a:p>
            <a:r>
              <a:rPr lang="en-US" noProof="0" smtClean="0"/>
              <a:t>Click to edit Master title style</a:t>
            </a:r>
            <a:endParaRPr lang="en-US" noProof="0" dirty="0"/>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9" y="1435103"/>
            <a:ext cx="3008313" cy="4691063"/>
          </a:xfrm>
        </p:spPr>
        <p:txBody>
          <a:bodyPr/>
          <a:lstStyle>
            <a:lvl1pPr marL="0" indent="0">
              <a:buNone/>
              <a:defRPr sz="1400"/>
            </a:lvl1pPr>
            <a:lvl2pPr marL="454875" indent="0">
              <a:buNone/>
              <a:defRPr sz="1200"/>
            </a:lvl2pPr>
            <a:lvl3pPr marL="909743" indent="0">
              <a:buNone/>
              <a:defRPr sz="1000"/>
            </a:lvl3pPr>
            <a:lvl4pPr marL="1364612" indent="0">
              <a:buNone/>
              <a:defRPr sz="900"/>
            </a:lvl4pPr>
            <a:lvl5pPr marL="1819480" indent="0">
              <a:buNone/>
              <a:defRPr sz="900"/>
            </a:lvl5pPr>
            <a:lvl6pPr marL="2274356" indent="0">
              <a:buNone/>
              <a:defRPr sz="900"/>
            </a:lvl6pPr>
            <a:lvl7pPr marL="2729223" indent="0">
              <a:buNone/>
              <a:defRPr sz="900"/>
            </a:lvl7pPr>
            <a:lvl8pPr marL="3184097" indent="0">
              <a:buNone/>
              <a:defRPr sz="900"/>
            </a:lvl8pPr>
            <a:lvl9pPr marL="3638965"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875" indent="0">
              <a:buNone/>
              <a:defRPr sz="2800"/>
            </a:lvl2pPr>
            <a:lvl3pPr marL="909743" indent="0">
              <a:buNone/>
              <a:defRPr sz="2400"/>
            </a:lvl3pPr>
            <a:lvl4pPr marL="1364612" indent="0">
              <a:buNone/>
              <a:defRPr sz="2000"/>
            </a:lvl4pPr>
            <a:lvl5pPr marL="1819480" indent="0">
              <a:buNone/>
              <a:defRPr sz="2000"/>
            </a:lvl5pPr>
            <a:lvl6pPr marL="2274356" indent="0">
              <a:buNone/>
              <a:defRPr sz="2000"/>
            </a:lvl6pPr>
            <a:lvl7pPr marL="2729223" indent="0">
              <a:buNone/>
              <a:defRPr sz="2000"/>
            </a:lvl7pPr>
            <a:lvl8pPr marL="3184097" indent="0">
              <a:buNone/>
              <a:defRPr sz="2000"/>
            </a:lvl8pPr>
            <a:lvl9pPr marL="3638965"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875" indent="0">
              <a:buNone/>
              <a:defRPr sz="1200"/>
            </a:lvl2pPr>
            <a:lvl3pPr marL="909743" indent="0">
              <a:buNone/>
              <a:defRPr sz="1000"/>
            </a:lvl3pPr>
            <a:lvl4pPr marL="1364612" indent="0">
              <a:buNone/>
              <a:defRPr sz="900"/>
            </a:lvl4pPr>
            <a:lvl5pPr marL="1819480" indent="0">
              <a:buNone/>
              <a:defRPr sz="900"/>
            </a:lvl5pPr>
            <a:lvl6pPr marL="2274356" indent="0">
              <a:buNone/>
              <a:defRPr sz="900"/>
            </a:lvl6pPr>
            <a:lvl7pPr marL="2729223" indent="0">
              <a:buNone/>
              <a:defRPr sz="900"/>
            </a:lvl7pPr>
            <a:lvl8pPr marL="3184097" indent="0">
              <a:buNone/>
              <a:defRPr sz="900"/>
            </a:lvl8pPr>
            <a:lvl9pPr marL="3638965"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8938"/>
            <a:ext cx="1898650"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388938"/>
            <a:ext cx="5543550"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388938"/>
            <a:ext cx="7581900" cy="8572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76300" y="1600200"/>
            <a:ext cx="7537450" cy="4343400"/>
          </a:xfrm>
        </p:spPr>
        <p:txBody>
          <a:bodyPr/>
          <a:lstStyle/>
          <a:p>
            <a:pPr lvl="0"/>
            <a:r>
              <a:rPr lang="en-US" noProof="0" smtClean="0"/>
              <a:t>Click icon to add chart</a:t>
            </a:r>
            <a:endParaRPr lang="en-US" noProof="0" dirty="0" smtClean="0"/>
          </a:p>
        </p:txBody>
      </p:sp>
      <p:sp>
        <p:nvSpPr>
          <p:cNvPr id="4" name="Rectangle 23"/>
          <p:cNvSpPr>
            <a:spLocks noGrp="1" noChangeArrowheads="1"/>
          </p:cNvSpPr>
          <p:nvPr>
            <p:ph type="ftr" sz="quarter" idx="10"/>
          </p:nvPr>
        </p:nvSpPr>
        <p:spPr>
          <a:xfrm>
            <a:off x="152400" y="6553200"/>
            <a:ext cx="8839200" cy="152400"/>
          </a:xfrm>
          <a:prstGeom prst="rect">
            <a:avLst/>
          </a:prstGeom>
        </p:spPr>
        <p:txBody>
          <a:bodyPr/>
          <a:lstStyle>
            <a:lvl1pPr>
              <a:defRPr>
                <a:latin typeface="Arial" pitchFamily="34" charset="0"/>
                <a:ea typeface="+mn-ea"/>
                <a:cs typeface="Arial" pitchFamily="34" charset="0"/>
              </a:defRPr>
            </a:lvl1pPr>
          </a:lstStyle>
          <a:p>
            <a:pPr>
              <a:defRPr/>
            </a:pPr>
            <a:endParaRPr lang="en-AU" sz="1800">
              <a:solidFill>
                <a:srgbClr val="000000"/>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4" name="Rectangle 2" hidden="1"/>
          <p:cNvGraphicFramePr>
            <a:graphicFrameLocks/>
          </p:cNvGraphicFramePr>
          <p:nvPr/>
        </p:nvGraphicFramePr>
        <p:xfrm>
          <a:off x="0" y="0"/>
          <a:ext cx="146050" cy="158750"/>
        </p:xfrm>
        <a:graphic>
          <a:graphicData uri="http://schemas.openxmlformats.org/presentationml/2006/ole">
            <p:oleObj spid="_x0000_s1025026" name="think-cell Slide" r:id="rId25" imgW="0" imgH="0" progId="">
              <p:embed/>
            </p:oleObj>
          </a:graphicData>
        </a:graphic>
      </p:graphicFrame>
      <p:pic>
        <p:nvPicPr>
          <p:cNvPr id="25" name="Picture 5" descr="DEL_PRI_RGB"/>
          <p:cNvPicPr>
            <a:picLocks noChangeArrowheads="1"/>
          </p:cNvPicPr>
          <p:nvPr userDrawn="1">
            <p:custDataLst>
              <p:tags r:id="rId2"/>
            </p:custDataLst>
          </p:nvPr>
        </p:nvPicPr>
        <p:blipFill>
          <a:blip r:embed="rId26" cstate="print"/>
          <a:srcRect l="7785" t="27351" r="9871" b="25598"/>
          <a:stretch>
            <a:fillRect/>
          </a:stretch>
        </p:blipFill>
        <p:spPr bwMode="auto">
          <a:xfrm>
            <a:off x="315913" y="287338"/>
            <a:ext cx="2346325" cy="533400"/>
          </a:xfrm>
          <a:prstGeom prst="rect">
            <a:avLst/>
          </a:prstGeom>
          <a:noFill/>
          <a:ln w="9525">
            <a:noFill/>
            <a:miter lim="800000"/>
            <a:headEnd/>
            <a:tailEnd/>
          </a:ln>
        </p:spPr>
      </p:pic>
      <p:sp>
        <p:nvSpPr>
          <p:cNvPr id="110" name="Title Placeholder 1"/>
          <p:cNvSpPr>
            <a:spLocks noGrp="1"/>
          </p:cNvSpPr>
          <p:nvPr>
            <p:ph type="ctrTitle" hasCustomPrompt="1"/>
            <p:custDataLst>
              <p:tags r:id="rId3"/>
            </p:custDataLst>
          </p:nvPr>
        </p:nvSpPr>
        <p:spPr>
          <a:xfrm>
            <a:off x="1142820" y="2886327"/>
            <a:ext cx="6803466" cy="359073"/>
          </a:xfrm>
          <a:prstGeom prst="rect">
            <a:avLst/>
          </a:prstGeom>
        </p:spPr>
        <p:txBody>
          <a:bodyPr wrap="none">
            <a:spAutoFit/>
          </a:bodyPr>
          <a:lstStyle>
            <a:lvl1pPr marL="0" marR="0" indent="0" defTabSz="957998" rtl="0" eaLnBrk="0" fontAlgn="base" latinLnBrk="0" hangingPunct="0">
              <a:lnSpc>
                <a:spcPts val="2800"/>
              </a:lnSpc>
              <a:spcBef>
                <a:spcPct val="0"/>
              </a:spcBef>
              <a:spcAft>
                <a:spcPct val="0"/>
              </a:spcAft>
              <a:tabLst/>
              <a:defRPr sz="2800" b="0" baseline="0">
                <a:solidFill>
                  <a:schemeClr val="tx2"/>
                </a:solidFill>
                <a:latin typeface="Times New Roman" pitchFamily="18" charset="0"/>
              </a:defRPr>
            </a:lvl1pPr>
          </a:lstStyle>
          <a:p>
            <a:pPr lvl="0"/>
            <a:r>
              <a:rPr lang="en-US" noProof="0" smtClean="0"/>
              <a:t>Title – Times New Roman 28pt (One line only)</a:t>
            </a:r>
          </a:p>
        </p:txBody>
      </p:sp>
      <p:sp>
        <p:nvSpPr>
          <p:cNvPr id="26" name="Text Placeholder 2"/>
          <p:cNvSpPr>
            <a:spLocks noGrp="1"/>
          </p:cNvSpPr>
          <p:nvPr>
            <p:ph type="subTitle" idx="1" hasCustomPrompt="1"/>
            <p:custDataLst>
              <p:tags r:id="rId4"/>
            </p:custDataLst>
          </p:nvPr>
        </p:nvSpPr>
        <p:spPr>
          <a:xfrm>
            <a:off x="396875" y="6081917"/>
            <a:ext cx="2093522" cy="228396"/>
          </a:xfrm>
          <a:prstGeom prst="rect">
            <a:avLst/>
          </a:prstGeom>
        </p:spPr>
        <p:txBody>
          <a:bodyPr wrap="none"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pPr eaLnBrk="1" hangingPunct="1">
              <a:lnSpc>
                <a:spcPct val="106000"/>
              </a:lnSpc>
              <a:spcBef>
                <a:spcPct val="15000"/>
              </a:spcBef>
              <a:buFont typeface="Wingdings 2" pitchFamily="18" charset="2"/>
              <a:buNone/>
            </a:pPr>
            <a:r>
              <a:rPr lang="en-GB" dirty="0" smtClean="0"/>
              <a:t>Location, </a:t>
            </a:r>
            <a:r>
              <a:rPr lang="en-GB" dirty="0" err="1" smtClean="0"/>
              <a:t>dd</a:t>
            </a:r>
            <a:r>
              <a:rPr lang="en-GB" dirty="0" smtClean="0"/>
              <a:t> Month </a:t>
            </a:r>
            <a:r>
              <a:rPr lang="en-GB" dirty="0" err="1" smtClean="0"/>
              <a:t>yyyy</a:t>
            </a:r>
            <a:endParaRPr lang="en-GB" dirty="0"/>
          </a:p>
        </p:txBody>
      </p:sp>
      <p:sp>
        <p:nvSpPr>
          <p:cNvPr id="29" name="Text Placeholder 28"/>
          <p:cNvSpPr>
            <a:spLocks noGrp="1"/>
          </p:cNvSpPr>
          <p:nvPr>
            <p:ph type="body" sz="quarter" idx="10" hasCustomPrompt="1"/>
            <p:custDataLst>
              <p:tags r:id="rId5"/>
            </p:custDataLst>
          </p:nvPr>
        </p:nvSpPr>
        <p:spPr>
          <a:xfrm>
            <a:off x="1142820" y="3268720"/>
            <a:ext cx="4972643" cy="359073"/>
          </a:xfrm>
          <a:prstGeom prst="rect">
            <a:avLst/>
          </a:prstGeom>
        </p:spPr>
        <p:txBody>
          <a:bodyPr wrap="none" lIns="0" tIns="0" rIns="0" bIns="0">
            <a:spAutoFit/>
          </a:bodyPr>
          <a:lstStyle>
            <a:lvl1pPr marL="0" indent="0">
              <a:lnSpc>
                <a:spcPts val="2800"/>
              </a:lnSpc>
              <a:spcBef>
                <a:spcPts val="0"/>
              </a:spcBef>
              <a:defRPr sz="2800">
                <a:solidFill>
                  <a:schemeClr val="accent2"/>
                </a:solidFill>
                <a:latin typeface="Times New Roman" pitchFamily="18" charset="0"/>
                <a:cs typeface="Times New Roman" pitchFamily="18" charset="0"/>
              </a:defRPr>
            </a:lvl1pPr>
          </a:lstStyle>
          <a:p>
            <a:pPr lvl="0"/>
            <a:r>
              <a:rPr lang="en-US" noProof="0" smtClean="0"/>
              <a:t>Subtitle – Times New Roman 28pt</a:t>
            </a:r>
            <a:endParaRPr lang="en-US" noProof="0"/>
          </a:p>
        </p:txBody>
      </p:sp>
      <p:grpSp>
        <p:nvGrpSpPr>
          <p:cNvPr id="2" name="Group 98"/>
          <p:cNvGrpSpPr>
            <a:grpSpLocks/>
          </p:cNvGrpSpPr>
          <p:nvPr userDrawn="1">
            <p:custDataLst>
              <p:tags r:id="rId6"/>
            </p:custDataLst>
          </p:nvPr>
        </p:nvGrpSpPr>
        <p:grpSpPr bwMode="auto">
          <a:xfrm>
            <a:off x="-1157288" y="0"/>
            <a:ext cx="955675" cy="3889375"/>
            <a:chOff x="-1253505" y="0"/>
            <a:chExt cx="1035794" cy="3889829"/>
          </a:xfrm>
        </p:grpSpPr>
        <p:sp>
          <p:nvSpPr>
            <p:cNvPr id="5" name="Rectangle 27"/>
            <p:cNvSpPr>
              <a:spLocks noChangeArrowheads="1"/>
            </p:cNvSpPr>
            <p:nvPr userDrawn="1">
              <p:custDataLst>
                <p:tags r:id="rId11"/>
              </p:custDataLst>
            </p:nvPr>
          </p:nvSpPr>
          <p:spPr bwMode="auto">
            <a:xfrm>
              <a:off x="-1253505" y="0"/>
              <a:ext cx="1035794" cy="3889829"/>
            </a:xfrm>
            <a:prstGeom prst="rect">
              <a:avLst/>
            </a:prstGeom>
            <a:solidFill>
              <a:schemeClr val="bg1"/>
            </a:solidFill>
            <a:ln w="12700" algn="ctr">
              <a:noFill/>
              <a:miter lim="800000"/>
              <a:headEnd/>
              <a:tailEnd/>
            </a:ln>
          </p:spPr>
          <p:txBody>
            <a:bodyPr wrap="none" lIns="0" tIns="0" rIns="0" bIns="0"/>
            <a:lstStyle/>
            <a:p>
              <a:pPr algn="ctr"/>
              <a:r>
                <a:rPr lang="en-GB" sz="1000" b="1">
                  <a:solidFill>
                    <a:srgbClr val="002776"/>
                  </a:solidFill>
                </a:rPr>
                <a:t>Primary colors</a:t>
              </a:r>
            </a:p>
          </p:txBody>
        </p:sp>
        <p:grpSp>
          <p:nvGrpSpPr>
            <p:cNvPr id="3" name="Group 50"/>
            <p:cNvGrpSpPr>
              <a:grpSpLocks/>
            </p:cNvGrpSpPr>
            <p:nvPr userDrawn="1"/>
          </p:nvGrpSpPr>
          <p:grpSpPr bwMode="auto">
            <a:xfrm>
              <a:off x="-967888" y="180996"/>
              <a:ext cx="464559" cy="585856"/>
              <a:chOff x="12661025" y="-1313976"/>
              <a:chExt cx="464559" cy="585856"/>
            </a:xfrm>
          </p:grpSpPr>
          <p:sp>
            <p:nvSpPr>
              <p:cNvPr id="22" name="Rectangle 25"/>
              <p:cNvSpPr>
                <a:spLocks noChangeArrowheads="1"/>
              </p:cNvSpPr>
              <p:nvPr userDrawn="1">
                <p:custDataLst>
                  <p:tags r:id="rId22"/>
                </p:custDataLst>
              </p:nvPr>
            </p:nvSpPr>
            <p:spPr bwMode="auto">
              <a:xfrm>
                <a:off x="12661025" y="-1313976"/>
                <a:ext cx="464559" cy="585856"/>
              </a:xfrm>
              <a:prstGeom prst="rect">
                <a:avLst/>
              </a:prstGeom>
              <a:solidFill>
                <a:srgbClr val="002776"/>
              </a:solidFill>
              <a:ln w="12700" algn="ctr">
                <a:noFill/>
                <a:miter lim="800000"/>
                <a:headEnd/>
                <a:tailEnd/>
              </a:ln>
            </p:spPr>
            <p:txBody>
              <a:bodyPr wrap="none" lIns="0" tIns="0" rIns="0" bIns="0" anchor="ctr"/>
              <a:lstStyle/>
              <a:p>
                <a:pPr defTabSz="914724">
                  <a:defRPr/>
                </a:pPr>
                <a:endParaRPr lang="en-GB" sz="1000" dirty="0">
                  <a:solidFill>
                    <a:srgbClr val="002776"/>
                  </a:solidFill>
                </a:endParaRPr>
              </a:p>
            </p:txBody>
          </p:sp>
          <p:sp>
            <p:nvSpPr>
              <p:cNvPr id="23" name="Rectangle 14"/>
              <p:cNvSpPr>
                <a:spLocks noChangeArrowheads="1"/>
              </p:cNvSpPr>
              <p:nvPr userDrawn="1">
                <p:custDataLst>
                  <p:tags r:id="rId23"/>
                </p:custDataLst>
              </p:nvPr>
            </p:nvSpPr>
            <p:spPr bwMode="auto">
              <a:xfrm>
                <a:off x="12726408" y="-1252056"/>
                <a:ext cx="361324" cy="462016"/>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rPr>
                  <a:t>R 0</a:t>
                </a:r>
              </a:p>
              <a:p>
                <a:pPr defTabSz="914724">
                  <a:defRPr/>
                </a:pPr>
                <a:r>
                  <a:rPr lang="en-GB" sz="1000" dirty="0">
                    <a:solidFill>
                      <a:srgbClr val="FFFFFF"/>
                    </a:solidFill>
                  </a:rPr>
                  <a:t>G 39</a:t>
                </a:r>
              </a:p>
              <a:p>
                <a:pPr defTabSz="914724">
                  <a:defRPr/>
                </a:pPr>
                <a:r>
                  <a:rPr lang="en-GB" sz="1000" dirty="0">
                    <a:solidFill>
                      <a:srgbClr val="FFFFFF"/>
                    </a:solidFill>
                  </a:rPr>
                  <a:t>B 118</a:t>
                </a:r>
              </a:p>
            </p:txBody>
          </p:sp>
        </p:grpSp>
        <p:grpSp>
          <p:nvGrpSpPr>
            <p:cNvPr id="4" name="Group 52"/>
            <p:cNvGrpSpPr>
              <a:grpSpLocks/>
            </p:cNvGrpSpPr>
            <p:nvPr userDrawn="1"/>
          </p:nvGrpSpPr>
          <p:grpSpPr bwMode="auto">
            <a:xfrm>
              <a:off x="-967888" y="1414628"/>
              <a:ext cx="464559" cy="584268"/>
              <a:chOff x="12661025" y="59430"/>
              <a:chExt cx="464559" cy="584268"/>
            </a:xfrm>
          </p:grpSpPr>
          <p:sp>
            <p:nvSpPr>
              <p:cNvPr id="20" name="Rectangle 25"/>
              <p:cNvSpPr>
                <a:spLocks noChangeArrowheads="1"/>
              </p:cNvSpPr>
              <p:nvPr userDrawn="1">
                <p:custDataLst>
                  <p:tags r:id="rId20"/>
                </p:custDataLst>
              </p:nvPr>
            </p:nvSpPr>
            <p:spPr bwMode="auto">
              <a:xfrm>
                <a:off x="12661025" y="59430"/>
                <a:ext cx="464559" cy="584268"/>
              </a:xfrm>
              <a:prstGeom prst="rect">
                <a:avLst/>
              </a:prstGeom>
              <a:solidFill>
                <a:schemeClr val="accent3"/>
              </a:solidFill>
              <a:ln w="12700" algn="ctr">
                <a:noFill/>
                <a:miter lim="800000"/>
                <a:headEnd/>
                <a:tailEnd/>
              </a:ln>
            </p:spPr>
            <p:txBody>
              <a:bodyPr wrap="none" lIns="0" tIns="0" rIns="0" bIns="0" anchor="ctr"/>
              <a:lstStyle/>
              <a:p>
                <a:pPr defTabSz="914724">
                  <a:defRPr/>
                </a:pPr>
                <a:endParaRPr lang="en-GB" sz="1000" dirty="0">
                  <a:solidFill>
                    <a:srgbClr val="002776"/>
                  </a:solidFill>
                </a:endParaRPr>
              </a:p>
            </p:txBody>
          </p:sp>
          <p:sp>
            <p:nvSpPr>
              <p:cNvPr id="21" name="Rectangle 16"/>
              <p:cNvSpPr>
                <a:spLocks noChangeArrowheads="1"/>
              </p:cNvSpPr>
              <p:nvPr userDrawn="1">
                <p:custDataLst>
                  <p:tags r:id="rId21"/>
                </p:custDataLst>
              </p:nvPr>
            </p:nvSpPr>
            <p:spPr bwMode="auto">
              <a:xfrm>
                <a:off x="12719525" y="110236"/>
                <a:ext cx="376810" cy="46042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rPr>
                  <a:t>R 0</a:t>
                </a:r>
              </a:p>
              <a:p>
                <a:pPr defTabSz="914724">
                  <a:defRPr/>
                </a:pPr>
                <a:r>
                  <a:rPr lang="en-GB" sz="1000" dirty="0">
                    <a:solidFill>
                      <a:srgbClr val="FFFFFF"/>
                    </a:solidFill>
                  </a:rPr>
                  <a:t>G 161</a:t>
                </a:r>
              </a:p>
              <a:p>
                <a:pPr defTabSz="914724">
                  <a:defRPr/>
                </a:pPr>
                <a:r>
                  <a:rPr lang="en-GB" sz="1000" dirty="0">
                    <a:solidFill>
                      <a:srgbClr val="FFFFFF"/>
                    </a:solidFill>
                  </a:rPr>
                  <a:t>B 222</a:t>
                </a:r>
              </a:p>
            </p:txBody>
          </p:sp>
        </p:grpSp>
        <p:grpSp>
          <p:nvGrpSpPr>
            <p:cNvPr id="6" name="Group 53"/>
            <p:cNvGrpSpPr>
              <a:grpSpLocks/>
            </p:cNvGrpSpPr>
            <p:nvPr userDrawn="1"/>
          </p:nvGrpSpPr>
          <p:grpSpPr bwMode="auto">
            <a:xfrm>
              <a:off x="-967888" y="2030650"/>
              <a:ext cx="464559" cy="584268"/>
              <a:chOff x="12661025" y="853322"/>
              <a:chExt cx="464559" cy="584268"/>
            </a:xfrm>
          </p:grpSpPr>
          <p:sp>
            <p:nvSpPr>
              <p:cNvPr id="18" name="Rectangle 25"/>
              <p:cNvSpPr>
                <a:spLocks noChangeArrowheads="1"/>
              </p:cNvSpPr>
              <p:nvPr userDrawn="1">
                <p:custDataLst>
                  <p:tags r:id="rId18"/>
                </p:custDataLst>
              </p:nvPr>
            </p:nvSpPr>
            <p:spPr bwMode="auto">
              <a:xfrm>
                <a:off x="12661025" y="853322"/>
                <a:ext cx="464559" cy="584268"/>
              </a:xfrm>
              <a:prstGeom prst="rect">
                <a:avLst/>
              </a:prstGeom>
              <a:solidFill>
                <a:schemeClr val="accent4"/>
              </a:solidFill>
              <a:ln w="12700" algn="ctr">
                <a:noFill/>
                <a:miter lim="800000"/>
                <a:headEnd/>
                <a:tailEnd/>
              </a:ln>
            </p:spPr>
            <p:txBody>
              <a:bodyPr wrap="none" lIns="0" tIns="0" rIns="0" bIns="0" anchor="ctr"/>
              <a:lstStyle/>
              <a:p>
                <a:pPr defTabSz="914724">
                  <a:defRPr/>
                </a:pPr>
                <a:endParaRPr lang="en-GB" sz="1000" dirty="0">
                  <a:solidFill>
                    <a:srgbClr val="002776"/>
                  </a:solidFill>
                </a:endParaRPr>
              </a:p>
            </p:txBody>
          </p:sp>
          <p:sp>
            <p:nvSpPr>
              <p:cNvPr id="19" name="Rectangle 18"/>
              <p:cNvSpPr>
                <a:spLocks noChangeArrowheads="1"/>
              </p:cNvSpPr>
              <p:nvPr userDrawn="1">
                <p:custDataLst>
                  <p:tags r:id="rId19"/>
                </p:custDataLst>
              </p:nvPr>
            </p:nvSpPr>
            <p:spPr bwMode="auto">
              <a:xfrm>
                <a:off x="12719525" y="915241"/>
                <a:ext cx="376810" cy="46042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rPr>
                  <a:t>R 60</a:t>
                </a:r>
              </a:p>
              <a:p>
                <a:pPr defTabSz="914724">
                  <a:defRPr/>
                </a:pPr>
                <a:r>
                  <a:rPr lang="en-GB" sz="1000" dirty="0">
                    <a:solidFill>
                      <a:srgbClr val="FFFFFF"/>
                    </a:solidFill>
                  </a:rPr>
                  <a:t>G 138</a:t>
                </a:r>
              </a:p>
              <a:p>
                <a:pPr defTabSz="914724">
                  <a:defRPr/>
                </a:pPr>
                <a:r>
                  <a:rPr lang="en-GB" sz="1000" dirty="0">
                    <a:solidFill>
                      <a:srgbClr val="FFFFFF"/>
                    </a:solidFill>
                  </a:rPr>
                  <a:t>B 46</a:t>
                </a:r>
              </a:p>
            </p:txBody>
          </p:sp>
        </p:grpSp>
        <p:grpSp>
          <p:nvGrpSpPr>
            <p:cNvPr id="7" name="Group 54"/>
            <p:cNvGrpSpPr>
              <a:grpSpLocks/>
            </p:cNvGrpSpPr>
            <p:nvPr userDrawn="1"/>
          </p:nvGrpSpPr>
          <p:grpSpPr bwMode="auto">
            <a:xfrm>
              <a:off x="-967888" y="2646672"/>
              <a:ext cx="464559" cy="585855"/>
              <a:chOff x="12661025" y="1513377"/>
              <a:chExt cx="464559" cy="585855"/>
            </a:xfrm>
          </p:grpSpPr>
          <p:sp>
            <p:nvSpPr>
              <p:cNvPr id="16" name="Rectangle 25"/>
              <p:cNvSpPr>
                <a:spLocks noChangeArrowheads="1"/>
              </p:cNvSpPr>
              <p:nvPr userDrawn="1">
                <p:custDataLst>
                  <p:tags r:id="rId16"/>
                </p:custDataLst>
              </p:nvPr>
            </p:nvSpPr>
            <p:spPr bwMode="auto">
              <a:xfrm>
                <a:off x="12661025" y="1513377"/>
                <a:ext cx="464559" cy="585855"/>
              </a:xfrm>
              <a:prstGeom prst="rect">
                <a:avLst/>
              </a:prstGeom>
              <a:solidFill>
                <a:schemeClr val="accent5"/>
              </a:solidFill>
              <a:ln w="12700" algn="ctr">
                <a:noFill/>
                <a:miter lim="800000"/>
                <a:headEnd/>
                <a:tailEnd/>
              </a:ln>
            </p:spPr>
            <p:txBody>
              <a:bodyPr wrap="none" lIns="0" tIns="0" rIns="0" bIns="0" anchor="ctr"/>
              <a:lstStyle/>
              <a:p>
                <a:pPr defTabSz="914724">
                  <a:defRPr/>
                </a:pPr>
                <a:endParaRPr lang="en-GB" sz="1000" dirty="0">
                  <a:solidFill>
                    <a:srgbClr val="002776"/>
                  </a:solidFill>
                </a:endParaRPr>
              </a:p>
            </p:txBody>
          </p:sp>
          <p:sp>
            <p:nvSpPr>
              <p:cNvPr id="17" name="Rectangle 17"/>
              <p:cNvSpPr>
                <a:spLocks noChangeArrowheads="1"/>
              </p:cNvSpPr>
              <p:nvPr userDrawn="1">
                <p:custDataLst>
                  <p:tags r:id="rId17"/>
                </p:custDataLst>
              </p:nvPr>
            </p:nvSpPr>
            <p:spPr bwMode="auto">
              <a:xfrm>
                <a:off x="12719525" y="1575296"/>
                <a:ext cx="376810" cy="462017"/>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002776"/>
                    </a:solidFill>
                  </a:rPr>
                  <a:t>R 114</a:t>
                </a:r>
              </a:p>
              <a:p>
                <a:pPr defTabSz="914724">
                  <a:defRPr/>
                </a:pPr>
                <a:r>
                  <a:rPr lang="en-GB" sz="1000" dirty="0">
                    <a:solidFill>
                      <a:srgbClr val="002776"/>
                    </a:solidFill>
                  </a:rPr>
                  <a:t>G 199</a:t>
                </a:r>
              </a:p>
              <a:p>
                <a:pPr defTabSz="914724">
                  <a:defRPr/>
                </a:pPr>
                <a:r>
                  <a:rPr lang="en-GB" sz="1000" dirty="0">
                    <a:solidFill>
                      <a:srgbClr val="002776"/>
                    </a:solidFill>
                  </a:rPr>
                  <a:t>B 231</a:t>
                </a:r>
              </a:p>
            </p:txBody>
          </p:sp>
        </p:grpSp>
        <p:grpSp>
          <p:nvGrpSpPr>
            <p:cNvPr id="8" name="Group 55"/>
            <p:cNvGrpSpPr>
              <a:grpSpLocks/>
            </p:cNvGrpSpPr>
            <p:nvPr userDrawn="1"/>
          </p:nvGrpSpPr>
          <p:grpSpPr bwMode="auto">
            <a:xfrm>
              <a:off x="-967888" y="3262694"/>
              <a:ext cx="464559" cy="585855"/>
              <a:chOff x="12661025" y="2333768"/>
              <a:chExt cx="464559" cy="585855"/>
            </a:xfrm>
          </p:grpSpPr>
          <p:sp>
            <p:nvSpPr>
              <p:cNvPr id="14" name="Rectangle 25"/>
              <p:cNvSpPr>
                <a:spLocks noChangeArrowheads="1"/>
              </p:cNvSpPr>
              <p:nvPr userDrawn="1">
                <p:custDataLst>
                  <p:tags r:id="rId14"/>
                </p:custDataLst>
              </p:nvPr>
            </p:nvSpPr>
            <p:spPr bwMode="auto">
              <a:xfrm>
                <a:off x="12661025" y="2333768"/>
                <a:ext cx="464559" cy="585855"/>
              </a:xfrm>
              <a:prstGeom prst="rect">
                <a:avLst/>
              </a:prstGeom>
              <a:solidFill>
                <a:schemeClr val="accent6"/>
              </a:solidFill>
              <a:ln w="12700" algn="ctr">
                <a:noFill/>
                <a:miter lim="800000"/>
                <a:headEnd/>
                <a:tailEnd/>
              </a:ln>
            </p:spPr>
            <p:txBody>
              <a:bodyPr wrap="none" lIns="0" tIns="0" rIns="0" bIns="0" anchor="ctr"/>
              <a:lstStyle/>
              <a:p>
                <a:pPr defTabSz="914724">
                  <a:defRPr/>
                </a:pPr>
                <a:endParaRPr lang="en-GB" sz="1000" dirty="0">
                  <a:solidFill>
                    <a:srgbClr val="002776"/>
                  </a:solidFill>
                </a:endParaRPr>
              </a:p>
            </p:txBody>
          </p:sp>
          <p:sp>
            <p:nvSpPr>
              <p:cNvPr id="15" name="Rectangle 19"/>
              <p:cNvSpPr>
                <a:spLocks noChangeArrowheads="1"/>
              </p:cNvSpPr>
              <p:nvPr userDrawn="1">
                <p:custDataLst>
                  <p:tags r:id="rId15"/>
                </p:custDataLst>
              </p:nvPr>
            </p:nvSpPr>
            <p:spPr bwMode="auto">
              <a:xfrm>
                <a:off x="12719525" y="2395687"/>
                <a:ext cx="376810" cy="462017"/>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002776"/>
                    </a:solidFill>
                  </a:rPr>
                  <a:t>R 201</a:t>
                </a:r>
              </a:p>
              <a:p>
                <a:pPr defTabSz="914724">
                  <a:defRPr/>
                </a:pPr>
                <a:r>
                  <a:rPr lang="en-GB" sz="1000" dirty="0">
                    <a:solidFill>
                      <a:srgbClr val="002776"/>
                    </a:solidFill>
                  </a:rPr>
                  <a:t>G 221</a:t>
                </a:r>
              </a:p>
              <a:p>
                <a:pPr defTabSz="914724">
                  <a:defRPr/>
                </a:pPr>
                <a:r>
                  <a:rPr lang="en-GB" sz="1000" dirty="0">
                    <a:solidFill>
                      <a:srgbClr val="002776"/>
                    </a:solidFill>
                  </a:rPr>
                  <a:t>B 3</a:t>
                </a:r>
              </a:p>
            </p:txBody>
          </p:sp>
        </p:grpSp>
        <p:grpSp>
          <p:nvGrpSpPr>
            <p:cNvPr id="9" name="Group 51"/>
            <p:cNvGrpSpPr>
              <a:grpSpLocks/>
            </p:cNvGrpSpPr>
            <p:nvPr userDrawn="1"/>
          </p:nvGrpSpPr>
          <p:grpSpPr bwMode="auto">
            <a:xfrm>
              <a:off x="-967888" y="798606"/>
              <a:ext cx="464559" cy="584268"/>
              <a:chOff x="12661025" y="-640070"/>
              <a:chExt cx="464559" cy="584268"/>
            </a:xfrm>
          </p:grpSpPr>
          <p:sp>
            <p:nvSpPr>
              <p:cNvPr id="12" name="Rectangle 25"/>
              <p:cNvSpPr>
                <a:spLocks noChangeArrowheads="1"/>
              </p:cNvSpPr>
              <p:nvPr userDrawn="1">
                <p:custDataLst>
                  <p:tags r:id="rId12"/>
                </p:custDataLst>
              </p:nvPr>
            </p:nvSpPr>
            <p:spPr bwMode="auto">
              <a:xfrm>
                <a:off x="12661025" y="-640070"/>
                <a:ext cx="464559" cy="584268"/>
              </a:xfrm>
              <a:prstGeom prst="rect">
                <a:avLst/>
              </a:prstGeom>
              <a:solidFill>
                <a:schemeClr val="accent2"/>
              </a:solidFill>
              <a:ln w="12700" algn="ctr">
                <a:noFill/>
                <a:miter lim="800000"/>
                <a:headEnd/>
                <a:tailEnd/>
              </a:ln>
            </p:spPr>
            <p:txBody>
              <a:bodyPr wrap="none" lIns="0" tIns="0" rIns="0" bIns="0" anchor="ctr"/>
              <a:lstStyle/>
              <a:p>
                <a:pPr defTabSz="914724">
                  <a:defRPr/>
                </a:pPr>
                <a:endParaRPr lang="en-GB" sz="1000" dirty="0">
                  <a:solidFill>
                    <a:srgbClr val="002776"/>
                  </a:solidFill>
                </a:endParaRPr>
              </a:p>
            </p:txBody>
          </p:sp>
          <p:sp>
            <p:nvSpPr>
              <p:cNvPr id="13" name="Rectangle 15"/>
              <p:cNvSpPr>
                <a:spLocks noChangeArrowheads="1"/>
              </p:cNvSpPr>
              <p:nvPr userDrawn="1">
                <p:custDataLst>
                  <p:tags r:id="rId13"/>
                </p:custDataLst>
              </p:nvPr>
            </p:nvSpPr>
            <p:spPr bwMode="auto">
              <a:xfrm>
                <a:off x="12719525" y="-578151"/>
                <a:ext cx="376810" cy="46042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rPr>
                  <a:t>R 146</a:t>
                </a:r>
              </a:p>
              <a:p>
                <a:pPr defTabSz="914724">
                  <a:defRPr/>
                </a:pPr>
                <a:r>
                  <a:rPr lang="en-GB" sz="1000" dirty="0">
                    <a:solidFill>
                      <a:srgbClr val="FFFFFF"/>
                    </a:solidFill>
                  </a:rPr>
                  <a:t>G 212</a:t>
                </a:r>
              </a:p>
              <a:p>
                <a:pPr defTabSz="914724">
                  <a:defRPr/>
                </a:pPr>
                <a:r>
                  <a:rPr lang="en-GB" sz="1000" dirty="0">
                    <a:solidFill>
                      <a:srgbClr val="FFFFFF"/>
                    </a:solidFill>
                  </a:rPr>
                  <a:t>B 0</a:t>
                </a:r>
              </a:p>
            </p:txBody>
          </p:sp>
        </p:grpSp>
      </p:grpSp>
      <p:cxnSp>
        <p:nvCxnSpPr>
          <p:cNvPr id="37" name="Straight Arrow Connector 36"/>
          <p:cNvCxnSpPr/>
          <p:nvPr userDrawn="1">
            <p:custDataLst>
              <p:tags r:id="rId7"/>
            </p:custDataLst>
          </p:nvPr>
        </p:nvCxnSpPr>
        <p:spPr>
          <a:xfrm rot="10800000">
            <a:off x="9144000" y="1123950"/>
            <a:ext cx="360000" cy="0"/>
          </a:xfrm>
          <a:prstGeom prst="straightConnector1">
            <a:avLst/>
          </a:prstGeom>
          <a:ln w="12700">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userDrawn="1">
            <p:custDataLst>
              <p:tags r:id="rId8"/>
            </p:custDataLst>
          </p:nvPr>
        </p:nvCxnSpPr>
        <p:spPr>
          <a:xfrm rot="10800000">
            <a:off x="9144000" y="6310313"/>
            <a:ext cx="360000" cy="0"/>
          </a:xfrm>
          <a:prstGeom prst="straightConnector1">
            <a:avLst/>
          </a:prstGeom>
          <a:ln w="12700">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userDrawn="1">
            <p:custDataLst>
              <p:tags r:id="rId9"/>
            </p:custDataLst>
          </p:nvPr>
        </p:nvCxnSpPr>
        <p:spPr>
          <a:xfrm rot="5400000">
            <a:off x="323288" y="6930000"/>
            <a:ext cx="144000" cy="0"/>
          </a:xfrm>
          <a:prstGeom prst="straightConnector1">
            <a:avLst/>
          </a:prstGeom>
          <a:ln w="12700">
            <a:solidFill>
              <a:schemeClr val="tx2"/>
            </a:solidFill>
            <a:prstDash val="sysDash"/>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userDrawn="1">
            <p:custDataLst>
              <p:tags r:id="rId10"/>
            </p:custDataLst>
          </p:nvPr>
        </p:nvCxnSpPr>
        <p:spPr>
          <a:xfrm rot="5400000">
            <a:off x="8675125" y="6930000"/>
            <a:ext cx="144000" cy="0"/>
          </a:xfrm>
          <a:prstGeom prst="straightConnector1">
            <a:avLst/>
          </a:prstGeom>
          <a:ln w="12700">
            <a:solidFill>
              <a:schemeClr val="tx2"/>
            </a:solidFill>
            <a:prstDash val="sysDash"/>
            <a:headEnd type="arrow" w="sm" len="sm"/>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Rectangle 1" hidden="1"/>
          <p:cNvGraphicFramePr>
            <a:graphicFrameLocks/>
          </p:cNvGraphicFramePr>
          <p:nvPr/>
        </p:nvGraphicFramePr>
        <p:xfrm>
          <a:off x="0" y="0"/>
          <a:ext cx="146050" cy="158750"/>
        </p:xfrm>
        <a:graphic>
          <a:graphicData uri="http://schemas.openxmlformats.org/presentationml/2006/ole">
            <p:oleObj spid="_x0000_s1026050" name="think-cell Slide" r:id="rId6" imgW="0" imgH="0" progId="">
              <p:embed/>
            </p:oleObj>
          </a:graphicData>
        </a:graphic>
      </p:graphicFrame>
      <p:sp>
        <p:nvSpPr>
          <p:cNvPr id="5" name="Rectangle 5"/>
          <p:cNvSpPr>
            <a:spLocks noChangeArrowheads="1"/>
          </p:cNvSpPr>
          <p:nvPr>
            <p:custDataLst>
              <p:tags r:id="rId2"/>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rgbClr val="002776"/>
                </a:solidFill>
              </a:rPr>
              <a:t>© </a:t>
            </a:r>
            <a:r>
              <a:rPr lang="en-US" sz="800" dirty="0" smtClean="0">
                <a:solidFill>
                  <a:srgbClr val="002776"/>
                </a:solidFill>
              </a:rPr>
              <a:t>2010 </a:t>
            </a:r>
            <a:r>
              <a:rPr lang="en-US" sz="800" dirty="0">
                <a:solidFill>
                  <a:srgbClr val="002776"/>
                </a:solidFill>
              </a:rPr>
              <a:t>Deloitte Touche Tohmatsu</a:t>
            </a:r>
          </a:p>
        </p:txBody>
      </p:sp>
      <p:sp>
        <p:nvSpPr>
          <p:cNvPr id="6" name="Title Placeholder 1"/>
          <p:cNvSpPr>
            <a:spLocks noGrp="1"/>
          </p:cNvSpPr>
          <p:nvPr>
            <p:ph type="title"/>
          </p:nvPr>
        </p:nvSpPr>
        <p:spPr bwMode="auto">
          <a:xfrm>
            <a:off x="396875" y="296863"/>
            <a:ext cx="8350250" cy="601662"/>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6" y="1123951"/>
            <a:ext cx="8350250" cy="5186362"/>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Slide Number Placeholder 3"/>
          <p:cNvSpPr>
            <a:spLocks noGrp="1"/>
          </p:cNvSpPr>
          <p:nvPr>
            <p:ph type="sldNum" sz="quarter" idx="13"/>
            <p:custDataLst>
              <p:tags r:id="rId3"/>
            </p:custDataLst>
          </p:nvPr>
        </p:nvSpPr>
        <p:spPr/>
        <p:txBody>
          <a:bodyPr/>
          <a:lstStyle>
            <a:lvl1pPr>
              <a:defRPr/>
            </a:lvl1pPr>
          </a:lstStyle>
          <a:p>
            <a:fld id="{07DDA470-64EC-4838-8513-FA93D4181BA0}" type="slidenum">
              <a:rPr lang="en-US">
                <a:solidFill>
                  <a:srgbClr val="002776"/>
                </a:solidFill>
              </a:rPr>
              <a:pPr/>
              <a:t>‹#›</a:t>
            </a:fld>
            <a:endParaRPr lang="en-US">
              <a:solidFill>
                <a:srgbClr val="002776"/>
              </a:solidFill>
            </a:endParaRPr>
          </a:p>
        </p:txBody>
      </p:sp>
      <p:sp>
        <p:nvSpPr>
          <p:cNvPr id="9" name="Footer Placeholder 4"/>
          <p:cNvSpPr>
            <a:spLocks noGrp="1"/>
          </p:cNvSpPr>
          <p:nvPr>
            <p:ph type="ftr" sz="quarter" idx="14"/>
            <p:custDataLst>
              <p:tags r:id="rId4"/>
            </p:custDataLst>
          </p:nvPr>
        </p:nvSpPr>
        <p:spPr/>
        <p:txBody>
          <a:bodyPr/>
          <a:lstStyle>
            <a:lvl1pPr>
              <a:defRPr/>
            </a:lvl1pPr>
          </a:lstStyle>
          <a:p>
            <a:endParaRPr lang="en-US" dirty="0">
              <a:solidFill>
                <a:srgbClr val="002776"/>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Rectangle 1" hidden="1"/>
          <p:cNvGraphicFramePr>
            <a:graphicFrameLocks/>
          </p:cNvGraphicFramePr>
          <p:nvPr/>
        </p:nvGraphicFramePr>
        <p:xfrm>
          <a:off x="0" y="0"/>
          <a:ext cx="146050" cy="158750"/>
        </p:xfrm>
        <a:graphic>
          <a:graphicData uri="http://schemas.openxmlformats.org/presentationml/2006/ole">
            <p:oleObj spid="_x0000_s1027074" name="think-cell Slide" r:id="rId6" imgW="0" imgH="0" progId="">
              <p:embed/>
            </p:oleObj>
          </a:graphicData>
        </a:graphic>
      </p:graphicFrame>
      <p:sp>
        <p:nvSpPr>
          <p:cNvPr id="6" name="Rectangle 5"/>
          <p:cNvSpPr>
            <a:spLocks noChangeArrowheads="1"/>
          </p:cNvSpPr>
          <p:nvPr>
            <p:custDataLst>
              <p:tags r:id="rId2"/>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rgbClr val="002776"/>
                </a:solidFill>
              </a:rPr>
              <a:t>© </a:t>
            </a:r>
            <a:r>
              <a:rPr lang="en-US" sz="800" dirty="0" smtClean="0">
                <a:solidFill>
                  <a:srgbClr val="002776"/>
                </a:solidFill>
              </a:rPr>
              <a:t>2010 </a:t>
            </a:r>
            <a:r>
              <a:rPr lang="en-US" sz="800" dirty="0">
                <a:solidFill>
                  <a:srgbClr val="002776"/>
                </a:solidFill>
              </a:rPr>
              <a:t>Deloitte Touche Tohmatsu</a:t>
            </a:r>
          </a:p>
        </p:txBody>
      </p:sp>
      <p:sp>
        <p:nvSpPr>
          <p:cNvPr id="8" name="Title Placeholder 1"/>
          <p:cNvSpPr>
            <a:spLocks noGrp="1"/>
          </p:cNvSpPr>
          <p:nvPr>
            <p:ph type="title"/>
          </p:nvPr>
        </p:nvSpPr>
        <p:spPr bwMode="auto">
          <a:xfrm>
            <a:off x="396875" y="296863"/>
            <a:ext cx="8350250" cy="60166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0" name="Text Placeholder 9"/>
          <p:cNvSpPr>
            <a:spLocks noGrp="1"/>
          </p:cNvSpPr>
          <p:nvPr>
            <p:ph type="body" sz="quarter" idx="12"/>
          </p:nvPr>
        </p:nvSpPr>
        <p:spPr>
          <a:xfrm>
            <a:off x="396875" y="1123950"/>
            <a:ext cx="4043242" cy="5186363"/>
          </a:xfrm>
          <a:prstGeom prst="rect">
            <a:avLst/>
          </a:prstGeom>
        </p:spPr>
        <p:txBody>
          <a:bodyPr lIns="0" tIns="0" r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11"/>
          <p:cNvSpPr>
            <a:spLocks noGrp="1"/>
          </p:cNvSpPr>
          <p:nvPr>
            <p:ph type="body" sz="quarter" idx="13"/>
          </p:nvPr>
        </p:nvSpPr>
        <p:spPr>
          <a:xfrm>
            <a:off x="4704325" y="1123950"/>
            <a:ext cx="4042800" cy="5186363"/>
          </a:xfrm>
          <a:prstGeom prst="rect">
            <a:avLst/>
          </a:prstGeom>
        </p:spPr>
        <p:txBody>
          <a:bodyPr lIns="0" tIns="0" r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Slide Number Placeholder 9"/>
          <p:cNvSpPr>
            <a:spLocks noGrp="1"/>
          </p:cNvSpPr>
          <p:nvPr>
            <p:ph type="sldNum" sz="quarter" idx="14"/>
            <p:custDataLst>
              <p:tags r:id="rId3"/>
            </p:custDataLst>
          </p:nvPr>
        </p:nvSpPr>
        <p:spPr/>
        <p:txBody>
          <a:bodyPr/>
          <a:lstStyle>
            <a:lvl1pPr>
              <a:defRPr/>
            </a:lvl1pPr>
          </a:lstStyle>
          <a:p>
            <a:fld id="{F4DAC4A7-70A2-4D69-9E7D-CA1A422029CA}" type="slidenum">
              <a:rPr lang="en-US">
                <a:solidFill>
                  <a:srgbClr val="002776"/>
                </a:solidFill>
              </a:rPr>
              <a:pPr/>
              <a:t>‹#›</a:t>
            </a:fld>
            <a:endParaRPr lang="en-US">
              <a:solidFill>
                <a:srgbClr val="002776"/>
              </a:solidFill>
            </a:endParaRPr>
          </a:p>
        </p:txBody>
      </p:sp>
      <p:sp>
        <p:nvSpPr>
          <p:cNvPr id="11" name="Footer Placeholder 10"/>
          <p:cNvSpPr>
            <a:spLocks noGrp="1"/>
          </p:cNvSpPr>
          <p:nvPr>
            <p:ph type="ftr" sz="quarter" idx="15"/>
            <p:custDataLst>
              <p:tags r:id="rId4"/>
            </p:custDataLst>
          </p:nvPr>
        </p:nvSpPr>
        <p:spPr/>
        <p:txBody>
          <a:bodyPr/>
          <a:lstStyle>
            <a:lvl1pPr>
              <a:defRPr/>
            </a:lvl1pPr>
          </a:lstStyle>
          <a:p>
            <a:endParaRPr lang="en-US">
              <a:solidFill>
                <a:srgbClr val="002776"/>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Rectangle 2" hidden="1"/>
          <p:cNvGraphicFramePr>
            <a:graphicFrameLocks/>
          </p:cNvGraphicFramePr>
          <p:nvPr/>
        </p:nvGraphicFramePr>
        <p:xfrm>
          <a:off x="0" y="0"/>
          <a:ext cx="146050" cy="158750"/>
        </p:xfrm>
        <a:graphic>
          <a:graphicData uri="http://schemas.openxmlformats.org/presentationml/2006/ole">
            <p:oleObj spid="_x0000_s1028098" name="think-cell Slide" r:id="rId3" imgW="0" imgH="0" progId="">
              <p:embed/>
            </p:oleObj>
          </a:graphicData>
        </a:graphic>
      </p:graphicFrame>
      <p:sp>
        <p:nvSpPr>
          <p:cNvPr id="2" name="Title Placeholder 1"/>
          <p:cNvSpPr>
            <a:spLocks noGrp="1"/>
          </p:cNvSpPr>
          <p:nvPr>
            <p:ph type="ctrTitle"/>
          </p:nvPr>
        </p:nvSpPr>
        <p:spPr>
          <a:xfrm>
            <a:off x="1142820" y="2618107"/>
            <a:ext cx="6207508" cy="1278000"/>
          </a:xfrm>
        </p:spPr>
        <p:txBody>
          <a:bodyPr/>
          <a:lstStyle>
            <a:lvl1pPr>
              <a:lnSpc>
                <a:spcPts val="4888"/>
              </a:lnSpc>
              <a:defRPr sz="5200" b="0">
                <a:solidFill>
                  <a:schemeClr val="tx2"/>
                </a:solidFill>
                <a:latin typeface="Times New Roman" pitchFamily="18" charset="0"/>
              </a:defRPr>
            </a:lvl1pPr>
          </a:lstStyle>
          <a:p>
            <a:r>
              <a:rPr lang="en-US" noProof="0" smtClean="0"/>
              <a:t>Click to edit Master title style</a:t>
            </a:r>
            <a:endParaRPr lang="en-US" noProof="0" dirty="0"/>
          </a:p>
        </p:txBody>
      </p:sp>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ekst pagina">
    <p:spTree>
      <p:nvGrpSpPr>
        <p:cNvPr id="1" name=""/>
        <p:cNvGrpSpPr/>
        <p:nvPr/>
      </p:nvGrpSpPr>
      <p:grpSpPr>
        <a:xfrm>
          <a:off x="0" y="0"/>
          <a:ext cx="0" cy="0"/>
          <a:chOff x="0" y="0"/>
          <a:chExt cx="0" cy="0"/>
        </a:xfrm>
      </p:grpSpPr>
      <p:sp>
        <p:nvSpPr>
          <p:cNvPr id="2" name="Title 1"/>
          <p:cNvSpPr>
            <a:spLocks noGrp="1"/>
          </p:cNvSpPr>
          <p:nvPr>
            <p:ph type="title"/>
          </p:nvPr>
        </p:nvSpPr>
        <p:spPr>
          <a:xfrm>
            <a:off x="407730" y="347312"/>
            <a:ext cx="8295054" cy="293607"/>
          </a:xfrm>
        </p:spPr>
        <p:txBody>
          <a:bodyPr>
            <a:spAutoFit/>
          </a:bodyPr>
          <a:lstStyle/>
          <a:p>
            <a:r>
              <a:rPr lang="en-US" smtClean="0"/>
              <a:t>Click to edit Master title style</a:t>
            </a:r>
            <a:endParaRPr lang="en-GB" dirty="0"/>
          </a:p>
        </p:txBody>
      </p:sp>
      <p:sp>
        <p:nvSpPr>
          <p:cNvPr id="6" name="Slide Number Placeholder 9"/>
          <p:cNvSpPr>
            <a:spLocks noGrp="1"/>
          </p:cNvSpPr>
          <p:nvPr>
            <p:ph type="sldNum" sz="quarter" idx="10"/>
          </p:nvPr>
        </p:nvSpPr>
        <p:spPr/>
        <p:txBody>
          <a:bodyPr/>
          <a:lstStyle>
            <a:lvl1pPr>
              <a:defRPr/>
            </a:lvl1pPr>
          </a:lstStyle>
          <a:p>
            <a:fld id="{9B648516-5F7D-43D2-B762-2E54FF15350B}" type="slidenum">
              <a:rPr lang="en-US">
                <a:solidFill>
                  <a:srgbClr val="002776"/>
                </a:solidFill>
              </a:rPr>
              <a:pPr/>
              <a:t>‹#›</a:t>
            </a:fld>
            <a:endParaRPr lang="en-US" dirty="0">
              <a:solidFill>
                <a:srgbClr val="002776"/>
              </a:solidFill>
            </a:endParaRPr>
          </a:p>
        </p:txBody>
      </p:sp>
      <p:sp>
        <p:nvSpPr>
          <p:cNvPr id="11" name="Tijdelijke aanduiding voor tekst 10"/>
          <p:cNvSpPr>
            <a:spLocks noGrp="1"/>
          </p:cNvSpPr>
          <p:nvPr>
            <p:ph type="body" sz="quarter" idx="12"/>
          </p:nvPr>
        </p:nvSpPr>
        <p:spPr>
          <a:xfrm>
            <a:off x="407730" y="1204386"/>
            <a:ext cx="6029288" cy="991873"/>
          </a:xfrm>
          <a:prstGeom prst="rect">
            <a:avLst/>
          </a:prstGeom>
        </p:spPr>
        <p:txBody>
          <a:bodyPr lIns="82040" tIns="41020" rIns="82040" bIns="41020">
            <a:spAutoFit/>
          </a:bodyPr>
          <a:lstStyle>
            <a:lvl1pPr>
              <a:defRPr>
                <a:latin typeface="Arial" pitchFamily="34" charset="0"/>
                <a:cs typeface="Arial" pitchFamily="34" charset="0"/>
              </a:defRPr>
            </a:lvl1pPr>
            <a:lvl2pPr marL="162371" indent="-162371">
              <a:defRPr>
                <a:latin typeface="Arial" pitchFamily="34" charset="0"/>
                <a:cs typeface="Arial" pitchFamily="34" charset="0"/>
              </a:defRPr>
            </a:lvl2pPr>
            <a:lvl3pPr>
              <a:defRPr>
                <a:latin typeface="Arial" pitchFamily="34" charset="0"/>
                <a:cs typeface="Arial" pitchFamily="34"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xmlns="" val="38568501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924800" cy="10969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9788" y="1552575"/>
            <a:ext cx="7923212" cy="4695825"/>
          </a:xfrm>
          <a:prstGeom prst="rect">
            <a:avLst/>
          </a:prstGeom>
        </p:spPr>
        <p:txBody>
          <a:bodyPr/>
          <a:lstStyle/>
          <a:p>
            <a:pPr lvl="0"/>
            <a:endParaRPr lang="en-US" noProof="0"/>
          </a:p>
        </p:txBody>
      </p:sp>
    </p:spTree>
    <p:extLst>
      <p:ext uri="{BB962C8B-B14F-4D97-AF65-F5344CB8AC3E}">
        <p14:creationId xmlns:p14="http://schemas.microsoft.com/office/powerpoint/2010/main" xmlns="" val="400897242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a:xfrm>
            <a:off x="1142820" y="2886327"/>
            <a:ext cx="3996983" cy="1128762"/>
          </a:xfrm>
        </p:spPr>
        <p:txBody>
          <a:bodyPr/>
          <a:lstStyle>
            <a:lvl1pPr>
              <a:lnSpc>
                <a:spcPts val="2512"/>
              </a:lnSpc>
              <a:defRPr sz="2500" b="0" smtClean="0">
                <a:latin typeface="Times New Roman" pitchFamily="18" charset="0"/>
              </a:defRPr>
            </a:lvl1pPr>
          </a:lstStyle>
          <a:p>
            <a:r>
              <a:rPr lang="en-US" smtClean="0"/>
              <a:t>Click to edit Master title style</a:t>
            </a:r>
          </a:p>
        </p:txBody>
      </p:sp>
      <p:sp>
        <p:nvSpPr>
          <p:cNvPr id="120836" name="Text Placeholder 2"/>
          <p:cNvSpPr>
            <a:spLocks noGrp="1"/>
          </p:cNvSpPr>
          <p:nvPr>
            <p:ph type="subTitle" idx="1"/>
          </p:nvPr>
        </p:nvSpPr>
        <p:spPr>
          <a:xfrm>
            <a:off x="406913" y="6028935"/>
            <a:ext cx="4740104" cy="303897"/>
          </a:xfrm>
          <a:prstGeom prst="rect">
            <a:avLst/>
          </a:prstGeom>
        </p:spPr>
        <p:txBody>
          <a:bodyPr/>
          <a:lstStyle>
            <a:lvl1pPr marL="0" indent="0">
              <a:lnSpc>
                <a:spcPts val="1996"/>
              </a:lnSpc>
              <a:defRPr b="1" smtClean="0"/>
            </a:lvl1pPr>
          </a:lstStyle>
          <a:p>
            <a:r>
              <a:rPr lang="en-US" smtClean="0"/>
              <a:t>Click to edit Master subtitle style</a:t>
            </a:r>
            <a:endParaRPr smtClean="0"/>
          </a:p>
        </p:txBody>
      </p:sp>
      <p:sp>
        <p:nvSpPr>
          <p:cNvPr id="7" name="Slide Number Placeholder 9"/>
          <p:cNvSpPr>
            <a:spLocks noGrp="1"/>
          </p:cNvSpPr>
          <p:nvPr>
            <p:ph type="sldNum" sz="quarter" idx="4"/>
          </p:nvPr>
        </p:nvSpPr>
        <p:spPr>
          <a:xfrm>
            <a:off x="415571" y="6552702"/>
            <a:ext cx="282819" cy="144246"/>
          </a:xfrm>
        </p:spPr>
        <p:txBody>
          <a:bodyPr/>
          <a:lstStyle>
            <a:lvl1pPr>
              <a:lnSpc>
                <a:spcPts val="1200"/>
              </a:lnSpc>
              <a:defRPr/>
            </a:lvl1pPr>
          </a:lstStyle>
          <a:p>
            <a:fld id="{597ED1BA-32A2-42AF-B5BB-AE4E499B475F}" type="slidenum">
              <a:rPr lang="en-NZ" smtClean="0">
                <a:solidFill>
                  <a:srgbClr val="002776"/>
                </a:solidFill>
              </a:rPr>
              <a:pPr/>
              <a:t>‹#›</a:t>
            </a:fld>
            <a:endParaRPr lang="en-NZ">
              <a:solidFill>
                <a:srgbClr val="002776"/>
              </a:solidFill>
            </a:endParaRPr>
          </a:p>
        </p:txBody>
      </p:sp>
      <p:sp>
        <p:nvSpPr>
          <p:cNvPr id="10" name="Footer Placeholder 10"/>
          <p:cNvSpPr>
            <a:spLocks noGrp="1"/>
          </p:cNvSpPr>
          <p:nvPr>
            <p:ph type="ftr" sz="quarter" idx="3"/>
          </p:nvPr>
        </p:nvSpPr>
        <p:spPr>
          <a:xfrm>
            <a:off x="770538" y="6552702"/>
            <a:ext cx="4317318" cy="123240"/>
          </a:xfrm>
        </p:spPr>
        <p:txBody>
          <a:bodyPr/>
          <a:lstStyle>
            <a:lvl1pPr>
              <a:lnSpc>
                <a:spcPts val="1200"/>
              </a:lnSpc>
              <a:defRPr/>
            </a:lvl1pPr>
          </a:lstStyle>
          <a:p>
            <a:endParaRPr lang="en-NZ">
              <a:solidFill>
                <a:srgbClr val="002776"/>
              </a:solidFill>
            </a:endParaRPr>
          </a:p>
        </p:txBody>
      </p:sp>
      <p:pic>
        <p:nvPicPr>
          <p:cNvPr id="120841" name="Picture 5" descr="DEL_PRI_RGB"/>
          <p:cNvPicPr>
            <a:picLocks noChangeArrowheads="1"/>
          </p:cNvPicPr>
          <p:nvPr/>
        </p:nvPicPr>
        <p:blipFill>
          <a:blip r:embed="rId2" cstate="print"/>
          <a:srcRect l="7785" t="27351" r="9871" b="25598"/>
          <a:stretch>
            <a:fillRect/>
          </a:stretch>
        </p:blipFill>
        <p:spPr bwMode="auto">
          <a:xfrm>
            <a:off x="287149" y="253482"/>
            <a:ext cx="2132686" cy="470551"/>
          </a:xfrm>
          <a:prstGeom prst="rect">
            <a:avLst/>
          </a:prstGeom>
          <a:noFill/>
          <a:ln w="9525">
            <a:noFill/>
            <a:miter lim="800000"/>
            <a:headEnd/>
            <a:tailEnd/>
          </a:ln>
        </p:spPr>
      </p:pic>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69_1 Column w/o subtitle">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1190069"/>
          </a:xfrm>
          <a:prstGeom prst="rect">
            <a:avLst/>
          </a:prstGeom>
        </p:spPr>
        <p:txBody>
          <a:bodyPr vert="horz" lIns="0" tIns="0" rIns="0" bIns="0" rtlCol="0">
            <a:sp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2896"/>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1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1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1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a:xfrm>
            <a:off x="1142820" y="2886327"/>
            <a:ext cx="3996983" cy="1128762"/>
          </a:xfrm>
        </p:spPr>
        <p:txBody>
          <a:bodyPr/>
          <a:lstStyle>
            <a:lvl1pPr>
              <a:lnSpc>
                <a:spcPts val="2512"/>
              </a:lnSpc>
              <a:defRPr sz="2500" b="0" smtClean="0">
                <a:latin typeface="Times New Roman" charset="0"/>
              </a:defRPr>
            </a:lvl1pPr>
          </a:lstStyle>
          <a:p>
            <a:r>
              <a:rPr lang="en-NZ" noProof="0" smtClean="0"/>
              <a:t>Click to edit Master title style</a:t>
            </a:r>
          </a:p>
        </p:txBody>
      </p:sp>
      <p:sp>
        <p:nvSpPr>
          <p:cNvPr id="120836" name="Text Placeholder 2"/>
          <p:cNvSpPr>
            <a:spLocks noGrp="1"/>
          </p:cNvSpPr>
          <p:nvPr>
            <p:ph type="subTitle" idx="1"/>
          </p:nvPr>
        </p:nvSpPr>
        <p:spPr>
          <a:xfrm>
            <a:off x="406913" y="6028935"/>
            <a:ext cx="4740104" cy="303897"/>
          </a:xfrm>
        </p:spPr>
        <p:txBody>
          <a:bodyPr/>
          <a:lstStyle>
            <a:lvl1pPr marL="0" indent="0">
              <a:lnSpc>
                <a:spcPts val="1996"/>
              </a:lnSpc>
              <a:defRPr b="1" smtClean="0"/>
            </a:lvl1pPr>
          </a:lstStyle>
          <a:p>
            <a:r>
              <a:rPr lang="en-NZ" noProof="0" smtClean="0"/>
              <a:t>Click to edit Master subtitle style</a:t>
            </a:r>
          </a:p>
        </p:txBody>
      </p:sp>
      <p:sp>
        <p:nvSpPr>
          <p:cNvPr id="7" name="Slide Number Placeholder 9"/>
          <p:cNvSpPr>
            <a:spLocks noGrp="1"/>
          </p:cNvSpPr>
          <p:nvPr>
            <p:ph type="sldNum" sz="quarter" idx="4"/>
          </p:nvPr>
        </p:nvSpPr>
        <p:spPr>
          <a:xfrm>
            <a:off x="415571" y="6552702"/>
            <a:ext cx="282819" cy="144246"/>
          </a:xfrm>
        </p:spPr>
        <p:txBody>
          <a:bodyPr/>
          <a:lstStyle>
            <a:lvl1pPr>
              <a:lnSpc>
                <a:spcPts val="1200"/>
              </a:lnSpc>
              <a:defRPr/>
            </a:lvl1pPr>
          </a:lstStyle>
          <a:p>
            <a:fld id="{CB7BD1B8-6697-4C5F-A999-5DEDD379912A}" type="slidenum">
              <a:rPr lang="en-NZ">
                <a:solidFill>
                  <a:srgbClr val="002776"/>
                </a:solidFill>
              </a:rPr>
              <a:pPr/>
              <a:t>‹#›</a:t>
            </a:fld>
            <a:endParaRPr lang="en-NZ">
              <a:solidFill>
                <a:srgbClr val="002776"/>
              </a:solidFill>
            </a:endParaRPr>
          </a:p>
        </p:txBody>
      </p:sp>
      <p:sp>
        <p:nvSpPr>
          <p:cNvPr id="10" name="Footer Placeholder 10"/>
          <p:cNvSpPr>
            <a:spLocks noGrp="1"/>
          </p:cNvSpPr>
          <p:nvPr>
            <p:ph type="ftr" sz="quarter" idx="3"/>
          </p:nvPr>
        </p:nvSpPr>
        <p:spPr>
          <a:xfrm>
            <a:off x="770538" y="6552702"/>
            <a:ext cx="4317318" cy="123240"/>
          </a:xfrm>
        </p:spPr>
        <p:txBody>
          <a:bodyPr/>
          <a:lstStyle>
            <a:lvl1pPr>
              <a:lnSpc>
                <a:spcPts val="1200"/>
              </a:lnSpc>
              <a:defRPr/>
            </a:lvl1pPr>
          </a:lstStyle>
          <a:p>
            <a:r>
              <a:rPr lang="en-NZ">
                <a:solidFill>
                  <a:srgbClr val="002776"/>
                </a:solidFill>
              </a:rPr>
              <a:t>Footer</a:t>
            </a:r>
          </a:p>
        </p:txBody>
      </p:sp>
      <p:pic>
        <p:nvPicPr>
          <p:cNvPr id="120841" name="Picture 5" descr="DEL_PRI_RGB"/>
          <p:cNvPicPr>
            <a:picLocks noChangeArrowheads="1"/>
          </p:cNvPicPr>
          <p:nvPr/>
        </p:nvPicPr>
        <p:blipFill>
          <a:blip r:embed="rId2" cstate="print"/>
          <a:srcRect l="7785" t="27351" r="9871" b="25598"/>
          <a:stretch>
            <a:fillRect/>
          </a:stretch>
        </p:blipFill>
        <p:spPr bwMode="auto">
          <a:xfrm>
            <a:off x="287149" y="253482"/>
            <a:ext cx="2132686" cy="470551"/>
          </a:xfrm>
          <a:prstGeom prst="rect">
            <a:avLst/>
          </a:prstGeom>
          <a:noFill/>
          <a:ln w="9525">
            <a:noFill/>
            <a:miter lim="800000"/>
            <a:headEnd/>
            <a:tailEnd/>
          </a:ln>
        </p:spPr>
      </p:pic>
    </p:spTree>
  </p:cSld>
  <p:clrMapOvr>
    <a:masterClrMapping/>
  </p:clrMapOvr>
  <p:transition/>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6011934" y="6489024"/>
            <a:ext cx="2699181" cy="179675"/>
          </a:xfrm>
          <a:prstGeom prst="rect">
            <a:avLst/>
          </a:prstGeom>
          <a:noFill/>
          <a:ln w="25400" algn="ctr">
            <a:noFill/>
            <a:miter lim="800000"/>
            <a:headEnd/>
            <a:tailEnd/>
          </a:ln>
        </p:spPr>
        <p:txBody>
          <a:bodyPr lIns="0" tIns="0" rIns="0" bIns="0"/>
          <a:lstStyle/>
          <a:p>
            <a:pPr algn="r" defTabSz="914404">
              <a:lnSpc>
                <a:spcPts val="1077"/>
              </a:lnSpc>
            </a:pPr>
            <a:r>
              <a:rPr lang="en-NZ" sz="700" dirty="0">
                <a:solidFill>
                  <a:srgbClr val="002776"/>
                </a:solidFill>
              </a:rPr>
              <a:t>© </a:t>
            </a:r>
            <a:r>
              <a:rPr lang="en-NZ" sz="700" dirty="0" smtClean="0">
                <a:solidFill>
                  <a:srgbClr val="002776"/>
                </a:solidFill>
              </a:rPr>
              <a:t>2011 Deloitte. A member of Deloitte </a:t>
            </a:r>
            <a:r>
              <a:rPr lang="en-NZ" sz="700" dirty="0" err="1" smtClean="0">
                <a:solidFill>
                  <a:srgbClr val="002776"/>
                </a:solidFill>
              </a:rPr>
              <a:t>Touche</a:t>
            </a:r>
            <a:r>
              <a:rPr lang="en-NZ" sz="700" dirty="0" smtClean="0">
                <a:solidFill>
                  <a:srgbClr val="002776"/>
                </a:solidFill>
              </a:rPr>
              <a:t> Tohmatsu Limited.</a:t>
            </a:r>
            <a:endParaRPr lang="en-NZ" sz="700" dirty="0">
              <a:solidFill>
                <a:srgbClr val="002776"/>
              </a:solidFill>
            </a:endParaRPr>
          </a:p>
        </p:txBody>
      </p:sp>
      <p:sp>
        <p:nvSpPr>
          <p:cNvPr id="2" name="Title 1"/>
          <p:cNvSpPr>
            <a:spLocks noGrp="1"/>
          </p:cNvSpPr>
          <p:nvPr>
            <p:ph type="title"/>
          </p:nvPr>
        </p:nvSpPr>
        <p:spPr>
          <a:xfrm>
            <a:off x="354490" y="317582"/>
            <a:ext cx="8295054" cy="555769"/>
          </a:xfrm>
        </p:spPr>
        <p:txBody>
          <a:bodyPr/>
          <a:lstStyle/>
          <a:p>
            <a:r>
              <a:rPr lang="en-NZ" noProof="0" smtClean="0"/>
              <a:t>Click to edit Master title style</a:t>
            </a:r>
            <a:endParaRPr lang="en-NZ" noProof="0"/>
          </a:p>
        </p:txBody>
      </p:sp>
      <p:sp>
        <p:nvSpPr>
          <p:cNvPr id="3" name="Content Placeholder 2"/>
          <p:cNvSpPr>
            <a:spLocks noGrp="1"/>
          </p:cNvSpPr>
          <p:nvPr>
            <p:ph sz="half" idx="1"/>
          </p:nvPr>
        </p:nvSpPr>
        <p:spPr>
          <a:xfrm>
            <a:off x="354490" y="1032142"/>
            <a:ext cx="4076629" cy="4604942"/>
          </a:xfrm>
        </p:spPr>
        <p:txBody>
          <a:bodyPr rtlCol="0">
            <a:noAutofit/>
          </a:bodyPr>
          <a:lstStyle>
            <a:lvl1pPr algn="l" defTabSz="820400"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1pPr>
            <a:lvl2pPr algn="l" defTabSz="820400"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2pPr>
            <a:lvl3pPr algn="l" defTabSz="820400"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3pPr>
            <a:lvl4pPr algn="l" defTabSz="820400" rtl="0" eaLnBrk="1" latinLnBrk="0" hangingPunct="1">
              <a:spcBef>
                <a:spcPts val="0"/>
              </a:spcBef>
              <a:spcAft>
                <a:spcPts val="269"/>
              </a:spcAft>
              <a:buFont typeface="Arial" pitchFamily="34" charset="0"/>
              <a:defRPr lang="en-US" sz="900" kern="1200" dirty="0" smtClean="0">
                <a:solidFill>
                  <a:schemeClr val="tx1"/>
                </a:solidFill>
                <a:latin typeface="+mn-lt"/>
                <a:ea typeface="+mj-ea"/>
                <a:cs typeface="+mj-cs"/>
              </a:defRPr>
            </a:lvl4pPr>
            <a:lvl5pPr algn="l" defTabSz="820400" rtl="0" eaLnBrk="1" latinLnBrk="0" hangingPunct="1">
              <a:spcBef>
                <a:spcPts val="0"/>
              </a:spcBef>
              <a:spcAft>
                <a:spcPts val="269"/>
              </a:spcAft>
              <a:buFont typeface="Arial" pitchFamily="34" charset="0"/>
              <a:defRPr lang="en-GB" sz="900" kern="1200" dirty="0" smtClean="0">
                <a:solidFill>
                  <a:schemeClr val="tx1"/>
                </a:solidFill>
                <a:latin typeface="+mn-lt"/>
                <a:ea typeface="+mj-ea"/>
                <a:cs typeface="+mj-cs"/>
              </a:defRPr>
            </a:lvl5pPr>
            <a:lvl6pPr>
              <a:defRPr sz="1400"/>
            </a:lvl6pPr>
            <a:lvl7pPr>
              <a:defRPr sz="1300"/>
            </a:lvl7pPr>
            <a:lvl8pPr>
              <a:defRPr sz="1300"/>
            </a:lvl8pPr>
            <a:lvl9pPr>
              <a:defRPr sz="1300"/>
            </a:lvl9pPr>
          </a:lstStyle>
          <a:p>
            <a:pPr lvl="0"/>
            <a:r>
              <a:rPr lang="en-NZ" noProof="0" smtClean="0"/>
              <a:t>Click to edit Master text styles</a:t>
            </a:r>
          </a:p>
          <a:p>
            <a:pPr lvl="1"/>
            <a:r>
              <a:rPr lang="en-NZ" noProof="0" smtClean="0"/>
              <a:t>Second level</a:t>
            </a:r>
          </a:p>
          <a:p>
            <a:pPr lvl="2"/>
            <a:r>
              <a:rPr lang="en-NZ" noProof="0" smtClean="0"/>
              <a:t>Third level</a:t>
            </a:r>
          </a:p>
          <a:p>
            <a:pPr lvl="3"/>
            <a:r>
              <a:rPr lang="en-NZ" noProof="0" smtClean="0"/>
              <a:t>Fourth level</a:t>
            </a:r>
          </a:p>
          <a:p>
            <a:pPr lvl="4"/>
            <a:r>
              <a:rPr lang="en-NZ" noProof="0" smtClean="0"/>
              <a:t>Fifth level</a:t>
            </a:r>
            <a:endParaRPr lang="en-NZ" noProof="0"/>
          </a:p>
        </p:txBody>
      </p:sp>
      <p:sp>
        <p:nvSpPr>
          <p:cNvPr id="4" name="Content Placeholder 3"/>
          <p:cNvSpPr>
            <a:spLocks noGrp="1"/>
          </p:cNvSpPr>
          <p:nvPr>
            <p:ph sz="half" idx="2"/>
          </p:nvPr>
        </p:nvSpPr>
        <p:spPr>
          <a:xfrm>
            <a:off x="4572914" y="1032142"/>
            <a:ext cx="4076629" cy="4604942"/>
          </a:xfrm>
        </p:spPr>
        <p:txBody>
          <a:bodyPr rtlCol="0">
            <a:noAutofit/>
          </a:bodyPr>
          <a:lstStyle>
            <a:lvl1pPr algn="l" defTabSz="820400" rtl="0" eaLnBrk="1" latinLnBrk="0" hangingPunct="1">
              <a:spcBef>
                <a:spcPts val="0"/>
              </a:spcBef>
              <a:spcAft>
                <a:spcPts val="269"/>
              </a:spcAft>
              <a:buFont typeface="Arial" pitchFamily="34" charset="0"/>
              <a:defRPr lang="en-US" sz="1000" kern="1200" smtClean="0">
                <a:solidFill>
                  <a:schemeClr val="tx1"/>
                </a:solidFill>
                <a:latin typeface="+mn-lt"/>
                <a:ea typeface="+mj-ea"/>
                <a:cs typeface="+mj-cs"/>
              </a:defRPr>
            </a:lvl1pPr>
            <a:lvl2pPr algn="l" defTabSz="820400" rtl="0" eaLnBrk="1" latinLnBrk="0" hangingPunct="1">
              <a:spcBef>
                <a:spcPts val="0"/>
              </a:spcBef>
              <a:spcAft>
                <a:spcPts val="269"/>
              </a:spcAft>
              <a:buFont typeface="Arial" pitchFamily="34" charset="0"/>
              <a:defRPr lang="en-US" sz="1000" kern="1200" smtClean="0">
                <a:solidFill>
                  <a:schemeClr val="tx1"/>
                </a:solidFill>
                <a:latin typeface="+mn-lt"/>
                <a:ea typeface="+mj-ea"/>
                <a:cs typeface="+mj-cs"/>
              </a:defRPr>
            </a:lvl2pPr>
            <a:lvl3pPr algn="l" defTabSz="820400" rtl="0" eaLnBrk="1" latinLnBrk="0" hangingPunct="1">
              <a:spcBef>
                <a:spcPts val="0"/>
              </a:spcBef>
              <a:spcAft>
                <a:spcPts val="269"/>
              </a:spcAft>
              <a:buFont typeface="Arial" pitchFamily="34" charset="0"/>
              <a:defRPr lang="en-US" sz="1000" kern="1200" smtClean="0">
                <a:solidFill>
                  <a:schemeClr val="tx1"/>
                </a:solidFill>
                <a:latin typeface="+mn-lt"/>
                <a:ea typeface="+mj-ea"/>
                <a:cs typeface="+mj-cs"/>
              </a:defRPr>
            </a:lvl3pPr>
            <a:lvl4pPr algn="l" defTabSz="820400" rtl="0" eaLnBrk="1" latinLnBrk="0" hangingPunct="1">
              <a:spcBef>
                <a:spcPts val="0"/>
              </a:spcBef>
              <a:spcAft>
                <a:spcPts val="269"/>
              </a:spcAft>
              <a:buFont typeface="Arial" pitchFamily="34" charset="0"/>
              <a:defRPr lang="en-US" sz="900" kern="1200" smtClean="0">
                <a:solidFill>
                  <a:schemeClr val="tx1"/>
                </a:solidFill>
                <a:latin typeface="+mn-lt"/>
                <a:ea typeface="+mj-ea"/>
                <a:cs typeface="+mj-cs"/>
              </a:defRPr>
            </a:lvl4pPr>
            <a:lvl5pPr algn="l" defTabSz="820400" rtl="0" eaLnBrk="1" latinLnBrk="0" hangingPunct="1">
              <a:spcBef>
                <a:spcPts val="0"/>
              </a:spcBef>
              <a:spcAft>
                <a:spcPts val="269"/>
              </a:spcAft>
              <a:buFont typeface="Arial" pitchFamily="34" charset="0"/>
              <a:defRPr lang="en-GB" sz="900" kern="1200" dirty="0" smtClean="0">
                <a:solidFill>
                  <a:schemeClr val="tx1"/>
                </a:solidFill>
                <a:latin typeface="+mn-lt"/>
                <a:ea typeface="+mj-ea"/>
                <a:cs typeface="+mj-cs"/>
              </a:defRPr>
            </a:lvl5pPr>
            <a:lvl6pPr>
              <a:defRPr sz="1400"/>
            </a:lvl6pPr>
            <a:lvl7pPr>
              <a:defRPr sz="1300"/>
            </a:lvl7pPr>
            <a:lvl8pPr>
              <a:defRPr sz="1300"/>
            </a:lvl8pPr>
            <a:lvl9pPr>
              <a:defRPr sz="1300"/>
            </a:lvl9pPr>
          </a:lstStyle>
          <a:p>
            <a:pPr lvl="0"/>
            <a:r>
              <a:rPr lang="en-NZ" noProof="0" smtClean="0"/>
              <a:t>Click to edit Master text styles</a:t>
            </a:r>
          </a:p>
          <a:p>
            <a:pPr lvl="1"/>
            <a:r>
              <a:rPr lang="en-NZ" noProof="0" smtClean="0"/>
              <a:t>Second level</a:t>
            </a:r>
          </a:p>
          <a:p>
            <a:pPr lvl="2"/>
            <a:r>
              <a:rPr lang="en-NZ" noProof="0" smtClean="0"/>
              <a:t>Third level</a:t>
            </a:r>
          </a:p>
          <a:p>
            <a:pPr lvl="3"/>
            <a:r>
              <a:rPr lang="en-NZ" noProof="0" smtClean="0"/>
              <a:t>Fourth level</a:t>
            </a:r>
          </a:p>
          <a:p>
            <a:pPr lvl="4"/>
            <a:r>
              <a:rPr lang="en-NZ" noProof="0" smtClean="0"/>
              <a:t>Fifth level</a:t>
            </a:r>
            <a:endParaRPr lang="en-NZ" noProof="0"/>
          </a:p>
        </p:txBody>
      </p:sp>
      <p:sp>
        <p:nvSpPr>
          <p:cNvPr id="6" name="Slide Number Placeholder 9"/>
          <p:cNvSpPr>
            <a:spLocks noGrp="1"/>
          </p:cNvSpPr>
          <p:nvPr>
            <p:ph type="sldNum" sz="quarter" idx="10"/>
          </p:nvPr>
        </p:nvSpPr>
        <p:spPr>
          <a:xfrm>
            <a:off x="415571" y="6489024"/>
            <a:ext cx="282819" cy="144247"/>
          </a:xfrm>
        </p:spPr>
        <p:txBody>
          <a:bodyPr/>
          <a:lstStyle>
            <a:lvl1pPr>
              <a:defRPr/>
            </a:lvl1pPr>
          </a:lstStyle>
          <a:p>
            <a:fld id="{3CB0423C-2112-4495-B284-1897F1F92BED}" type="slidenum">
              <a:rPr lang="en-NZ">
                <a:solidFill>
                  <a:srgbClr val="002776"/>
                </a:solidFill>
              </a:rPr>
              <a:pPr/>
              <a:t>‹#›</a:t>
            </a:fld>
            <a:endParaRPr lang="en-NZ">
              <a:solidFill>
                <a:srgbClr val="002776"/>
              </a:solidFill>
            </a:endParaRPr>
          </a:p>
        </p:txBody>
      </p:sp>
      <p:sp>
        <p:nvSpPr>
          <p:cNvPr id="7" name="Footer Placeholder 10"/>
          <p:cNvSpPr>
            <a:spLocks noGrp="1"/>
          </p:cNvSpPr>
          <p:nvPr>
            <p:ph type="ftr" sz="quarter" idx="11"/>
          </p:nvPr>
        </p:nvSpPr>
        <p:spPr>
          <a:xfrm>
            <a:off x="771981" y="6489024"/>
            <a:ext cx="4317318" cy="144247"/>
          </a:xfrm>
        </p:spPr>
        <p:txBody>
          <a:bodyPr/>
          <a:lstStyle>
            <a:lvl1pPr>
              <a:defRPr/>
            </a:lvl1pPr>
          </a:lstStyle>
          <a:p>
            <a:endParaRPr lang="en-NZ" dirty="0">
              <a:solidFill>
                <a:srgbClr val="00277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kst pagina">
    <p:spTree>
      <p:nvGrpSpPr>
        <p:cNvPr id="1" name=""/>
        <p:cNvGrpSpPr/>
        <p:nvPr/>
      </p:nvGrpSpPr>
      <p:grpSpPr>
        <a:xfrm>
          <a:off x="0" y="0"/>
          <a:ext cx="0" cy="0"/>
          <a:chOff x="0" y="0"/>
          <a:chExt cx="0" cy="0"/>
        </a:xfrm>
      </p:grpSpPr>
      <p:sp>
        <p:nvSpPr>
          <p:cNvPr id="2" name="Title 1"/>
          <p:cNvSpPr>
            <a:spLocks noGrp="1"/>
          </p:cNvSpPr>
          <p:nvPr>
            <p:ph type="title"/>
          </p:nvPr>
        </p:nvSpPr>
        <p:spPr>
          <a:xfrm>
            <a:off x="407730" y="347312"/>
            <a:ext cx="8295054" cy="293607"/>
          </a:xfrm>
        </p:spPr>
        <p:txBody>
          <a:bodyPr>
            <a:spAutoFit/>
          </a:bodyPr>
          <a:lstStyle/>
          <a:p>
            <a:r>
              <a:rPr lang="en-US" smtClean="0"/>
              <a:t>Click to edit Master title style</a:t>
            </a:r>
            <a:endParaRPr lang="en-GB" dirty="0"/>
          </a:p>
        </p:txBody>
      </p:sp>
      <p:sp>
        <p:nvSpPr>
          <p:cNvPr id="6" name="Slide Number Placeholder 9"/>
          <p:cNvSpPr>
            <a:spLocks noGrp="1"/>
          </p:cNvSpPr>
          <p:nvPr>
            <p:ph type="sldNum" sz="quarter" idx="10"/>
          </p:nvPr>
        </p:nvSpPr>
        <p:spPr/>
        <p:txBody>
          <a:bodyPr/>
          <a:lstStyle>
            <a:lvl1pPr>
              <a:defRPr/>
            </a:lvl1pPr>
          </a:lstStyle>
          <a:p>
            <a:fld id="{9B648516-5F7D-43D2-B762-2E54FF15350B}" type="slidenum">
              <a:rPr lang="en-US"/>
              <a:pPr/>
              <a:t>‹#›</a:t>
            </a:fld>
            <a:endParaRPr lang="en-US" dirty="0"/>
          </a:p>
        </p:txBody>
      </p:sp>
      <p:sp>
        <p:nvSpPr>
          <p:cNvPr id="11" name="Tijdelijke aanduiding voor tekst 10"/>
          <p:cNvSpPr>
            <a:spLocks noGrp="1"/>
          </p:cNvSpPr>
          <p:nvPr>
            <p:ph type="body" sz="quarter" idx="12"/>
          </p:nvPr>
        </p:nvSpPr>
        <p:spPr>
          <a:xfrm>
            <a:off x="407730" y="1204386"/>
            <a:ext cx="6029288" cy="991873"/>
          </a:xfrm>
          <a:prstGeom prst="rect">
            <a:avLst/>
          </a:prstGeom>
        </p:spPr>
        <p:txBody>
          <a:bodyPr lIns="82040" tIns="41020" rIns="82040" bIns="41020">
            <a:spAutoFit/>
          </a:bodyPr>
          <a:lstStyle>
            <a:lvl1pPr>
              <a:defRPr>
                <a:latin typeface="Arial" pitchFamily="34" charset="0"/>
                <a:cs typeface="Arial" pitchFamily="34" charset="0"/>
              </a:defRPr>
            </a:lvl1pPr>
            <a:lvl2pPr marL="162371" indent="-162371">
              <a:defRPr>
                <a:latin typeface="Arial" pitchFamily="34" charset="0"/>
                <a:cs typeface="Arial" pitchFamily="34" charset="0"/>
              </a:defRPr>
            </a:lvl2pPr>
            <a:lvl3pPr>
              <a:defRPr>
                <a:latin typeface="Arial" pitchFamily="34" charset="0"/>
                <a:cs typeface="Arial" pitchFamily="34"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xmlns="" val="385685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924800" cy="10969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9788" y="1552575"/>
            <a:ext cx="7923212" cy="4695825"/>
          </a:xfrm>
          <a:prstGeom prst="rect">
            <a:avLst/>
          </a:prstGeom>
        </p:spPr>
        <p:txBody>
          <a:bodyPr/>
          <a:lstStyle/>
          <a:p>
            <a:pPr lvl="0"/>
            <a:endParaRPr lang="en-US" noProof="0"/>
          </a:p>
        </p:txBody>
      </p:sp>
    </p:spTree>
    <p:extLst>
      <p:ext uri="{BB962C8B-B14F-4D97-AF65-F5344CB8AC3E}">
        <p14:creationId xmlns:p14="http://schemas.microsoft.com/office/powerpoint/2010/main" xmlns="" val="40089724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a:xfrm>
            <a:off x="1142820" y="2886327"/>
            <a:ext cx="3996983" cy="1128762"/>
          </a:xfrm>
        </p:spPr>
        <p:txBody>
          <a:bodyPr/>
          <a:lstStyle>
            <a:lvl1pPr>
              <a:lnSpc>
                <a:spcPts val="2512"/>
              </a:lnSpc>
              <a:defRPr sz="2500" b="0" smtClean="0">
                <a:latin typeface="Times New Roman" pitchFamily="18" charset="0"/>
              </a:defRPr>
            </a:lvl1pPr>
          </a:lstStyle>
          <a:p>
            <a:r>
              <a:rPr lang="en-US" smtClean="0"/>
              <a:t>Click to edit Master title style</a:t>
            </a:r>
          </a:p>
        </p:txBody>
      </p:sp>
      <p:sp>
        <p:nvSpPr>
          <p:cNvPr id="120836" name="Text Placeholder 2"/>
          <p:cNvSpPr>
            <a:spLocks noGrp="1"/>
          </p:cNvSpPr>
          <p:nvPr>
            <p:ph type="subTitle" idx="1"/>
          </p:nvPr>
        </p:nvSpPr>
        <p:spPr>
          <a:xfrm>
            <a:off x="406913" y="6028935"/>
            <a:ext cx="4740104" cy="303897"/>
          </a:xfrm>
          <a:prstGeom prst="rect">
            <a:avLst/>
          </a:prstGeom>
        </p:spPr>
        <p:txBody>
          <a:bodyPr/>
          <a:lstStyle>
            <a:lvl1pPr marL="0" indent="0">
              <a:lnSpc>
                <a:spcPts val="1996"/>
              </a:lnSpc>
              <a:defRPr b="1" smtClean="0"/>
            </a:lvl1pPr>
          </a:lstStyle>
          <a:p>
            <a:r>
              <a:rPr lang="en-US" smtClean="0"/>
              <a:t>Click to edit Master subtitle style</a:t>
            </a:r>
            <a:endParaRPr smtClean="0"/>
          </a:p>
        </p:txBody>
      </p:sp>
      <p:sp>
        <p:nvSpPr>
          <p:cNvPr id="7" name="Slide Number Placeholder 9"/>
          <p:cNvSpPr>
            <a:spLocks noGrp="1"/>
          </p:cNvSpPr>
          <p:nvPr>
            <p:ph type="sldNum" sz="quarter" idx="4"/>
          </p:nvPr>
        </p:nvSpPr>
        <p:spPr>
          <a:xfrm>
            <a:off x="415571" y="6552702"/>
            <a:ext cx="282819" cy="144246"/>
          </a:xfrm>
        </p:spPr>
        <p:txBody>
          <a:bodyPr/>
          <a:lstStyle>
            <a:lvl1pPr>
              <a:lnSpc>
                <a:spcPts val="1200"/>
              </a:lnSpc>
              <a:defRPr/>
            </a:lvl1pPr>
          </a:lstStyle>
          <a:p>
            <a:fld id="{597ED1BA-32A2-42AF-B5BB-AE4E499B475F}" type="slidenum">
              <a:rPr lang="en-NZ" smtClean="0"/>
              <a:pPr/>
              <a:t>‹#›</a:t>
            </a:fld>
            <a:endParaRPr lang="en-NZ"/>
          </a:p>
        </p:txBody>
      </p:sp>
      <p:sp>
        <p:nvSpPr>
          <p:cNvPr id="10" name="Footer Placeholder 10"/>
          <p:cNvSpPr>
            <a:spLocks noGrp="1"/>
          </p:cNvSpPr>
          <p:nvPr>
            <p:ph type="ftr" sz="quarter" idx="3"/>
          </p:nvPr>
        </p:nvSpPr>
        <p:spPr>
          <a:xfrm>
            <a:off x="770538" y="6552702"/>
            <a:ext cx="4317318" cy="123240"/>
          </a:xfrm>
        </p:spPr>
        <p:txBody>
          <a:bodyPr/>
          <a:lstStyle>
            <a:lvl1pPr>
              <a:lnSpc>
                <a:spcPts val="1200"/>
              </a:lnSpc>
              <a:defRPr/>
            </a:lvl1pPr>
          </a:lstStyle>
          <a:p>
            <a:endParaRPr lang="en-NZ"/>
          </a:p>
        </p:txBody>
      </p:sp>
      <p:pic>
        <p:nvPicPr>
          <p:cNvPr id="120841" name="Picture 5" descr="DEL_PRI_RGB"/>
          <p:cNvPicPr>
            <a:picLocks noChangeArrowheads="1"/>
          </p:cNvPicPr>
          <p:nvPr/>
        </p:nvPicPr>
        <p:blipFill>
          <a:blip r:embed="rId2" cstate="print"/>
          <a:srcRect l="7785" t="27351" r="9871" b="25598"/>
          <a:stretch>
            <a:fillRect/>
          </a:stretch>
        </p:blipFill>
        <p:spPr bwMode="auto">
          <a:xfrm>
            <a:off x="287149" y="253482"/>
            <a:ext cx="2132686" cy="470551"/>
          </a:xfrm>
          <a:prstGeom prst="rect">
            <a:avLst/>
          </a:prstGeom>
          <a:noFill/>
          <a:ln w="9525">
            <a:noFill/>
            <a:miter lim="800000"/>
            <a:headEnd/>
            <a:tailEnd/>
          </a:ln>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2896"/>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1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1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1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4.wmf"/><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3.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4.w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4.wmf"/><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ags" Target="../tags/tag3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vmlDrawing" Target="../drawings/vmlDrawing6.vml"/><Relationship Id="rId17" Type="http://schemas.openxmlformats.org/officeDocument/2006/relationships/oleObject" Target="../embeddings/oleObject6.bin"/><Relationship Id="rId2" Type="http://schemas.openxmlformats.org/officeDocument/2006/relationships/slideLayout" Target="../slideLayouts/slideLayout48.xml"/><Relationship Id="rId16" Type="http://schemas.openxmlformats.org/officeDocument/2006/relationships/tags" Target="../tags/tag37.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5.xml"/><Relationship Id="rId5" Type="http://schemas.openxmlformats.org/officeDocument/2006/relationships/slideLayout" Target="../slideLayouts/slideLayout51.xml"/><Relationship Id="rId15" Type="http://schemas.openxmlformats.org/officeDocument/2006/relationships/tags" Target="../tags/tag36.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ags" Target="../tags/tag3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85345" name="Rectangle 1" hidden="1"/>
          <p:cNvGraphicFramePr>
            <a:graphicFrameLocks/>
          </p:cNvGraphicFramePr>
          <p:nvPr/>
        </p:nvGraphicFramePr>
        <p:xfrm>
          <a:off x="0" y="0"/>
          <a:ext cx="146050" cy="158750"/>
        </p:xfrm>
        <a:graphic>
          <a:graphicData uri="http://schemas.openxmlformats.org/presentationml/2006/ole">
            <p:oleObj spid="_x0000_s185377" name="think-cell Slide" r:id="rId17" imgW="0" imgH="0" progId="">
              <p:embed/>
            </p:oleObj>
          </a:graphicData>
        </a:graphic>
      </p:graphicFrame>
      <p:sp>
        <p:nvSpPr>
          <p:cNvPr id="7" name="Slide Number Placeholder 9"/>
          <p:cNvSpPr>
            <a:spLocks noGrp="1"/>
          </p:cNvSpPr>
          <p:nvPr>
            <p:ph type="sldNum" sz="quarter" idx="4"/>
            <p:custDataLst>
              <p:tags r:id="rId13"/>
            </p:custDataLst>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chemeClr val="tx2"/>
                </a:solidFill>
              </a:defRPr>
            </a:lvl1pPr>
          </a:lstStyle>
          <a:p>
            <a:fld id="{BB3EB412-ADD0-4785-835D-74F14F7EE1C4}" type="slidenum">
              <a:rPr lang="en-US"/>
              <a:pPr/>
              <a:t>‹#›</a:t>
            </a:fld>
            <a:endParaRPr lang="en-US"/>
          </a:p>
        </p:txBody>
      </p:sp>
      <p:sp>
        <p:nvSpPr>
          <p:cNvPr id="10" name="Footer Placeholder 10"/>
          <p:cNvSpPr>
            <a:spLocks noGrp="1"/>
          </p:cNvSpPr>
          <p:nvPr>
            <p:ph type="ftr" sz="quarter" idx="3"/>
            <p:custDataLst>
              <p:tags r:id="rId14"/>
            </p:custDataLst>
          </p:nvPr>
        </p:nvSpPr>
        <p:spPr>
          <a:xfrm>
            <a:off x="771523" y="6554788"/>
            <a:ext cx="324000" cy="141064"/>
          </a:xfrm>
          <a:prstGeom prst="rect">
            <a:avLst/>
          </a:prstGeom>
        </p:spPr>
        <p:txBody>
          <a:bodyPr vert="horz" wrap="none" lIns="0" tIns="0" rIns="0" bIns="0" numCol="1" anchor="t" anchorCtr="0" compatLnSpc="1">
            <a:prstTxWarp prst="textNoShape">
              <a:avLst/>
            </a:prstTxWarp>
            <a:spAutoFit/>
          </a:bodyPr>
          <a:lstStyle>
            <a:lvl1pPr>
              <a:lnSpc>
                <a:spcPts val="1125"/>
              </a:lnSpc>
              <a:defRPr sz="800">
                <a:solidFill>
                  <a:schemeClr val="tx2"/>
                </a:solidFill>
              </a:defRPr>
            </a:lvl1pPr>
          </a:lstStyle>
          <a:p>
            <a:endParaRPr lang="en-US" dirty="0"/>
          </a:p>
        </p:txBody>
      </p:sp>
      <p:sp>
        <p:nvSpPr>
          <p:cNvPr id="6" name="Rectangle 5"/>
          <p:cNvSpPr>
            <a:spLocks noChangeArrowheads="1"/>
          </p:cNvSpPr>
          <p:nvPr>
            <p:custDataLst>
              <p:tags r:id="rId15"/>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chemeClr val="tx2"/>
                </a:solidFill>
              </a:rPr>
              <a:t>© </a:t>
            </a:r>
            <a:r>
              <a:rPr lang="en-US" sz="800" dirty="0" smtClean="0">
                <a:solidFill>
                  <a:schemeClr val="tx2"/>
                </a:solidFill>
              </a:rPr>
              <a:t>2010 </a:t>
            </a:r>
            <a:r>
              <a:rPr lang="en-US" sz="800" dirty="0">
                <a:solidFill>
                  <a:schemeClr val="tx2"/>
                </a:solidFill>
              </a:rPr>
              <a:t>Deloitte Touche Tohmatsu</a:t>
            </a:r>
          </a:p>
        </p:txBody>
      </p:sp>
      <p:sp>
        <p:nvSpPr>
          <p:cNvPr id="185350" name="Title Placeholder 1"/>
          <p:cNvSpPr>
            <a:spLocks noGrp="1"/>
          </p:cNvSpPr>
          <p:nvPr>
            <p:ph type="title"/>
            <p:custDataLst>
              <p:tags r:id="rId16"/>
            </p:custDataLst>
          </p:nvPr>
        </p:nvSpPr>
        <p:spPr bwMode="auto">
          <a:xfrm>
            <a:off x="396875" y="296863"/>
            <a:ext cx="8350250" cy="601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6" r:id="rId4"/>
    <p:sldLayoutId id="2147483907" r:id="rId5"/>
    <p:sldLayoutId id="2147483909" r:id="rId6"/>
    <p:sldLayoutId id="2147483910" r:id="rId7"/>
    <p:sldLayoutId id="2147483911" r:id="rId8"/>
    <p:sldLayoutId id="2147483952" r:id="rId9"/>
    <p:sldLayoutId id="2147483964" r:id="rId10"/>
  </p:sldLayoutIdLst>
  <p:hf hdr="0" dt="0"/>
  <p:txStyles>
    <p:titleStyle>
      <a:lvl1pPr algn="l" defTabSz="957263" rtl="0" eaLnBrk="1" fontAlgn="base" hangingPunct="1">
        <a:lnSpc>
          <a:spcPct val="106000"/>
        </a:lnSpc>
        <a:spcBef>
          <a:spcPct val="0"/>
        </a:spcBef>
        <a:spcAft>
          <a:spcPct val="0"/>
        </a:spcAft>
        <a:defRPr b="1" kern="1200">
          <a:solidFill>
            <a:schemeClr val="tx2"/>
          </a:solidFill>
          <a:latin typeface="+mj-lt"/>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p:titleStyle>
    <p:body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5" descr="Red Bar"/>
          <p:cNvPicPr>
            <a:picLocks noChangeAspect="1" noChangeArrowheads="1"/>
          </p:cNvPicPr>
          <p:nvPr/>
        </p:nvPicPr>
        <p:blipFill>
          <a:blip r:embed="rId14" cstate="print"/>
          <a:srcRect/>
          <a:stretch>
            <a:fillRect/>
          </a:stretch>
        </p:blipFill>
        <p:spPr bwMode="auto">
          <a:xfrm>
            <a:off x="0" y="6172200"/>
            <a:ext cx="9144000" cy="225425"/>
          </a:xfrm>
          <a:prstGeom prst="rect">
            <a:avLst/>
          </a:prstGeom>
          <a:noFill/>
          <a:ln w="9525">
            <a:noFill/>
            <a:miter lim="800000"/>
            <a:headEnd/>
            <a:tailEnd/>
          </a:ln>
        </p:spPr>
      </p:pic>
      <p:pic>
        <p:nvPicPr>
          <p:cNvPr id="1027" name="Picture 24" descr="Small Red Square"/>
          <p:cNvPicPr>
            <a:picLocks noChangeAspect="1" noChangeArrowheads="1"/>
          </p:cNvPicPr>
          <p:nvPr/>
        </p:nvPicPr>
        <p:blipFill>
          <a:blip r:embed="rId15" cstate="print"/>
          <a:srcRect/>
          <a:stretch>
            <a:fillRect/>
          </a:stretch>
        </p:blipFill>
        <p:spPr bwMode="auto">
          <a:xfrm>
            <a:off x="0" y="0"/>
            <a:ext cx="688975" cy="685800"/>
          </a:xfrm>
          <a:prstGeom prst="rect">
            <a:avLst/>
          </a:prstGeom>
          <a:noFill/>
          <a:ln w="9525">
            <a:noFill/>
            <a:miter lim="800000"/>
            <a:headEnd/>
            <a:tailEnd/>
          </a:ln>
        </p:spPr>
      </p:pic>
      <p:sp>
        <p:nvSpPr>
          <p:cNvPr id="1028" name="Rectangle 7"/>
          <p:cNvSpPr>
            <a:spLocks noGrp="1" noChangeArrowheads="1"/>
          </p:cNvSpPr>
          <p:nvPr>
            <p:ph type="body" idx="1"/>
          </p:nvPr>
        </p:nvSpPr>
        <p:spPr bwMode="auto">
          <a:xfrm>
            <a:off x="876300" y="1600200"/>
            <a:ext cx="753745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Grp="1" noChangeArrowheads="1"/>
          </p:cNvSpPr>
          <p:nvPr>
            <p:ph type="title"/>
          </p:nvPr>
        </p:nvSpPr>
        <p:spPr bwMode="auto">
          <a:xfrm>
            <a:off x="889000" y="388938"/>
            <a:ext cx="7581900" cy="857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9"/>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lIns="90976" tIns="45488" rIns="90976" bIns="45488" anchor="ctr"/>
          <a:lstStyle/>
          <a:p>
            <a:pPr algn="ctr">
              <a:lnSpc>
                <a:spcPct val="90000"/>
              </a:lnSpc>
              <a:spcBef>
                <a:spcPct val="50000"/>
              </a:spcBef>
              <a:buClr>
                <a:srgbClr val="667263"/>
              </a:buClr>
            </a:pPr>
            <a:endParaRPr lang="en-US" sz="1800" smtClean="0">
              <a:solidFill>
                <a:srgbClr val="000000"/>
              </a:solidFill>
              <a:latin typeface="Arial" pitchFamily="34" charset="0"/>
              <a:ea typeface="ＭＳ Ｐゴシック" pitchFamily="34" charset="-128"/>
              <a:cs typeface="+mn-cs"/>
            </a:endParaRPr>
          </a:p>
        </p:txBody>
      </p:sp>
      <p:pic>
        <p:nvPicPr>
          <p:cNvPr id="1031" name="Picture 20" descr="Oracle WHITE"/>
          <p:cNvPicPr>
            <a:picLocks noChangeAspect="1" noChangeArrowheads="1"/>
          </p:cNvPicPr>
          <p:nvPr/>
        </p:nvPicPr>
        <p:blipFill>
          <a:blip r:embed="rId16" cstate="print"/>
          <a:srcRect/>
          <a:stretch>
            <a:fillRect/>
          </a:stretch>
        </p:blipFill>
        <p:spPr bwMode="auto">
          <a:xfrm>
            <a:off x="7620000" y="6226175"/>
            <a:ext cx="947738" cy="119063"/>
          </a:xfrm>
          <a:prstGeom prst="rect">
            <a:avLst/>
          </a:prstGeom>
          <a:noFill/>
          <a:ln w="9525">
            <a:noFill/>
            <a:miter lim="800000"/>
            <a:headEnd/>
            <a:tailEnd/>
          </a:ln>
        </p:spPr>
      </p:pic>
      <p:sp>
        <p:nvSpPr>
          <p:cNvPr id="11" name="TextBox 10"/>
          <p:cNvSpPr txBox="1"/>
          <p:nvPr/>
        </p:nvSpPr>
        <p:spPr>
          <a:xfrm>
            <a:off x="76200" y="6529388"/>
            <a:ext cx="3122613" cy="217487"/>
          </a:xfrm>
          <a:prstGeom prst="rect">
            <a:avLst/>
          </a:prstGeom>
          <a:noFill/>
        </p:spPr>
        <p:txBody>
          <a:bodyPr wrap="none">
            <a:spAutoFit/>
          </a:bodyPr>
          <a:lstStyle/>
          <a:p>
            <a:pPr>
              <a:lnSpc>
                <a:spcPct val="90000"/>
              </a:lnSpc>
              <a:spcBef>
                <a:spcPct val="50000"/>
              </a:spcBef>
              <a:buClr>
                <a:srgbClr val="667263"/>
              </a:buClr>
            </a:pPr>
            <a:r>
              <a:rPr lang="en-US" sz="900" smtClean="0">
                <a:solidFill>
                  <a:srgbClr val="000000"/>
                </a:solidFill>
                <a:latin typeface="Arial" pitchFamily="34" charset="0"/>
                <a:ea typeface="ＭＳ Ｐゴシック" pitchFamily="34" charset="-128"/>
                <a:cs typeface="+mn-cs"/>
              </a:rPr>
              <a:t>© 2011 Oracle Corporation – Proprietary and Confidential</a:t>
            </a:r>
          </a:p>
        </p:txBody>
      </p:sp>
      <p:sp>
        <p:nvSpPr>
          <p:cNvPr id="12" name="Text Box 8"/>
          <p:cNvSpPr txBox="1">
            <a:spLocks noChangeArrowheads="1"/>
          </p:cNvSpPr>
          <p:nvPr/>
        </p:nvSpPr>
        <p:spPr bwMode="auto">
          <a:xfrm>
            <a:off x="8166100" y="6507163"/>
            <a:ext cx="865188" cy="334962"/>
          </a:xfrm>
          <a:prstGeom prst="rect">
            <a:avLst/>
          </a:prstGeom>
          <a:noFill/>
          <a:ln w="9525">
            <a:noFill/>
            <a:round/>
            <a:headEnd/>
            <a:tailEnd/>
          </a:ln>
          <a:effectLst/>
        </p:spPr>
        <p:txBody>
          <a:bodyPr lIns="82080" tIns="41040" rIns="82080" bIns="41040"/>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7388888-2FAA-4906-8DB4-28D79325D3A3}" type="slidenum">
              <a:rPr lang="en-US" sz="1000" smtClean="0">
                <a:solidFill>
                  <a:srgbClr val="000000"/>
                </a:solidFill>
                <a:latin typeface="Arial" pitchFamily="34" charset="0"/>
                <a:ea typeface="ＭＳ Ｐゴシック" pitchFamily="34" charset="-128"/>
                <a:cs typeface="+mn-cs"/>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a:t>
            </a:fld>
            <a:endParaRPr lang="en-US" sz="1000" smtClean="0">
              <a:solidFill>
                <a:srgbClr val="000000"/>
              </a:solidFill>
              <a:latin typeface="Arial" pitchFamily="34"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transition/>
  <p:txStyles>
    <p:titleStyle>
      <a:lvl1pPr algn="l" rtl="0" eaLnBrk="0" fontAlgn="base" hangingPunct="0">
        <a:spcBef>
          <a:spcPct val="0"/>
        </a:spcBef>
        <a:spcAft>
          <a:spcPct val="0"/>
        </a:spcAft>
        <a:defRPr sz="2400" b="1">
          <a:solidFill>
            <a:schemeClr val="tx1"/>
          </a:solidFill>
          <a:latin typeface="+mj-lt"/>
          <a:ea typeface="ＭＳ Ｐゴシック" charset="0"/>
          <a:cs typeface="+mj-cs"/>
        </a:defRPr>
      </a:lvl1pPr>
      <a:lvl2pPr algn="l" rtl="0" eaLnBrk="0" fontAlgn="base" hangingPunct="0">
        <a:spcBef>
          <a:spcPct val="0"/>
        </a:spcBef>
        <a:spcAft>
          <a:spcPct val="0"/>
        </a:spcAft>
        <a:defRPr sz="2400" b="1">
          <a:solidFill>
            <a:schemeClr val="tx1"/>
          </a:solidFill>
          <a:latin typeface="Arial" pitchFamily="34" charset="0"/>
          <a:ea typeface="ＭＳ Ｐゴシック"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defRPr>
      </a:lvl5pPr>
      <a:lvl6pPr marL="454875" algn="l" rtl="0" eaLnBrk="1" fontAlgn="base" hangingPunct="1">
        <a:spcBef>
          <a:spcPct val="0"/>
        </a:spcBef>
        <a:spcAft>
          <a:spcPct val="0"/>
        </a:spcAft>
        <a:defRPr sz="2400" b="1">
          <a:solidFill>
            <a:schemeClr val="tx1"/>
          </a:solidFill>
          <a:latin typeface="Arial" pitchFamily="34" charset="0"/>
        </a:defRPr>
      </a:lvl6pPr>
      <a:lvl7pPr marL="909743" algn="l" rtl="0" eaLnBrk="1" fontAlgn="base" hangingPunct="1">
        <a:spcBef>
          <a:spcPct val="0"/>
        </a:spcBef>
        <a:spcAft>
          <a:spcPct val="0"/>
        </a:spcAft>
        <a:defRPr sz="2400" b="1">
          <a:solidFill>
            <a:schemeClr val="tx1"/>
          </a:solidFill>
          <a:latin typeface="Arial" pitchFamily="34" charset="0"/>
        </a:defRPr>
      </a:lvl7pPr>
      <a:lvl8pPr marL="1364612" algn="l" rtl="0" eaLnBrk="1" fontAlgn="base" hangingPunct="1">
        <a:spcBef>
          <a:spcPct val="0"/>
        </a:spcBef>
        <a:spcAft>
          <a:spcPct val="0"/>
        </a:spcAft>
        <a:defRPr sz="2400" b="1">
          <a:solidFill>
            <a:schemeClr val="tx1"/>
          </a:solidFill>
          <a:latin typeface="Arial" pitchFamily="34" charset="0"/>
        </a:defRPr>
      </a:lvl8pPr>
      <a:lvl9pPr marL="1819480" algn="l" rtl="0" eaLnBrk="1" fontAlgn="base" hangingPunct="1">
        <a:spcBef>
          <a:spcPct val="0"/>
        </a:spcBef>
        <a:spcAft>
          <a:spcPct val="0"/>
        </a:spcAft>
        <a:defRPr sz="2400" b="1">
          <a:solidFill>
            <a:schemeClr val="tx1"/>
          </a:solidFill>
          <a:latin typeface="Arial" pitchFamily="34" charset="0"/>
        </a:defRPr>
      </a:lvl9pPr>
    </p:titleStyle>
    <p:bodyStyle>
      <a:lvl1pPr marL="225425" indent="-225425" algn="l" rtl="0" eaLnBrk="0" fontAlgn="base" hangingPunct="0">
        <a:spcBef>
          <a:spcPct val="20000"/>
        </a:spcBef>
        <a:spcAft>
          <a:spcPct val="0"/>
        </a:spcAft>
        <a:buClr>
          <a:schemeClr val="tx2"/>
        </a:buClr>
        <a:buFont typeface="Times"/>
        <a:buChar char="•"/>
        <a:defRPr sz="2400">
          <a:solidFill>
            <a:schemeClr val="tx1"/>
          </a:solidFill>
          <a:latin typeface="+mn-lt"/>
          <a:ea typeface="ＭＳ Ｐゴシック" charset="0"/>
          <a:cs typeface="+mn-cs"/>
        </a:defRPr>
      </a:lvl1pPr>
      <a:lvl2pPr marL="566738" indent="-227013" algn="l" rtl="0" eaLnBrk="0" fontAlgn="base" hangingPunct="0">
        <a:spcBef>
          <a:spcPct val="20000"/>
        </a:spcBef>
        <a:spcAft>
          <a:spcPct val="0"/>
        </a:spcAft>
        <a:buClr>
          <a:schemeClr val="bg2"/>
        </a:buClr>
        <a:buFont typeface="Times"/>
        <a:buChar char="–"/>
        <a:defRPr sz="2000">
          <a:solidFill>
            <a:schemeClr val="tx1"/>
          </a:solidFill>
          <a:latin typeface="+mn-lt"/>
          <a:ea typeface="ＭＳ Ｐゴシック" charset="0"/>
        </a:defRPr>
      </a:lvl2pPr>
      <a:lvl3pPr marL="909638" indent="-228600" algn="l" rtl="0" eaLnBrk="0" fontAlgn="base" hangingPunct="0">
        <a:spcBef>
          <a:spcPct val="20000"/>
        </a:spcBef>
        <a:spcAft>
          <a:spcPct val="0"/>
        </a:spcAft>
        <a:buClr>
          <a:schemeClr val="tx2"/>
        </a:buClr>
        <a:buFont typeface="Times"/>
        <a:buChar char="•"/>
        <a:defRPr sz="2000">
          <a:solidFill>
            <a:schemeClr val="tx1"/>
          </a:solidFill>
          <a:latin typeface="+mn-lt"/>
          <a:ea typeface="ＭＳ Ｐゴシック" charset="0"/>
        </a:defRPr>
      </a:lvl3pPr>
      <a:lvl4pPr marL="1250950" indent="-228600" algn="l" rtl="0" eaLnBrk="0" fontAlgn="base" hangingPunct="0">
        <a:spcBef>
          <a:spcPct val="20000"/>
        </a:spcBef>
        <a:spcAft>
          <a:spcPct val="0"/>
        </a:spcAft>
        <a:buClr>
          <a:schemeClr val="bg2"/>
        </a:buClr>
        <a:buFont typeface="Times"/>
        <a:buChar char="–"/>
        <a:defRPr sz="2000">
          <a:solidFill>
            <a:schemeClr val="tx1"/>
          </a:solidFill>
          <a:latin typeface="+mn-lt"/>
          <a:ea typeface="ＭＳ Ｐゴシック" charset="0"/>
        </a:defRPr>
      </a:lvl4pPr>
      <a:lvl5pPr marL="1592263" indent="-227013" algn="l" rtl="0" eaLnBrk="0" fontAlgn="base" hangingPunct="0">
        <a:spcBef>
          <a:spcPct val="20000"/>
        </a:spcBef>
        <a:spcAft>
          <a:spcPct val="0"/>
        </a:spcAft>
        <a:buClr>
          <a:schemeClr val="tx2"/>
        </a:buClr>
        <a:buFont typeface="Times"/>
        <a:buChar char="•"/>
        <a:defRPr sz="2000">
          <a:solidFill>
            <a:schemeClr val="tx1"/>
          </a:solidFill>
          <a:latin typeface="+mn-lt"/>
          <a:ea typeface="ＭＳ Ｐゴシック" charset="0"/>
        </a:defRPr>
      </a:lvl5pPr>
      <a:lvl6pPr marL="2048496" indent="-227440" algn="l" rtl="0" eaLnBrk="1" fontAlgn="base" hangingPunct="1">
        <a:spcBef>
          <a:spcPct val="20000"/>
        </a:spcBef>
        <a:spcAft>
          <a:spcPct val="0"/>
        </a:spcAft>
        <a:buClr>
          <a:schemeClr val="tx2"/>
        </a:buClr>
        <a:buFont typeface="Times"/>
        <a:buChar char="•"/>
        <a:defRPr sz="2000">
          <a:solidFill>
            <a:schemeClr val="tx1"/>
          </a:solidFill>
          <a:latin typeface="+mn-lt"/>
        </a:defRPr>
      </a:lvl6pPr>
      <a:lvl7pPr marL="2503368" indent="-227440" algn="l" rtl="0" eaLnBrk="1" fontAlgn="base" hangingPunct="1">
        <a:spcBef>
          <a:spcPct val="20000"/>
        </a:spcBef>
        <a:spcAft>
          <a:spcPct val="0"/>
        </a:spcAft>
        <a:buClr>
          <a:schemeClr val="tx2"/>
        </a:buClr>
        <a:buFont typeface="Times"/>
        <a:buChar char="•"/>
        <a:defRPr sz="2000">
          <a:solidFill>
            <a:schemeClr val="tx1"/>
          </a:solidFill>
          <a:latin typeface="+mn-lt"/>
        </a:defRPr>
      </a:lvl7pPr>
      <a:lvl8pPr marL="2958239" indent="-227440" algn="l" rtl="0" eaLnBrk="1" fontAlgn="base" hangingPunct="1">
        <a:spcBef>
          <a:spcPct val="20000"/>
        </a:spcBef>
        <a:spcAft>
          <a:spcPct val="0"/>
        </a:spcAft>
        <a:buClr>
          <a:schemeClr val="tx2"/>
        </a:buClr>
        <a:buFont typeface="Times"/>
        <a:buChar char="•"/>
        <a:defRPr sz="2000">
          <a:solidFill>
            <a:schemeClr val="tx1"/>
          </a:solidFill>
          <a:latin typeface="+mn-lt"/>
        </a:defRPr>
      </a:lvl8pPr>
      <a:lvl9pPr marL="3413111" indent="-227440" algn="l" rtl="0" eaLnBrk="1" fontAlgn="base" hangingPunct="1">
        <a:spcBef>
          <a:spcPct val="20000"/>
        </a:spcBef>
        <a:spcAft>
          <a:spcPct val="0"/>
        </a:spcAft>
        <a:buClr>
          <a:schemeClr val="tx2"/>
        </a:buClr>
        <a:buFont typeface="Times"/>
        <a:buChar char="•"/>
        <a:defRPr sz="2000">
          <a:solidFill>
            <a:schemeClr val="tx1"/>
          </a:solidFill>
          <a:latin typeface="+mn-lt"/>
        </a:defRPr>
      </a:lvl9pPr>
    </p:bodyStyle>
    <p:otherStyle>
      <a:defPPr>
        <a:defRPr lang="en-US"/>
      </a:defPPr>
      <a:lvl1pPr marL="0" algn="l" defTabSz="909743" rtl="0" eaLnBrk="1" latinLnBrk="0" hangingPunct="1">
        <a:defRPr sz="1800" kern="1200">
          <a:solidFill>
            <a:schemeClr val="tx1"/>
          </a:solidFill>
          <a:latin typeface="+mn-lt"/>
          <a:ea typeface="+mn-ea"/>
          <a:cs typeface="+mn-cs"/>
        </a:defRPr>
      </a:lvl1pPr>
      <a:lvl2pPr marL="454875" algn="l" defTabSz="909743" rtl="0" eaLnBrk="1" latinLnBrk="0" hangingPunct="1">
        <a:defRPr sz="1800" kern="1200">
          <a:solidFill>
            <a:schemeClr val="tx1"/>
          </a:solidFill>
          <a:latin typeface="+mn-lt"/>
          <a:ea typeface="+mn-ea"/>
          <a:cs typeface="+mn-cs"/>
        </a:defRPr>
      </a:lvl2pPr>
      <a:lvl3pPr marL="909743" algn="l" defTabSz="909743" rtl="0" eaLnBrk="1" latinLnBrk="0" hangingPunct="1">
        <a:defRPr sz="1800" kern="1200">
          <a:solidFill>
            <a:schemeClr val="tx1"/>
          </a:solidFill>
          <a:latin typeface="+mn-lt"/>
          <a:ea typeface="+mn-ea"/>
          <a:cs typeface="+mn-cs"/>
        </a:defRPr>
      </a:lvl3pPr>
      <a:lvl4pPr marL="1364612" algn="l" defTabSz="909743" rtl="0" eaLnBrk="1" latinLnBrk="0" hangingPunct="1">
        <a:defRPr sz="1800" kern="1200">
          <a:solidFill>
            <a:schemeClr val="tx1"/>
          </a:solidFill>
          <a:latin typeface="+mn-lt"/>
          <a:ea typeface="+mn-ea"/>
          <a:cs typeface="+mn-cs"/>
        </a:defRPr>
      </a:lvl4pPr>
      <a:lvl5pPr marL="1819480" algn="l" defTabSz="909743" rtl="0" eaLnBrk="1" latinLnBrk="0" hangingPunct="1">
        <a:defRPr sz="1800" kern="1200">
          <a:solidFill>
            <a:schemeClr val="tx1"/>
          </a:solidFill>
          <a:latin typeface="+mn-lt"/>
          <a:ea typeface="+mn-ea"/>
          <a:cs typeface="+mn-cs"/>
        </a:defRPr>
      </a:lvl5pPr>
      <a:lvl6pPr marL="2274356" algn="l" defTabSz="909743" rtl="0" eaLnBrk="1" latinLnBrk="0" hangingPunct="1">
        <a:defRPr sz="1800" kern="1200">
          <a:solidFill>
            <a:schemeClr val="tx1"/>
          </a:solidFill>
          <a:latin typeface="+mn-lt"/>
          <a:ea typeface="+mn-ea"/>
          <a:cs typeface="+mn-cs"/>
        </a:defRPr>
      </a:lvl6pPr>
      <a:lvl7pPr marL="2729223" algn="l" defTabSz="909743" rtl="0" eaLnBrk="1" latinLnBrk="0" hangingPunct="1">
        <a:defRPr sz="1800" kern="1200">
          <a:solidFill>
            <a:schemeClr val="tx1"/>
          </a:solidFill>
          <a:latin typeface="+mn-lt"/>
          <a:ea typeface="+mn-ea"/>
          <a:cs typeface="+mn-cs"/>
        </a:defRPr>
      </a:lvl7pPr>
      <a:lvl8pPr marL="3184097" algn="l" defTabSz="909743" rtl="0" eaLnBrk="1" latinLnBrk="0" hangingPunct="1">
        <a:defRPr sz="1800" kern="1200">
          <a:solidFill>
            <a:schemeClr val="tx1"/>
          </a:solidFill>
          <a:latin typeface="+mn-lt"/>
          <a:ea typeface="+mn-ea"/>
          <a:cs typeface="+mn-cs"/>
        </a:defRPr>
      </a:lvl8pPr>
      <a:lvl9pPr marL="3638965" algn="l" defTabSz="90974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5" descr="Red Bar"/>
          <p:cNvPicPr>
            <a:picLocks noChangeAspect="1" noChangeArrowheads="1"/>
          </p:cNvPicPr>
          <p:nvPr/>
        </p:nvPicPr>
        <p:blipFill>
          <a:blip r:embed="rId14" cstate="print"/>
          <a:srcRect/>
          <a:stretch>
            <a:fillRect/>
          </a:stretch>
        </p:blipFill>
        <p:spPr bwMode="auto">
          <a:xfrm>
            <a:off x="0" y="6172200"/>
            <a:ext cx="9144000" cy="225425"/>
          </a:xfrm>
          <a:prstGeom prst="rect">
            <a:avLst/>
          </a:prstGeom>
          <a:noFill/>
          <a:ln w="9525">
            <a:noFill/>
            <a:miter lim="800000"/>
            <a:headEnd/>
            <a:tailEnd/>
          </a:ln>
        </p:spPr>
      </p:pic>
      <p:pic>
        <p:nvPicPr>
          <p:cNvPr id="1027" name="Picture 24" descr="Small Red Square"/>
          <p:cNvPicPr>
            <a:picLocks noChangeAspect="1" noChangeArrowheads="1"/>
          </p:cNvPicPr>
          <p:nvPr/>
        </p:nvPicPr>
        <p:blipFill>
          <a:blip r:embed="rId15" cstate="print"/>
          <a:srcRect/>
          <a:stretch>
            <a:fillRect/>
          </a:stretch>
        </p:blipFill>
        <p:spPr bwMode="auto">
          <a:xfrm>
            <a:off x="0" y="0"/>
            <a:ext cx="688975" cy="685800"/>
          </a:xfrm>
          <a:prstGeom prst="rect">
            <a:avLst/>
          </a:prstGeom>
          <a:noFill/>
          <a:ln w="9525">
            <a:noFill/>
            <a:miter lim="800000"/>
            <a:headEnd/>
            <a:tailEnd/>
          </a:ln>
        </p:spPr>
      </p:pic>
      <p:sp>
        <p:nvSpPr>
          <p:cNvPr id="1028" name="Rectangle 7"/>
          <p:cNvSpPr>
            <a:spLocks noGrp="1" noChangeArrowheads="1"/>
          </p:cNvSpPr>
          <p:nvPr>
            <p:ph type="body" idx="1"/>
          </p:nvPr>
        </p:nvSpPr>
        <p:spPr bwMode="auto">
          <a:xfrm>
            <a:off x="876300" y="1600200"/>
            <a:ext cx="753745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Grp="1" noChangeArrowheads="1"/>
          </p:cNvSpPr>
          <p:nvPr>
            <p:ph type="title"/>
          </p:nvPr>
        </p:nvSpPr>
        <p:spPr bwMode="auto">
          <a:xfrm>
            <a:off x="889000" y="388938"/>
            <a:ext cx="7581900" cy="857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9"/>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lIns="90976" tIns="45488" rIns="90976" bIns="45488" anchor="ctr"/>
          <a:lstStyle/>
          <a:p>
            <a:pPr algn="ctr">
              <a:lnSpc>
                <a:spcPct val="90000"/>
              </a:lnSpc>
              <a:spcBef>
                <a:spcPct val="50000"/>
              </a:spcBef>
              <a:buClr>
                <a:srgbClr val="667263"/>
              </a:buClr>
            </a:pPr>
            <a:endParaRPr lang="en-US" sz="1800" smtClean="0">
              <a:solidFill>
                <a:srgbClr val="000000"/>
              </a:solidFill>
              <a:latin typeface="Arial" pitchFamily="34" charset="0"/>
              <a:ea typeface="ＭＳ Ｐゴシック" pitchFamily="34" charset="-128"/>
              <a:cs typeface="+mn-cs"/>
            </a:endParaRPr>
          </a:p>
        </p:txBody>
      </p:sp>
      <p:pic>
        <p:nvPicPr>
          <p:cNvPr id="1031" name="Picture 20" descr="Oracle WHITE"/>
          <p:cNvPicPr>
            <a:picLocks noChangeAspect="1" noChangeArrowheads="1"/>
          </p:cNvPicPr>
          <p:nvPr/>
        </p:nvPicPr>
        <p:blipFill>
          <a:blip r:embed="rId16" cstate="print"/>
          <a:srcRect/>
          <a:stretch>
            <a:fillRect/>
          </a:stretch>
        </p:blipFill>
        <p:spPr bwMode="auto">
          <a:xfrm>
            <a:off x="7620000" y="6226175"/>
            <a:ext cx="947738" cy="119063"/>
          </a:xfrm>
          <a:prstGeom prst="rect">
            <a:avLst/>
          </a:prstGeom>
          <a:noFill/>
          <a:ln w="9525">
            <a:noFill/>
            <a:miter lim="800000"/>
            <a:headEnd/>
            <a:tailEnd/>
          </a:ln>
        </p:spPr>
      </p:pic>
      <p:sp>
        <p:nvSpPr>
          <p:cNvPr id="11" name="TextBox 10"/>
          <p:cNvSpPr txBox="1"/>
          <p:nvPr/>
        </p:nvSpPr>
        <p:spPr>
          <a:xfrm>
            <a:off x="76200" y="6529388"/>
            <a:ext cx="3122613" cy="217487"/>
          </a:xfrm>
          <a:prstGeom prst="rect">
            <a:avLst/>
          </a:prstGeom>
          <a:noFill/>
        </p:spPr>
        <p:txBody>
          <a:bodyPr wrap="none">
            <a:spAutoFit/>
          </a:bodyPr>
          <a:lstStyle/>
          <a:p>
            <a:pPr>
              <a:lnSpc>
                <a:spcPct val="90000"/>
              </a:lnSpc>
              <a:spcBef>
                <a:spcPct val="50000"/>
              </a:spcBef>
              <a:buClr>
                <a:srgbClr val="667263"/>
              </a:buClr>
            </a:pPr>
            <a:r>
              <a:rPr lang="en-US" sz="900" smtClean="0">
                <a:solidFill>
                  <a:srgbClr val="000000"/>
                </a:solidFill>
                <a:latin typeface="Arial" pitchFamily="34" charset="0"/>
                <a:ea typeface="ＭＳ Ｐゴシック" pitchFamily="34" charset="-128"/>
                <a:cs typeface="+mn-cs"/>
              </a:rPr>
              <a:t>© 2011 Oracle Corporation – Proprietary and Confidential</a:t>
            </a:r>
          </a:p>
        </p:txBody>
      </p:sp>
      <p:sp>
        <p:nvSpPr>
          <p:cNvPr id="12" name="Text Box 8"/>
          <p:cNvSpPr txBox="1">
            <a:spLocks noChangeArrowheads="1"/>
          </p:cNvSpPr>
          <p:nvPr/>
        </p:nvSpPr>
        <p:spPr bwMode="auto">
          <a:xfrm>
            <a:off x="8166100" y="6507163"/>
            <a:ext cx="865188" cy="334962"/>
          </a:xfrm>
          <a:prstGeom prst="rect">
            <a:avLst/>
          </a:prstGeom>
          <a:noFill/>
          <a:ln w="9525">
            <a:noFill/>
            <a:round/>
            <a:headEnd/>
            <a:tailEnd/>
          </a:ln>
          <a:effectLst/>
        </p:spPr>
        <p:txBody>
          <a:bodyPr lIns="82080" tIns="41040" rIns="82080" bIns="41040"/>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7388888-2FAA-4906-8DB4-28D79325D3A3}" type="slidenum">
              <a:rPr lang="en-US" sz="1000" smtClean="0">
                <a:solidFill>
                  <a:srgbClr val="000000"/>
                </a:solidFill>
                <a:latin typeface="Arial" pitchFamily="34" charset="0"/>
                <a:ea typeface="ＭＳ Ｐゴシック" pitchFamily="34" charset="-128"/>
                <a:cs typeface="+mn-cs"/>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a:t>
            </a:fld>
            <a:endParaRPr lang="en-US" sz="1000" smtClean="0">
              <a:solidFill>
                <a:srgbClr val="000000"/>
              </a:solidFill>
              <a:latin typeface="Arial" pitchFamily="34"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Lst>
  <p:transition/>
  <p:txStyles>
    <p:titleStyle>
      <a:lvl1pPr algn="l" rtl="0" eaLnBrk="0" fontAlgn="base" hangingPunct="0">
        <a:spcBef>
          <a:spcPct val="0"/>
        </a:spcBef>
        <a:spcAft>
          <a:spcPct val="0"/>
        </a:spcAft>
        <a:defRPr sz="2400" b="1">
          <a:solidFill>
            <a:schemeClr val="tx1"/>
          </a:solidFill>
          <a:latin typeface="+mj-lt"/>
          <a:ea typeface="ＭＳ Ｐゴシック" charset="0"/>
          <a:cs typeface="+mj-cs"/>
        </a:defRPr>
      </a:lvl1pPr>
      <a:lvl2pPr algn="l" rtl="0" eaLnBrk="0" fontAlgn="base" hangingPunct="0">
        <a:spcBef>
          <a:spcPct val="0"/>
        </a:spcBef>
        <a:spcAft>
          <a:spcPct val="0"/>
        </a:spcAft>
        <a:defRPr sz="2400" b="1">
          <a:solidFill>
            <a:schemeClr val="tx1"/>
          </a:solidFill>
          <a:latin typeface="Arial" pitchFamily="34" charset="0"/>
          <a:ea typeface="ＭＳ Ｐゴシック"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defRPr>
      </a:lvl5pPr>
      <a:lvl6pPr marL="454875" algn="l" rtl="0" eaLnBrk="1" fontAlgn="base" hangingPunct="1">
        <a:spcBef>
          <a:spcPct val="0"/>
        </a:spcBef>
        <a:spcAft>
          <a:spcPct val="0"/>
        </a:spcAft>
        <a:defRPr sz="2400" b="1">
          <a:solidFill>
            <a:schemeClr val="tx1"/>
          </a:solidFill>
          <a:latin typeface="Arial" pitchFamily="34" charset="0"/>
        </a:defRPr>
      </a:lvl6pPr>
      <a:lvl7pPr marL="909743" algn="l" rtl="0" eaLnBrk="1" fontAlgn="base" hangingPunct="1">
        <a:spcBef>
          <a:spcPct val="0"/>
        </a:spcBef>
        <a:spcAft>
          <a:spcPct val="0"/>
        </a:spcAft>
        <a:defRPr sz="2400" b="1">
          <a:solidFill>
            <a:schemeClr val="tx1"/>
          </a:solidFill>
          <a:latin typeface="Arial" pitchFamily="34" charset="0"/>
        </a:defRPr>
      </a:lvl7pPr>
      <a:lvl8pPr marL="1364612" algn="l" rtl="0" eaLnBrk="1" fontAlgn="base" hangingPunct="1">
        <a:spcBef>
          <a:spcPct val="0"/>
        </a:spcBef>
        <a:spcAft>
          <a:spcPct val="0"/>
        </a:spcAft>
        <a:defRPr sz="2400" b="1">
          <a:solidFill>
            <a:schemeClr val="tx1"/>
          </a:solidFill>
          <a:latin typeface="Arial" pitchFamily="34" charset="0"/>
        </a:defRPr>
      </a:lvl8pPr>
      <a:lvl9pPr marL="1819480" algn="l" rtl="0" eaLnBrk="1" fontAlgn="base" hangingPunct="1">
        <a:spcBef>
          <a:spcPct val="0"/>
        </a:spcBef>
        <a:spcAft>
          <a:spcPct val="0"/>
        </a:spcAft>
        <a:defRPr sz="2400" b="1">
          <a:solidFill>
            <a:schemeClr val="tx1"/>
          </a:solidFill>
          <a:latin typeface="Arial" pitchFamily="34" charset="0"/>
        </a:defRPr>
      </a:lvl9pPr>
    </p:titleStyle>
    <p:bodyStyle>
      <a:lvl1pPr marL="225425" indent="-225425" algn="l" rtl="0" eaLnBrk="0" fontAlgn="base" hangingPunct="0">
        <a:spcBef>
          <a:spcPct val="20000"/>
        </a:spcBef>
        <a:spcAft>
          <a:spcPct val="0"/>
        </a:spcAft>
        <a:buClr>
          <a:schemeClr val="tx2"/>
        </a:buClr>
        <a:buFont typeface="Times"/>
        <a:buChar char="•"/>
        <a:defRPr sz="2400">
          <a:solidFill>
            <a:schemeClr val="tx1"/>
          </a:solidFill>
          <a:latin typeface="+mn-lt"/>
          <a:ea typeface="ＭＳ Ｐゴシック" charset="0"/>
          <a:cs typeface="+mn-cs"/>
        </a:defRPr>
      </a:lvl1pPr>
      <a:lvl2pPr marL="566738" indent="-227013" algn="l" rtl="0" eaLnBrk="0" fontAlgn="base" hangingPunct="0">
        <a:spcBef>
          <a:spcPct val="20000"/>
        </a:spcBef>
        <a:spcAft>
          <a:spcPct val="0"/>
        </a:spcAft>
        <a:buClr>
          <a:schemeClr val="bg2"/>
        </a:buClr>
        <a:buFont typeface="Times"/>
        <a:buChar char="–"/>
        <a:defRPr sz="2000">
          <a:solidFill>
            <a:schemeClr val="tx1"/>
          </a:solidFill>
          <a:latin typeface="+mn-lt"/>
          <a:ea typeface="ＭＳ Ｐゴシック" charset="0"/>
        </a:defRPr>
      </a:lvl2pPr>
      <a:lvl3pPr marL="909638" indent="-228600" algn="l" rtl="0" eaLnBrk="0" fontAlgn="base" hangingPunct="0">
        <a:spcBef>
          <a:spcPct val="20000"/>
        </a:spcBef>
        <a:spcAft>
          <a:spcPct val="0"/>
        </a:spcAft>
        <a:buClr>
          <a:schemeClr val="tx2"/>
        </a:buClr>
        <a:buFont typeface="Times"/>
        <a:buChar char="•"/>
        <a:defRPr sz="2000">
          <a:solidFill>
            <a:schemeClr val="tx1"/>
          </a:solidFill>
          <a:latin typeface="+mn-lt"/>
          <a:ea typeface="ＭＳ Ｐゴシック" charset="0"/>
        </a:defRPr>
      </a:lvl3pPr>
      <a:lvl4pPr marL="1250950" indent="-228600" algn="l" rtl="0" eaLnBrk="0" fontAlgn="base" hangingPunct="0">
        <a:spcBef>
          <a:spcPct val="20000"/>
        </a:spcBef>
        <a:spcAft>
          <a:spcPct val="0"/>
        </a:spcAft>
        <a:buClr>
          <a:schemeClr val="bg2"/>
        </a:buClr>
        <a:buFont typeface="Times"/>
        <a:buChar char="–"/>
        <a:defRPr sz="2000">
          <a:solidFill>
            <a:schemeClr val="tx1"/>
          </a:solidFill>
          <a:latin typeface="+mn-lt"/>
          <a:ea typeface="ＭＳ Ｐゴシック" charset="0"/>
        </a:defRPr>
      </a:lvl4pPr>
      <a:lvl5pPr marL="1592263" indent="-227013" algn="l" rtl="0" eaLnBrk="0" fontAlgn="base" hangingPunct="0">
        <a:spcBef>
          <a:spcPct val="20000"/>
        </a:spcBef>
        <a:spcAft>
          <a:spcPct val="0"/>
        </a:spcAft>
        <a:buClr>
          <a:schemeClr val="tx2"/>
        </a:buClr>
        <a:buFont typeface="Times"/>
        <a:buChar char="•"/>
        <a:defRPr sz="2000">
          <a:solidFill>
            <a:schemeClr val="tx1"/>
          </a:solidFill>
          <a:latin typeface="+mn-lt"/>
          <a:ea typeface="ＭＳ Ｐゴシック" charset="0"/>
        </a:defRPr>
      </a:lvl5pPr>
      <a:lvl6pPr marL="2048496" indent="-227440" algn="l" rtl="0" eaLnBrk="1" fontAlgn="base" hangingPunct="1">
        <a:spcBef>
          <a:spcPct val="20000"/>
        </a:spcBef>
        <a:spcAft>
          <a:spcPct val="0"/>
        </a:spcAft>
        <a:buClr>
          <a:schemeClr val="tx2"/>
        </a:buClr>
        <a:buFont typeface="Times"/>
        <a:buChar char="•"/>
        <a:defRPr sz="2000">
          <a:solidFill>
            <a:schemeClr val="tx1"/>
          </a:solidFill>
          <a:latin typeface="+mn-lt"/>
        </a:defRPr>
      </a:lvl6pPr>
      <a:lvl7pPr marL="2503368" indent="-227440" algn="l" rtl="0" eaLnBrk="1" fontAlgn="base" hangingPunct="1">
        <a:spcBef>
          <a:spcPct val="20000"/>
        </a:spcBef>
        <a:spcAft>
          <a:spcPct val="0"/>
        </a:spcAft>
        <a:buClr>
          <a:schemeClr val="tx2"/>
        </a:buClr>
        <a:buFont typeface="Times"/>
        <a:buChar char="•"/>
        <a:defRPr sz="2000">
          <a:solidFill>
            <a:schemeClr val="tx1"/>
          </a:solidFill>
          <a:latin typeface="+mn-lt"/>
        </a:defRPr>
      </a:lvl7pPr>
      <a:lvl8pPr marL="2958239" indent="-227440" algn="l" rtl="0" eaLnBrk="1" fontAlgn="base" hangingPunct="1">
        <a:spcBef>
          <a:spcPct val="20000"/>
        </a:spcBef>
        <a:spcAft>
          <a:spcPct val="0"/>
        </a:spcAft>
        <a:buClr>
          <a:schemeClr val="tx2"/>
        </a:buClr>
        <a:buFont typeface="Times"/>
        <a:buChar char="•"/>
        <a:defRPr sz="2000">
          <a:solidFill>
            <a:schemeClr val="tx1"/>
          </a:solidFill>
          <a:latin typeface="+mn-lt"/>
        </a:defRPr>
      </a:lvl8pPr>
      <a:lvl9pPr marL="3413111" indent="-227440" algn="l" rtl="0" eaLnBrk="1" fontAlgn="base" hangingPunct="1">
        <a:spcBef>
          <a:spcPct val="20000"/>
        </a:spcBef>
        <a:spcAft>
          <a:spcPct val="0"/>
        </a:spcAft>
        <a:buClr>
          <a:schemeClr val="tx2"/>
        </a:buClr>
        <a:buFont typeface="Times"/>
        <a:buChar char="•"/>
        <a:defRPr sz="2000">
          <a:solidFill>
            <a:schemeClr val="tx1"/>
          </a:solidFill>
          <a:latin typeface="+mn-lt"/>
        </a:defRPr>
      </a:lvl9pPr>
    </p:bodyStyle>
    <p:otherStyle>
      <a:defPPr>
        <a:defRPr lang="en-US"/>
      </a:defPPr>
      <a:lvl1pPr marL="0" algn="l" defTabSz="909743" rtl="0" eaLnBrk="1" latinLnBrk="0" hangingPunct="1">
        <a:defRPr sz="1800" kern="1200">
          <a:solidFill>
            <a:schemeClr val="tx1"/>
          </a:solidFill>
          <a:latin typeface="+mn-lt"/>
          <a:ea typeface="+mn-ea"/>
          <a:cs typeface="+mn-cs"/>
        </a:defRPr>
      </a:lvl1pPr>
      <a:lvl2pPr marL="454875" algn="l" defTabSz="909743" rtl="0" eaLnBrk="1" latinLnBrk="0" hangingPunct="1">
        <a:defRPr sz="1800" kern="1200">
          <a:solidFill>
            <a:schemeClr val="tx1"/>
          </a:solidFill>
          <a:latin typeface="+mn-lt"/>
          <a:ea typeface="+mn-ea"/>
          <a:cs typeface="+mn-cs"/>
        </a:defRPr>
      </a:lvl2pPr>
      <a:lvl3pPr marL="909743" algn="l" defTabSz="909743" rtl="0" eaLnBrk="1" latinLnBrk="0" hangingPunct="1">
        <a:defRPr sz="1800" kern="1200">
          <a:solidFill>
            <a:schemeClr val="tx1"/>
          </a:solidFill>
          <a:latin typeface="+mn-lt"/>
          <a:ea typeface="+mn-ea"/>
          <a:cs typeface="+mn-cs"/>
        </a:defRPr>
      </a:lvl3pPr>
      <a:lvl4pPr marL="1364612" algn="l" defTabSz="909743" rtl="0" eaLnBrk="1" latinLnBrk="0" hangingPunct="1">
        <a:defRPr sz="1800" kern="1200">
          <a:solidFill>
            <a:schemeClr val="tx1"/>
          </a:solidFill>
          <a:latin typeface="+mn-lt"/>
          <a:ea typeface="+mn-ea"/>
          <a:cs typeface="+mn-cs"/>
        </a:defRPr>
      </a:lvl4pPr>
      <a:lvl5pPr marL="1819480" algn="l" defTabSz="909743" rtl="0" eaLnBrk="1" latinLnBrk="0" hangingPunct="1">
        <a:defRPr sz="1800" kern="1200">
          <a:solidFill>
            <a:schemeClr val="tx1"/>
          </a:solidFill>
          <a:latin typeface="+mn-lt"/>
          <a:ea typeface="+mn-ea"/>
          <a:cs typeface="+mn-cs"/>
        </a:defRPr>
      </a:lvl5pPr>
      <a:lvl6pPr marL="2274356" algn="l" defTabSz="909743" rtl="0" eaLnBrk="1" latinLnBrk="0" hangingPunct="1">
        <a:defRPr sz="1800" kern="1200">
          <a:solidFill>
            <a:schemeClr val="tx1"/>
          </a:solidFill>
          <a:latin typeface="+mn-lt"/>
          <a:ea typeface="+mn-ea"/>
          <a:cs typeface="+mn-cs"/>
        </a:defRPr>
      </a:lvl6pPr>
      <a:lvl7pPr marL="2729223" algn="l" defTabSz="909743" rtl="0" eaLnBrk="1" latinLnBrk="0" hangingPunct="1">
        <a:defRPr sz="1800" kern="1200">
          <a:solidFill>
            <a:schemeClr val="tx1"/>
          </a:solidFill>
          <a:latin typeface="+mn-lt"/>
          <a:ea typeface="+mn-ea"/>
          <a:cs typeface="+mn-cs"/>
        </a:defRPr>
      </a:lvl7pPr>
      <a:lvl8pPr marL="3184097" algn="l" defTabSz="909743" rtl="0" eaLnBrk="1" latinLnBrk="0" hangingPunct="1">
        <a:defRPr sz="1800" kern="1200">
          <a:solidFill>
            <a:schemeClr val="tx1"/>
          </a:solidFill>
          <a:latin typeface="+mn-lt"/>
          <a:ea typeface="+mn-ea"/>
          <a:cs typeface="+mn-cs"/>
        </a:defRPr>
      </a:lvl8pPr>
      <a:lvl9pPr marL="3638965" algn="l" defTabSz="90974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5" descr="Red Bar"/>
          <p:cNvPicPr>
            <a:picLocks noChangeAspect="1" noChangeArrowheads="1"/>
          </p:cNvPicPr>
          <p:nvPr/>
        </p:nvPicPr>
        <p:blipFill>
          <a:blip r:embed="rId14" cstate="print"/>
          <a:srcRect/>
          <a:stretch>
            <a:fillRect/>
          </a:stretch>
        </p:blipFill>
        <p:spPr bwMode="auto">
          <a:xfrm>
            <a:off x="0" y="6172200"/>
            <a:ext cx="9144000" cy="225425"/>
          </a:xfrm>
          <a:prstGeom prst="rect">
            <a:avLst/>
          </a:prstGeom>
          <a:noFill/>
          <a:ln w="9525">
            <a:noFill/>
            <a:miter lim="800000"/>
            <a:headEnd/>
            <a:tailEnd/>
          </a:ln>
        </p:spPr>
      </p:pic>
      <p:pic>
        <p:nvPicPr>
          <p:cNvPr id="1027" name="Picture 24" descr="Small Red Square"/>
          <p:cNvPicPr>
            <a:picLocks noChangeAspect="1" noChangeArrowheads="1"/>
          </p:cNvPicPr>
          <p:nvPr/>
        </p:nvPicPr>
        <p:blipFill>
          <a:blip r:embed="rId15" cstate="print"/>
          <a:srcRect/>
          <a:stretch>
            <a:fillRect/>
          </a:stretch>
        </p:blipFill>
        <p:spPr bwMode="auto">
          <a:xfrm>
            <a:off x="0" y="0"/>
            <a:ext cx="688975" cy="685800"/>
          </a:xfrm>
          <a:prstGeom prst="rect">
            <a:avLst/>
          </a:prstGeom>
          <a:noFill/>
          <a:ln w="9525">
            <a:noFill/>
            <a:miter lim="800000"/>
            <a:headEnd/>
            <a:tailEnd/>
          </a:ln>
        </p:spPr>
      </p:pic>
      <p:sp>
        <p:nvSpPr>
          <p:cNvPr id="1028" name="Rectangle 7"/>
          <p:cNvSpPr>
            <a:spLocks noGrp="1" noChangeArrowheads="1"/>
          </p:cNvSpPr>
          <p:nvPr>
            <p:ph type="body" idx="1"/>
          </p:nvPr>
        </p:nvSpPr>
        <p:spPr bwMode="auto">
          <a:xfrm>
            <a:off x="876300" y="1600200"/>
            <a:ext cx="753745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Grp="1" noChangeArrowheads="1"/>
          </p:cNvSpPr>
          <p:nvPr>
            <p:ph type="title"/>
          </p:nvPr>
        </p:nvSpPr>
        <p:spPr bwMode="auto">
          <a:xfrm>
            <a:off x="889000" y="388938"/>
            <a:ext cx="7581900" cy="857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9"/>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lIns="90976" tIns="45488" rIns="90976" bIns="45488" anchor="ctr"/>
          <a:lstStyle/>
          <a:p>
            <a:pPr algn="ctr">
              <a:lnSpc>
                <a:spcPct val="90000"/>
              </a:lnSpc>
              <a:spcBef>
                <a:spcPct val="50000"/>
              </a:spcBef>
              <a:buClr>
                <a:srgbClr val="667263"/>
              </a:buClr>
            </a:pPr>
            <a:endParaRPr lang="en-US" sz="1800" smtClean="0">
              <a:solidFill>
                <a:srgbClr val="000000"/>
              </a:solidFill>
              <a:latin typeface="Arial" pitchFamily="34" charset="0"/>
              <a:ea typeface="ＭＳ Ｐゴシック" pitchFamily="34" charset="-128"/>
              <a:cs typeface="+mn-cs"/>
            </a:endParaRPr>
          </a:p>
        </p:txBody>
      </p:sp>
      <p:pic>
        <p:nvPicPr>
          <p:cNvPr id="1031" name="Picture 20" descr="Oracle WHITE"/>
          <p:cNvPicPr>
            <a:picLocks noChangeAspect="1" noChangeArrowheads="1"/>
          </p:cNvPicPr>
          <p:nvPr/>
        </p:nvPicPr>
        <p:blipFill>
          <a:blip r:embed="rId16" cstate="print"/>
          <a:srcRect/>
          <a:stretch>
            <a:fillRect/>
          </a:stretch>
        </p:blipFill>
        <p:spPr bwMode="auto">
          <a:xfrm>
            <a:off x="7620000" y="6226175"/>
            <a:ext cx="947738" cy="119063"/>
          </a:xfrm>
          <a:prstGeom prst="rect">
            <a:avLst/>
          </a:prstGeom>
          <a:noFill/>
          <a:ln w="9525">
            <a:noFill/>
            <a:miter lim="800000"/>
            <a:headEnd/>
            <a:tailEnd/>
          </a:ln>
        </p:spPr>
      </p:pic>
      <p:sp>
        <p:nvSpPr>
          <p:cNvPr id="11" name="TextBox 10"/>
          <p:cNvSpPr txBox="1"/>
          <p:nvPr/>
        </p:nvSpPr>
        <p:spPr>
          <a:xfrm>
            <a:off x="76200" y="6529388"/>
            <a:ext cx="3122613" cy="217487"/>
          </a:xfrm>
          <a:prstGeom prst="rect">
            <a:avLst/>
          </a:prstGeom>
          <a:noFill/>
        </p:spPr>
        <p:txBody>
          <a:bodyPr wrap="none">
            <a:spAutoFit/>
          </a:bodyPr>
          <a:lstStyle/>
          <a:p>
            <a:pPr>
              <a:lnSpc>
                <a:spcPct val="90000"/>
              </a:lnSpc>
              <a:spcBef>
                <a:spcPct val="50000"/>
              </a:spcBef>
              <a:buClr>
                <a:srgbClr val="667263"/>
              </a:buClr>
            </a:pPr>
            <a:r>
              <a:rPr lang="en-US" sz="900" smtClean="0">
                <a:solidFill>
                  <a:srgbClr val="000000"/>
                </a:solidFill>
                <a:latin typeface="Arial" pitchFamily="34" charset="0"/>
                <a:ea typeface="ＭＳ Ｐゴシック" pitchFamily="34" charset="-128"/>
                <a:cs typeface="+mn-cs"/>
              </a:rPr>
              <a:t>© 2011 Oracle Corporation – Proprietary and Confidential</a:t>
            </a:r>
          </a:p>
        </p:txBody>
      </p:sp>
      <p:sp>
        <p:nvSpPr>
          <p:cNvPr id="12" name="Text Box 8"/>
          <p:cNvSpPr txBox="1">
            <a:spLocks noChangeArrowheads="1"/>
          </p:cNvSpPr>
          <p:nvPr/>
        </p:nvSpPr>
        <p:spPr bwMode="auto">
          <a:xfrm>
            <a:off x="8166100" y="6507163"/>
            <a:ext cx="865188" cy="334962"/>
          </a:xfrm>
          <a:prstGeom prst="rect">
            <a:avLst/>
          </a:prstGeom>
          <a:noFill/>
          <a:ln w="9525">
            <a:noFill/>
            <a:round/>
            <a:headEnd/>
            <a:tailEnd/>
          </a:ln>
          <a:effectLst/>
        </p:spPr>
        <p:txBody>
          <a:bodyPr lIns="82080" tIns="41040" rIns="82080" bIns="41040"/>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7388888-2FAA-4906-8DB4-28D79325D3A3}" type="slidenum">
              <a:rPr lang="en-US" sz="1000" smtClean="0">
                <a:solidFill>
                  <a:srgbClr val="000000"/>
                </a:solidFill>
                <a:latin typeface="Arial" pitchFamily="34" charset="0"/>
                <a:ea typeface="ＭＳ Ｐゴシック" pitchFamily="34" charset="-128"/>
                <a:cs typeface="+mn-cs"/>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a:t>
            </a:fld>
            <a:endParaRPr lang="en-US" sz="1000" smtClean="0">
              <a:solidFill>
                <a:srgbClr val="000000"/>
              </a:solidFill>
              <a:latin typeface="Arial" pitchFamily="34"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Lst>
  <p:transition/>
  <p:txStyles>
    <p:titleStyle>
      <a:lvl1pPr algn="l" rtl="0" eaLnBrk="0" fontAlgn="base" hangingPunct="0">
        <a:spcBef>
          <a:spcPct val="0"/>
        </a:spcBef>
        <a:spcAft>
          <a:spcPct val="0"/>
        </a:spcAft>
        <a:defRPr sz="2400" b="1">
          <a:solidFill>
            <a:schemeClr val="tx1"/>
          </a:solidFill>
          <a:latin typeface="+mj-lt"/>
          <a:ea typeface="ＭＳ Ｐゴシック" charset="0"/>
          <a:cs typeface="+mj-cs"/>
        </a:defRPr>
      </a:lvl1pPr>
      <a:lvl2pPr algn="l" rtl="0" eaLnBrk="0" fontAlgn="base" hangingPunct="0">
        <a:spcBef>
          <a:spcPct val="0"/>
        </a:spcBef>
        <a:spcAft>
          <a:spcPct val="0"/>
        </a:spcAft>
        <a:defRPr sz="2400" b="1">
          <a:solidFill>
            <a:schemeClr val="tx1"/>
          </a:solidFill>
          <a:latin typeface="Arial" pitchFamily="34" charset="0"/>
          <a:ea typeface="ＭＳ Ｐゴシック"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defRPr>
      </a:lvl5pPr>
      <a:lvl6pPr marL="454875" algn="l" rtl="0" eaLnBrk="1" fontAlgn="base" hangingPunct="1">
        <a:spcBef>
          <a:spcPct val="0"/>
        </a:spcBef>
        <a:spcAft>
          <a:spcPct val="0"/>
        </a:spcAft>
        <a:defRPr sz="2400" b="1">
          <a:solidFill>
            <a:schemeClr val="tx1"/>
          </a:solidFill>
          <a:latin typeface="Arial" pitchFamily="34" charset="0"/>
        </a:defRPr>
      </a:lvl6pPr>
      <a:lvl7pPr marL="909743" algn="l" rtl="0" eaLnBrk="1" fontAlgn="base" hangingPunct="1">
        <a:spcBef>
          <a:spcPct val="0"/>
        </a:spcBef>
        <a:spcAft>
          <a:spcPct val="0"/>
        </a:spcAft>
        <a:defRPr sz="2400" b="1">
          <a:solidFill>
            <a:schemeClr val="tx1"/>
          </a:solidFill>
          <a:latin typeface="Arial" pitchFamily="34" charset="0"/>
        </a:defRPr>
      </a:lvl7pPr>
      <a:lvl8pPr marL="1364612" algn="l" rtl="0" eaLnBrk="1" fontAlgn="base" hangingPunct="1">
        <a:spcBef>
          <a:spcPct val="0"/>
        </a:spcBef>
        <a:spcAft>
          <a:spcPct val="0"/>
        </a:spcAft>
        <a:defRPr sz="2400" b="1">
          <a:solidFill>
            <a:schemeClr val="tx1"/>
          </a:solidFill>
          <a:latin typeface="Arial" pitchFamily="34" charset="0"/>
        </a:defRPr>
      </a:lvl8pPr>
      <a:lvl9pPr marL="1819480" algn="l" rtl="0" eaLnBrk="1" fontAlgn="base" hangingPunct="1">
        <a:spcBef>
          <a:spcPct val="0"/>
        </a:spcBef>
        <a:spcAft>
          <a:spcPct val="0"/>
        </a:spcAft>
        <a:defRPr sz="2400" b="1">
          <a:solidFill>
            <a:schemeClr val="tx1"/>
          </a:solidFill>
          <a:latin typeface="Arial" pitchFamily="34" charset="0"/>
        </a:defRPr>
      </a:lvl9pPr>
    </p:titleStyle>
    <p:bodyStyle>
      <a:lvl1pPr marL="225425" indent="-225425" algn="l" rtl="0" eaLnBrk="0" fontAlgn="base" hangingPunct="0">
        <a:spcBef>
          <a:spcPct val="20000"/>
        </a:spcBef>
        <a:spcAft>
          <a:spcPct val="0"/>
        </a:spcAft>
        <a:buClr>
          <a:schemeClr val="tx2"/>
        </a:buClr>
        <a:buFont typeface="Times"/>
        <a:buChar char="•"/>
        <a:defRPr sz="2400">
          <a:solidFill>
            <a:schemeClr val="tx1"/>
          </a:solidFill>
          <a:latin typeface="+mn-lt"/>
          <a:ea typeface="ＭＳ Ｐゴシック" charset="0"/>
          <a:cs typeface="+mn-cs"/>
        </a:defRPr>
      </a:lvl1pPr>
      <a:lvl2pPr marL="566738" indent="-227013" algn="l" rtl="0" eaLnBrk="0" fontAlgn="base" hangingPunct="0">
        <a:spcBef>
          <a:spcPct val="20000"/>
        </a:spcBef>
        <a:spcAft>
          <a:spcPct val="0"/>
        </a:spcAft>
        <a:buClr>
          <a:schemeClr val="bg2"/>
        </a:buClr>
        <a:buFont typeface="Times"/>
        <a:buChar char="–"/>
        <a:defRPr sz="2000">
          <a:solidFill>
            <a:schemeClr val="tx1"/>
          </a:solidFill>
          <a:latin typeface="+mn-lt"/>
          <a:ea typeface="ＭＳ Ｐゴシック" charset="0"/>
        </a:defRPr>
      </a:lvl2pPr>
      <a:lvl3pPr marL="909638" indent="-228600" algn="l" rtl="0" eaLnBrk="0" fontAlgn="base" hangingPunct="0">
        <a:spcBef>
          <a:spcPct val="20000"/>
        </a:spcBef>
        <a:spcAft>
          <a:spcPct val="0"/>
        </a:spcAft>
        <a:buClr>
          <a:schemeClr val="tx2"/>
        </a:buClr>
        <a:buFont typeface="Times"/>
        <a:buChar char="•"/>
        <a:defRPr sz="2000">
          <a:solidFill>
            <a:schemeClr val="tx1"/>
          </a:solidFill>
          <a:latin typeface="+mn-lt"/>
          <a:ea typeface="ＭＳ Ｐゴシック" charset="0"/>
        </a:defRPr>
      </a:lvl3pPr>
      <a:lvl4pPr marL="1250950" indent="-228600" algn="l" rtl="0" eaLnBrk="0" fontAlgn="base" hangingPunct="0">
        <a:spcBef>
          <a:spcPct val="20000"/>
        </a:spcBef>
        <a:spcAft>
          <a:spcPct val="0"/>
        </a:spcAft>
        <a:buClr>
          <a:schemeClr val="bg2"/>
        </a:buClr>
        <a:buFont typeface="Times"/>
        <a:buChar char="–"/>
        <a:defRPr sz="2000">
          <a:solidFill>
            <a:schemeClr val="tx1"/>
          </a:solidFill>
          <a:latin typeface="+mn-lt"/>
          <a:ea typeface="ＭＳ Ｐゴシック" charset="0"/>
        </a:defRPr>
      </a:lvl4pPr>
      <a:lvl5pPr marL="1592263" indent="-227013" algn="l" rtl="0" eaLnBrk="0" fontAlgn="base" hangingPunct="0">
        <a:spcBef>
          <a:spcPct val="20000"/>
        </a:spcBef>
        <a:spcAft>
          <a:spcPct val="0"/>
        </a:spcAft>
        <a:buClr>
          <a:schemeClr val="tx2"/>
        </a:buClr>
        <a:buFont typeface="Times"/>
        <a:buChar char="•"/>
        <a:defRPr sz="2000">
          <a:solidFill>
            <a:schemeClr val="tx1"/>
          </a:solidFill>
          <a:latin typeface="+mn-lt"/>
          <a:ea typeface="ＭＳ Ｐゴシック" charset="0"/>
        </a:defRPr>
      </a:lvl5pPr>
      <a:lvl6pPr marL="2048496" indent="-227440" algn="l" rtl="0" eaLnBrk="1" fontAlgn="base" hangingPunct="1">
        <a:spcBef>
          <a:spcPct val="20000"/>
        </a:spcBef>
        <a:spcAft>
          <a:spcPct val="0"/>
        </a:spcAft>
        <a:buClr>
          <a:schemeClr val="tx2"/>
        </a:buClr>
        <a:buFont typeface="Times"/>
        <a:buChar char="•"/>
        <a:defRPr sz="2000">
          <a:solidFill>
            <a:schemeClr val="tx1"/>
          </a:solidFill>
          <a:latin typeface="+mn-lt"/>
        </a:defRPr>
      </a:lvl6pPr>
      <a:lvl7pPr marL="2503368" indent="-227440" algn="l" rtl="0" eaLnBrk="1" fontAlgn="base" hangingPunct="1">
        <a:spcBef>
          <a:spcPct val="20000"/>
        </a:spcBef>
        <a:spcAft>
          <a:spcPct val="0"/>
        </a:spcAft>
        <a:buClr>
          <a:schemeClr val="tx2"/>
        </a:buClr>
        <a:buFont typeface="Times"/>
        <a:buChar char="•"/>
        <a:defRPr sz="2000">
          <a:solidFill>
            <a:schemeClr val="tx1"/>
          </a:solidFill>
          <a:latin typeface="+mn-lt"/>
        </a:defRPr>
      </a:lvl7pPr>
      <a:lvl8pPr marL="2958239" indent="-227440" algn="l" rtl="0" eaLnBrk="1" fontAlgn="base" hangingPunct="1">
        <a:spcBef>
          <a:spcPct val="20000"/>
        </a:spcBef>
        <a:spcAft>
          <a:spcPct val="0"/>
        </a:spcAft>
        <a:buClr>
          <a:schemeClr val="tx2"/>
        </a:buClr>
        <a:buFont typeface="Times"/>
        <a:buChar char="•"/>
        <a:defRPr sz="2000">
          <a:solidFill>
            <a:schemeClr val="tx1"/>
          </a:solidFill>
          <a:latin typeface="+mn-lt"/>
        </a:defRPr>
      </a:lvl8pPr>
      <a:lvl9pPr marL="3413111" indent="-227440" algn="l" rtl="0" eaLnBrk="1" fontAlgn="base" hangingPunct="1">
        <a:spcBef>
          <a:spcPct val="20000"/>
        </a:spcBef>
        <a:spcAft>
          <a:spcPct val="0"/>
        </a:spcAft>
        <a:buClr>
          <a:schemeClr val="tx2"/>
        </a:buClr>
        <a:buFont typeface="Times"/>
        <a:buChar char="•"/>
        <a:defRPr sz="2000">
          <a:solidFill>
            <a:schemeClr val="tx1"/>
          </a:solidFill>
          <a:latin typeface="+mn-lt"/>
        </a:defRPr>
      </a:lvl9pPr>
    </p:bodyStyle>
    <p:otherStyle>
      <a:defPPr>
        <a:defRPr lang="en-US"/>
      </a:defPPr>
      <a:lvl1pPr marL="0" algn="l" defTabSz="909743" rtl="0" eaLnBrk="1" latinLnBrk="0" hangingPunct="1">
        <a:defRPr sz="1800" kern="1200">
          <a:solidFill>
            <a:schemeClr val="tx1"/>
          </a:solidFill>
          <a:latin typeface="+mn-lt"/>
          <a:ea typeface="+mn-ea"/>
          <a:cs typeface="+mn-cs"/>
        </a:defRPr>
      </a:lvl1pPr>
      <a:lvl2pPr marL="454875" algn="l" defTabSz="909743" rtl="0" eaLnBrk="1" latinLnBrk="0" hangingPunct="1">
        <a:defRPr sz="1800" kern="1200">
          <a:solidFill>
            <a:schemeClr val="tx1"/>
          </a:solidFill>
          <a:latin typeface="+mn-lt"/>
          <a:ea typeface="+mn-ea"/>
          <a:cs typeface="+mn-cs"/>
        </a:defRPr>
      </a:lvl2pPr>
      <a:lvl3pPr marL="909743" algn="l" defTabSz="909743" rtl="0" eaLnBrk="1" latinLnBrk="0" hangingPunct="1">
        <a:defRPr sz="1800" kern="1200">
          <a:solidFill>
            <a:schemeClr val="tx1"/>
          </a:solidFill>
          <a:latin typeface="+mn-lt"/>
          <a:ea typeface="+mn-ea"/>
          <a:cs typeface="+mn-cs"/>
        </a:defRPr>
      </a:lvl3pPr>
      <a:lvl4pPr marL="1364612" algn="l" defTabSz="909743" rtl="0" eaLnBrk="1" latinLnBrk="0" hangingPunct="1">
        <a:defRPr sz="1800" kern="1200">
          <a:solidFill>
            <a:schemeClr val="tx1"/>
          </a:solidFill>
          <a:latin typeface="+mn-lt"/>
          <a:ea typeface="+mn-ea"/>
          <a:cs typeface="+mn-cs"/>
        </a:defRPr>
      </a:lvl4pPr>
      <a:lvl5pPr marL="1819480" algn="l" defTabSz="909743" rtl="0" eaLnBrk="1" latinLnBrk="0" hangingPunct="1">
        <a:defRPr sz="1800" kern="1200">
          <a:solidFill>
            <a:schemeClr val="tx1"/>
          </a:solidFill>
          <a:latin typeface="+mn-lt"/>
          <a:ea typeface="+mn-ea"/>
          <a:cs typeface="+mn-cs"/>
        </a:defRPr>
      </a:lvl5pPr>
      <a:lvl6pPr marL="2274356" algn="l" defTabSz="909743" rtl="0" eaLnBrk="1" latinLnBrk="0" hangingPunct="1">
        <a:defRPr sz="1800" kern="1200">
          <a:solidFill>
            <a:schemeClr val="tx1"/>
          </a:solidFill>
          <a:latin typeface="+mn-lt"/>
          <a:ea typeface="+mn-ea"/>
          <a:cs typeface="+mn-cs"/>
        </a:defRPr>
      </a:lvl6pPr>
      <a:lvl7pPr marL="2729223" algn="l" defTabSz="909743" rtl="0" eaLnBrk="1" latinLnBrk="0" hangingPunct="1">
        <a:defRPr sz="1800" kern="1200">
          <a:solidFill>
            <a:schemeClr val="tx1"/>
          </a:solidFill>
          <a:latin typeface="+mn-lt"/>
          <a:ea typeface="+mn-ea"/>
          <a:cs typeface="+mn-cs"/>
        </a:defRPr>
      </a:lvl7pPr>
      <a:lvl8pPr marL="3184097" algn="l" defTabSz="909743" rtl="0" eaLnBrk="1" latinLnBrk="0" hangingPunct="1">
        <a:defRPr sz="1800" kern="1200">
          <a:solidFill>
            <a:schemeClr val="tx1"/>
          </a:solidFill>
          <a:latin typeface="+mn-lt"/>
          <a:ea typeface="+mn-ea"/>
          <a:cs typeface="+mn-cs"/>
        </a:defRPr>
      </a:lvl8pPr>
      <a:lvl9pPr marL="3638965" algn="l" defTabSz="90974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85345" name="Rectangle 1" hidden="1"/>
          <p:cNvGraphicFramePr>
            <a:graphicFrameLocks/>
          </p:cNvGraphicFramePr>
          <p:nvPr/>
        </p:nvGraphicFramePr>
        <p:xfrm>
          <a:off x="0" y="0"/>
          <a:ext cx="146050" cy="158750"/>
        </p:xfrm>
        <a:graphic>
          <a:graphicData uri="http://schemas.openxmlformats.org/presentationml/2006/ole">
            <p:oleObj spid="_x0000_s1024002" name="think-cell Slide" r:id="rId17" imgW="0" imgH="0" progId="">
              <p:embed/>
            </p:oleObj>
          </a:graphicData>
        </a:graphic>
      </p:graphicFrame>
      <p:sp>
        <p:nvSpPr>
          <p:cNvPr id="7" name="Slide Number Placeholder 9"/>
          <p:cNvSpPr>
            <a:spLocks noGrp="1"/>
          </p:cNvSpPr>
          <p:nvPr>
            <p:ph type="sldNum" sz="quarter" idx="4"/>
            <p:custDataLst>
              <p:tags r:id="rId13"/>
            </p:custDataLst>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chemeClr val="tx2"/>
                </a:solidFill>
              </a:defRPr>
            </a:lvl1pPr>
          </a:lstStyle>
          <a:p>
            <a:fld id="{BB3EB412-ADD0-4785-835D-74F14F7EE1C4}" type="slidenum">
              <a:rPr lang="en-US">
                <a:solidFill>
                  <a:srgbClr val="002776"/>
                </a:solidFill>
              </a:rPr>
              <a:pPr/>
              <a:t>‹#›</a:t>
            </a:fld>
            <a:endParaRPr lang="en-US">
              <a:solidFill>
                <a:srgbClr val="002776"/>
              </a:solidFill>
            </a:endParaRPr>
          </a:p>
        </p:txBody>
      </p:sp>
      <p:sp>
        <p:nvSpPr>
          <p:cNvPr id="10" name="Footer Placeholder 10"/>
          <p:cNvSpPr>
            <a:spLocks noGrp="1"/>
          </p:cNvSpPr>
          <p:nvPr>
            <p:ph type="ftr" sz="quarter" idx="3"/>
            <p:custDataLst>
              <p:tags r:id="rId14"/>
            </p:custDataLst>
          </p:nvPr>
        </p:nvSpPr>
        <p:spPr>
          <a:xfrm>
            <a:off x="771523" y="6554788"/>
            <a:ext cx="324000" cy="141064"/>
          </a:xfrm>
          <a:prstGeom prst="rect">
            <a:avLst/>
          </a:prstGeom>
        </p:spPr>
        <p:txBody>
          <a:bodyPr vert="horz" wrap="none" lIns="0" tIns="0" rIns="0" bIns="0" numCol="1" anchor="t" anchorCtr="0" compatLnSpc="1">
            <a:prstTxWarp prst="textNoShape">
              <a:avLst/>
            </a:prstTxWarp>
            <a:spAutoFit/>
          </a:bodyPr>
          <a:lstStyle>
            <a:lvl1pPr>
              <a:lnSpc>
                <a:spcPts val="1125"/>
              </a:lnSpc>
              <a:defRPr sz="800">
                <a:solidFill>
                  <a:schemeClr val="tx2"/>
                </a:solidFill>
              </a:defRPr>
            </a:lvl1pPr>
          </a:lstStyle>
          <a:p>
            <a:endParaRPr lang="en-US" dirty="0">
              <a:solidFill>
                <a:srgbClr val="002776"/>
              </a:solidFill>
            </a:endParaRPr>
          </a:p>
        </p:txBody>
      </p:sp>
      <p:sp>
        <p:nvSpPr>
          <p:cNvPr id="6" name="Rectangle 5"/>
          <p:cNvSpPr>
            <a:spLocks noChangeArrowheads="1"/>
          </p:cNvSpPr>
          <p:nvPr>
            <p:custDataLst>
              <p:tags r:id="rId15"/>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rgbClr val="002776"/>
                </a:solidFill>
              </a:rPr>
              <a:t>© </a:t>
            </a:r>
            <a:r>
              <a:rPr lang="en-US" sz="800" dirty="0" smtClean="0">
                <a:solidFill>
                  <a:srgbClr val="002776"/>
                </a:solidFill>
              </a:rPr>
              <a:t>2010 </a:t>
            </a:r>
            <a:r>
              <a:rPr lang="en-US" sz="800" dirty="0">
                <a:solidFill>
                  <a:srgbClr val="002776"/>
                </a:solidFill>
              </a:rPr>
              <a:t>Deloitte Touche Tohmatsu</a:t>
            </a:r>
          </a:p>
        </p:txBody>
      </p:sp>
      <p:sp>
        <p:nvSpPr>
          <p:cNvPr id="185350" name="Title Placeholder 1"/>
          <p:cNvSpPr>
            <a:spLocks noGrp="1"/>
          </p:cNvSpPr>
          <p:nvPr>
            <p:ph type="title"/>
            <p:custDataLst>
              <p:tags r:id="rId16"/>
            </p:custDataLst>
          </p:nvPr>
        </p:nvSpPr>
        <p:spPr bwMode="auto">
          <a:xfrm>
            <a:off x="396875" y="296863"/>
            <a:ext cx="8350250" cy="601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Lst>
  <p:hf hdr="0" dt="0"/>
  <p:txStyles>
    <p:titleStyle>
      <a:lvl1pPr algn="l" defTabSz="957263" rtl="0" eaLnBrk="1" fontAlgn="base" hangingPunct="1">
        <a:lnSpc>
          <a:spcPct val="106000"/>
        </a:lnSpc>
        <a:spcBef>
          <a:spcPct val="0"/>
        </a:spcBef>
        <a:spcAft>
          <a:spcPct val="0"/>
        </a:spcAft>
        <a:defRPr b="1" kern="1200">
          <a:solidFill>
            <a:schemeClr val="tx2"/>
          </a:solidFill>
          <a:latin typeface="+mj-lt"/>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p:titleStyle>
    <p:body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9" name="Title Placeholder 1"/>
          <p:cNvSpPr>
            <a:spLocks noGrp="1"/>
          </p:cNvSpPr>
          <p:nvPr>
            <p:ph type="title"/>
          </p:nvPr>
        </p:nvSpPr>
        <p:spPr bwMode="auto">
          <a:xfrm>
            <a:off x="408357" y="350113"/>
            <a:ext cx="8422522"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NZ" noProof="0" smtClean="0"/>
              <a:t>Click to edit Master title style</a:t>
            </a:r>
          </a:p>
        </p:txBody>
      </p:sp>
      <p:sp>
        <p:nvSpPr>
          <p:cNvPr id="19460" name="Text Placeholder 2"/>
          <p:cNvSpPr>
            <a:spLocks noGrp="1"/>
          </p:cNvSpPr>
          <p:nvPr>
            <p:ph type="body" idx="1"/>
          </p:nvPr>
        </p:nvSpPr>
        <p:spPr bwMode="auto">
          <a:xfrm>
            <a:off x="405471" y="1190382"/>
            <a:ext cx="8422522"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NZ" noProof="0" smtClean="0"/>
              <a:t>Click to edit Master text styles</a:t>
            </a:r>
          </a:p>
          <a:p>
            <a:pPr lvl="1"/>
            <a:r>
              <a:rPr lang="en-NZ" noProof="0" smtClean="0"/>
              <a:t>Second level</a:t>
            </a:r>
          </a:p>
          <a:p>
            <a:pPr lvl="2"/>
            <a:r>
              <a:rPr lang="en-NZ" noProof="0" smtClean="0"/>
              <a:t>Third level</a:t>
            </a:r>
          </a:p>
          <a:p>
            <a:pPr lvl="3"/>
            <a:r>
              <a:rPr lang="en-NZ" noProof="0" smtClean="0"/>
              <a:t>Fourth level</a:t>
            </a:r>
          </a:p>
          <a:p>
            <a:pPr lvl="4"/>
            <a:r>
              <a:rPr lang="en-NZ" noProof="0" smtClean="0"/>
              <a:t>Fifth level</a:t>
            </a:r>
          </a:p>
        </p:txBody>
      </p:sp>
      <p:sp>
        <p:nvSpPr>
          <p:cNvPr id="7" name="Slide Number Placeholder 9"/>
          <p:cNvSpPr>
            <a:spLocks noGrp="1"/>
          </p:cNvSpPr>
          <p:nvPr>
            <p:ph type="sldNum" sz="quarter" idx="4"/>
          </p:nvPr>
        </p:nvSpPr>
        <p:spPr>
          <a:xfrm>
            <a:off x="415571" y="6554102"/>
            <a:ext cx="282819" cy="144247"/>
          </a:xfrm>
          <a:prstGeom prst="rect">
            <a:avLst/>
          </a:prstGeom>
        </p:spPr>
        <p:txBody>
          <a:bodyPr vert="horz" wrap="square" lIns="0" tIns="0" rIns="0" bIns="0" numCol="1" anchor="t" anchorCtr="0" compatLnSpc="1">
            <a:prstTxWarp prst="textNoShape">
              <a:avLst/>
            </a:prstTxWarp>
            <a:noAutofit/>
          </a:bodyPr>
          <a:lstStyle>
            <a:lvl1pPr defTabSz="914404">
              <a:lnSpc>
                <a:spcPts val="1077"/>
              </a:lnSpc>
              <a:defRPr sz="900" b="1">
                <a:solidFill>
                  <a:schemeClr val="tx2"/>
                </a:solidFill>
              </a:defRPr>
            </a:lvl1pPr>
          </a:lstStyle>
          <a:p>
            <a:fld id="{BBBB70FC-5963-492D-B59D-3140A7BC0268}" type="slidenum">
              <a:rPr lang="en-NZ">
                <a:solidFill>
                  <a:srgbClr val="002776"/>
                </a:solidFill>
              </a:rPr>
              <a:pPr/>
              <a:t>‹#›</a:t>
            </a:fld>
            <a:endParaRPr lang="en-NZ">
              <a:solidFill>
                <a:srgbClr val="002776"/>
              </a:solidFill>
            </a:endParaRPr>
          </a:p>
        </p:txBody>
      </p:sp>
      <p:sp>
        <p:nvSpPr>
          <p:cNvPr id="10" name="Footer Placeholder 10"/>
          <p:cNvSpPr>
            <a:spLocks noGrp="1"/>
          </p:cNvSpPr>
          <p:nvPr>
            <p:ph type="ftr" sz="quarter" idx="3"/>
          </p:nvPr>
        </p:nvSpPr>
        <p:spPr>
          <a:xfrm>
            <a:off x="771981" y="6554102"/>
            <a:ext cx="4317318" cy="144247"/>
          </a:xfrm>
          <a:prstGeom prst="rect">
            <a:avLst/>
          </a:prstGeom>
        </p:spPr>
        <p:txBody>
          <a:bodyPr vert="horz" wrap="square" lIns="0" tIns="0" rIns="0" bIns="0" numCol="1" anchor="t" anchorCtr="0" compatLnSpc="1">
            <a:prstTxWarp prst="textNoShape">
              <a:avLst/>
            </a:prstTxWarp>
            <a:noAutofit/>
          </a:bodyPr>
          <a:lstStyle>
            <a:lvl1pPr defTabSz="914404">
              <a:lnSpc>
                <a:spcPts val="1077"/>
              </a:lnSpc>
              <a:defRPr sz="900">
                <a:solidFill>
                  <a:schemeClr val="tx2"/>
                </a:solidFill>
              </a:defRPr>
            </a:lvl1pPr>
          </a:lstStyle>
          <a:p>
            <a:endParaRPr lang="en-NZ">
              <a:solidFill>
                <a:srgbClr val="002776"/>
              </a:solidFill>
            </a:endParaRPr>
          </a:p>
        </p:txBody>
      </p:sp>
    </p:spTree>
  </p:cSld>
  <p:clrMap bg1="lt1" tx1="dk1" bg2="lt2" tx2="dk2" accent1="accent1" accent2="accent2" accent3="accent3" accent4="accent4" accent5="accent5" accent6="accent6" hlink="hlink" folHlink="folHlink"/>
  <p:sldLayoutIdLst>
    <p:sldLayoutId id="2147483966" r:id="rId1"/>
    <p:sldLayoutId id="2147483967" r:id="rId2"/>
  </p:sldLayoutIdLst>
  <p:hf hdr="0" dt="0"/>
  <p:txStyles>
    <p:titleStyle>
      <a:lvl1pPr algn="l" defTabSz="914404" rtl="0" eaLnBrk="0" fontAlgn="base" hangingPunct="0">
        <a:lnSpc>
          <a:spcPts val="3050"/>
        </a:lnSpc>
        <a:spcBef>
          <a:spcPct val="0"/>
        </a:spcBef>
        <a:spcAft>
          <a:spcPct val="0"/>
        </a:spcAft>
        <a:defRPr sz="2200" b="1" kern="1200">
          <a:solidFill>
            <a:schemeClr val="tx2"/>
          </a:solidFill>
          <a:latin typeface="+mj-lt"/>
          <a:ea typeface="+mj-ea"/>
          <a:cs typeface="+mj-cs"/>
        </a:defRPr>
      </a:lvl1pPr>
      <a:lvl2pPr algn="l" defTabSz="914404" rtl="0" eaLnBrk="0" fontAlgn="base" hangingPunct="0">
        <a:lnSpc>
          <a:spcPts val="3050"/>
        </a:lnSpc>
        <a:spcBef>
          <a:spcPct val="0"/>
        </a:spcBef>
        <a:spcAft>
          <a:spcPct val="0"/>
        </a:spcAft>
        <a:defRPr sz="2200" b="1">
          <a:solidFill>
            <a:schemeClr val="tx2"/>
          </a:solidFill>
          <a:latin typeface="Arial" charset="0"/>
        </a:defRPr>
      </a:lvl2pPr>
      <a:lvl3pPr algn="l" defTabSz="914404" rtl="0" eaLnBrk="0" fontAlgn="base" hangingPunct="0">
        <a:lnSpc>
          <a:spcPts val="3050"/>
        </a:lnSpc>
        <a:spcBef>
          <a:spcPct val="0"/>
        </a:spcBef>
        <a:spcAft>
          <a:spcPct val="0"/>
        </a:spcAft>
        <a:defRPr sz="2200" b="1">
          <a:solidFill>
            <a:schemeClr val="tx2"/>
          </a:solidFill>
          <a:latin typeface="Arial" charset="0"/>
        </a:defRPr>
      </a:lvl3pPr>
      <a:lvl4pPr algn="l" defTabSz="914404" rtl="0" eaLnBrk="0" fontAlgn="base" hangingPunct="0">
        <a:lnSpc>
          <a:spcPts val="3050"/>
        </a:lnSpc>
        <a:spcBef>
          <a:spcPct val="0"/>
        </a:spcBef>
        <a:spcAft>
          <a:spcPct val="0"/>
        </a:spcAft>
        <a:defRPr sz="2200" b="1">
          <a:solidFill>
            <a:schemeClr val="tx2"/>
          </a:solidFill>
          <a:latin typeface="Arial" charset="0"/>
        </a:defRPr>
      </a:lvl4pPr>
      <a:lvl5pPr algn="l" defTabSz="914404" rtl="0" eaLnBrk="0" fontAlgn="base" hangingPunct="0">
        <a:lnSpc>
          <a:spcPts val="3050"/>
        </a:lnSpc>
        <a:spcBef>
          <a:spcPct val="0"/>
        </a:spcBef>
        <a:spcAft>
          <a:spcPct val="0"/>
        </a:spcAft>
        <a:defRPr sz="2200" b="1">
          <a:solidFill>
            <a:schemeClr val="tx2"/>
          </a:solidFill>
          <a:latin typeface="Arial" charset="0"/>
        </a:defRPr>
      </a:lvl5pPr>
      <a:lvl6pPr marL="410200" algn="l" rtl="0" fontAlgn="base">
        <a:spcBef>
          <a:spcPct val="0"/>
        </a:spcBef>
        <a:spcAft>
          <a:spcPct val="0"/>
        </a:spcAft>
        <a:defRPr sz="2200" b="1">
          <a:solidFill>
            <a:schemeClr val="accent1"/>
          </a:solidFill>
          <a:latin typeface="Arial" charset="0"/>
        </a:defRPr>
      </a:lvl6pPr>
      <a:lvl7pPr marL="820400" algn="l" rtl="0" fontAlgn="base">
        <a:spcBef>
          <a:spcPct val="0"/>
        </a:spcBef>
        <a:spcAft>
          <a:spcPct val="0"/>
        </a:spcAft>
        <a:defRPr sz="2200" b="1">
          <a:solidFill>
            <a:schemeClr val="accent1"/>
          </a:solidFill>
          <a:latin typeface="Arial" charset="0"/>
        </a:defRPr>
      </a:lvl7pPr>
      <a:lvl8pPr marL="1230600" algn="l" rtl="0" fontAlgn="base">
        <a:spcBef>
          <a:spcPct val="0"/>
        </a:spcBef>
        <a:spcAft>
          <a:spcPct val="0"/>
        </a:spcAft>
        <a:defRPr sz="2200" b="1">
          <a:solidFill>
            <a:schemeClr val="accent1"/>
          </a:solidFill>
          <a:latin typeface="Arial" charset="0"/>
        </a:defRPr>
      </a:lvl8pPr>
      <a:lvl9pPr marL="1640799" algn="l" rtl="0" fontAlgn="base">
        <a:spcBef>
          <a:spcPct val="0"/>
        </a:spcBef>
        <a:spcAft>
          <a:spcPct val="0"/>
        </a:spcAft>
        <a:defRPr sz="2200" b="1">
          <a:solidFill>
            <a:schemeClr val="accent1"/>
          </a:solidFill>
          <a:latin typeface="Arial" charset="0"/>
        </a:defRPr>
      </a:lvl9pPr>
    </p:titleStyle>
    <p:bodyStyle>
      <a:lvl1pPr marL="343258" indent="-343258" algn="l" defTabSz="914404" rtl="0" eaLnBrk="0" fontAlgn="base" hangingPunct="0">
        <a:spcBef>
          <a:spcPct val="0"/>
        </a:spcBef>
        <a:spcAft>
          <a:spcPts val="269"/>
        </a:spcAft>
        <a:buFont typeface="Arial" charset="0"/>
        <a:defRPr lang="en-US" sz="1800" kern="1200" dirty="0">
          <a:solidFill>
            <a:schemeClr val="tx2"/>
          </a:solidFill>
          <a:latin typeface="+mn-lt"/>
          <a:ea typeface="+mn-ea"/>
          <a:cs typeface="+mn-cs"/>
        </a:defRPr>
      </a:lvl1pPr>
      <a:lvl2pPr marL="182311" indent="-182311" algn="l" defTabSz="914404" rtl="0" eaLnBrk="0" fontAlgn="base" hangingPunct="0">
        <a:spcBef>
          <a:spcPct val="0"/>
        </a:spcBef>
        <a:spcAft>
          <a:spcPts val="269"/>
        </a:spcAft>
        <a:buFont typeface="Arial" charset="0"/>
        <a:buChar char="•"/>
        <a:defRPr lang="en-US" sz="1800" kern="1200" dirty="0">
          <a:solidFill>
            <a:schemeClr val="tx2"/>
          </a:solidFill>
          <a:latin typeface="+mn-lt"/>
          <a:ea typeface="+mj-ea"/>
          <a:cs typeface="+mj-cs"/>
        </a:defRPr>
      </a:lvl2pPr>
      <a:lvl3pPr marL="357501" indent="-175190" algn="l" defTabSz="914404" rtl="0" eaLnBrk="0" fontAlgn="base" hangingPunct="0">
        <a:spcBef>
          <a:spcPct val="0"/>
        </a:spcBef>
        <a:spcAft>
          <a:spcPts val="269"/>
        </a:spcAft>
        <a:buFont typeface="Arial" charset="0"/>
        <a:buChar char="‒"/>
        <a:defRPr lang="en-US" sz="1800" kern="1200" dirty="0">
          <a:solidFill>
            <a:schemeClr val="tx2"/>
          </a:solidFill>
          <a:latin typeface="+mn-lt"/>
          <a:ea typeface="+mj-ea"/>
          <a:cs typeface="+mj-cs"/>
        </a:defRPr>
      </a:lvl3pPr>
      <a:lvl4pPr marL="539812" indent="-182311" algn="l" defTabSz="914404" rtl="0" eaLnBrk="0" fontAlgn="base" hangingPunct="0">
        <a:spcBef>
          <a:spcPct val="0"/>
        </a:spcBef>
        <a:spcAft>
          <a:spcPts val="538"/>
        </a:spcAft>
        <a:buFont typeface="Arial" charset="0"/>
        <a:buChar char="•"/>
        <a:defRPr lang="en-US" kern="1200" dirty="0">
          <a:solidFill>
            <a:schemeClr val="tx2"/>
          </a:solidFill>
          <a:latin typeface="+mn-lt"/>
          <a:ea typeface="+mj-ea"/>
          <a:cs typeface="+mj-cs"/>
        </a:defRPr>
      </a:lvl4pPr>
      <a:lvl5pPr marL="712153" indent="-172341" algn="l" defTabSz="914404" rtl="0" eaLnBrk="0" fontAlgn="base" hangingPunct="0">
        <a:spcBef>
          <a:spcPct val="0"/>
        </a:spcBef>
        <a:spcAft>
          <a:spcPts val="538"/>
        </a:spcAft>
        <a:buFont typeface="Arial" charset="0"/>
        <a:buChar char="‒"/>
        <a:defRPr lang="en-GB" kern="1200" dirty="0">
          <a:solidFill>
            <a:schemeClr val="tx2"/>
          </a:solidFill>
          <a:latin typeface="+mn-lt"/>
          <a:ea typeface="+mj-ea"/>
          <a:cs typeface="+mj-cs"/>
        </a:defRPr>
      </a:lvl5pPr>
      <a:lvl6pPr marL="803308" indent="-163796" algn="l" defTabSz="820400"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8527" indent="-165219" algn="l" defTabSz="820400"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3777" indent="-155250" algn="l" defTabSz="820400"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7572" indent="-163796" algn="l" defTabSz="820400"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20400" rtl="0" eaLnBrk="1" latinLnBrk="0" hangingPunct="1">
        <a:defRPr sz="1600" kern="1200">
          <a:solidFill>
            <a:schemeClr val="tx1"/>
          </a:solidFill>
          <a:latin typeface="+mn-lt"/>
          <a:ea typeface="+mn-ea"/>
          <a:cs typeface="+mn-cs"/>
        </a:defRPr>
      </a:lvl1pPr>
      <a:lvl2pPr marL="410200" algn="l" defTabSz="820400" rtl="0" eaLnBrk="1" latinLnBrk="0" hangingPunct="1">
        <a:defRPr sz="1600" kern="1200">
          <a:solidFill>
            <a:schemeClr val="tx1"/>
          </a:solidFill>
          <a:latin typeface="+mn-lt"/>
          <a:ea typeface="+mn-ea"/>
          <a:cs typeface="+mn-cs"/>
        </a:defRPr>
      </a:lvl2pPr>
      <a:lvl3pPr marL="820400" algn="l" defTabSz="820400" rtl="0" eaLnBrk="1" latinLnBrk="0" hangingPunct="1">
        <a:defRPr sz="1600" kern="1200">
          <a:solidFill>
            <a:schemeClr val="tx1"/>
          </a:solidFill>
          <a:latin typeface="+mn-lt"/>
          <a:ea typeface="+mn-ea"/>
          <a:cs typeface="+mn-cs"/>
        </a:defRPr>
      </a:lvl3pPr>
      <a:lvl4pPr marL="1230600" algn="l" defTabSz="820400" rtl="0" eaLnBrk="1" latinLnBrk="0" hangingPunct="1">
        <a:defRPr sz="1600" kern="1200">
          <a:solidFill>
            <a:schemeClr val="tx1"/>
          </a:solidFill>
          <a:latin typeface="+mn-lt"/>
          <a:ea typeface="+mn-ea"/>
          <a:cs typeface="+mn-cs"/>
        </a:defRPr>
      </a:lvl4pPr>
      <a:lvl5pPr marL="1640799" algn="l" defTabSz="820400" rtl="0" eaLnBrk="1" latinLnBrk="0" hangingPunct="1">
        <a:defRPr sz="1600" kern="1200">
          <a:solidFill>
            <a:schemeClr val="tx1"/>
          </a:solidFill>
          <a:latin typeface="+mn-lt"/>
          <a:ea typeface="+mn-ea"/>
          <a:cs typeface="+mn-cs"/>
        </a:defRPr>
      </a:lvl5pPr>
      <a:lvl6pPr marL="2050999" algn="l" defTabSz="820400" rtl="0" eaLnBrk="1" latinLnBrk="0" hangingPunct="1">
        <a:defRPr sz="1600" kern="1200">
          <a:solidFill>
            <a:schemeClr val="tx1"/>
          </a:solidFill>
          <a:latin typeface="+mn-lt"/>
          <a:ea typeface="+mn-ea"/>
          <a:cs typeface="+mn-cs"/>
        </a:defRPr>
      </a:lvl6pPr>
      <a:lvl7pPr marL="2461199" algn="l" defTabSz="820400" rtl="0" eaLnBrk="1" latinLnBrk="0" hangingPunct="1">
        <a:defRPr sz="1600" kern="1200">
          <a:solidFill>
            <a:schemeClr val="tx1"/>
          </a:solidFill>
          <a:latin typeface="+mn-lt"/>
          <a:ea typeface="+mn-ea"/>
          <a:cs typeface="+mn-cs"/>
        </a:defRPr>
      </a:lvl7pPr>
      <a:lvl8pPr marL="2871399" algn="l" defTabSz="820400" rtl="0" eaLnBrk="1" latinLnBrk="0" hangingPunct="1">
        <a:defRPr sz="1600" kern="1200">
          <a:solidFill>
            <a:schemeClr val="tx1"/>
          </a:solidFill>
          <a:latin typeface="+mn-lt"/>
          <a:ea typeface="+mn-ea"/>
          <a:cs typeface="+mn-cs"/>
        </a:defRPr>
      </a:lvl8pPr>
      <a:lvl9pPr marL="3281599" algn="l" defTabSz="82040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67.xml"/><Relationship Id="rId7" Type="http://schemas.openxmlformats.org/officeDocument/2006/relationships/oleObject" Target="../embeddings/oleObject11.bin"/><Relationship Id="rId2" Type="http://schemas.openxmlformats.org/officeDocument/2006/relationships/tags" Target="../tags/tag66.xml"/><Relationship Id="rId1" Type="http://schemas.openxmlformats.org/officeDocument/2006/relationships/vmlDrawing" Target="../drawings/vmlDrawing11.vml"/><Relationship Id="rId6" Type="http://schemas.openxmlformats.org/officeDocument/2006/relationships/image" Target="../media/image8.jpeg"/><Relationship Id="rId5" Type="http://schemas.openxmlformats.org/officeDocument/2006/relationships/notesSlide" Target="../notesSlides/notesSlide1.xml"/><Relationship Id="rId4" Type="http://schemas.openxmlformats.org/officeDocument/2006/relationships/slideLayout" Target="../slideLayouts/slideLayout8.xml"/><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0.jpeg"/><Relationship Id="rId26" Type="http://schemas.openxmlformats.org/officeDocument/2006/relationships/image" Target="../media/image38.png"/><Relationship Id="rId39" Type="http://schemas.openxmlformats.org/officeDocument/2006/relationships/image" Target="../media/image51.jpeg"/><Relationship Id="rId3" Type="http://schemas.openxmlformats.org/officeDocument/2006/relationships/image" Target="../media/image17.jpeg"/><Relationship Id="rId21" Type="http://schemas.openxmlformats.org/officeDocument/2006/relationships/image" Target="../media/image33.png"/><Relationship Id="rId34" Type="http://schemas.openxmlformats.org/officeDocument/2006/relationships/image" Target="../media/image46.jpeg"/><Relationship Id="rId42" Type="http://schemas.openxmlformats.org/officeDocument/2006/relationships/image" Target="../media/image54.jpeg"/><Relationship Id="rId47" Type="http://schemas.openxmlformats.org/officeDocument/2006/relationships/image" Target="../media/image59.png"/><Relationship Id="rId50" Type="http://schemas.openxmlformats.org/officeDocument/2006/relationships/image" Target="../media/image62.png"/><Relationship Id="rId7" Type="http://schemas.openxmlformats.org/officeDocument/2006/relationships/image" Target="../media/image21.png"/><Relationship Id="rId12" Type="http://schemas.openxmlformats.org/officeDocument/2006/relationships/image" Target="../media/image25.jpeg"/><Relationship Id="rId17" Type="http://schemas.openxmlformats.org/officeDocument/2006/relationships/hyperlink" Target="http://www.google.com/imgres?imgurl=http://my.jobstreet.com/logos/agenalogos/dreammarvell.jpg&amp;imgrefurl=http://www.jobstreet.com.my/jobs/2009/6/default/10/841251.htm?fr=J&amp;usg=__NSS9Ud7n0PdecvZO-eiZdz3gwhI=&amp;h=96&amp;w=167&amp;sz=4&amp;hl=en&amp;start=5&amp;zoom=1&amp;itbs=1&amp;tbnid=VhdhZlBpIXNHaM:&amp;tbnh=57&amp;tbnw=99&amp;prev=/images?q=marvell+semiconductor&amp;hl=en&amp;sa=G&amp;gbv=2&amp;tbs=isch:1" TargetMode="External"/><Relationship Id="rId25" Type="http://schemas.openxmlformats.org/officeDocument/2006/relationships/image" Target="../media/image37.png"/><Relationship Id="rId33" Type="http://schemas.openxmlformats.org/officeDocument/2006/relationships/image" Target="../media/image45.png"/><Relationship Id="rId38" Type="http://schemas.openxmlformats.org/officeDocument/2006/relationships/image" Target="../media/image50.png"/><Relationship Id="rId46" Type="http://schemas.openxmlformats.org/officeDocument/2006/relationships/image" Target="../media/image58.png"/><Relationship Id="rId2" Type="http://schemas.openxmlformats.org/officeDocument/2006/relationships/notesSlide" Target="../notesSlides/notesSlide10.xml"/><Relationship Id="rId16" Type="http://schemas.openxmlformats.org/officeDocument/2006/relationships/image" Target="../media/image29.jpeg"/><Relationship Id="rId20" Type="http://schemas.openxmlformats.org/officeDocument/2006/relationships/image" Target="../media/image32.png"/><Relationship Id="rId29" Type="http://schemas.openxmlformats.org/officeDocument/2006/relationships/image" Target="../media/image41.png"/><Relationship Id="rId41" Type="http://schemas.openxmlformats.org/officeDocument/2006/relationships/image" Target="../media/image53.png"/><Relationship Id="rId1" Type="http://schemas.openxmlformats.org/officeDocument/2006/relationships/slideLayout" Target="../slideLayouts/slideLayout14.xml"/><Relationship Id="rId6" Type="http://schemas.openxmlformats.org/officeDocument/2006/relationships/image" Target="../media/image20.png"/><Relationship Id="rId11" Type="http://schemas.openxmlformats.org/officeDocument/2006/relationships/image" Target="../media/image24.png"/><Relationship Id="rId24" Type="http://schemas.openxmlformats.org/officeDocument/2006/relationships/image" Target="../media/image36.png"/><Relationship Id="rId32" Type="http://schemas.openxmlformats.org/officeDocument/2006/relationships/image" Target="../media/image44.png"/><Relationship Id="rId37" Type="http://schemas.openxmlformats.org/officeDocument/2006/relationships/image" Target="../media/image49.jpeg"/><Relationship Id="rId40" Type="http://schemas.openxmlformats.org/officeDocument/2006/relationships/image" Target="../media/image52.png"/><Relationship Id="rId45" Type="http://schemas.openxmlformats.org/officeDocument/2006/relationships/image" Target="../media/image57.png"/><Relationship Id="rId5" Type="http://schemas.openxmlformats.org/officeDocument/2006/relationships/image" Target="../media/image19.jpeg"/><Relationship Id="rId15" Type="http://schemas.openxmlformats.org/officeDocument/2006/relationships/image" Target="../media/image28.png"/><Relationship Id="rId23" Type="http://schemas.openxmlformats.org/officeDocument/2006/relationships/image" Target="../media/image35.png"/><Relationship Id="rId28" Type="http://schemas.openxmlformats.org/officeDocument/2006/relationships/image" Target="../media/image40.png"/><Relationship Id="rId36" Type="http://schemas.openxmlformats.org/officeDocument/2006/relationships/image" Target="../media/image48.png"/><Relationship Id="rId49" Type="http://schemas.openxmlformats.org/officeDocument/2006/relationships/image" Target="../media/image61.png"/><Relationship Id="rId10" Type="http://schemas.openxmlformats.org/officeDocument/2006/relationships/image" Target="../media/image23.jpeg"/><Relationship Id="rId19" Type="http://schemas.openxmlformats.org/officeDocument/2006/relationships/image" Target="../media/image31.png"/><Relationship Id="rId31" Type="http://schemas.openxmlformats.org/officeDocument/2006/relationships/image" Target="../media/image43.png"/><Relationship Id="rId44" Type="http://schemas.openxmlformats.org/officeDocument/2006/relationships/image" Target="../media/image56.pn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4.png"/><Relationship Id="rId27" Type="http://schemas.openxmlformats.org/officeDocument/2006/relationships/image" Target="../media/image39.jpeg"/><Relationship Id="rId30" Type="http://schemas.openxmlformats.org/officeDocument/2006/relationships/image" Target="../media/image42.png"/><Relationship Id="rId35" Type="http://schemas.openxmlformats.org/officeDocument/2006/relationships/image" Target="../media/image47.png"/><Relationship Id="rId43" Type="http://schemas.openxmlformats.org/officeDocument/2006/relationships/image" Target="../media/image55.png"/><Relationship Id="rId48" Type="http://schemas.openxmlformats.org/officeDocument/2006/relationships/image" Target="../media/image60.png"/><Relationship Id="rId8" Type="http://schemas.openxmlformats.org/officeDocument/2006/relationships/hyperlink" Target="http://www.corona.com.co/2010/Corona/Pages" TargetMode="External"/><Relationship Id="rId51"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0.gif"/><Relationship Id="rId3" Type="http://schemas.openxmlformats.org/officeDocument/2006/relationships/diagramLayout" Target="../diagrams/layout5.xml"/><Relationship Id="rId7" Type="http://schemas.openxmlformats.org/officeDocument/2006/relationships/image" Target="../media/image69.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71.png"/></Relationships>
</file>

<file path=ppt/slides/_rels/slide29.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png"/><Relationship Id="rId7" Type="http://schemas.openxmlformats.org/officeDocument/2006/relationships/image" Target="../media/image7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jpeg"/><Relationship Id="rId9" Type="http://schemas.openxmlformats.org/officeDocument/2006/relationships/image" Target="../media/image7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81.emf"/></Relationships>
</file>

<file path=ppt/slides/_rels/slide32.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png"/><Relationship Id="rId7" Type="http://schemas.openxmlformats.org/officeDocument/2006/relationships/image" Target="../media/image88.jpe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10" Type="http://schemas.openxmlformats.org/officeDocument/2006/relationships/image" Target="../media/image91.png"/><Relationship Id="rId4" Type="http://schemas.openxmlformats.org/officeDocument/2006/relationships/image" Target="../media/image85.jpeg"/><Relationship Id="rId9" Type="http://schemas.openxmlformats.org/officeDocument/2006/relationships/image" Target="../media/image9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deloitte.com/abou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racle.jpg"/>
          <p:cNvPicPr>
            <a:picLocks noChangeAspect="1"/>
          </p:cNvPicPr>
          <p:nvPr/>
        </p:nvPicPr>
        <p:blipFill>
          <a:blip r:embed="rId6" cstate="print"/>
          <a:stretch>
            <a:fillRect/>
          </a:stretch>
        </p:blipFill>
        <p:spPr>
          <a:xfrm>
            <a:off x="1187624" y="5589240"/>
            <a:ext cx="1359024" cy="906016"/>
          </a:xfrm>
          <a:prstGeom prst="rect">
            <a:avLst/>
          </a:prstGeom>
        </p:spPr>
      </p:pic>
      <p:sp>
        <p:nvSpPr>
          <p:cNvPr id="180226" name="Subtitle 9"/>
          <p:cNvSpPr>
            <a:spLocks noGrp="1"/>
          </p:cNvSpPr>
          <p:nvPr>
            <p:ph type="subTitle" idx="1"/>
            <p:custDataLst>
              <p:tags r:id="rId2"/>
            </p:custDataLst>
          </p:nvPr>
        </p:nvSpPr>
        <p:spPr bwMode="auto">
          <a:xfrm>
            <a:off x="539552" y="5661248"/>
            <a:ext cx="3887094" cy="1008112"/>
          </a:xfrm>
          <a:noFill/>
          <a:ln>
            <a:miter lim="800000"/>
            <a:headEnd/>
            <a:tailEnd/>
          </a:ln>
        </p:spPr>
        <p:txBody>
          <a:bodyPr vert="horz" wrap="square" numCol="1" anchor="b" anchorCtr="0" compatLnSpc="1">
            <a:prstTxWarp prst="textNoShape">
              <a:avLst/>
            </a:prstTxWarp>
          </a:bodyPr>
          <a:lstStyle/>
          <a:p>
            <a:pPr algn="r"/>
            <a:r>
              <a:rPr lang="en-NZ" dirty="0"/>
              <a:t> </a:t>
            </a:r>
            <a:endParaRPr lang="en-NZ" dirty="0" smtClean="0"/>
          </a:p>
          <a:p>
            <a:pPr algn="r"/>
            <a:endParaRPr lang="en-NZ" dirty="0" smtClean="0"/>
          </a:p>
          <a:p>
            <a:pPr algn="r"/>
            <a:endParaRPr lang="en-NZ" dirty="0"/>
          </a:p>
          <a:p>
            <a:pPr algn="r"/>
            <a:endParaRPr lang="en-NZ" dirty="0" smtClean="0"/>
          </a:p>
          <a:p>
            <a:pPr algn="r"/>
            <a:endParaRPr lang="en-NZ" dirty="0"/>
          </a:p>
          <a:p>
            <a:pPr algn="r"/>
            <a:endParaRPr lang="en-NZ" dirty="0" smtClean="0"/>
          </a:p>
          <a:p>
            <a:pPr algn="r"/>
            <a:endParaRPr lang="en-NZ" dirty="0"/>
          </a:p>
          <a:p>
            <a:pPr algn="r"/>
            <a:endParaRPr lang="en-NZ" dirty="0" smtClean="0"/>
          </a:p>
          <a:p>
            <a:pPr algn="r"/>
            <a:r>
              <a:rPr lang="en-NZ" dirty="0" smtClean="0">
                <a:latin typeface="Arial Black" pitchFamily="34" charset="0"/>
              </a:rPr>
              <a:t> </a:t>
            </a:r>
          </a:p>
          <a:p>
            <a:pPr algn="r"/>
            <a:endParaRPr lang="en-NZ" dirty="0">
              <a:latin typeface="Arial Black" pitchFamily="34" charset="0"/>
            </a:endParaRPr>
          </a:p>
          <a:p>
            <a:pPr algn="r"/>
            <a:endParaRPr lang="en-NZ" dirty="0" smtClean="0">
              <a:latin typeface="Arial Black" pitchFamily="34" charset="0"/>
            </a:endParaRPr>
          </a:p>
          <a:p>
            <a:pPr algn="r"/>
            <a:endParaRPr lang="en-NZ" dirty="0" smtClean="0">
              <a:latin typeface="Arial Black" pitchFamily="34" charset="0"/>
            </a:endParaRPr>
          </a:p>
          <a:p>
            <a:pPr algn="r"/>
            <a:endParaRPr lang="en-NZ" dirty="0">
              <a:latin typeface="Arial Black" pitchFamily="34" charset="0"/>
            </a:endParaRPr>
          </a:p>
          <a:p>
            <a:pPr algn="r"/>
            <a:endParaRPr lang="en-NZ" dirty="0" smtClean="0">
              <a:latin typeface="Arial Black" pitchFamily="34" charset="0"/>
            </a:endParaRPr>
          </a:p>
          <a:p>
            <a:pPr algn="r"/>
            <a:endParaRPr lang="en-NZ" dirty="0" smtClean="0">
              <a:latin typeface="Arial Black" pitchFamily="34" charset="0"/>
            </a:endParaRPr>
          </a:p>
          <a:p>
            <a:pPr algn="r"/>
            <a:endParaRPr lang="en-NZ" dirty="0">
              <a:latin typeface="Arial Black" pitchFamily="34" charset="0"/>
            </a:endParaRPr>
          </a:p>
          <a:p>
            <a:pPr algn="r"/>
            <a:endParaRPr lang="en-NZ" dirty="0" smtClean="0">
              <a:latin typeface="Arial Black" pitchFamily="34" charset="0"/>
            </a:endParaRPr>
          </a:p>
          <a:p>
            <a:pPr algn="r"/>
            <a:endParaRPr lang="en-NZ" dirty="0">
              <a:latin typeface="Arial Black" pitchFamily="34" charset="0"/>
            </a:endParaRPr>
          </a:p>
          <a:p>
            <a:pPr algn="r"/>
            <a:endParaRPr lang="en-NZ" dirty="0" smtClean="0">
              <a:latin typeface="Arial Black" pitchFamily="34" charset="0"/>
            </a:endParaRPr>
          </a:p>
          <a:p>
            <a:pPr algn="r"/>
            <a:endParaRPr lang="en-NZ" dirty="0">
              <a:latin typeface="Arial Black" pitchFamily="34" charset="0"/>
            </a:endParaRPr>
          </a:p>
          <a:p>
            <a:pPr algn="r"/>
            <a:endParaRPr lang="en-NZ" dirty="0" smtClean="0">
              <a:latin typeface="Arial Black" pitchFamily="34" charset="0"/>
            </a:endParaRPr>
          </a:p>
          <a:p>
            <a:pPr algn="r"/>
            <a:endParaRPr lang="en-NZ" dirty="0">
              <a:latin typeface="Arial Black" pitchFamily="34" charset="0"/>
            </a:endParaRPr>
          </a:p>
          <a:p>
            <a:pPr algn="r"/>
            <a:r>
              <a:rPr lang="en-NZ" dirty="0" smtClean="0">
                <a:latin typeface="Arial Black" pitchFamily="34" charset="0"/>
              </a:rPr>
              <a:t>Diamond </a:t>
            </a:r>
            <a:r>
              <a:rPr lang="en-NZ" dirty="0">
                <a:latin typeface="Arial Black" pitchFamily="34" charset="0"/>
              </a:rPr>
              <a:t>Partner</a:t>
            </a:r>
          </a:p>
          <a:p>
            <a:endParaRPr lang="en-NZ" noProof="0" dirty="0" smtClean="0"/>
          </a:p>
        </p:txBody>
      </p:sp>
      <p:sp>
        <p:nvSpPr>
          <p:cNvPr id="180227" name="Title 12"/>
          <p:cNvSpPr>
            <a:spLocks noGrp="1"/>
          </p:cNvSpPr>
          <p:nvPr>
            <p:ph type="ctrTitle"/>
            <p:custDataLst>
              <p:tags r:id="rId3"/>
            </p:custDataLst>
          </p:nvPr>
        </p:nvSpPr>
        <p:spPr>
          <a:xfrm>
            <a:off x="1142820" y="2886326"/>
            <a:ext cx="4581308" cy="1910825"/>
          </a:xfrm>
        </p:spPr>
        <p:txBody>
          <a:bodyPr/>
          <a:lstStyle/>
          <a:p>
            <a:pPr defTabSz="957263"/>
            <a:r>
              <a:rPr lang="en-NZ" noProof="0" dirty="0" smtClean="0"/>
              <a:t>Oracle Fusion Applications</a:t>
            </a:r>
            <a:br>
              <a:rPr lang="en-NZ" noProof="0" dirty="0" smtClean="0"/>
            </a:br>
            <a:r>
              <a:rPr lang="en-NZ" noProof="0" dirty="0" smtClean="0"/>
              <a:t/>
            </a:r>
            <a:br>
              <a:rPr lang="en-NZ" noProof="0" dirty="0" smtClean="0"/>
            </a:br>
            <a:r>
              <a:rPr lang="en-NZ" noProof="0" dirty="0" smtClean="0">
                <a:solidFill>
                  <a:srgbClr val="000000"/>
                </a:solidFill>
              </a:rPr>
              <a:t>“</a:t>
            </a:r>
            <a:r>
              <a:rPr lang="en-NZ" noProof="0" dirty="0" smtClean="0">
                <a:solidFill>
                  <a:srgbClr val="000000"/>
                </a:solidFill>
              </a:rPr>
              <a:t>The end of the beginning”:</a:t>
            </a:r>
            <a:r>
              <a:rPr lang="en-NZ" noProof="0" dirty="0" smtClean="0">
                <a:solidFill>
                  <a:schemeClr val="accent2"/>
                </a:solidFill>
              </a:rPr>
              <a:t/>
            </a:r>
            <a:br>
              <a:rPr lang="en-NZ" noProof="0" dirty="0" smtClean="0">
                <a:solidFill>
                  <a:schemeClr val="accent2"/>
                </a:solidFill>
              </a:rPr>
            </a:br>
            <a:r>
              <a:rPr lang="en-NZ" noProof="0" dirty="0" smtClean="0">
                <a:solidFill>
                  <a:schemeClr val="accent2"/>
                </a:solidFill>
              </a:rPr>
              <a:t>  </a:t>
            </a:r>
            <a:br>
              <a:rPr lang="en-NZ" noProof="0" dirty="0" smtClean="0">
                <a:solidFill>
                  <a:schemeClr val="accent2"/>
                </a:solidFill>
              </a:rPr>
            </a:br>
            <a:r>
              <a:rPr lang="en-NZ" noProof="0" dirty="0" smtClean="0">
                <a:solidFill>
                  <a:schemeClr val="accent2"/>
                </a:solidFill>
              </a:rPr>
              <a:t>  </a:t>
            </a:r>
            <a:r>
              <a:rPr lang="en-NZ" noProof="0" dirty="0" smtClean="0">
                <a:solidFill>
                  <a:schemeClr val="tx1"/>
                </a:solidFill>
              </a:rPr>
              <a:t>Why Fusion </a:t>
            </a:r>
            <a:r>
              <a:rPr lang="en-NZ" noProof="0" dirty="0" smtClean="0">
                <a:solidFill>
                  <a:schemeClr val="tx1"/>
                </a:solidFill>
              </a:rPr>
              <a:t>Applications</a:t>
            </a:r>
            <a:r>
              <a:rPr lang="en-NZ" dirty="0" smtClean="0">
                <a:solidFill>
                  <a:schemeClr val="tx1"/>
                </a:solidFill>
              </a:rPr>
              <a:t>? </a:t>
            </a:r>
            <a:r>
              <a:rPr lang="en-NZ" dirty="0" smtClean="0">
                <a:solidFill>
                  <a:schemeClr val="tx1"/>
                </a:solidFill>
              </a:rPr>
              <a:t/>
            </a:r>
            <a:br>
              <a:rPr lang="en-NZ" dirty="0" smtClean="0">
                <a:solidFill>
                  <a:schemeClr val="tx1"/>
                </a:solidFill>
              </a:rPr>
            </a:br>
            <a:r>
              <a:rPr lang="en-NZ" dirty="0" smtClean="0">
                <a:solidFill>
                  <a:schemeClr val="tx1"/>
                </a:solidFill>
              </a:rPr>
              <a:t>  </a:t>
            </a:r>
            <a:r>
              <a:rPr lang="en-NZ" noProof="0" dirty="0" smtClean="0">
                <a:solidFill>
                  <a:schemeClr val="tx1"/>
                </a:solidFill>
              </a:rPr>
              <a:t>Who is </a:t>
            </a:r>
            <a:r>
              <a:rPr lang="en-NZ" noProof="0" dirty="0" smtClean="0">
                <a:solidFill>
                  <a:schemeClr val="tx1"/>
                </a:solidFill>
              </a:rPr>
              <a:t>deploying?</a:t>
            </a:r>
            <a:r>
              <a:rPr lang="en-NZ" noProof="0" dirty="0" smtClean="0">
                <a:solidFill>
                  <a:schemeClr val="tx1"/>
                </a:solidFill>
              </a:rPr>
              <a:t/>
            </a:r>
            <a:br>
              <a:rPr lang="en-NZ" noProof="0" dirty="0" smtClean="0">
                <a:solidFill>
                  <a:schemeClr val="tx1"/>
                </a:solidFill>
              </a:rPr>
            </a:br>
            <a:r>
              <a:rPr lang="en-NZ" noProof="0" dirty="0" smtClean="0">
                <a:solidFill>
                  <a:schemeClr val="tx1"/>
                </a:solidFill>
              </a:rPr>
              <a:t>  What are the steps to be </a:t>
            </a:r>
            <a:r>
              <a:rPr lang="en-NZ" noProof="0" dirty="0" smtClean="0">
                <a:solidFill>
                  <a:schemeClr val="tx1"/>
                </a:solidFill>
              </a:rPr>
              <a:t>taking?</a:t>
            </a:r>
            <a:endParaRPr lang="en-NZ" noProof="0" dirty="0" smtClean="0">
              <a:solidFill>
                <a:schemeClr val="tx1"/>
              </a:solidFill>
            </a:endParaRPr>
          </a:p>
        </p:txBody>
      </p:sp>
      <p:graphicFrame>
        <p:nvGraphicFramePr>
          <p:cNvPr id="180225" name="Rectangle 1" hidden="1"/>
          <p:cNvGraphicFramePr>
            <a:graphicFrameLocks/>
          </p:cNvGraphicFramePr>
          <p:nvPr/>
        </p:nvGraphicFramePr>
        <p:xfrm>
          <a:off x="0" y="0"/>
          <a:ext cx="146050" cy="158750"/>
        </p:xfrm>
        <a:graphic>
          <a:graphicData uri="http://schemas.openxmlformats.org/presentationml/2006/ole">
            <p:oleObj spid="_x0000_s973826" name="think-cell Slide" r:id="rId7" imgW="0" imgH="0" progId="">
              <p:embed/>
            </p:oleObj>
          </a:graphicData>
        </a:graphic>
      </p:graphicFrame>
      <p:pic>
        <p:nvPicPr>
          <p:cNvPr id="180228" name="Picture 2" descr="C:\Users\dighosh\Documents\Brand\Brand Space Imagery\ind_man_glb_ve_318_hi.jpg"/>
          <p:cNvPicPr>
            <a:picLocks noChangeAspect="1" noChangeArrowheads="1"/>
          </p:cNvPicPr>
          <p:nvPr/>
        </p:nvPicPr>
        <p:blipFill>
          <a:blip r:embed="rId8" cstate="print"/>
          <a:srcRect l="25273" t="28889" r="18883"/>
          <a:stretch>
            <a:fillRect/>
          </a:stretch>
        </p:blipFill>
        <p:spPr bwMode="auto">
          <a:xfrm>
            <a:off x="6207125" y="1981200"/>
            <a:ext cx="2552700" cy="4876800"/>
          </a:xfrm>
          <a:prstGeom prst="rect">
            <a:avLst/>
          </a:prstGeom>
          <a:noFill/>
          <a:ln w="9525">
            <a:noFill/>
            <a:miter lim="800000"/>
            <a:headEnd/>
            <a:tailEnd/>
          </a:ln>
        </p:spPr>
      </p:pic>
      <p:pic>
        <p:nvPicPr>
          <p:cNvPr id="7" name="Picture 2"/>
          <p:cNvPicPr>
            <a:picLocks noChangeAspect="1" noChangeArrowheads="1"/>
          </p:cNvPicPr>
          <p:nvPr/>
        </p:nvPicPr>
        <p:blipFill>
          <a:blip r:embed="rId9" cstate="print"/>
          <a:srcRect/>
          <a:stretch>
            <a:fillRect/>
          </a:stretch>
        </p:blipFill>
        <p:spPr bwMode="auto">
          <a:xfrm>
            <a:off x="4355976" y="476672"/>
            <a:ext cx="2160240" cy="20521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A1DE"/>
        </a:solidFill>
        <a:effectLst/>
      </p:bgPr>
    </p:bg>
    <p:spTree>
      <p:nvGrpSpPr>
        <p:cNvPr id="1" name=""/>
        <p:cNvGrpSpPr/>
        <p:nvPr/>
      </p:nvGrpSpPr>
      <p:grpSpPr>
        <a:xfrm>
          <a:off x="0" y="0"/>
          <a:ext cx="0" cy="0"/>
          <a:chOff x="0" y="0"/>
          <a:chExt cx="0" cy="0"/>
        </a:xfrm>
      </p:grpSpPr>
      <p:sp>
        <p:nvSpPr>
          <p:cNvPr id="92162" name="Title 1"/>
          <p:cNvSpPr>
            <a:spLocks noGrp="1"/>
          </p:cNvSpPr>
          <p:nvPr>
            <p:ph type="ctrTitle"/>
          </p:nvPr>
        </p:nvSpPr>
        <p:spPr>
          <a:xfrm>
            <a:off x="1143000" y="2617788"/>
            <a:ext cx="6207125" cy="1277937"/>
          </a:xfrm>
        </p:spPr>
        <p:txBody>
          <a:bodyPr/>
          <a:lstStyle/>
          <a:p>
            <a:pPr eaLnBrk="1" hangingPunct="1"/>
            <a:r>
              <a:rPr lang="en-GB" dirty="0" smtClean="0"/>
              <a:t>What </a:t>
            </a:r>
            <a:r>
              <a:rPr lang="en-GB" dirty="0" smtClean="0"/>
              <a:t>is Fusion Applications? </a:t>
            </a:r>
            <a:br>
              <a:rPr lang="en-GB" dirty="0" smtClean="0"/>
            </a:br>
            <a:endParaRPr lang="nl-NL"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What is Oracle Fusion Applications? </a:t>
            </a:r>
            <a:endParaRPr lang="en-US" sz="2000" dirty="0"/>
          </a:p>
        </p:txBody>
      </p:sp>
      <p:sp>
        <p:nvSpPr>
          <p:cNvPr id="4" name="Slide Number Placeholder 3"/>
          <p:cNvSpPr>
            <a:spLocks noGrp="1"/>
          </p:cNvSpPr>
          <p:nvPr>
            <p:ph type="sldNum" sz="quarter" idx="13"/>
          </p:nvPr>
        </p:nvSpPr>
        <p:spPr/>
        <p:txBody>
          <a:bodyPr/>
          <a:lstStyle/>
          <a:p>
            <a:fld id="{07DDA470-64EC-4838-8513-FA93D4181BA0}" type="slidenum">
              <a:rPr lang="en-US" smtClean="0"/>
              <a:pPr/>
              <a:t>10</a:t>
            </a:fld>
            <a:endParaRPr lang="en-US"/>
          </a:p>
        </p:txBody>
      </p:sp>
      <p:sp>
        <p:nvSpPr>
          <p:cNvPr id="6" name="TextBox 8"/>
          <p:cNvSpPr txBox="1">
            <a:spLocks noChangeArrowheads="1"/>
          </p:cNvSpPr>
          <p:nvPr/>
        </p:nvSpPr>
        <p:spPr bwMode="auto">
          <a:xfrm>
            <a:off x="495299" y="898525"/>
            <a:ext cx="8487336" cy="456535"/>
          </a:xfrm>
          <a:prstGeom prst="rect">
            <a:avLst/>
          </a:prstGeom>
          <a:solidFill>
            <a:schemeClr val="bg1"/>
          </a:solidFill>
          <a:ln w="12700">
            <a:noFill/>
            <a:miter lim="800000"/>
            <a:headEnd/>
            <a:tailEnd/>
          </a:ln>
        </p:spPr>
        <p:txBody>
          <a:bodyPr wrap="square">
            <a:spAutoFit/>
          </a:bodyPr>
          <a:lstStyle/>
          <a:p>
            <a:pPr marL="169863" indent="-169863">
              <a:lnSpc>
                <a:spcPct val="150000"/>
              </a:lnSpc>
              <a:spcAft>
                <a:spcPct val="40000"/>
              </a:spcAft>
              <a:buClr>
                <a:srgbClr val="002060"/>
              </a:buClr>
              <a:buFont typeface="Arial" pitchFamily="34" charset="0"/>
              <a:buChar char="•"/>
            </a:pPr>
            <a:r>
              <a:rPr lang="en-US" sz="1800" dirty="0" smtClean="0">
                <a:solidFill>
                  <a:schemeClr val="accent3"/>
                </a:solidFill>
              </a:rPr>
              <a:t>The next generation Application Suite. It is the future of Oracle</a:t>
            </a:r>
            <a:r>
              <a:rPr lang="en-US" sz="1800" dirty="0" smtClean="0">
                <a:solidFill>
                  <a:schemeClr val="accent3"/>
                </a:solidFill>
              </a:rPr>
              <a:t>!</a:t>
            </a:r>
            <a:endParaRPr lang="en-US" sz="1800" dirty="0" smtClean="0">
              <a:solidFill>
                <a:schemeClr val="accent3"/>
              </a:solidFill>
            </a:endParaRPr>
          </a:p>
        </p:txBody>
      </p:sp>
      <p:graphicFrame>
        <p:nvGraphicFramePr>
          <p:cNvPr id="5" name="Diagram 4"/>
          <p:cNvGraphicFramePr/>
          <p:nvPr>
            <p:extLst>
              <p:ext uri="{D42A27DB-BD31-4B8C-83A1-F6EECF244321}">
                <p14:modId xmlns:p14="http://schemas.microsoft.com/office/powerpoint/2010/main" xmlns="" val="80177644"/>
              </p:ext>
            </p:extLst>
          </p:nvPr>
        </p:nvGraphicFramePr>
        <p:xfrm>
          <a:off x="723900" y="1484784"/>
          <a:ext cx="7620000" cy="4382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smtClean="0"/>
              <a:t>What is Oracle Fusion Applications? </a:t>
            </a:r>
            <a:endParaRPr lang="en-US" sz="2000"/>
          </a:p>
        </p:txBody>
      </p:sp>
      <p:sp>
        <p:nvSpPr>
          <p:cNvPr id="4" name="Slide Number Placeholder 3"/>
          <p:cNvSpPr>
            <a:spLocks noGrp="1"/>
          </p:cNvSpPr>
          <p:nvPr>
            <p:ph type="sldNum" sz="quarter" idx="13"/>
          </p:nvPr>
        </p:nvSpPr>
        <p:spPr/>
        <p:txBody>
          <a:bodyPr/>
          <a:lstStyle/>
          <a:p>
            <a:fld id="{07DDA470-64EC-4838-8513-FA93D4181BA0}" type="slidenum">
              <a:rPr lang="en-US" smtClean="0"/>
              <a:pPr/>
              <a:t>11</a:t>
            </a:fld>
            <a:endParaRPr lang="en-US"/>
          </a:p>
        </p:txBody>
      </p:sp>
      <p:sp>
        <p:nvSpPr>
          <p:cNvPr id="6" name="TextBox 8"/>
          <p:cNvSpPr txBox="1">
            <a:spLocks noChangeArrowheads="1"/>
          </p:cNvSpPr>
          <p:nvPr/>
        </p:nvSpPr>
        <p:spPr bwMode="auto">
          <a:xfrm>
            <a:off x="495299" y="898525"/>
            <a:ext cx="8487336" cy="456535"/>
          </a:xfrm>
          <a:prstGeom prst="rect">
            <a:avLst/>
          </a:prstGeom>
          <a:solidFill>
            <a:schemeClr val="bg1"/>
          </a:solidFill>
          <a:ln w="12700">
            <a:noFill/>
            <a:miter lim="800000"/>
            <a:headEnd/>
            <a:tailEnd/>
          </a:ln>
        </p:spPr>
        <p:txBody>
          <a:bodyPr wrap="square">
            <a:spAutoFit/>
          </a:bodyPr>
          <a:lstStyle/>
          <a:p>
            <a:pPr marL="169863" indent="-169863">
              <a:lnSpc>
                <a:spcPct val="150000"/>
              </a:lnSpc>
              <a:spcAft>
                <a:spcPct val="40000"/>
              </a:spcAft>
              <a:buClr>
                <a:srgbClr val="002060"/>
              </a:buClr>
              <a:buFont typeface="Arial" pitchFamily="34" charset="0"/>
              <a:buChar char="•"/>
            </a:pPr>
            <a:r>
              <a:rPr lang="en-US" sz="1800" dirty="0" smtClean="0">
                <a:solidFill>
                  <a:schemeClr val="accent3"/>
                </a:solidFill>
              </a:rPr>
              <a:t>The next generation Application Suite. It is the future of Oracle</a:t>
            </a:r>
            <a:r>
              <a:rPr lang="en-US" sz="1800" dirty="0" smtClean="0">
                <a:solidFill>
                  <a:schemeClr val="accent3"/>
                </a:solidFill>
              </a:rPr>
              <a:t>!</a:t>
            </a:r>
            <a:endParaRPr lang="en-US" sz="1800" dirty="0" smtClean="0">
              <a:solidFill>
                <a:schemeClr val="accent3"/>
              </a:solidFill>
            </a:endParaRPr>
          </a:p>
        </p:txBody>
      </p:sp>
      <p:graphicFrame>
        <p:nvGraphicFramePr>
          <p:cNvPr id="5" name="Diagram 4"/>
          <p:cNvGraphicFramePr/>
          <p:nvPr>
            <p:extLst>
              <p:ext uri="{D42A27DB-BD31-4B8C-83A1-F6EECF244321}">
                <p14:modId xmlns:p14="http://schemas.microsoft.com/office/powerpoint/2010/main" xmlns="" val="80177644"/>
              </p:ext>
            </p:extLst>
          </p:nvPr>
        </p:nvGraphicFramePr>
        <p:xfrm>
          <a:off x="723900" y="1484784"/>
          <a:ext cx="7620000" cy="4382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smtClean="0"/>
              <a:t>What is Oracle Fusion Applications? </a:t>
            </a:r>
            <a:endParaRPr lang="en-US" sz="2000"/>
          </a:p>
        </p:txBody>
      </p:sp>
      <p:sp>
        <p:nvSpPr>
          <p:cNvPr id="4" name="Slide Number Placeholder 3"/>
          <p:cNvSpPr>
            <a:spLocks noGrp="1"/>
          </p:cNvSpPr>
          <p:nvPr>
            <p:ph type="sldNum" sz="quarter" idx="13"/>
          </p:nvPr>
        </p:nvSpPr>
        <p:spPr/>
        <p:txBody>
          <a:bodyPr/>
          <a:lstStyle/>
          <a:p>
            <a:fld id="{07DDA470-64EC-4838-8513-FA93D4181BA0}" type="slidenum">
              <a:rPr lang="en-US" smtClean="0"/>
              <a:pPr/>
              <a:t>12</a:t>
            </a:fld>
            <a:endParaRPr lang="en-US"/>
          </a:p>
        </p:txBody>
      </p:sp>
      <p:sp>
        <p:nvSpPr>
          <p:cNvPr id="6" name="TextBox 8"/>
          <p:cNvSpPr txBox="1">
            <a:spLocks noChangeArrowheads="1"/>
          </p:cNvSpPr>
          <p:nvPr/>
        </p:nvSpPr>
        <p:spPr bwMode="auto">
          <a:xfrm>
            <a:off x="495299" y="898525"/>
            <a:ext cx="8487336" cy="456535"/>
          </a:xfrm>
          <a:prstGeom prst="rect">
            <a:avLst/>
          </a:prstGeom>
          <a:solidFill>
            <a:schemeClr val="bg1"/>
          </a:solidFill>
          <a:ln w="12700">
            <a:noFill/>
            <a:miter lim="800000"/>
            <a:headEnd/>
            <a:tailEnd/>
          </a:ln>
        </p:spPr>
        <p:txBody>
          <a:bodyPr wrap="square">
            <a:spAutoFit/>
          </a:bodyPr>
          <a:lstStyle/>
          <a:p>
            <a:pPr marL="169863" indent="-169863">
              <a:lnSpc>
                <a:spcPct val="150000"/>
              </a:lnSpc>
              <a:spcAft>
                <a:spcPct val="40000"/>
              </a:spcAft>
              <a:buClr>
                <a:srgbClr val="002060"/>
              </a:buClr>
              <a:buFont typeface="Arial" pitchFamily="34" charset="0"/>
              <a:buChar char="•"/>
            </a:pPr>
            <a:r>
              <a:rPr lang="en-US" sz="1800" dirty="0" smtClean="0">
                <a:solidFill>
                  <a:schemeClr val="accent3"/>
                </a:solidFill>
              </a:rPr>
              <a:t>The next generation Application Suite. It is the future of Oracle</a:t>
            </a:r>
            <a:r>
              <a:rPr lang="en-US" sz="1800" dirty="0" smtClean="0">
                <a:solidFill>
                  <a:schemeClr val="accent3"/>
                </a:solidFill>
              </a:rPr>
              <a:t>!</a:t>
            </a:r>
            <a:endParaRPr lang="en-US" sz="1800" dirty="0" smtClean="0">
              <a:solidFill>
                <a:schemeClr val="accent3"/>
              </a:solidFill>
            </a:endParaRPr>
          </a:p>
        </p:txBody>
      </p:sp>
      <p:graphicFrame>
        <p:nvGraphicFramePr>
          <p:cNvPr id="5" name="Diagram 4"/>
          <p:cNvGraphicFramePr/>
          <p:nvPr>
            <p:extLst>
              <p:ext uri="{D42A27DB-BD31-4B8C-83A1-F6EECF244321}">
                <p14:modId xmlns:p14="http://schemas.microsoft.com/office/powerpoint/2010/main" xmlns="" val="80177644"/>
              </p:ext>
            </p:extLst>
          </p:nvPr>
        </p:nvGraphicFramePr>
        <p:xfrm>
          <a:off x="723900" y="1484784"/>
          <a:ext cx="7620000" cy="4382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ctrTitle"/>
          </p:nvPr>
        </p:nvSpPr>
        <p:spPr>
          <a:xfrm>
            <a:off x="1143000" y="1988840"/>
            <a:ext cx="6207125" cy="1906885"/>
          </a:xfrm>
        </p:spPr>
        <p:txBody>
          <a:bodyPr/>
          <a:lstStyle/>
          <a:p>
            <a:r>
              <a:rPr lang="en-GB" dirty="0" smtClean="0"/>
              <a:t>What is the Fusion Applications </a:t>
            </a:r>
            <a:r>
              <a:rPr lang="en-GB" sz="4800" dirty="0" smtClean="0"/>
              <a:t>Design Philosophy and Partnership Model?</a:t>
            </a:r>
            <a:endParaRPr lang="nl-NL"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5"/>
          <p:cNvSpPr>
            <a:spLocks noChangeArrowheads="1"/>
          </p:cNvSpPr>
          <p:nvPr/>
        </p:nvSpPr>
        <p:spPr bwMode="auto">
          <a:xfrm>
            <a:off x="0" y="0"/>
            <a:ext cx="9144000" cy="6858000"/>
          </a:xfrm>
          <a:prstGeom prst="rect">
            <a:avLst/>
          </a:prstGeom>
          <a:solidFill>
            <a:schemeClr val="bg1"/>
          </a:solidFill>
          <a:ln w="9525">
            <a:noFill/>
            <a:round/>
            <a:headEnd/>
            <a:tailEnd/>
          </a:ln>
        </p:spPr>
        <p:txBody>
          <a:bodyPr lIns="92075" tIns="46038" rIns="92075" bIns="46038"/>
          <a:lstStyle/>
          <a:p>
            <a:pPr indent="914400">
              <a:spcBef>
                <a:spcPts val="1800"/>
              </a:spcBef>
              <a:buClr>
                <a:schemeClr val="accent1"/>
              </a:buClr>
              <a:buSzPct val="120000"/>
            </a:pPr>
            <a:r>
              <a:rPr lang="en-US" b="1">
                <a:solidFill>
                  <a:srgbClr val="FF0000"/>
                </a:solidFill>
              </a:rPr>
              <a:t>All in Collaboration with Oracle</a:t>
            </a:r>
            <a:r>
              <a:rPr lang="ja-JP" altLang="en-US" b="1">
                <a:solidFill>
                  <a:srgbClr val="FF0000"/>
                </a:solidFill>
              </a:rPr>
              <a:t>’</a:t>
            </a:r>
            <a:r>
              <a:rPr lang="en-US" altLang="ja-JP" b="1">
                <a:solidFill>
                  <a:srgbClr val="FF0000"/>
                </a:solidFill>
              </a:rPr>
              <a:t>s Customers and Partners</a:t>
            </a:r>
            <a:endParaRPr lang="en-US" b="1">
              <a:solidFill>
                <a:srgbClr val="FF0000"/>
              </a:solidFill>
            </a:endParaRPr>
          </a:p>
        </p:txBody>
      </p:sp>
      <p:pic>
        <p:nvPicPr>
          <p:cNvPr id="5" name="Picture 4" descr="Group 1.jpg"/>
          <p:cNvPicPr>
            <a:picLocks noChangeAspect="1"/>
          </p:cNvPicPr>
          <p:nvPr/>
        </p:nvPicPr>
        <p:blipFill>
          <a:blip r:embed="rId3" cstate="print"/>
          <a:srcRect t="16783"/>
          <a:stretch>
            <a:fillRect/>
          </a:stretch>
        </p:blipFill>
        <p:spPr>
          <a:xfrm>
            <a:off x="0" y="0"/>
            <a:ext cx="9144000" cy="5707082"/>
          </a:xfrm>
          <a:prstGeom prst="rect">
            <a:avLst/>
          </a:prstGeom>
          <a:ln>
            <a:solidFill>
              <a:srgbClr val="003366"/>
            </a:solidFill>
          </a:ln>
          <a:effectLst>
            <a:softEdge rad="63500"/>
          </a:effectLst>
        </p:spPr>
      </p:pic>
      <p:sp>
        <p:nvSpPr>
          <p:cNvPr id="29699" name="Title 1"/>
          <p:cNvSpPr>
            <a:spLocks noGrp="1"/>
          </p:cNvSpPr>
          <p:nvPr>
            <p:ph type="title"/>
          </p:nvPr>
        </p:nvSpPr>
        <p:spPr>
          <a:xfrm>
            <a:off x="889000" y="388938"/>
            <a:ext cx="7581900" cy="519112"/>
          </a:xfrm>
          <a:solidFill>
            <a:schemeClr val="tx2">
              <a:alpha val="65881"/>
            </a:schemeClr>
          </a:solidFill>
        </p:spPr>
        <p:txBody>
          <a:bodyPr/>
          <a:lstStyle/>
          <a:p>
            <a:pPr eaLnBrk="1" hangingPunct="1"/>
            <a:r>
              <a:rPr lang="en-US" sz="2800" smtClean="0">
                <a:solidFill>
                  <a:schemeClr val="bg1"/>
                </a:solidFill>
                <a:ea typeface="ＭＳ Ｐゴシック" pitchFamily="34" charset="-128"/>
              </a:rPr>
              <a:t>The Making of Fusion Applications</a:t>
            </a:r>
          </a:p>
        </p:txBody>
      </p:sp>
      <p:sp>
        <p:nvSpPr>
          <p:cNvPr id="2" name="TextBox 11"/>
          <p:cNvSpPr txBox="1">
            <a:spLocks noChangeArrowheads="1"/>
          </p:cNvSpPr>
          <p:nvPr/>
        </p:nvSpPr>
        <p:spPr bwMode="auto">
          <a:xfrm>
            <a:off x="0" y="2757303"/>
            <a:ext cx="9144000" cy="3647152"/>
          </a:xfrm>
          <a:prstGeom prst="rect">
            <a:avLst/>
          </a:prstGeom>
          <a:solidFill>
            <a:schemeClr val="bg1"/>
          </a:solidFill>
          <a:ln w="9525">
            <a:noFill/>
            <a:miter lim="800000"/>
            <a:headEnd/>
            <a:tailEnd/>
          </a:ln>
          <a:effectLst>
            <a:softEdge rad="31750"/>
          </a:effectLst>
        </p:spPr>
        <p:txBody>
          <a:bodyPr tIns="182880" rIns="548640">
            <a:spAutoFit/>
          </a:bodyPr>
          <a:lstStyle/>
          <a:p>
            <a:pPr indent="914400">
              <a:buClr>
                <a:schemeClr val="accent1"/>
              </a:buClr>
              <a:buSzPct val="120000"/>
              <a:defRPr/>
            </a:pPr>
            <a:r>
              <a:rPr lang="en-US" sz="1600" b="1" dirty="0">
                <a:solidFill>
                  <a:srgbClr val="FF0000"/>
                </a:solidFill>
                <a:latin typeface="Arial" charset="0"/>
                <a:ea typeface="+mn-ea"/>
                <a:cs typeface="Arial" charset="0"/>
              </a:rPr>
              <a:t>Started with a Modern Platform</a:t>
            </a:r>
          </a:p>
          <a:p>
            <a:pPr marL="914400">
              <a:buClr>
                <a:schemeClr val="accent1"/>
              </a:buClr>
              <a:buSzPct val="120000"/>
              <a:defRPr/>
            </a:pPr>
            <a:r>
              <a:rPr lang="en-US" sz="1600" dirty="0">
                <a:latin typeface="Arial" charset="0"/>
                <a:ea typeface="+mn-ea"/>
                <a:cs typeface="Arial" charset="0"/>
              </a:rPr>
              <a:t>Industry-leading, standards-based, configurable, adaptive and secure Fusion Middleware</a:t>
            </a:r>
            <a:endParaRPr lang="en-US" sz="1600" dirty="0">
              <a:solidFill>
                <a:srgbClr val="FF0000"/>
              </a:solidFill>
              <a:latin typeface="Arial" charset="0"/>
              <a:ea typeface="+mn-ea"/>
              <a:cs typeface="Arial" charset="0"/>
            </a:endParaRPr>
          </a:p>
          <a:p>
            <a:pPr marL="914400">
              <a:spcBef>
                <a:spcPts val="1200"/>
              </a:spcBef>
              <a:buClr>
                <a:schemeClr val="accent1"/>
              </a:buClr>
              <a:buSzPct val="120000"/>
              <a:defRPr/>
            </a:pPr>
            <a:r>
              <a:rPr lang="en-US" sz="1600" b="1" dirty="0">
                <a:solidFill>
                  <a:srgbClr val="FF0000"/>
                </a:solidFill>
                <a:latin typeface="Arial" charset="0"/>
                <a:ea typeface="+mn-ea"/>
                <a:cs typeface="Arial" charset="0"/>
              </a:rPr>
              <a:t>Built Best Practice Business Processes Based On Hundreds of Years of Learning</a:t>
            </a:r>
            <a:r>
              <a:rPr lang="en-US" sz="1600" b="1" dirty="0">
                <a:latin typeface="Arial" charset="0"/>
                <a:ea typeface="+mn-ea"/>
                <a:cs typeface="Arial" charset="0"/>
              </a:rPr>
              <a:t> </a:t>
            </a:r>
          </a:p>
          <a:p>
            <a:pPr indent="914400">
              <a:buClr>
                <a:schemeClr val="accent1"/>
              </a:buClr>
              <a:buSzPct val="120000"/>
              <a:defRPr/>
            </a:pPr>
            <a:r>
              <a:rPr lang="en-US" sz="1600" dirty="0">
                <a:latin typeface="Arial" charset="0"/>
                <a:ea typeface="+mn-ea"/>
                <a:cs typeface="Arial" charset="0"/>
              </a:rPr>
              <a:t>E-Business Suite, PeopleSoft, JD Edwards, Siebel</a:t>
            </a:r>
          </a:p>
          <a:p>
            <a:pPr indent="914400">
              <a:spcBef>
                <a:spcPts val="1200"/>
              </a:spcBef>
              <a:buClr>
                <a:schemeClr val="accent1"/>
              </a:buClr>
              <a:buSzPct val="120000"/>
              <a:defRPr/>
            </a:pPr>
            <a:r>
              <a:rPr lang="en-US" sz="1600" b="1" dirty="0">
                <a:solidFill>
                  <a:srgbClr val="FF0000"/>
                </a:solidFill>
                <a:latin typeface="Arial" charset="0"/>
                <a:ea typeface="+mn-ea"/>
                <a:cs typeface="Arial" charset="0"/>
              </a:rPr>
              <a:t>Reinvented the User Experience</a:t>
            </a:r>
          </a:p>
          <a:p>
            <a:pPr indent="914400">
              <a:buClr>
                <a:schemeClr val="accent1"/>
              </a:buClr>
              <a:buSzPct val="120000"/>
              <a:defRPr/>
            </a:pPr>
            <a:r>
              <a:rPr lang="en-US" sz="1600" dirty="0">
                <a:latin typeface="Arial" charset="0"/>
                <a:ea typeface="+mn-ea"/>
                <a:cs typeface="Arial" charset="0"/>
              </a:rPr>
              <a:t>Role-based user interface, embedded decision support, pervasive collaboration</a:t>
            </a:r>
          </a:p>
          <a:p>
            <a:pPr indent="914400">
              <a:spcBef>
                <a:spcPts val="1200"/>
              </a:spcBef>
              <a:buClr>
                <a:schemeClr val="accent1"/>
              </a:buClr>
              <a:buSzPct val="120000"/>
              <a:defRPr/>
            </a:pPr>
            <a:r>
              <a:rPr lang="en-US" sz="1600" b="1" dirty="0">
                <a:solidFill>
                  <a:srgbClr val="FF0000"/>
                </a:solidFill>
                <a:latin typeface="Arial" charset="0"/>
                <a:ea typeface="+mn-ea"/>
                <a:cs typeface="Arial" charset="0"/>
              </a:rPr>
              <a:t>When and Where You Need It</a:t>
            </a:r>
          </a:p>
          <a:p>
            <a:pPr indent="914400">
              <a:buClr>
                <a:schemeClr val="accent1"/>
              </a:buClr>
              <a:buSzPct val="120000"/>
              <a:defRPr/>
            </a:pPr>
            <a:r>
              <a:rPr lang="en-US" sz="1600" dirty="0">
                <a:latin typeface="Arial" charset="0"/>
                <a:ea typeface="+mn-ea"/>
                <a:cs typeface="Arial" charset="0"/>
              </a:rPr>
              <a:t>Delivered on premise, hosted, on demand, or a hybrid model</a:t>
            </a:r>
          </a:p>
          <a:p>
            <a:pPr indent="914400">
              <a:buClr>
                <a:schemeClr val="accent1"/>
              </a:buClr>
              <a:buSzPct val="120000"/>
              <a:defRPr/>
            </a:pPr>
            <a:endParaRPr lang="en-US" sz="1600" dirty="0">
              <a:latin typeface="Arial" charset="0"/>
              <a:ea typeface="+mn-ea"/>
              <a:cs typeface="Arial" charset="0"/>
            </a:endParaRPr>
          </a:p>
          <a:p>
            <a:pPr indent="914400">
              <a:buClr>
                <a:schemeClr val="accent1"/>
              </a:buClr>
              <a:buSzPct val="120000"/>
              <a:defRPr/>
            </a:pPr>
            <a:endParaRPr lang="en-US" sz="1600" dirty="0">
              <a:latin typeface="Arial" charset="0"/>
              <a:ea typeface="+mn-ea"/>
              <a:cs typeface="Arial" charset="0"/>
            </a:endParaRPr>
          </a:p>
        </p:txBody>
      </p:sp>
      <p:sp>
        <p:nvSpPr>
          <p:cNvPr id="29703" name="TextBox 6"/>
          <p:cNvSpPr txBox="1">
            <a:spLocks noChangeArrowheads="1"/>
          </p:cNvSpPr>
          <p:nvPr/>
        </p:nvSpPr>
        <p:spPr bwMode="auto">
          <a:xfrm>
            <a:off x="1420813" y="6021388"/>
            <a:ext cx="6535737" cy="646112"/>
          </a:xfrm>
          <a:prstGeom prst="rect">
            <a:avLst/>
          </a:prstGeom>
          <a:noFill/>
          <a:ln w="9525">
            <a:noFill/>
            <a:miter lim="800000"/>
            <a:headEnd/>
            <a:tailEnd/>
          </a:ln>
        </p:spPr>
        <p:txBody>
          <a:bodyPr wrap="none">
            <a:spAutoFit/>
          </a:bodyPr>
          <a:lstStyle/>
          <a:p>
            <a:r>
              <a:rPr lang="en-US" b="1">
                <a:solidFill>
                  <a:srgbClr val="FF0000"/>
                </a:solidFill>
              </a:rPr>
              <a:t>All in Collaboration with Oracle</a:t>
            </a:r>
            <a:r>
              <a:rPr lang="ja-JP" altLang="en-US" b="1">
                <a:solidFill>
                  <a:srgbClr val="FF0000"/>
                </a:solidFill>
              </a:rPr>
              <a:t>’</a:t>
            </a:r>
            <a:r>
              <a:rPr lang="en-US" altLang="ja-JP" b="1">
                <a:solidFill>
                  <a:srgbClr val="FF0000"/>
                </a:solidFill>
              </a:rPr>
              <a:t>s Customers and Partners</a:t>
            </a:r>
          </a:p>
          <a:p>
            <a:endParaRPr lang="en-AU"/>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66788" y="309563"/>
            <a:ext cx="7580312" cy="620712"/>
          </a:xfrm>
        </p:spPr>
        <p:txBody>
          <a:bodyPr/>
          <a:lstStyle/>
          <a:p>
            <a:pPr eaLnBrk="1" hangingPunct="1"/>
            <a:r>
              <a:rPr lang="en-US" smtClean="0">
                <a:ea typeface="ＭＳ Ｐゴシック" pitchFamily="34" charset="-128"/>
              </a:rPr>
              <a:t>Oracle Invests In The Future</a:t>
            </a:r>
          </a:p>
        </p:txBody>
      </p:sp>
      <p:graphicFrame>
        <p:nvGraphicFramePr>
          <p:cNvPr id="4" name="Content Placeholder 3"/>
          <p:cNvGraphicFramePr>
            <a:graphicFrameLocks noGrp="1"/>
          </p:cNvGraphicFramePr>
          <p:nvPr>
            <p:ph idx="1"/>
          </p:nvPr>
        </p:nvGraphicFramePr>
        <p:xfrm>
          <a:off x="777972" y="1016930"/>
          <a:ext cx="7474247" cy="5068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7" name="TextBox 4"/>
          <p:cNvSpPr txBox="1">
            <a:spLocks noChangeArrowheads="1"/>
          </p:cNvSpPr>
          <p:nvPr/>
        </p:nvSpPr>
        <p:spPr bwMode="auto">
          <a:xfrm>
            <a:off x="1028700" y="4381500"/>
            <a:ext cx="1595438" cy="1149350"/>
          </a:xfrm>
          <a:prstGeom prst="rect">
            <a:avLst/>
          </a:prstGeom>
          <a:noFill/>
          <a:ln w="9525">
            <a:noFill/>
            <a:miter lim="800000"/>
            <a:headEnd/>
            <a:tailEnd/>
          </a:ln>
        </p:spPr>
        <p:txBody>
          <a:bodyPr lIns="38396" tIns="19198" rIns="38396" bIns="19198">
            <a:spAutoFit/>
          </a:bodyPr>
          <a:lstStyle/>
          <a:p>
            <a:pPr algn="ctr">
              <a:spcBef>
                <a:spcPts val="500"/>
              </a:spcBef>
              <a:buClr>
                <a:schemeClr val="tx2"/>
              </a:buClr>
            </a:pPr>
            <a:r>
              <a:rPr lang="en-US" sz="1700">
                <a:solidFill>
                  <a:schemeClr val="bg1"/>
                </a:solidFill>
              </a:rPr>
              <a:t>Service Oriented Architecture</a:t>
            </a:r>
          </a:p>
          <a:p>
            <a:pPr algn="ctr">
              <a:spcBef>
                <a:spcPts val="500"/>
              </a:spcBef>
              <a:buClr>
                <a:schemeClr val="tx2"/>
              </a:buClr>
            </a:pPr>
            <a:r>
              <a:rPr lang="en-US" sz="1700">
                <a:solidFill>
                  <a:schemeClr val="bg1"/>
                </a:solidFill>
              </a:rPr>
              <a:t>Modularity</a:t>
            </a:r>
          </a:p>
        </p:txBody>
      </p:sp>
      <p:sp>
        <p:nvSpPr>
          <p:cNvPr id="31748" name="TextBox 6"/>
          <p:cNvSpPr txBox="1">
            <a:spLocks noChangeArrowheads="1"/>
          </p:cNvSpPr>
          <p:nvPr/>
        </p:nvSpPr>
        <p:spPr bwMode="auto">
          <a:xfrm>
            <a:off x="4618038" y="4381500"/>
            <a:ext cx="1597025" cy="952500"/>
          </a:xfrm>
          <a:prstGeom prst="rect">
            <a:avLst/>
          </a:prstGeom>
          <a:noFill/>
          <a:ln w="9525">
            <a:noFill/>
            <a:miter lim="800000"/>
            <a:headEnd/>
            <a:tailEnd/>
          </a:ln>
        </p:spPr>
        <p:txBody>
          <a:bodyPr lIns="38396" tIns="19198" rIns="38396" bIns="19198">
            <a:spAutoFit/>
          </a:bodyPr>
          <a:lstStyle/>
          <a:p>
            <a:pPr algn="ctr">
              <a:spcBef>
                <a:spcPts val="500"/>
              </a:spcBef>
              <a:buClr>
                <a:schemeClr val="tx2"/>
              </a:buClr>
            </a:pPr>
            <a:r>
              <a:rPr lang="en-US" sz="1700">
                <a:solidFill>
                  <a:schemeClr val="bg1"/>
                </a:solidFill>
              </a:rPr>
              <a:t>Private Clouds</a:t>
            </a:r>
          </a:p>
          <a:p>
            <a:pPr algn="ctr">
              <a:spcBef>
                <a:spcPts val="500"/>
              </a:spcBef>
              <a:buClr>
                <a:schemeClr val="tx2"/>
              </a:buClr>
            </a:pPr>
            <a:r>
              <a:rPr lang="en-US" sz="1700">
                <a:solidFill>
                  <a:schemeClr val="bg1"/>
                </a:solidFill>
              </a:rPr>
              <a:t>Public Clouds</a:t>
            </a:r>
          </a:p>
          <a:p>
            <a:pPr algn="ctr">
              <a:spcBef>
                <a:spcPts val="500"/>
              </a:spcBef>
              <a:buClr>
                <a:schemeClr val="tx2"/>
              </a:buClr>
            </a:pPr>
            <a:r>
              <a:rPr lang="en-US" sz="1700">
                <a:solidFill>
                  <a:schemeClr val="bg1"/>
                </a:solidFill>
              </a:rPr>
              <a:t>Cloud Services</a:t>
            </a:r>
          </a:p>
        </p:txBody>
      </p:sp>
      <p:sp>
        <p:nvSpPr>
          <p:cNvPr id="31749" name="TextBox 7"/>
          <p:cNvSpPr txBox="1">
            <a:spLocks noChangeArrowheads="1"/>
          </p:cNvSpPr>
          <p:nvPr/>
        </p:nvSpPr>
        <p:spPr bwMode="auto">
          <a:xfrm>
            <a:off x="6424613" y="4381500"/>
            <a:ext cx="1597025" cy="625475"/>
          </a:xfrm>
          <a:prstGeom prst="rect">
            <a:avLst/>
          </a:prstGeom>
          <a:noFill/>
          <a:ln w="9525">
            <a:noFill/>
            <a:miter lim="800000"/>
            <a:headEnd/>
            <a:tailEnd/>
          </a:ln>
        </p:spPr>
        <p:txBody>
          <a:bodyPr lIns="38396" tIns="19198" rIns="38396" bIns="19198">
            <a:spAutoFit/>
          </a:bodyPr>
          <a:lstStyle/>
          <a:p>
            <a:pPr algn="ctr">
              <a:spcBef>
                <a:spcPts val="500"/>
              </a:spcBef>
              <a:buClr>
                <a:schemeClr val="tx2"/>
              </a:buClr>
            </a:pPr>
            <a:r>
              <a:rPr lang="en-US" sz="1700">
                <a:solidFill>
                  <a:schemeClr val="bg1"/>
                </a:solidFill>
              </a:rPr>
              <a:t>Smartphones</a:t>
            </a:r>
          </a:p>
          <a:p>
            <a:pPr algn="ctr">
              <a:spcBef>
                <a:spcPts val="500"/>
              </a:spcBef>
              <a:buClr>
                <a:schemeClr val="tx2"/>
              </a:buClr>
            </a:pPr>
            <a:r>
              <a:rPr lang="en-US" sz="1700">
                <a:solidFill>
                  <a:schemeClr val="bg1"/>
                </a:solidFill>
              </a:rPr>
              <a:t>Tablet PCs</a:t>
            </a:r>
          </a:p>
        </p:txBody>
      </p:sp>
      <p:sp>
        <p:nvSpPr>
          <p:cNvPr id="31750" name="TextBox 8"/>
          <p:cNvSpPr txBox="1">
            <a:spLocks noChangeArrowheads="1"/>
          </p:cNvSpPr>
          <p:nvPr/>
        </p:nvSpPr>
        <p:spPr bwMode="auto">
          <a:xfrm>
            <a:off x="2811463" y="4381500"/>
            <a:ext cx="1597025" cy="887413"/>
          </a:xfrm>
          <a:prstGeom prst="rect">
            <a:avLst/>
          </a:prstGeom>
          <a:noFill/>
          <a:ln w="9525">
            <a:noFill/>
            <a:miter lim="800000"/>
            <a:headEnd/>
            <a:tailEnd/>
          </a:ln>
        </p:spPr>
        <p:txBody>
          <a:bodyPr lIns="38396" tIns="19198" rIns="38396" bIns="19198">
            <a:spAutoFit/>
          </a:bodyPr>
          <a:lstStyle/>
          <a:p>
            <a:pPr algn="ctr">
              <a:spcBef>
                <a:spcPts val="500"/>
              </a:spcBef>
              <a:buClr>
                <a:schemeClr val="tx2"/>
              </a:buClr>
            </a:pPr>
            <a:r>
              <a:rPr lang="en-US" sz="1700">
                <a:solidFill>
                  <a:schemeClr val="bg1"/>
                </a:solidFill>
              </a:rPr>
              <a:t>Enterprise 2.0</a:t>
            </a:r>
          </a:p>
          <a:p>
            <a:pPr algn="ctr">
              <a:spcBef>
                <a:spcPts val="500"/>
              </a:spcBef>
              <a:buClr>
                <a:schemeClr val="tx2"/>
              </a:buClr>
            </a:pPr>
            <a:r>
              <a:rPr lang="en-US" sz="1700">
                <a:solidFill>
                  <a:schemeClr val="bg1"/>
                </a:solidFill>
              </a:rPr>
              <a:t>Embedded Analytics</a:t>
            </a:r>
          </a:p>
        </p:txBody>
      </p:sp>
      <p:pic>
        <p:nvPicPr>
          <p:cNvPr id="11" name="Picture 10" descr="iStock_000000698326XSmall.jpg"/>
          <p:cNvPicPr>
            <a:picLocks noChangeAspect="1"/>
          </p:cNvPicPr>
          <p:nvPr/>
        </p:nvPicPr>
        <p:blipFill>
          <a:blip r:embed="rId8" cstate="print"/>
          <a:srcRect b="89547"/>
          <a:stretch>
            <a:fillRect/>
          </a:stretch>
        </p:blipFill>
        <p:spPr>
          <a:xfrm>
            <a:off x="2769559" y="1325894"/>
            <a:ext cx="1638301" cy="1666627"/>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pic>
        <p:nvPicPr>
          <p:cNvPr id="10" name="Picture 9" descr="iStock_000000698326XSmall.jpg"/>
          <p:cNvPicPr>
            <a:picLocks noChangeAspect="1"/>
          </p:cNvPicPr>
          <p:nvPr/>
        </p:nvPicPr>
        <p:blipFill>
          <a:blip r:embed="rId8" cstate="print"/>
          <a:srcRect b="27815"/>
          <a:stretch>
            <a:fillRect/>
          </a:stretch>
        </p:blipFill>
        <p:spPr>
          <a:xfrm>
            <a:off x="2972008" y="1325894"/>
            <a:ext cx="1145731" cy="1664957"/>
          </a:xfrm>
          <a:prstGeom prst="rect">
            <a:avLst/>
          </a:prstGeom>
          <a:noFill/>
          <a:ln>
            <a:noFill/>
          </a:ln>
          <a:effectLst>
            <a:softEdge rad="12700"/>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ea typeface="ＭＳ Ｐゴシック" pitchFamily="34" charset="-128"/>
              </a:rPr>
              <a:t>Extremely Powerful</a:t>
            </a:r>
          </a:p>
        </p:txBody>
      </p:sp>
      <p:sp>
        <p:nvSpPr>
          <p:cNvPr id="97" name="Rounded Rectangle 96"/>
          <p:cNvSpPr>
            <a:spLocks noChangeArrowheads="1"/>
          </p:cNvSpPr>
          <p:nvPr/>
        </p:nvSpPr>
        <p:spPr bwMode="auto">
          <a:xfrm>
            <a:off x="109538" y="5473700"/>
            <a:ext cx="8924925" cy="609600"/>
          </a:xfrm>
          <a:prstGeom prst="roundRect">
            <a:avLst>
              <a:gd name="adj" fmla="val 18046"/>
            </a:avLst>
          </a:prstGeom>
          <a:gradFill rotWithShape="0">
            <a:gsLst>
              <a:gs pos="0">
                <a:schemeClr val="tx2"/>
              </a:gs>
              <a:gs pos="100000">
                <a:srgbClr val="BF0000"/>
              </a:gs>
            </a:gsLst>
            <a:lin ang="5400000"/>
          </a:gradFill>
          <a:ln w="25400">
            <a:noFill/>
            <a:round/>
            <a:headEnd/>
            <a:tailEnd/>
          </a:ln>
          <a:effectLst>
            <a:outerShdw dist="38100" dir="2700000" algn="tl" rotWithShape="0">
              <a:srgbClr val="808080">
                <a:alpha val="39999"/>
              </a:srgbClr>
            </a:outerShdw>
          </a:effectLst>
        </p:spPr>
        <p:txBody>
          <a:bodyPr lIns="0" tIns="0" rIns="0" bIns="0" anchor="ctr"/>
          <a:lstStyle/>
          <a:p>
            <a:pPr indent="114300" defTabSz="911225">
              <a:buClr>
                <a:srgbClr val="009688"/>
              </a:buClr>
            </a:pPr>
            <a:r>
              <a:rPr lang="en-US" sz="1400" b="1">
                <a:solidFill>
                  <a:srgbClr val="FFFFFF"/>
                </a:solidFill>
                <a:effectLst>
                  <a:outerShdw blurRad="38100" dist="38100" dir="2700000" algn="tl">
                    <a:srgbClr val="000000"/>
                  </a:outerShdw>
                </a:effectLst>
                <a:cs typeface="Arial" pitchFamily="34" charset="0"/>
              </a:rPr>
              <a:t>Governance, Risk &amp; Compliance</a:t>
            </a:r>
          </a:p>
        </p:txBody>
      </p:sp>
      <p:sp>
        <p:nvSpPr>
          <p:cNvPr id="161" name="Rounded Rectangle 160"/>
          <p:cNvSpPr>
            <a:spLocks noChangeArrowheads="1"/>
          </p:cNvSpPr>
          <p:nvPr/>
        </p:nvSpPr>
        <p:spPr bwMode="auto">
          <a:xfrm>
            <a:off x="88900" y="1368425"/>
            <a:ext cx="2903538" cy="1951038"/>
          </a:xfrm>
          <a:prstGeom prst="roundRect">
            <a:avLst>
              <a:gd name="adj" fmla="val 8856"/>
            </a:avLst>
          </a:prstGeom>
          <a:gradFill rotWithShape="0">
            <a:gsLst>
              <a:gs pos="0">
                <a:schemeClr val="tx2"/>
              </a:gs>
              <a:gs pos="100000">
                <a:srgbClr val="BF0000"/>
              </a:gs>
            </a:gsLst>
            <a:lin ang="5400000"/>
          </a:gradFill>
          <a:ln w="25400">
            <a:noFill/>
            <a:round/>
            <a:headEnd/>
            <a:tailEnd/>
          </a:ln>
          <a:effectLst>
            <a:outerShdw dist="38100" dir="2700000" algn="tl" rotWithShape="0">
              <a:srgbClr val="808080">
                <a:alpha val="39999"/>
              </a:srgbClr>
            </a:outerShdw>
          </a:effectLst>
        </p:spPr>
        <p:txBody>
          <a:bodyPr lIns="0" tIns="0" rIns="0" bIns="0"/>
          <a:lstStyle/>
          <a:p>
            <a:pPr algn="ctr" defTabSz="911225">
              <a:buClr>
                <a:srgbClr val="009688"/>
              </a:buClr>
            </a:pPr>
            <a:r>
              <a:rPr lang="en-US" sz="1400" b="1">
                <a:solidFill>
                  <a:schemeClr val="bg1"/>
                </a:solidFill>
                <a:effectLst>
                  <a:outerShdw blurRad="38100" dist="38100" dir="2700000" algn="tl">
                    <a:srgbClr val="000000"/>
                  </a:outerShdw>
                </a:effectLst>
                <a:cs typeface="Arial" pitchFamily="34" charset="0"/>
              </a:rPr>
              <a:t>Financial Management</a:t>
            </a:r>
          </a:p>
        </p:txBody>
      </p:sp>
      <p:sp>
        <p:nvSpPr>
          <p:cNvPr id="162" name="Rounded Rectangle 161"/>
          <p:cNvSpPr>
            <a:spLocks noChangeArrowheads="1"/>
          </p:cNvSpPr>
          <p:nvPr/>
        </p:nvSpPr>
        <p:spPr bwMode="auto">
          <a:xfrm>
            <a:off x="111125" y="1711325"/>
            <a:ext cx="942975"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General Ledger</a:t>
            </a:r>
          </a:p>
        </p:txBody>
      </p:sp>
      <p:sp>
        <p:nvSpPr>
          <p:cNvPr id="163" name="Rounded Rectangle 162"/>
          <p:cNvSpPr>
            <a:spLocks noChangeArrowheads="1"/>
          </p:cNvSpPr>
          <p:nvPr/>
        </p:nvSpPr>
        <p:spPr bwMode="auto">
          <a:xfrm>
            <a:off x="1069975" y="1711325"/>
            <a:ext cx="941388"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Accounts Payable</a:t>
            </a:r>
          </a:p>
        </p:txBody>
      </p:sp>
      <p:sp>
        <p:nvSpPr>
          <p:cNvPr id="164" name="Rounded Rectangle 163"/>
          <p:cNvSpPr>
            <a:spLocks noChangeArrowheads="1"/>
          </p:cNvSpPr>
          <p:nvPr/>
        </p:nvSpPr>
        <p:spPr bwMode="auto">
          <a:xfrm>
            <a:off x="2028825" y="1711325"/>
            <a:ext cx="941388"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Asset </a:t>
            </a:r>
            <a:br>
              <a:rPr lang="en-US" sz="1000" dirty="0">
                <a:ea typeface="+mn-ea"/>
                <a:cs typeface="Arial" pitchFamily="34" charset="0"/>
              </a:rPr>
            </a:br>
            <a:r>
              <a:rPr lang="en-US" sz="1000" dirty="0">
                <a:ea typeface="+mn-ea"/>
                <a:cs typeface="Arial" pitchFamily="34" charset="0"/>
              </a:rPr>
              <a:t>Mgmt</a:t>
            </a:r>
          </a:p>
        </p:txBody>
      </p:sp>
      <p:sp>
        <p:nvSpPr>
          <p:cNvPr id="165" name="Rounded Rectangle 164"/>
          <p:cNvSpPr>
            <a:spLocks noChangeArrowheads="1"/>
          </p:cNvSpPr>
          <p:nvPr/>
        </p:nvSpPr>
        <p:spPr bwMode="auto">
          <a:xfrm>
            <a:off x="111125" y="2236788"/>
            <a:ext cx="942975" cy="493712"/>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Payments &amp;</a:t>
            </a:r>
            <a:br>
              <a:rPr lang="en-US" sz="1000" dirty="0">
                <a:ea typeface="+mn-ea"/>
                <a:cs typeface="Arial" pitchFamily="34" charset="0"/>
              </a:rPr>
            </a:br>
            <a:r>
              <a:rPr lang="en-US" sz="1000" dirty="0">
                <a:ea typeface="+mn-ea"/>
                <a:cs typeface="Arial" pitchFamily="34" charset="0"/>
              </a:rPr>
              <a:t>Collections</a:t>
            </a:r>
          </a:p>
        </p:txBody>
      </p:sp>
      <p:sp>
        <p:nvSpPr>
          <p:cNvPr id="166" name="Rounded Rectangle 165"/>
          <p:cNvSpPr>
            <a:spLocks noChangeArrowheads="1"/>
          </p:cNvSpPr>
          <p:nvPr/>
        </p:nvSpPr>
        <p:spPr bwMode="auto">
          <a:xfrm>
            <a:off x="1069975" y="2236788"/>
            <a:ext cx="941388" cy="493712"/>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Accounts Receivable</a:t>
            </a:r>
          </a:p>
        </p:txBody>
      </p:sp>
      <p:sp>
        <p:nvSpPr>
          <p:cNvPr id="167" name="Rounded Rectangle 166"/>
          <p:cNvSpPr>
            <a:spLocks noChangeArrowheads="1"/>
          </p:cNvSpPr>
          <p:nvPr/>
        </p:nvSpPr>
        <p:spPr bwMode="auto">
          <a:xfrm>
            <a:off x="2028825" y="2236788"/>
            <a:ext cx="941388" cy="493712"/>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Cash &amp; </a:t>
            </a:r>
          </a:p>
          <a:p>
            <a:pPr algn="ctr">
              <a:defRPr/>
            </a:pPr>
            <a:r>
              <a:rPr lang="en-US" sz="1000" dirty="0">
                <a:ea typeface="+mn-ea"/>
                <a:cs typeface="Arial" pitchFamily="34" charset="0"/>
              </a:rPr>
              <a:t>Expense Mgmt</a:t>
            </a:r>
          </a:p>
        </p:txBody>
      </p:sp>
      <p:sp>
        <p:nvSpPr>
          <p:cNvPr id="168" name="Rounded Rectangle 167"/>
          <p:cNvSpPr>
            <a:spLocks noChangeArrowheads="1"/>
          </p:cNvSpPr>
          <p:nvPr/>
        </p:nvSpPr>
        <p:spPr bwMode="auto">
          <a:xfrm>
            <a:off x="111125" y="2760663"/>
            <a:ext cx="1419225"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Common Modules</a:t>
            </a:r>
          </a:p>
        </p:txBody>
      </p:sp>
      <p:sp>
        <p:nvSpPr>
          <p:cNvPr id="169" name="Rounded Rectangle 168"/>
          <p:cNvSpPr>
            <a:spLocks noChangeArrowheads="1"/>
          </p:cNvSpPr>
          <p:nvPr/>
        </p:nvSpPr>
        <p:spPr bwMode="auto">
          <a:xfrm>
            <a:off x="1546225" y="2760663"/>
            <a:ext cx="1423988"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Integrated BI, Social &amp; </a:t>
            </a:r>
            <a:br>
              <a:rPr lang="en-US" sz="1000" dirty="0">
                <a:ea typeface="+mn-ea"/>
                <a:cs typeface="Arial" pitchFamily="34" charset="0"/>
              </a:rPr>
            </a:br>
            <a:r>
              <a:rPr lang="en-US" sz="1000" dirty="0">
                <a:ea typeface="+mn-ea"/>
                <a:cs typeface="Arial" pitchFamily="34" charset="0"/>
              </a:rPr>
              <a:t>Extensibility  </a:t>
            </a:r>
          </a:p>
        </p:txBody>
      </p:sp>
      <p:sp>
        <p:nvSpPr>
          <p:cNvPr id="152" name="Rounded Rectangle 151"/>
          <p:cNvSpPr>
            <a:spLocks noChangeArrowheads="1"/>
          </p:cNvSpPr>
          <p:nvPr/>
        </p:nvSpPr>
        <p:spPr bwMode="auto">
          <a:xfrm>
            <a:off x="3121025" y="1365250"/>
            <a:ext cx="2901950" cy="1951038"/>
          </a:xfrm>
          <a:prstGeom prst="roundRect">
            <a:avLst>
              <a:gd name="adj" fmla="val 8856"/>
            </a:avLst>
          </a:prstGeom>
          <a:gradFill rotWithShape="0">
            <a:gsLst>
              <a:gs pos="0">
                <a:schemeClr val="tx2"/>
              </a:gs>
              <a:gs pos="100000">
                <a:srgbClr val="BF0000"/>
              </a:gs>
            </a:gsLst>
            <a:lin ang="5400000"/>
          </a:gradFill>
          <a:ln w="25400">
            <a:noFill/>
            <a:round/>
            <a:headEnd/>
            <a:tailEnd/>
          </a:ln>
          <a:effectLst>
            <a:outerShdw dist="38100" dir="2700000" algn="tl" rotWithShape="0">
              <a:srgbClr val="808080">
                <a:alpha val="39999"/>
              </a:srgbClr>
            </a:outerShdw>
          </a:effectLst>
        </p:spPr>
        <p:txBody>
          <a:bodyPr lIns="0" tIns="0" rIns="0" bIns="0"/>
          <a:lstStyle/>
          <a:p>
            <a:pPr algn="ctr" defTabSz="911225">
              <a:buClr>
                <a:srgbClr val="009688"/>
              </a:buClr>
            </a:pPr>
            <a:r>
              <a:rPr lang="en-US" sz="1400" b="1">
                <a:solidFill>
                  <a:schemeClr val="bg1"/>
                </a:solidFill>
                <a:effectLst>
                  <a:outerShdw blurRad="38100" dist="38100" dir="2700000" algn="tl">
                    <a:srgbClr val="000000"/>
                  </a:outerShdw>
                </a:effectLst>
                <a:cs typeface="Arial" pitchFamily="34" charset="0"/>
              </a:rPr>
              <a:t>Human Capital Management</a:t>
            </a:r>
          </a:p>
        </p:txBody>
      </p:sp>
      <p:sp>
        <p:nvSpPr>
          <p:cNvPr id="153" name="Rounded Rectangle 152"/>
          <p:cNvSpPr>
            <a:spLocks noChangeArrowheads="1"/>
          </p:cNvSpPr>
          <p:nvPr/>
        </p:nvSpPr>
        <p:spPr bwMode="auto">
          <a:xfrm>
            <a:off x="3143250" y="1708150"/>
            <a:ext cx="941388"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Global Human Resources</a:t>
            </a:r>
          </a:p>
        </p:txBody>
      </p:sp>
      <p:sp>
        <p:nvSpPr>
          <p:cNvPr id="154" name="Rounded Rectangle 153"/>
          <p:cNvSpPr>
            <a:spLocks noChangeArrowheads="1"/>
          </p:cNvSpPr>
          <p:nvPr/>
        </p:nvSpPr>
        <p:spPr bwMode="auto">
          <a:xfrm>
            <a:off x="4100513" y="1708150"/>
            <a:ext cx="942975"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Workforce Lifecycle Mgmt</a:t>
            </a:r>
          </a:p>
        </p:txBody>
      </p:sp>
      <p:sp>
        <p:nvSpPr>
          <p:cNvPr id="155" name="Rounded Rectangle 154"/>
          <p:cNvSpPr>
            <a:spLocks noChangeArrowheads="1"/>
          </p:cNvSpPr>
          <p:nvPr/>
        </p:nvSpPr>
        <p:spPr bwMode="auto">
          <a:xfrm>
            <a:off x="5059363" y="1708150"/>
            <a:ext cx="941387"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Benefits</a:t>
            </a:r>
          </a:p>
        </p:txBody>
      </p:sp>
      <p:sp>
        <p:nvSpPr>
          <p:cNvPr id="156" name="Rounded Rectangle 155"/>
          <p:cNvSpPr>
            <a:spLocks noChangeArrowheads="1"/>
          </p:cNvSpPr>
          <p:nvPr/>
        </p:nvSpPr>
        <p:spPr bwMode="auto">
          <a:xfrm>
            <a:off x="3143250" y="2233613"/>
            <a:ext cx="941388"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Workforce Compensation</a:t>
            </a:r>
          </a:p>
        </p:txBody>
      </p:sp>
      <p:sp>
        <p:nvSpPr>
          <p:cNvPr id="157" name="Rounded Rectangle 156"/>
          <p:cNvSpPr>
            <a:spLocks noChangeArrowheads="1"/>
          </p:cNvSpPr>
          <p:nvPr/>
        </p:nvSpPr>
        <p:spPr bwMode="auto">
          <a:xfrm>
            <a:off x="4100513" y="2233613"/>
            <a:ext cx="942975"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Talent </a:t>
            </a:r>
            <a:br>
              <a:rPr lang="en-US" sz="1000" dirty="0">
                <a:ea typeface="+mn-ea"/>
                <a:cs typeface="Arial" pitchFamily="34" charset="0"/>
              </a:rPr>
            </a:br>
            <a:r>
              <a:rPr lang="en-US" sz="1000" dirty="0">
                <a:ea typeface="+mn-ea"/>
                <a:cs typeface="Arial" pitchFamily="34" charset="0"/>
              </a:rPr>
              <a:t>Review</a:t>
            </a:r>
          </a:p>
        </p:txBody>
      </p:sp>
      <p:sp>
        <p:nvSpPr>
          <p:cNvPr id="158" name="Rounded Rectangle 157"/>
          <p:cNvSpPr>
            <a:spLocks noChangeArrowheads="1"/>
          </p:cNvSpPr>
          <p:nvPr/>
        </p:nvSpPr>
        <p:spPr bwMode="auto">
          <a:xfrm>
            <a:off x="5059363" y="2233613"/>
            <a:ext cx="941387"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Performance </a:t>
            </a:r>
            <a:br>
              <a:rPr lang="en-US" sz="1000" dirty="0">
                <a:ea typeface="+mn-ea"/>
                <a:cs typeface="Arial" pitchFamily="34" charset="0"/>
              </a:rPr>
            </a:br>
            <a:r>
              <a:rPr lang="en-US" sz="1000" dirty="0">
                <a:ea typeface="+mn-ea"/>
                <a:cs typeface="Arial" pitchFamily="34" charset="0"/>
              </a:rPr>
              <a:t>&amp; Goal Mgmt</a:t>
            </a:r>
          </a:p>
        </p:txBody>
      </p:sp>
      <p:sp>
        <p:nvSpPr>
          <p:cNvPr id="143" name="Rounded Rectangle 142"/>
          <p:cNvSpPr>
            <a:spLocks noChangeArrowheads="1"/>
          </p:cNvSpPr>
          <p:nvPr/>
        </p:nvSpPr>
        <p:spPr bwMode="auto">
          <a:xfrm>
            <a:off x="6151563" y="1390650"/>
            <a:ext cx="2903537" cy="1951038"/>
          </a:xfrm>
          <a:prstGeom prst="roundRect">
            <a:avLst>
              <a:gd name="adj" fmla="val 8856"/>
            </a:avLst>
          </a:prstGeom>
          <a:gradFill rotWithShape="0">
            <a:gsLst>
              <a:gs pos="0">
                <a:schemeClr val="tx2"/>
              </a:gs>
              <a:gs pos="100000">
                <a:srgbClr val="BF0000"/>
              </a:gs>
            </a:gsLst>
            <a:lin ang="5400000"/>
          </a:gradFill>
          <a:ln w="25400">
            <a:noFill/>
            <a:round/>
            <a:headEnd/>
            <a:tailEnd/>
          </a:ln>
          <a:effectLst>
            <a:outerShdw dist="38100" dir="2700000" algn="tl" rotWithShape="0">
              <a:srgbClr val="808080">
                <a:alpha val="39999"/>
              </a:srgbClr>
            </a:outerShdw>
          </a:effectLst>
        </p:spPr>
        <p:txBody>
          <a:bodyPr lIns="0" tIns="0" rIns="0" bIns="0"/>
          <a:lstStyle/>
          <a:p>
            <a:pPr algn="ctr" defTabSz="911225">
              <a:buClr>
                <a:srgbClr val="009688"/>
              </a:buClr>
            </a:pPr>
            <a:r>
              <a:rPr lang="en-US" sz="1400" b="1">
                <a:solidFill>
                  <a:schemeClr val="bg1"/>
                </a:solidFill>
                <a:effectLst>
                  <a:outerShdw blurRad="38100" dist="38100" dir="2700000" algn="tl">
                    <a:srgbClr val="000000"/>
                  </a:outerShdw>
                </a:effectLst>
                <a:cs typeface="Arial" pitchFamily="34" charset="0"/>
              </a:rPr>
              <a:t>Supply Chain Management</a:t>
            </a:r>
          </a:p>
        </p:txBody>
      </p:sp>
      <p:sp>
        <p:nvSpPr>
          <p:cNvPr id="144" name="Rounded Rectangle 143"/>
          <p:cNvSpPr>
            <a:spLocks noChangeArrowheads="1"/>
          </p:cNvSpPr>
          <p:nvPr/>
        </p:nvSpPr>
        <p:spPr bwMode="auto">
          <a:xfrm>
            <a:off x="6173788" y="1733550"/>
            <a:ext cx="941387"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Product Master Data Mgmt</a:t>
            </a:r>
          </a:p>
        </p:txBody>
      </p:sp>
      <p:sp>
        <p:nvSpPr>
          <p:cNvPr id="145" name="Rounded Rectangle 144"/>
          <p:cNvSpPr>
            <a:spLocks noChangeArrowheads="1"/>
          </p:cNvSpPr>
          <p:nvPr/>
        </p:nvSpPr>
        <p:spPr bwMode="auto">
          <a:xfrm>
            <a:off x="7132638" y="1733550"/>
            <a:ext cx="941387"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lnSpc>
                <a:spcPts val="900"/>
              </a:lnSpc>
              <a:defRPr/>
            </a:pPr>
            <a:r>
              <a:rPr lang="en-US" sz="1000" dirty="0">
                <a:ea typeface="+mn-ea"/>
                <a:cs typeface="Arial" pitchFamily="34" charset="0"/>
              </a:rPr>
              <a:t>Distributed </a:t>
            </a:r>
            <a:br>
              <a:rPr lang="en-US" sz="1000" dirty="0">
                <a:ea typeface="+mn-ea"/>
                <a:cs typeface="Arial" pitchFamily="34" charset="0"/>
              </a:rPr>
            </a:br>
            <a:r>
              <a:rPr lang="en-US" sz="1000" dirty="0">
                <a:ea typeface="+mn-ea"/>
                <a:cs typeface="Arial" pitchFamily="34" charset="0"/>
              </a:rPr>
              <a:t>Order Orchestration</a:t>
            </a:r>
          </a:p>
        </p:txBody>
      </p:sp>
      <p:sp>
        <p:nvSpPr>
          <p:cNvPr id="146" name="Rounded Rectangle 145"/>
          <p:cNvSpPr>
            <a:spLocks noChangeArrowheads="1"/>
          </p:cNvSpPr>
          <p:nvPr/>
        </p:nvSpPr>
        <p:spPr bwMode="auto">
          <a:xfrm>
            <a:off x="8089900" y="1733550"/>
            <a:ext cx="942975"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Global Order Promising</a:t>
            </a:r>
          </a:p>
        </p:txBody>
      </p:sp>
      <p:sp>
        <p:nvSpPr>
          <p:cNvPr id="147" name="Rounded Rectangle 146"/>
          <p:cNvSpPr>
            <a:spLocks noChangeArrowheads="1"/>
          </p:cNvSpPr>
          <p:nvPr/>
        </p:nvSpPr>
        <p:spPr bwMode="auto">
          <a:xfrm>
            <a:off x="6173788" y="2259013"/>
            <a:ext cx="941387"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defTabSz="911225">
              <a:lnSpc>
                <a:spcPts val="1000"/>
              </a:lnSpc>
              <a:buClr>
                <a:srgbClr val="667263"/>
              </a:buClr>
              <a:defRPr/>
            </a:pPr>
            <a:r>
              <a:rPr lang="en-US" sz="1000" dirty="0">
                <a:solidFill>
                  <a:srgbClr val="000000"/>
                </a:solidFill>
                <a:ea typeface="+mn-ea"/>
                <a:cs typeface="Arial" pitchFamily="34" charset="0"/>
              </a:rPr>
              <a:t>Inventory</a:t>
            </a:r>
            <a:br>
              <a:rPr lang="en-US" sz="1000" dirty="0">
                <a:solidFill>
                  <a:srgbClr val="000000"/>
                </a:solidFill>
                <a:ea typeface="+mn-ea"/>
                <a:cs typeface="Arial" pitchFamily="34" charset="0"/>
              </a:rPr>
            </a:br>
            <a:r>
              <a:rPr lang="en-US" sz="1000" dirty="0">
                <a:solidFill>
                  <a:srgbClr val="000000"/>
                </a:solidFill>
                <a:ea typeface="+mn-ea"/>
                <a:cs typeface="Arial" pitchFamily="34" charset="0"/>
              </a:rPr>
              <a:t>Mgmt</a:t>
            </a:r>
          </a:p>
        </p:txBody>
      </p:sp>
      <p:sp>
        <p:nvSpPr>
          <p:cNvPr id="148" name="Rounded Rectangle 147"/>
          <p:cNvSpPr>
            <a:spLocks noChangeArrowheads="1"/>
          </p:cNvSpPr>
          <p:nvPr/>
        </p:nvSpPr>
        <p:spPr bwMode="auto">
          <a:xfrm>
            <a:off x="7132638" y="2259013"/>
            <a:ext cx="941387"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Cost </a:t>
            </a:r>
            <a:br>
              <a:rPr lang="en-US" sz="1000" dirty="0">
                <a:ea typeface="+mn-ea"/>
                <a:cs typeface="Arial" pitchFamily="34" charset="0"/>
              </a:rPr>
            </a:br>
            <a:r>
              <a:rPr lang="en-US" sz="1000" dirty="0">
                <a:ea typeface="+mn-ea"/>
                <a:cs typeface="Arial" pitchFamily="34" charset="0"/>
              </a:rPr>
              <a:t>Mgmt</a:t>
            </a:r>
          </a:p>
        </p:txBody>
      </p:sp>
      <p:sp>
        <p:nvSpPr>
          <p:cNvPr id="149" name="Rounded Rectangle 148"/>
          <p:cNvSpPr>
            <a:spLocks noChangeArrowheads="1"/>
          </p:cNvSpPr>
          <p:nvPr/>
        </p:nvSpPr>
        <p:spPr bwMode="auto">
          <a:xfrm>
            <a:off x="8089900" y="2259013"/>
            <a:ext cx="942975"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Shipping &amp; Receiving</a:t>
            </a:r>
          </a:p>
        </p:txBody>
      </p:sp>
      <p:sp>
        <p:nvSpPr>
          <p:cNvPr id="150" name="Rounded Rectangle 149"/>
          <p:cNvSpPr>
            <a:spLocks noChangeArrowheads="1"/>
          </p:cNvSpPr>
          <p:nvPr/>
        </p:nvSpPr>
        <p:spPr bwMode="auto">
          <a:xfrm>
            <a:off x="6161088" y="2782888"/>
            <a:ext cx="2857500"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Integrated BI, Social &amp; Extensibility  </a:t>
            </a:r>
          </a:p>
        </p:txBody>
      </p:sp>
      <p:sp>
        <p:nvSpPr>
          <p:cNvPr id="223" name="Rounded Rectangle 222"/>
          <p:cNvSpPr>
            <a:spLocks noChangeArrowheads="1"/>
          </p:cNvSpPr>
          <p:nvPr/>
        </p:nvSpPr>
        <p:spPr bwMode="auto">
          <a:xfrm>
            <a:off x="88900" y="3424238"/>
            <a:ext cx="2903538" cy="1951037"/>
          </a:xfrm>
          <a:prstGeom prst="roundRect">
            <a:avLst>
              <a:gd name="adj" fmla="val 8856"/>
            </a:avLst>
          </a:prstGeom>
          <a:gradFill rotWithShape="0">
            <a:gsLst>
              <a:gs pos="0">
                <a:schemeClr val="tx2"/>
              </a:gs>
              <a:gs pos="100000">
                <a:srgbClr val="BF0000"/>
              </a:gs>
            </a:gsLst>
            <a:lin ang="5400000"/>
          </a:gradFill>
          <a:ln w="25400">
            <a:noFill/>
            <a:round/>
            <a:headEnd/>
            <a:tailEnd/>
          </a:ln>
          <a:effectLst>
            <a:outerShdw dist="38100" dir="2700000" algn="tl" rotWithShape="0">
              <a:srgbClr val="808080">
                <a:alpha val="39999"/>
              </a:srgbClr>
            </a:outerShdw>
          </a:effectLst>
        </p:spPr>
        <p:txBody>
          <a:bodyPr lIns="0" tIns="0" rIns="0" bIns="0"/>
          <a:lstStyle/>
          <a:p>
            <a:pPr algn="ctr" defTabSz="911225">
              <a:buClr>
                <a:srgbClr val="009688"/>
              </a:buClr>
            </a:pPr>
            <a:r>
              <a:rPr lang="en-US" sz="1400" b="1">
                <a:solidFill>
                  <a:schemeClr val="bg1"/>
                </a:solidFill>
                <a:effectLst>
                  <a:outerShdw blurRad="38100" dist="38100" dir="2700000" algn="tl">
                    <a:srgbClr val="000000"/>
                  </a:outerShdw>
                </a:effectLst>
                <a:cs typeface="Arial" pitchFamily="34" charset="0"/>
              </a:rPr>
              <a:t>Project Portfolio Management</a:t>
            </a:r>
          </a:p>
        </p:txBody>
      </p:sp>
      <p:sp>
        <p:nvSpPr>
          <p:cNvPr id="224" name="Rounded Rectangle 223"/>
          <p:cNvSpPr>
            <a:spLocks noChangeArrowheads="1"/>
          </p:cNvSpPr>
          <p:nvPr/>
        </p:nvSpPr>
        <p:spPr bwMode="auto">
          <a:xfrm>
            <a:off x="111125" y="3767138"/>
            <a:ext cx="942975" cy="493712"/>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Project </a:t>
            </a:r>
            <a:br>
              <a:rPr lang="en-US" sz="1000" dirty="0">
                <a:ea typeface="+mn-ea"/>
                <a:cs typeface="Arial" pitchFamily="34" charset="0"/>
              </a:rPr>
            </a:br>
            <a:r>
              <a:rPr lang="en-US" sz="1000" dirty="0">
                <a:ea typeface="+mn-ea"/>
                <a:cs typeface="Arial" pitchFamily="34" charset="0"/>
              </a:rPr>
              <a:t>Costing</a:t>
            </a:r>
          </a:p>
        </p:txBody>
      </p:sp>
      <p:sp>
        <p:nvSpPr>
          <p:cNvPr id="225" name="Rounded Rectangle 224"/>
          <p:cNvSpPr>
            <a:spLocks noChangeArrowheads="1"/>
          </p:cNvSpPr>
          <p:nvPr/>
        </p:nvSpPr>
        <p:spPr bwMode="auto">
          <a:xfrm>
            <a:off x="1069975" y="3767138"/>
            <a:ext cx="941388" cy="493712"/>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Project</a:t>
            </a:r>
            <a:br>
              <a:rPr lang="en-US" sz="1000" dirty="0">
                <a:ea typeface="+mn-ea"/>
                <a:cs typeface="Arial" pitchFamily="34" charset="0"/>
              </a:rPr>
            </a:br>
            <a:r>
              <a:rPr lang="en-US" sz="1000" dirty="0">
                <a:ea typeface="+mn-ea"/>
                <a:cs typeface="Arial" pitchFamily="34" charset="0"/>
              </a:rPr>
              <a:t>Billing</a:t>
            </a:r>
          </a:p>
        </p:txBody>
      </p:sp>
      <p:sp>
        <p:nvSpPr>
          <p:cNvPr id="226" name="Rounded Rectangle 225"/>
          <p:cNvSpPr>
            <a:spLocks noChangeArrowheads="1"/>
          </p:cNvSpPr>
          <p:nvPr/>
        </p:nvSpPr>
        <p:spPr bwMode="auto">
          <a:xfrm>
            <a:off x="2028825" y="3767138"/>
            <a:ext cx="941388" cy="493712"/>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lnSpc>
                <a:spcPts val="900"/>
              </a:lnSpc>
              <a:defRPr/>
            </a:pPr>
            <a:r>
              <a:rPr lang="en-US" sz="900" dirty="0">
                <a:ea typeface="+mn-ea"/>
                <a:cs typeface="Arial" pitchFamily="34" charset="0"/>
              </a:rPr>
              <a:t>Project Performance Reporting</a:t>
            </a:r>
          </a:p>
        </p:txBody>
      </p:sp>
      <p:sp>
        <p:nvSpPr>
          <p:cNvPr id="227" name="Rounded Rectangle 226"/>
          <p:cNvSpPr>
            <a:spLocks noChangeArrowheads="1"/>
          </p:cNvSpPr>
          <p:nvPr/>
        </p:nvSpPr>
        <p:spPr bwMode="auto">
          <a:xfrm>
            <a:off x="111125" y="4291013"/>
            <a:ext cx="942975"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Project Control</a:t>
            </a:r>
          </a:p>
        </p:txBody>
      </p:sp>
      <p:sp>
        <p:nvSpPr>
          <p:cNvPr id="228" name="Rounded Rectangle 227"/>
          <p:cNvSpPr>
            <a:spLocks noChangeArrowheads="1"/>
          </p:cNvSpPr>
          <p:nvPr/>
        </p:nvSpPr>
        <p:spPr bwMode="auto">
          <a:xfrm>
            <a:off x="1069975" y="4291013"/>
            <a:ext cx="941388"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lnSpc>
                <a:spcPts val="900"/>
              </a:lnSpc>
              <a:defRPr/>
            </a:pPr>
            <a:r>
              <a:rPr lang="en-US" sz="1000" dirty="0">
                <a:ea typeface="+mn-ea"/>
                <a:cs typeface="Arial" pitchFamily="34" charset="0"/>
              </a:rPr>
              <a:t>Project Integration Gateway</a:t>
            </a:r>
          </a:p>
        </p:txBody>
      </p:sp>
      <p:sp>
        <p:nvSpPr>
          <p:cNvPr id="229" name="Rounded Rectangle 228"/>
          <p:cNvSpPr>
            <a:spLocks noChangeArrowheads="1"/>
          </p:cNvSpPr>
          <p:nvPr/>
        </p:nvSpPr>
        <p:spPr bwMode="auto">
          <a:xfrm>
            <a:off x="2028825" y="4291013"/>
            <a:ext cx="941388"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Project Contracts</a:t>
            </a:r>
          </a:p>
        </p:txBody>
      </p:sp>
      <p:sp>
        <p:nvSpPr>
          <p:cNvPr id="231" name="Rounded Rectangle 230"/>
          <p:cNvSpPr>
            <a:spLocks noChangeArrowheads="1"/>
          </p:cNvSpPr>
          <p:nvPr/>
        </p:nvSpPr>
        <p:spPr bwMode="auto">
          <a:xfrm>
            <a:off x="111125" y="4816475"/>
            <a:ext cx="2859088" cy="493713"/>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Integrated BI, Social &amp; Extensibility  </a:t>
            </a:r>
          </a:p>
        </p:txBody>
      </p:sp>
      <p:sp>
        <p:nvSpPr>
          <p:cNvPr id="214" name="Rounded Rectangle 213"/>
          <p:cNvSpPr>
            <a:spLocks noChangeArrowheads="1"/>
          </p:cNvSpPr>
          <p:nvPr/>
        </p:nvSpPr>
        <p:spPr bwMode="auto">
          <a:xfrm>
            <a:off x="3121025" y="3421063"/>
            <a:ext cx="2901950" cy="1951037"/>
          </a:xfrm>
          <a:prstGeom prst="roundRect">
            <a:avLst>
              <a:gd name="adj" fmla="val 8856"/>
            </a:avLst>
          </a:prstGeom>
          <a:gradFill rotWithShape="0">
            <a:gsLst>
              <a:gs pos="0">
                <a:schemeClr val="tx2"/>
              </a:gs>
              <a:gs pos="100000">
                <a:srgbClr val="BF0000"/>
              </a:gs>
            </a:gsLst>
            <a:lin ang="5400000"/>
          </a:gradFill>
          <a:ln w="25400">
            <a:noFill/>
            <a:round/>
            <a:headEnd/>
            <a:tailEnd/>
          </a:ln>
          <a:effectLst>
            <a:outerShdw dist="38100" dir="2700000" algn="tl" rotWithShape="0">
              <a:srgbClr val="808080">
                <a:alpha val="39999"/>
              </a:srgbClr>
            </a:outerShdw>
          </a:effectLst>
        </p:spPr>
        <p:txBody>
          <a:bodyPr lIns="0" tIns="0" rIns="0" bIns="0"/>
          <a:lstStyle/>
          <a:p>
            <a:pPr algn="ctr" defTabSz="911225">
              <a:buClr>
                <a:srgbClr val="009688"/>
              </a:buClr>
            </a:pPr>
            <a:r>
              <a:rPr lang="en-US" sz="1400" b="1">
                <a:solidFill>
                  <a:schemeClr val="bg1"/>
                </a:solidFill>
                <a:effectLst>
                  <a:outerShdw blurRad="38100" dist="38100" dir="2700000" algn="tl">
                    <a:srgbClr val="000000"/>
                  </a:outerShdw>
                </a:effectLst>
                <a:cs typeface="Arial" pitchFamily="34" charset="0"/>
              </a:rPr>
              <a:t>Procurement</a:t>
            </a:r>
          </a:p>
        </p:txBody>
      </p:sp>
      <p:sp>
        <p:nvSpPr>
          <p:cNvPr id="215" name="Rounded Rectangle 214"/>
          <p:cNvSpPr>
            <a:spLocks noChangeArrowheads="1"/>
          </p:cNvSpPr>
          <p:nvPr/>
        </p:nvSpPr>
        <p:spPr bwMode="auto">
          <a:xfrm>
            <a:off x="3143250" y="3763963"/>
            <a:ext cx="941388"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Purchasing</a:t>
            </a:r>
          </a:p>
        </p:txBody>
      </p:sp>
      <p:sp>
        <p:nvSpPr>
          <p:cNvPr id="216" name="Rounded Rectangle 215"/>
          <p:cNvSpPr>
            <a:spLocks noChangeArrowheads="1"/>
          </p:cNvSpPr>
          <p:nvPr/>
        </p:nvSpPr>
        <p:spPr bwMode="auto">
          <a:xfrm>
            <a:off x="4100513" y="3763963"/>
            <a:ext cx="942975"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Self-service Procurement</a:t>
            </a:r>
          </a:p>
        </p:txBody>
      </p:sp>
      <p:sp>
        <p:nvSpPr>
          <p:cNvPr id="217" name="Rounded Rectangle 216"/>
          <p:cNvSpPr>
            <a:spLocks noChangeArrowheads="1"/>
          </p:cNvSpPr>
          <p:nvPr/>
        </p:nvSpPr>
        <p:spPr bwMode="auto">
          <a:xfrm>
            <a:off x="5059363" y="3763963"/>
            <a:ext cx="941387"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Sourcing</a:t>
            </a:r>
          </a:p>
        </p:txBody>
      </p:sp>
      <p:sp>
        <p:nvSpPr>
          <p:cNvPr id="218" name="Rounded Rectangle 217"/>
          <p:cNvSpPr>
            <a:spLocks noChangeArrowheads="1"/>
          </p:cNvSpPr>
          <p:nvPr/>
        </p:nvSpPr>
        <p:spPr bwMode="auto">
          <a:xfrm>
            <a:off x="3143250" y="4287838"/>
            <a:ext cx="941388"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Procurement Contracts</a:t>
            </a:r>
          </a:p>
        </p:txBody>
      </p:sp>
      <p:sp>
        <p:nvSpPr>
          <p:cNvPr id="219" name="Rounded Rectangle 218"/>
          <p:cNvSpPr>
            <a:spLocks noChangeArrowheads="1"/>
          </p:cNvSpPr>
          <p:nvPr/>
        </p:nvSpPr>
        <p:spPr bwMode="auto">
          <a:xfrm>
            <a:off x="4100513" y="4287838"/>
            <a:ext cx="942975"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Supplier </a:t>
            </a:r>
            <a:br>
              <a:rPr lang="en-US" sz="1000" dirty="0">
                <a:ea typeface="+mn-ea"/>
                <a:cs typeface="Arial" pitchFamily="34" charset="0"/>
              </a:rPr>
            </a:br>
            <a:r>
              <a:rPr lang="en-US" sz="1000" dirty="0">
                <a:ea typeface="+mn-ea"/>
                <a:cs typeface="Arial" pitchFamily="34" charset="0"/>
              </a:rPr>
              <a:t>Portal</a:t>
            </a:r>
          </a:p>
        </p:txBody>
      </p:sp>
      <p:sp>
        <p:nvSpPr>
          <p:cNvPr id="220" name="Rounded Rectangle 219"/>
          <p:cNvSpPr>
            <a:spLocks noChangeArrowheads="1"/>
          </p:cNvSpPr>
          <p:nvPr/>
        </p:nvSpPr>
        <p:spPr bwMode="auto">
          <a:xfrm>
            <a:off x="5059363" y="4287838"/>
            <a:ext cx="941387"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lnSpc>
                <a:spcPts val="900"/>
              </a:lnSpc>
              <a:defRPr/>
            </a:pPr>
            <a:r>
              <a:rPr lang="en-US" sz="1000" dirty="0">
                <a:ea typeface="+mn-ea"/>
                <a:cs typeface="Arial" pitchFamily="34" charset="0"/>
              </a:rPr>
              <a:t>Spend &amp; Performance Analysis</a:t>
            </a:r>
          </a:p>
        </p:txBody>
      </p:sp>
      <p:sp>
        <p:nvSpPr>
          <p:cNvPr id="221" name="Rounded Rectangle 220"/>
          <p:cNvSpPr>
            <a:spLocks noChangeArrowheads="1"/>
          </p:cNvSpPr>
          <p:nvPr/>
        </p:nvSpPr>
        <p:spPr bwMode="auto">
          <a:xfrm>
            <a:off x="3143250" y="4813300"/>
            <a:ext cx="2857500"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Integrated BI, Social &amp; Extensibility  </a:t>
            </a:r>
          </a:p>
        </p:txBody>
      </p:sp>
      <p:sp>
        <p:nvSpPr>
          <p:cNvPr id="205" name="Rounded Rectangle 204"/>
          <p:cNvSpPr>
            <a:spLocks noChangeArrowheads="1"/>
          </p:cNvSpPr>
          <p:nvPr/>
        </p:nvSpPr>
        <p:spPr bwMode="auto">
          <a:xfrm>
            <a:off x="6151563" y="3446463"/>
            <a:ext cx="2903537" cy="1951037"/>
          </a:xfrm>
          <a:prstGeom prst="roundRect">
            <a:avLst>
              <a:gd name="adj" fmla="val 8856"/>
            </a:avLst>
          </a:prstGeom>
          <a:gradFill rotWithShape="0">
            <a:gsLst>
              <a:gs pos="0">
                <a:schemeClr val="tx2"/>
              </a:gs>
              <a:gs pos="100000">
                <a:srgbClr val="BF0000"/>
              </a:gs>
            </a:gsLst>
            <a:lin ang="5400000"/>
          </a:gradFill>
          <a:ln w="25400">
            <a:noFill/>
            <a:round/>
            <a:headEnd/>
            <a:tailEnd/>
          </a:ln>
          <a:effectLst>
            <a:outerShdw dist="38100" dir="2700000" algn="tl" rotWithShape="0">
              <a:srgbClr val="808080">
                <a:alpha val="39999"/>
              </a:srgbClr>
            </a:outerShdw>
          </a:effectLst>
        </p:spPr>
        <p:txBody>
          <a:bodyPr lIns="0" tIns="0" rIns="0" bIns="0"/>
          <a:lstStyle/>
          <a:p>
            <a:pPr algn="ctr" defTabSz="911225">
              <a:buClr>
                <a:srgbClr val="009688"/>
              </a:buClr>
            </a:pPr>
            <a:r>
              <a:rPr lang="en-US" sz="1400" b="1">
                <a:solidFill>
                  <a:schemeClr val="bg1"/>
                </a:solidFill>
                <a:effectLst>
                  <a:outerShdw blurRad="38100" dist="38100" dir="2700000" algn="tl">
                    <a:srgbClr val="000000"/>
                  </a:outerShdw>
                </a:effectLst>
                <a:cs typeface="Arial" pitchFamily="34" charset="0"/>
              </a:rPr>
              <a:t>Customer Relationship Management</a:t>
            </a:r>
          </a:p>
        </p:txBody>
      </p:sp>
      <p:sp>
        <p:nvSpPr>
          <p:cNvPr id="206" name="Rounded Rectangle 205"/>
          <p:cNvSpPr>
            <a:spLocks noChangeArrowheads="1"/>
          </p:cNvSpPr>
          <p:nvPr/>
        </p:nvSpPr>
        <p:spPr bwMode="auto">
          <a:xfrm>
            <a:off x="6173788" y="3789363"/>
            <a:ext cx="941387"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Customer Master</a:t>
            </a:r>
          </a:p>
        </p:txBody>
      </p:sp>
      <p:sp>
        <p:nvSpPr>
          <p:cNvPr id="207" name="Rounded Rectangle 206"/>
          <p:cNvSpPr>
            <a:spLocks noChangeArrowheads="1"/>
          </p:cNvSpPr>
          <p:nvPr/>
        </p:nvSpPr>
        <p:spPr bwMode="auto">
          <a:xfrm>
            <a:off x="7132638" y="3789363"/>
            <a:ext cx="941387"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Sales</a:t>
            </a:r>
          </a:p>
        </p:txBody>
      </p:sp>
      <p:sp>
        <p:nvSpPr>
          <p:cNvPr id="208" name="Rounded Rectangle 207"/>
          <p:cNvSpPr>
            <a:spLocks noChangeArrowheads="1"/>
          </p:cNvSpPr>
          <p:nvPr/>
        </p:nvSpPr>
        <p:spPr bwMode="auto">
          <a:xfrm>
            <a:off x="8089900" y="3789363"/>
            <a:ext cx="942975"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Marketing</a:t>
            </a:r>
          </a:p>
        </p:txBody>
      </p:sp>
      <p:sp>
        <p:nvSpPr>
          <p:cNvPr id="209" name="Rounded Rectangle 208"/>
          <p:cNvSpPr>
            <a:spLocks noChangeArrowheads="1"/>
          </p:cNvSpPr>
          <p:nvPr/>
        </p:nvSpPr>
        <p:spPr bwMode="auto">
          <a:xfrm>
            <a:off x="6173788" y="4313238"/>
            <a:ext cx="941387"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Incentive</a:t>
            </a:r>
            <a:br>
              <a:rPr lang="en-US" sz="1000" dirty="0">
                <a:ea typeface="+mn-ea"/>
                <a:cs typeface="Arial" pitchFamily="34" charset="0"/>
              </a:rPr>
            </a:br>
            <a:r>
              <a:rPr lang="en-US" sz="1000" dirty="0">
                <a:ea typeface="+mn-ea"/>
                <a:cs typeface="Arial" pitchFamily="34" charset="0"/>
              </a:rPr>
              <a:t>Compensation</a:t>
            </a:r>
          </a:p>
        </p:txBody>
      </p:sp>
      <p:sp>
        <p:nvSpPr>
          <p:cNvPr id="210" name="Rounded Rectangle 209"/>
          <p:cNvSpPr>
            <a:spLocks noChangeArrowheads="1"/>
          </p:cNvSpPr>
          <p:nvPr/>
        </p:nvSpPr>
        <p:spPr bwMode="auto">
          <a:xfrm>
            <a:off x="7132638" y="4313238"/>
            <a:ext cx="941387"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lnSpc>
                <a:spcPts val="900"/>
              </a:lnSpc>
              <a:defRPr/>
            </a:pPr>
            <a:r>
              <a:rPr lang="en-US" sz="900" dirty="0">
                <a:ea typeface="+mn-ea"/>
                <a:cs typeface="Arial" pitchFamily="34" charset="0"/>
              </a:rPr>
              <a:t>Mobile &amp; Outlook Integration</a:t>
            </a:r>
          </a:p>
        </p:txBody>
      </p:sp>
      <p:sp>
        <p:nvSpPr>
          <p:cNvPr id="211" name="Rounded Rectangle 210"/>
          <p:cNvSpPr>
            <a:spLocks noChangeArrowheads="1"/>
          </p:cNvSpPr>
          <p:nvPr/>
        </p:nvSpPr>
        <p:spPr bwMode="auto">
          <a:xfrm>
            <a:off x="8089900" y="4313238"/>
            <a:ext cx="942975"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Territory &amp; Quota Mgmt</a:t>
            </a:r>
          </a:p>
        </p:txBody>
      </p:sp>
      <p:sp>
        <p:nvSpPr>
          <p:cNvPr id="212" name="Rounded Rectangle 211"/>
          <p:cNvSpPr>
            <a:spLocks noChangeArrowheads="1"/>
          </p:cNvSpPr>
          <p:nvPr/>
        </p:nvSpPr>
        <p:spPr bwMode="auto">
          <a:xfrm>
            <a:off x="6173788" y="4838700"/>
            <a:ext cx="2859087" cy="493713"/>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Integrated BI, Social &amp; Extensibility  </a:t>
            </a:r>
          </a:p>
        </p:txBody>
      </p:sp>
      <p:sp>
        <p:nvSpPr>
          <p:cNvPr id="232" name="Rounded Rectangle 231"/>
          <p:cNvSpPr>
            <a:spLocks noChangeArrowheads="1"/>
          </p:cNvSpPr>
          <p:nvPr/>
        </p:nvSpPr>
        <p:spPr bwMode="auto">
          <a:xfrm>
            <a:off x="3143250" y="2762250"/>
            <a:ext cx="941388"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Global</a:t>
            </a:r>
            <a:br>
              <a:rPr lang="en-US" sz="1000" dirty="0">
                <a:ea typeface="+mn-ea"/>
                <a:cs typeface="Arial" pitchFamily="34" charset="0"/>
              </a:rPr>
            </a:br>
            <a:r>
              <a:rPr lang="en-US" sz="1000" dirty="0">
                <a:ea typeface="+mn-ea"/>
                <a:cs typeface="Arial" pitchFamily="34" charset="0"/>
              </a:rPr>
              <a:t>Payroll</a:t>
            </a:r>
          </a:p>
        </p:txBody>
      </p:sp>
      <p:sp>
        <p:nvSpPr>
          <p:cNvPr id="233" name="Rounded Rectangle 232"/>
          <p:cNvSpPr>
            <a:spLocks noChangeArrowheads="1"/>
          </p:cNvSpPr>
          <p:nvPr/>
        </p:nvSpPr>
        <p:spPr bwMode="auto">
          <a:xfrm>
            <a:off x="4100513" y="2762250"/>
            <a:ext cx="942975"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Network @ Work</a:t>
            </a:r>
          </a:p>
        </p:txBody>
      </p:sp>
      <p:sp>
        <p:nvSpPr>
          <p:cNvPr id="234" name="Rounded Rectangle 233"/>
          <p:cNvSpPr>
            <a:spLocks noChangeArrowheads="1"/>
          </p:cNvSpPr>
          <p:nvPr/>
        </p:nvSpPr>
        <p:spPr bwMode="auto">
          <a:xfrm>
            <a:off x="5059363" y="2762250"/>
            <a:ext cx="941387"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lnSpc>
                <a:spcPts val="1000"/>
              </a:lnSpc>
              <a:defRPr/>
            </a:pPr>
            <a:r>
              <a:rPr lang="en-US" sz="1000" dirty="0">
                <a:ea typeface="+mn-ea"/>
                <a:cs typeface="Arial" pitchFamily="34" charset="0"/>
              </a:rPr>
              <a:t>Integrated BI, Social &amp; </a:t>
            </a:r>
            <a:br>
              <a:rPr lang="en-US" sz="1000" dirty="0">
                <a:ea typeface="+mn-ea"/>
                <a:cs typeface="Arial" pitchFamily="34" charset="0"/>
              </a:rPr>
            </a:br>
            <a:r>
              <a:rPr lang="en-US" sz="1000" dirty="0">
                <a:ea typeface="+mn-ea"/>
                <a:cs typeface="Arial" pitchFamily="34" charset="0"/>
              </a:rPr>
              <a:t>Extensibility  </a:t>
            </a:r>
          </a:p>
        </p:txBody>
      </p:sp>
      <p:sp>
        <p:nvSpPr>
          <p:cNvPr id="235" name="Rounded Rectangle 234"/>
          <p:cNvSpPr>
            <a:spLocks noChangeArrowheads="1"/>
          </p:cNvSpPr>
          <p:nvPr/>
        </p:nvSpPr>
        <p:spPr bwMode="auto">
          <a:xfrm>
            <a:off x="8089900" y="5530850"/>
            <a:ext cx="942975"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lnSpc>
                <a:spcPts val="1000"/>
              </a:lnSpc>
              <a:defRPr/>
            </a:pPr>
            <a:r>
              <a:rPr lang="en-US" sz="1000" dirty="0">
                <a:ea typeface="+mn-ea"/>
                <a:cs typeface="Arial" pitchFamily="34" charset="0"/>
              </a:rPr>
              <a:t>Integrated BI, Social &amp; </a:t>
            </a:r>
            <a:br>
              <a:rPr lang="en-US" sz="1000" dirty="0">
                <a:ea typeface="+mn-ea"/>
                <a:cs typeface="Arial" pitchFamily="34" charset="0"/>
              </a:rPr>
            </a:br>
            <a:r>
              <a:rPr lang="en-US" sz="1000" dirty="0">
                <a:ea typeface="+mn-ea"/>
                <a:cs typeface="Arial" pitchFamily="34" charset="0"/>
              </a:rPr>
              <a:t>Extensibility  </a:t>
            </a:r>
          </a:p>
        </p:txBody>
      </p:sp>
      <p:sp>
        <p:nvSpPr>
          <p:cNvPr id="236" name="Rounded Rectangle 235"/>
          <p:cNvSpPr>
            <a:spLocks noChangeArrowheads="1"/>
          </p:cNvSpPr>
          <p:nvPr/>
        </p:nvSpPr>
        <p:spPr bwMode="auto">
          <a:xfrm>
            <a:off x="4132263" y="5530850"/>
            <a:ext cx="941387"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Issue &amp; Risk Manager</a:t>
            </a:r>
          </a:p>
        </p:txBody>
      </p:sp>
      <p:sp>
        <p:nvSpPr>
          <p:cNvPr id="237" name="Rounded Rectangle 236"/>
          <p:cNvSpPr>
            <a:spLocks noChangeArrowheads="1"/>
          </p:cNvSpPr>
          <p:nvPr/>
        </p:nvSpPr>
        <p:spPr bwMode="auto">
          <a:xfrm>
            <a:off x="5121275" y="5530850"/>
            <a:ext cx="942975"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defTabSz="911225">
              <a:lnSpc>
                <a:spcPts val="1000"/>
              </a:lnSpc>
              <a:buClr>
                <a:srgbClr val="667263"/>
              </a:buClr>
              <a:defRPr/>
            </a:pPr>
            <a:r>
              <a:rPr lang="en-US" sz="1000" dirty="0">
                <a:solidFill>
                  <a:srgbClr val="000000"/>
                </a:solidFill>
                <a:ea typeface="+mn-ea"/>
                <a:cs typeface="Arial" pitchFamily="34" charset="0"/>
              </a:rPr>
              <a:t>Access </a:t>
            </a:r>
          </a:p>
          <a:p>
            <a:pPr algn="ctr" defTabSz="911225">
              <a:lnSpc>
                <a:spcPts val="1000"/>
              </a:lnSpc>
              <a:buClr>
                <a:srgbClr val="667263"/>
              </a:buClr>
              <a:defRPr/>
            </a:pPr>
            <a:r>
              <a:rPr lang="en-US" sz="1000" dirty="0">
                <a:solidFill>
                  <a:srgbClr val="000000"/>
                </a:solidFill>
                <a:ea typeface="+mn-ea"/>
                <a:cs typeface="Arial" pitchFamily="34" charset="0"/>
              </a:rPr>
              <a:t>Controls</a:t>
            </a:r>
          </a:p>
        </p:txBody>
      </p:sp>
      <p:sp>
        <p:nvSpPr>
          <p:cNvPr id="238" name="Rounded Rectangle 237"/>
          <p:cNvSpPr>
            <a:spLocks noChangeArrowheads="1"/>
          </p:cNvSpPr>
          <p:nvPr/>
        </p:nvSpPr>
        <p:spPr bwMode="auto">
          <a:xfrm>
            <a:off x="6111875" y="5530850"/>
            <a:ext cx="941388"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Transaction Controls</a:t>
            </a:r>
          </a:p>
        </p:txBody>
      </p:sp>
      <p:sp>
        <p:nvSpPr>
          <p:cNvPr id="239" name="Rounded Rectangle 238"/>
          <p:cNvSpPr>
            <a:spLocks noChangeArrowheads="1"/>
          </p:cNvSpPr>
          <p:nvPr/>
        </p:nvSpPr>
        <p:spPr bwMode="auto">
          <a:xfrm>
            <a:off x="7100888" y="5530850"/>
            <a:ext cx="941387"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Configuration Controls</a:t>
            </a:r>
          </a:p>
        </p:txBody>
      </p:sp>
      <p:sp>
        <p:nvSpPr>
          <p:cNvPr id="240" name="Rounded Rectangle 239"/>
          <p:cNvSpPr>
            <a:spLocks noChangeArrowheads="1"/>
          </p:cNvSpPr>
          <p:nvPr/>
        </p:nvSpPr>
        <p:spPr bwMode="auto">
          <a:xfrm>
            <a:off x="3143250" y="5530850"/>
            <a:ext cx="941388" cy="495300"/>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r>
              <a:rPr lang="en-US" sz="1000" dirty="0">
                <a:ea typeface="+mn-ea"/>
                <a:cs typeface="Arial" pitchFamily="34" charset="0"/>
              </a:rPr>
              <a:t>Financial Compliance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ea typeface="ＭＳ Ｐゴシック" pitchFamily="34" charset="-128"/>
              </a:rPr>
              <a:t>Fusion Applications  - Now Generally Available</a:t>
            </a:r>
          </a:p>
        </p:txBody>
      </p:sp>
      <p:sp>
        <p:nvSpPr>
          <p:cNvPr id="11" name="Rectangle 10"/>
          <p:cNvSpPr/>
          <p:nvPr/>
        </p:nvSpPr>
        <p:spPr>
          <a:xfrm>
            <a:off x="6228185" y="3061409"/>
            <a:ext cx="2787469" cy="1015663"/>
          </a:xfrm>
          <a:prstGeom prst="rect">
            <a:avLst/>
          </a:prstGeom>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6000"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cs typeface="Arial" pitchFamily="34" charset="0"/>
              </a:rPr>
              <a:t>11</a:t>
            </a:r>
            <a:r>
              <a:rPr lang="en-US" sz="6000" i="1"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cs typeface="Arial" pitchFamily="34" charset="0"/>
              </a:rPr>
              <a:t>g</a:t>
            </a:r>
          </a:p>
        </p:txBody>
      </p:sp>
      <p:sp>
        <p:nvSpPr>
          <p:cNvPr id="10" name="Right Arrow 9"/>
          <p:cNvSpPr>
            <a:spLocks noChangeArrowheads="1"/>
          </p:cNvSpPr>
          <p:nvPr/>
        </p:nvSpPr>
        <p:spPr bwMode="auto">
          <a:xfrm>
            <a:off x="0" y="3063875"/>
            <a:ext cx="6372225" cy="1055688"/>
          </a:xfrm>
          <a:prstGeom prst="rightArrow">
            <a:avLst>
              <a:gd name="adj1" fmla="val 65380"/>
              <a:gd name="adj2" fmla="val 65028"/>
            </a:avLst>
          </a:prstGeom>
          <a:gradFill rotWithShape="1">
            <a:gsLst>
              <a:gs pos="0">
                <a:schemeClr val="tx2"/>
              </a:gs>
              <a:gs pos="100000">
                <a:srgbClr val="BF0000"/>
              </a:gs>
            </a:gsLst>
            <a:lin ang="5400000" scaled="1"/>
          </a:gradFill>
          <a:ln w="25400">
            <a:noFill/>
            <a:miter lim="800000"/>
            <a:headEnd/>
            <a:tailEnd/>
          </a:ln>
          <a:effectLst>
            <a:outerShdw dist="38100" dir="2700000" algn="tl" rotWithShape="0">
              <a:srgbClr val="808080">
                <a:alpha val="39999"/>
              </a:srgbClr>
            </a:outerShdw>
          </a:effectLst>
        </p:spPr>
        <p:txBody>
          <a:bodyPr lIns="0" tIns="0" rIns="0" bIns="0"/>
          <a:lstStyle/>
          <a:p>
            <a:pPr>
              <a:defRPr/>
            </a:pPr>
            <a:endParaRPr lang="en-US" sz="1600" dirty="0">
              <a:ea typeface="+mn-ea"/>
              <a:cs typeface="Arial" pitchFamily="34" charset="0"/>
            </a:endParaRPr>
          </a:p>
        </p:txBody>
      </p:sp>
      <p:grpSp>
        <p:nvGrpSpPr>
          <p:cNvPr id="2" name="Group 48"/>
          <p:cNvGrpSpPr>
            <a:grpSpLocks/>
          </p:cNvGrpSpPr>
          <p:nvPr/>
        </p:nvGrpSpPr>
        <p:grpSpPr bwMode="auto">
          <a:xfrm>
            <a:off x="354013" y="1208088"/>
            <a:ext cx="1439862" cy="1706562"/>
            <a:chOff x="185197" y="1085811"/>
            <a:chExt cx="1440161" cy="1280466"/>
          </a:xfrm>
        </p:grpSpPr>
        <p:sp>
          <p:nvSpPr>
            <p:cNvPr id="14" name="Rounded Rectangle 13"/>
            <p:cNvSpPr>
              <a:spLocks noChangeArrowheads="1"/>
            </p:cNvSpPr>
            <p:nvPr/>
          </p:nvSpPr>
          <p:spPr bwMode="auto">
            <a:xfrm>
              <a:off x="185197" y="1085811"/>
              <a:ext cx="1440161" cy="1280466"/>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endParaRPr lang="en-US" sz="1000" dirty="0">
                <a:ea typeface="+mn-ea"/>
                <a:cs typeface="Arial" pitchFamily="34" charset="0"/>
              </a:endParaRPr>
            </a:p>
          </p:txBody>
        </p:sp>
        <p:sp>
          <p:nvSpPr>
            <p:cNvPr id="35878" name="TextBox 22"/>
            <p:cNvSpPr txBox="1">
              <a:spLocks noChangeArrowheads="1"/>
            </p:cNvSpPr>
            <p:nvPr/>
          </p:nvSpPr>
          <p:spPr bwMode="auto">
            <a:xfrm>
              <a:off x="185198" y="1706994"/>
              <a:ext cx="1440160" cy="415499"/>
            </a:xfrm>
            <a:prstGeom prst="rect">
              <a:avLst/>
            </a:prstGeom>
            <a:noFill/>
            <a:ln w="9525">
              <a:noFill/>
              <a:miter lim="800000"/>
              <a:headEnd/>
              <a:tailEnd/>
            </a:ln>
          </p:spPr>
          <p:txBody>
            <a:bodyPr lIns="0" tIns="0" rIns="0" bIns="0">
              <a:spAutoFit/>
            </a:bodyPr>
            <a:lstStyle/>
            <a:p>
              <a:pPr algn="ctr"/>
              <a:r>
                <a:rPr lang="en-US"/>
                <a:t>Customer Interactions</a:t>
              </a:r>
            </a:p>
          </p:txBody>
        </p:sp>
        <p:sp>
          <p:nvSpPr>
            <p:cNvPr id="35879" name="TextBox 12"/>
            <p:cNvSpPr txBox="1">
              <a:spLocks noChangeArrowheads="1"/>
            </p:cNvSpPr>
            <p:nvPr/>
          </p:nvSpPr>
          <p:spPr bwMode="auto">
            <a:xfrm>
              <a:off x="185197" y="1155350"/>
              <a:ext cx="1440161" cy="369332"/>
            </a:xfrm>
            <a:prstGeom prst="rect">
              <a:avLst/>
            </a:prstGeom>
            <a:noFill/>
            <a:ln w="9525">
              <a:noFill/>
              <a:miter lim="800000"/>
              <a:headEnd/>
              <a:tailEnd/>
            </a:ln>
          </p:spPr>
          <p:txBody>
            <a:bodyPr lIns="0" tIns="0" rIns="0" bIns="0">
              <a:spAutoFit/>
            </a:bodyPr>
            <a:lstStyle/>
            <a:p>
              <a:pPr algn="ctr"/>
              <a:r>
                <a:rPr lang="en-US" sz="3200" b="1"/>
                <a:t>10,000</a:t>
              </a:r>
            </a:p>
          </p:txBody>
        </p:sp>
      </p:grpSp>
      <p:grpSp>
        <p:nvGrpSpPr>
          <p:cNvPr id="3" name="Group 47"/>
          <p:cNvGrpSpPr>
            <a:grpSpLocks/>
          </p:cNvGrpSpPr>
          <p:nvPr/>
        </p:nvGrpSpPr>
        <p:grpSpPr bwMode="auto">
          <a:xfrm>
            <a:off x="354013" y="4324350"/>
            <a:ext cx="1439862" cy="1708150"/>
            <a:chOff x="467544" y="3102983"/>
            <a:chExt cx="1440161" cy="1280466"/>
          </a:xfrm>
        </p:grpSpPr>
        <p:sp>
          <p:nvSpPr>
            <p:cNvPr id="27" name="Rounded Rectangle 26"/>
            <p:cNvSpPr>
              <a:spLocks noChangeArrowheads="1"/>
            </p:cNvSpPr>
            <p:nvPr/>
          </p:nvSpPr>
          <p:spPr bwMode="auto">
            <a:xfrm>
              <a:off x="467544" y="3102983"/>
              <a:ext cx="1440161" cy="1280466"/>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endParaRPr lang="en-US" sz="1000" dirty="0">
                <a:ea typeface="+mn-ea"/>
                <a:cs typeface="Arial" pitchFamily="34" charset="0"/>
              </a:endParaRPr>
            </a:p>
          </p:txBody>
        </p:sp>
        <p:sp>
          <p:nvSpPr>
            <p:cNvPr id="35875" name="TextBox 27"/>
            <p:cNvSpPr txBox="1">
              <a:spLocks noChangeArrowheads="1"/>
            </p:cNvSpPr>
            <p:nvPr/>
          </p:nvSpPr>
          <p:spPr bwMode="auto">
            <a:xfrm>
              <a:off x="467545" y="3724166"/>
              <a:ext cx="1440160" cy="415499"/>
            </a:xfrm>
            <a:prstGeom prst="rect">
              <a:avLst/>
            </a:prstGeom>
            <a:noFill/>
            <a:ln w="9525">
              <a:noFill/>
              <a:miter lim="800000"/>
              <a:headEnd/>
              <a:tailEnd/>
            </a:ln>
          </p:spPr>
          <p:txBody>
            <a:bodyPr lIns="0" tIns="0" rIns="0" bIns="0">
              <a:spAutoFit/>
            </a:bodyPr>
            <a:lstStyle/>
            <a:p>
              <a:pPr algn="ctr"/>
              <a:r>
                <a:rPr lang="en-US"/>
                <a:t>Training Artifacts</a:t>
              </a:r>
            </a:p>
          </p:txBody>
        </p:sp>
        <p:sp>
          <p:nvSpPr>
            <p:cNvPr id="35876" name="TextBox 28"/>
            <p:cNvSpPr txBox="1">
              <a:spLocks noChangeArrowheads="1"/>
            </p:cNvSpPr>
            <p:nvPr/>
          </p:nvSpPr>
          <p:spPr bwMode="auto">
            <a:xfrm>
              <a:off x="467544" y="3172522"/>
              <a:ext cx="1440161" cy="369332"/>
            </a:xfrm>
            <a:prstGeom prst="rect">
              <a:avLst/>
            </a:prstGeom>
            <a:noFill/>
            <a:ln w="9525">
              <a:noFill/>
              <a:miter lim="800000"/>
              <a:headEnd/>
              <a:tailEnd/>
            </a:ln>
          </p:spPr>
          <p:txBody>
            <a:bodyPr lIns="0" tIns="0" rIns="0" bIns="0">
              <a:spAutoFit/>
            </a:bodyPr>
            <a:lstStyle/>
            <a:p>
              <a:pPr algn="ctr"/>
              <a:r>
                <a:rPr lang="en-US" sz="3200" b="1"/>
                <a:t>1,200</a:t>
              </a:r>
            </a:p>
          </p:txBody>
        </p:sp>
      </p:grpSp>
      <p:grpSp>
        <p:nvGrpSpPr>
          <p:cNvPr id="4" name="Group 43"/>
          <p:cNvGrpSpPr>
            <a:grpSpLocks/>
          </p:cNvGrpSpPr>
          <p:nvPr/>
        </p:nvGrpSpPr>
        <p:grpSpPr bwMode="auto">
          <a:xfrm>
            <a:off x="2290763" y="1208088"/>
            <a:ext cx="1441450" cy="1706562"/>
            <a:chOff x="-2279352" y="2892555"/>
            <a:chExt cx="1440161" cy="1280466"/>
          </a:xfrm>
        </p:grpSpPr>
        <p:sp>
          <p:nvSpPr>
            <p:cNvPr id="30" name="Rounded Rectangle 29"/>
            <p:cNvSpPr>
              <a:spLocks noChangeArrowheads="1"/>
            </p:cNvSpPr>
            <p:nvPr/>
          </p:nvSpPr>
          <p:spPr bwMode="auto">
            <a:xfrm>
              <a:off x="-2279352" y="2892555"/>
              <a:ext cx="1440161" cy="1280466"/>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endParaRPr lang="en-US" sz="1000" dirty="0">
                <a:ea typeface="+mn-ea"/>
                <a:cs typeface="Arial" pitchFamily="34" charset="0"/>
              </a:endParaRPr>
            </a:p>
          </p:txBody>
        </p:sp>
        <p:sp>
          <p:nvSpPr>
            <p:cNvPr id="35872" name="TextBox 30"/>
            <p:cNvSpPr txBox="1">
              <a:spLocks noChangeArrowheads="1"/>
            </p:cNvSpPr>
            <p:nvPr/>
          </p:nvSpPr>
          <p:spPr bwMode="auto">
            <a:xfrm>
              <a:off x="-2279351" y="3513738"/>
              <a:ext cx="1440160" cy="415499"/>
            </a:xfrm>
            <a:prstGeom prst="rect">
              <a:avLst/>
            </a:prstGeom>
            <a:noFill/>
            <a:ln w="9525">
              <a:noFill/>
              <a:miter lim="800000"/>
              <a:headEnd/>
              <a:tailEnd/>
            </a:ln>
          </p:spPr>
          <p:txBody>
            <a:bodyPr lIns="0" tIns="0" rIns="0" bIns="0">
              <a:spAutoFit/>
            </a:bodyPr>
            <a:lstStyle/>
            <a:p>
              <a:pPr algn="ctr"/>
              <a:r>
                <a:rPr lang="en-US"/>
                <a:t>Early Adopters</a:t>
              </a:r>
            </a:p>
          </p:txBody>
        </p:sp>
        <p:sp>
          <p:nvSpPr>
            <p:cNvPr id="35873" name="TextBox 31"/>
            <p:cNvSpPr txBox="1">
              <a:spLocks noChangeArrowheads="1"/>
            </p:cNvSpPr>
            <p:nvPr/>
          </p:nvSpPr>
          <p:spPr bwMode="auto">
            <a:xfrm>
              <a:off x="-2279352" y="2962094"/>
              <a:ext cx="1440161" cy="369332"/>
            </a:xfrm>
            <a:prstGeom prst="rect">
              <a:avLst/>
            </a:prstGeom>
            <a:noFill/>
            <a:ln w="9525">
              <a:noFill/>
              <a:miter lim="800000"/>
              <a:headEnd/>
              <a:tailEnd/>
            </a:ln>
          </p:spPr>
          <p:txBody>
            <a:bodyPr lIns="0" tIns="0" rIns="0" bIns="0">
              <a:spAutoFit/>
            </a:bodyPr>
            <a:lstStyle/>
            <a:p>
              <a:pPr algn="ctr"/>
              <a:r>
                <a:rPr lang="en-US" sz="3200" b="1"/>
                <a:t>1,000</a:t>
              </a:r>
            </a:p>
          </p:txBody>
        </p:sp>
      </p:grpSp>
      <p:grpSp>
        <p:nvGrpSpPr>
          <p:cNvPr id="5" name="Group 42"/>
          <p:cNvGrpSpPr>
            <a:grpSpLocks/>
          </p:cNvGrpSpPr>
          <p:nvPr/>
        </p:nvGrpSpPr>
        <p:grpSpPr bwMode="auto">
          <a:xfrm>
            <a:off x="2290763" y="4292600"/>
            <a:ext cx="1441450" cy="1708150"/>
            <a:chOff x="1839960" y="4470847"/>
            <a:chExt cx="1440161" cy="1280466"/>
          </a:xfrm>
        </p:grpSpPr>
        <p:sp>
          <p:nvSpPr>
            <p:cNvPr id="33" name="Rounded Rectangle 32"/>
            <p:cNvSpPr>
              <a:spLocks noChangeArrowheads="1"/>
            </p:cNvSpPr>
            <p:nvPr/>
          </p:nvSpPr>
          <p:spPr bwMode="auto">
            <a:xfrm>
              <a:off x="1839960" y="4470847"/>
              <a:ext cx="1440161" cy="1280466"/>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endParaRPr lang="en-US" sz="1000" dirty="0">
                <a:ea typeface="+mn-ea"/>
                <a:cs typeface="Arial" pitchFamily="34" charset="0"/>
              </a:endParaRPr>
            </a:p>
          </p:txBody>
        </p:sp>
        <p:sp>
          <p:nvSpPr>
            <p:cNvPr id="35869" name="TextBox 33"/>
            <p:cNvSpPr txBox="1">
              <a:spLocks noChangeArrowheads="1"/>
            </p:cNvSpPr>
            <p:nvPr/>
          </p:nvSpPr>
          <p:spPr bwMode="auto">
            <a:xfrm>
              <a:off x="1839961" y="5092030"/>
              <a:ext cx="1440160" cy="415499"/>
            </a:xfrm>
            <a:prstGeom prst="rect">
              <a:avLst/>
            </a:prstGeom>
            <a:noFill/>
            <a:ln w="9525">
              <a:noFill/>
              <a:miter lim="800000"/>
              <a:headEnd/>
              <a:tailEnd/>
            </a:ln>
          </p:spPr>
          <p:txBody>
            <a:bodyPr lIns="0" tIns="0" rIns="0" bIns="0">
              <a:spAutoFit/>
            </a:bodyPr>
            <a:lstStyle/>
            <a:p>
              <a:pPr algn="ctr"/>
              <a:r>
                <a:rPr lang="en-US"/>
                <a:t>Validation Partners</a:t>
              </a:r>
            </a:p>
          </p:txBody>
        </p:sp>
        <p:sp>
          <p:nvSpPr>
            <p:cNvPr id="35870" name="TextBox 34"/>
            <p:cNvSpPr txBox="1">
              <a:spLocks noChangeArrowheads="1"/>
            </p:cNvSpPr>
            <p:nvPr/>
          </p:nvSpPr>
          <p:spPr bwMode="auto">
            <a:xfrm>
              <a:off x="1839960" y="4540386"/>
              <a:ext cx="1440161" cy="369332"/>
            </a:xfrm>
            <a:prstGeom prst="rect">
              <a:avLst/>
            </a:prstGeom>
            <a:noFill/>
            <a:ln w="9525">
              <a:noFill/>
              <a:miter lim="800000"/>
              <a:headEnd/>
              <a:tailEnd/>
            </a:ln>
          </p:spPr>
          <p:txBody>
            <a:bodyPr lIns="0" tIns="0" rIns="0" bIns="0">
              <a:spAutoFit/>
            </a:bodyPr>
            <a:lstStyle/>
            <a:p>
              <a:pPr algn="ctr"/>
              <a:r>
                <a:rPr lang="en-US" sz="3200" b="1"/>
                <a:t>500</a:t>
              </a:r>
            </a:p>
          </p:txBody>
        </p:sp>
      </p:grpSp>
      <p:grpSp>
        <p:nvGrpSpPr>
          <p:cNvPr id="6" name="Group 41"/>
          <p:cNvGrpSpPr>
            <a:grpSpLocks/>
          </p:cNvGrpSpPr>
          <p:nvPr/>
        </p:nvGrpSpPr>
        <p:grpSpPr bwMode="auto">
          <a:xfrm>
            <a:off x="4229100" y="1241425"/>
            <a:ext cx="1439863" cy="1708150"/>
            <a:chOff x="3861444" y="4642297"/>
            <a:chExt cx="1440161" cy="1280466"/>
          </a:xfrm>
        </p:grpSpPr>
        <p:sp>
          <p:nvSpPr>
            <p:cNvPr id="36" name="Rounded Rectangle 35"/>
            <p:cNvSpPr>
              <a:spLocks noChangeArrowheads="1"/>
            </p:cNvSpPr>
            <p:nvPr/>
          </p:nvSpPr>
          <p:spPr bwMode="auto">
            <a:xfrm>
              <a:off x="3861444" y="4642297"/>
              <a:ext cx="1440161" cy="1280466"/>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endParaRPr lang="en-US" sz="1000" dirty="0">
                <a:ea typeface="+mn-ea"/>
                <a:cs typeface="Arial" pitchFamily="34" charset="0"/>
              </a:endParaRPr>
            </a:p>
          </p:txBody>
        </p:sp>
        <p:sp>
          <p:nvSpPr>
            <p:cNvPr id="35866" name="TextBox 36"/>
            <p:cNvSpPr txBox="1">
              <a:spLocks noChangeArrowheads="1"/>
            </p:cNvSpPr>
            <p:nvPr/>
          </p:nvSpPr>
          <p:spPr bwMode="auto">
            <a:xfrm>
              <a:off x="3861445" y="5296757"/>
              <a:ext cx="1440160" cy="415499"/>
            </a:xfrm>
            <a:prstGeom prst="rect">
              <a:avLst/>
            </a:prstGeom>
            <a:noFill/>
            <a:ln w="9525">
              <a:noFill/>
              <a:miter lim="800000"/>
              <a:headEnd/>
              <a:tailEnd/>
            </a:ln>
          </p:spPr>
          <p:txBody>
            <a:bodyPr lIns="0" tIns="0" rIns="0" bIns="0">
              <a:spAutoFit/>
            </a:bodyPr>
            <a:lstStyle/>
            <a:p>
              <a:pPr algn="ctr"/>
              <a:r>
                <a:rPr lang="en-US"/>
                <a:t>Attendees at OpenWorld</a:t>
              </a:r>
            </a:p>
          </p:txBody>
        </p:sp>
        <p:sp>
          <p:nvSpPr>
            <p:cNvPr id="35867" name="TextBox 37"/>
            <p:cNvSpPr txBox="1">
              <a:spLocks noChangeArrowheads="1"/>
            </p:cNvSpPr>
            <p:nvPr/>
          </p:nvSpPr>
          <p:spPr bwMode="auto">
            <a:xfrm>
              <a:off x="3861444" y="4711836"/>
              <a:ext cx="1440161" cy="369332"/>
            </a:xfrm>
            <a:prstGeom prst="rect">
              <a:avLst/>
            </a:prstGeom>
            <a:noFill/>
            <a:ln w="9525">
              <a:noFill/>
              <a:miter lim="800000"/>
              <a:headEnd/>
              <a:tailEnd/>
            </a:ln>
          </p:spPr>
          <p:txBody>
            <a:bodyPr lIns="0" tIns="0" rIns="0" bIns="0">
              <a:spAutoFit/>
            </a:bodyPr>
            <a:lstStyle/>
            <a:p>
              <a:pPr algn="ctr"/>
              <a:r>
                <a:rPr lang="en-US" sz="3200" b="1"/>
                <a:t>400</a:t>
              </a:r>
            </a:p>
          </p:txBody>
        </p:sp>
      </p:grpSp>
      <p:grpSp>
        <p:nvGrpSpPr>
          <p:cNvPr id="7" name="Group 20"/>
          <p:cNvGrpSpPr>
            <a:grpSpLocks/>
          </p:cNvGrpSpPr>
          <p:nvPr/>
        </p:nvGrpSpPr>
        <p:grpSpPr bwMode="auto">
          <a:xfrm>
            <a:off x="4229100" y="4292600"/>
            <a:ext cx="1439863" cy="1708150"/>
            <a:chOff x="5830416" y="4705940"/>
            <a:chExt cx="1440161" cy="1280466"/>
          </a:xfrm>
        </p:grpSpPr>
        <p:sp>
          <p:nvSpPr>
            <p:cNvPr id="39" name="Rounded Rectangle 38"/>
            <p:cNvSpPr>
              <a:spLocks noChangeArrowheads="1"/>
            </p:cNvSpPr>
            <p:nvPr/>
          </p:nvSpPr>
          <p:spPr bwMode="auto">
            <a:xfrm>
              <a:off x="5830416" y="4705940"/>
              <a:ext cx="1440161" cy="1280466"/>
            </a:xfrm>
            <a:prstGeom prst="roundRect">
              <a:avLst>
                <a:gd name="adj" fmla="val 16667"/>
              </a:avLst>
            </a:prstGeom>
            <a:gradFill rotWithShape="0">
              <a:gsLst>
                <a:gs pos="0">
                  <a:srgbClr val="F2F2F2"/>
                </a:gs>
                <a:gs pos="100000">
                  <a:srgbClr val="BFBFBF"/>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defRPr/>
              </a:pPr>
              <a:endParaRPr lang="en-US" sz="1000" dirty="0">
                <a:ea typeface="+mn-ea"/>
                <a:cs typeface="Arial" pitchFamily="34" charset="0"/>
              </a:endParaRPr>
            </a:p>
          </p:txBody>
        </p:sp>
        <p:sp>
          <p:nvSpPr>
            <p:cNvPr id="35863" name="TextBox 39"/>
            <p:cNvSpPr txBox="1">
              <a:spLocks noChangeArrowheads="1"/>
            </p:cNvSpPr>
            <p:nvPr/>
          </p:nvSpPr>
          <p:spPr bwMode="auto">
            <a:xfrm>
              <a:off x="5830417" y="5327123"/>
              <a:ext cx="1440160" cy="415499"/>
            </a:xfrm>
            <a:prstGeom prst="rect">
              <a:avLst/>
            </a:prstGeom>
            <a:noFill/>
            <a:ln w="9525">
              <a:noFill/>
              <a:miter lim="800000"/>
              <a:headEnd/>
              <a:tailEnd/>
            </a:ln>
          </p:spPr>
          <p:txBody>
            <a:bodyPr lIns="0" tIns="0" rIns="0" bIns="0">
              <a:spAutoFit/>
            </a:bodyPr>
            <a:lstStyle/>
            <a:p>
              <a:pPr algn="ctr"/>
              <a:r>
                <a:rPr lang="en-US"/>
                <a:t>Live Customers</a:t>
              </a:r>
            </a:p>
          </p:txBody>
        </p:sp>
        <p:sp>
          <p:nvSpPr>
            <p:cNvPr id="35864" name="TextBox 40"/>
            <p:cNvSpPr txBox="1">
              <a:spLocks noChangeArrowheads="1"/>
            </p:cNvSpPr>
            <p:nvPr/>
          </p:nvSpPr>
          <p:spPr bwMode="auto">
            <a:xfrm>
              <a:off x="5830416" y="4775479"/>
              <a:ext cx="1440161" cy="369332"/>
            </a:xfrm>
            <a:prstGeom prst="rect">
              <a:avLst/>
            </a:prstGeom>
            <a:noFill/>
            <a:ln w="9525">
              <a:noFill/>
              <a:miter lim="800000"/>
              <a:headEnd/>
              <a:tailEnd/>
            </a:ln>
          </p:spPr>
          <p:txBody>
            <a:bodyPr lIns="0" tIns="0" rIns="0" bIns="0">
              <a:spAutoFit/>
            </a:bodyPr>
            <a:lstStyle/>
            <a:p>
              <a:pPr algn="ctr"/>
              <a:r>
                <a:rPr lang="en-US" sz="3200" b="1"/>
                <a:t>100</a:t>
              </a:r>
            </a:p>
          </p:txBody>
        </p:sp>
      </p:grpSp>
      <p:cxnSp>
        <p:nvCxnSpPr>
          <p:cNvPr id="52" name="Elbow Connector 51"/>
          <p:cNvCxnSpPr>
            <a:cxnSpLocks noChangeShapeType="1"/>
            <a:stCxn id="51" idx="0"/>
            <a:endCxn id="14" idx="2"/>
          </p:cNvCxnSpPr>
          <p:nvPr/>
        </p:nvCxnSpPr>
        <p:spPr bwMode="auto">
          <a:xfrm rot="5400000" flipH="1" flipV="1">
            <a:off x="630238" y="3003550"/>
            <a:ext cx="533400" cy="355600"/>
          </a:xfrm>
          <a:prstGeom prst="bentConnector3">
            <a:avLst>
              <a:gd name="adj1" fmla="val 50000"/>
            </a:avLst>
          </a:prstGeom>
          <a:noFill/>
          <a:ln w="19050">
            <a:solidFill>
              <a:schemeClr val="tx1"/>
            </a:solidFill>
            <a:miter lim="800000"/>
            <a:headEnd/>
            <a:tailEnd/>
          </a:ln>
          <a:effectLst>
            <a:outerShdw dist="38100" dir="2700000" algn="tl" rotWithShape="0">
              <a:srgbClr val="808080">
                <a:alpha val="39999"/>
              </a:srgbClr>
            </a:outerShdw>
          </a:effectLst>
        </p:spPr>
      </p:cxnSp>
      <p:cxnSp>
        <p:nvCxnSpPr>
          <p:cNvPr id="55" name="Elbow Connector 54"/>
          <p:cNvCxnSpPr>
            <a:cxnSpLocks noChangeShapeType="1"/>
            <a:stCxn id="15" idx="4"/>
            <a:endCxn id="27" idx="0"/>
          </p:cNvCxnSpPr>
          <p:nvPr/>
        </p:nvCxnSpPr>
        <p:spPr bwMode="auto">
          <a:xfrm rot="5400000">
            <a:off x="1060450" y="3751263"/>
            <a:ext cx="587375" cy="558800"/>
          </a:xfrm>
          <a:prstGeom prst="bentConnector3">
            <a:avLst>
              <a:gd name="adj1" fmla="val 50000"/>
            </a:avLst>
          </a:prstGeom>
          <a:noFill/>
          <a:ln w="19050">
            <a:solidFill>
              <a:schemeClr val="tx1"/>
            </a:solidFill>
            <a:miter lim="800000"/>
            <a:headEnd/>
            <a:tailEnd/>
          </a:ln>
          <a:effectLst>
            <a:outerShdw dist="38100" dir="2700000" algn="tl" rotWithShape="0">
              <a:srgbClr val="808080">
                <a:alpha val="39999"/>
              </a:srgbClr>
            </a:outerShdw>
          </a:effectLst>
        </p:spPr>
      </p:cxnSp>
      <p:cxnSp>
        <p:nvCxnSpPr>
          <p:cNvPr id="59" name="Elbow Connector 58"/>
          <p:cNvCxnSpPr>
            <a:cxnSpLocks noChangeShapeType="1"/>
            <a:stCxn id="30" idx="2"/>
            <a:endCxn id="16" idx="0"/>
          </p:cNvCxnSpPr>
          <p:nvPr/>
        </p:nvCxnSpPr>
        <p:spPr bwMode="auto">
          <a:xfrm rot="5400000">
            <a:off x="2512219" y="2948781"/>
            <a:ext cx="533400" cy="465138"/>
          </a:xfrm>
          <a:prstGeom prst="bentConnector3">
            <a:avLst>
              <a:gd name="adj1" fmla="val 50000"/>
            </a:avLst>
          </a:prstGeom>
          <a:noFill/>
          <a:ln w="19050">
            <a:solidFill>
              <a:schemeClr val="tx1"/>
            </a:solidFill>
            <a:miter lim="800000"/>
            <a:headEnd/>
            <a:tailEnd/>
          </a:ln>
          <a:effectLst>
            <a:outerShdw dist="38100" dir="2700000" algn="tl" rotWithShape="0">
              <a:srgbClr val="808080">
                <a:alpha val="39999"/>
              </a:srgbClr>
            </a:outerShdw>
          </a:effectLst>
        </p:spPr>
      </p:cxnSp>
      <p:cxnSp>
        <p:nvCxnSpPr>
          <p:cNvPr id="63" name="Elbow Connector 62"/>
          <p:cNvCxnSpPr>
            <a:cxnSpLocks noChangeShapeType="1"/>
            <a:stCxn id="17" idx="4"/>
            <a:endCxn id="33" idx="0"/>
          </p:cNvCxnSpPr>
          <p:nvPr/>
        </p:nvCxnSpPr>
        <p:spPr bwMode="auto">
          <a:xfrm rot="5400000">
            <a:off x="2957513" y="3790950"/>
            <a:ext cx="555625" cy="447675"/>
          </a:xfrm>
          <a:prstGeom prst="bentConnector3">
            <a:avLst>
              <a:gd name="adj1" fmla="val 50000"/>
            </a:avLst>
          </a:prstGeom>
          <a:noFill/>
          <a:ln w="19050">
            <a:solidFill>
              <a:schemeClr val="tx1"/>
            </a:solidFill>
            <a:miter lim="800000"/>
            <a:headEnd/>
            <a:tailEnd/>
          </a:ln>
          <a:effectLst>
            <a:outerShdw dist="38100" dir="2700000" algn="tl" rotWithShape="0">
              <a:srgbClr val="808080">
                <a:alpha val="39999"/>
              </a:srgbClr>
            </a:outerShdw>
          </a:effectLst>
        </p:spPr>
      </p:cxnSp>
      <p:cxnSp>
        <p:nvCxnSpPr>
          <p:cNvPr id="18436" name="Elbow Connector 18435"/>
          <p:cNvCxnSpPr>
            <a:cxnSpLocks noChangeShapeType="1"/>
            <a:stCxn id="36" idx="2"/>
            <a:endCxn id="18" idx="0"/>
          </p:cNvCxnSpPr>
          <p:nvPr/>
        </p:nvCxnSpPr>
        <p:spPr bwMode="auto">
          <a:xfrm rot="5400000">
            <a:off x="4411663" y="2911475"/>
            <a:ext cx="498475" cy="574675"/>
          </a:xfrm>
          <a:prstGeom prst="bentConnector3">
            <a:avLst>
              <a:gd name="adj1" fmla="val 50000"/>
            </a:avLst>
          </a:prstGeom>
          <a:noFill/>
          <a:ln w="19050">
            <a:solidFill>
              <a:schemeClr val="tx1"/>
            </a:solidFill>
            <a:miter lim="800000"/>
            <a:headEnd/>
            <a:tailEnd/>
          </a:ln>
          <a:effectLst>
            <a:outerShdw dist="38100" dir="2700000" algn="tl" rotWithShape="0">
              <a:srgbClr val="808080">
                <a:alpha val="39999"/>
              </a:srgbClr>
            </a:outerShdw>
          </a:effectLst>
        </p:spPr>
      </p:cxnSp>
      <p:cxnSp>
        <p:nvCxnSpPr>
          <p:cNvPr id="18440" name="Elbow Connector 18439"/>
          <p:cNvCxnSpPr>
            <a:cxnSpLocks noChangeShapeType="1"/>
            <a:stCxn id="19" idx="4"/>
            <a:endCxn id="39" idx="0"/>
          </p:cNvCxnSpPr>
          <p:nvPr/>
        </p:nvCxnSpPr>
        <p:spPr bwMode="auto">
          <a:xfrm rot="5400000">
            <a:off x="4839494" y="3845719"/>
            <a:ext cx="555625" cy="338137"/>
          </a:xfrm>
          <a:prstGeom prst="bentConnector3">
            <a:avLst>
              <a:gd name="adj1" fmla="val 50000"/>
            </a:avLst>
          </a:prstGeom>
          <a:noFill/>
          <a:ln w="19050">
            <a:solidFill>
              <a:schemeClr val="tx1"/>
            </a:solidFill>
            <a:miter lim="800000"/>
            <a:headEnd/>
            <a:tailEnd/>
          </a:ln>
          <a:effectLst>
            <a:outerShdw dist="38100" dir="2700000" algn="tl" rotWithShape="0">
              <a:srgbClr val="808080">
                <a:alpha val="39999"/>
              </a:srgbClr>
            </a:outerShdw>
          </a:effectLst>
        </p:spPr>
      </p:cxnSp>
      <p:sp>
        <p:nvSpPr>
          <p:cNvPr id="15" name="Oval 14"/>
          <p:cNvSpPr>
            <a:spLocks noChangeArrowheads="1"/>
          </p:cNvSpPr>
          <p:nvPr/>
        </p:nvSpPr>
        <p:spPr bwMode="auto">
          <a:xfrm>
            <a:off x="1525588" y="3448050"/>
            <a:ext cx="215900" cy="288925"/>
          </a:xfrm>
          <a:prstGeom prst="ellipse">
            <a:avLst/>
          </a:prstGeom>
          <a:solidFill>
            <a:schemeClr val="bg1"/>
          </a:solidFill>
          <a:ln w="25400">
            <a:solidFill>
              <a:schemeClr val="tx1"/>
            </a:solidFill>
            <a:round/>
            <a:headEnd/>
            <a:tailEnd/>
          </a:ln>
          <a:effectLst>
            <a:outerShdw dist="38100" dir="2700000" algn="tl" rotWithShape="0">
              <a:srgbClr val="808080">
                <a:alpha val="39999"/>
              </a:srgbClr>
            </a:outerShdw>
          </a:effectLst>
        </p:spPr>
        <p:txBody>
          <a:bodyPr lIns="0" tIns="0" rIns="0" bIns="0"/>
          <a:lstStyle/>
          <a:p>
            <a:pPr>
              <a:defRPr/>
            </a:pPr>
            <a:endParaRPr lang="en-US" sz="1600" dirty="0">
              <a:ea typeface="+mn-ea"/>
              <a:cs typeface="Arial" pitchFamily="34" charset="0"/>
            </a:endParaRPr>
          </a:p>
        </p:txBody>
      </p:sp>
      <p:sp>
        <p:nvSpPr>
          <p:cNvPr id="16" name="Oval 15"/>
          <p:cNvSpPr>
            <a:spLocks noChangeArrowheads="1"/>
          </p:cNvSpPr>
          <p:nvPr/>
        </p:nvSpPr>
        <p:spPr bwMode="auto">
          <a:xfrm>
            <a:off x="2438400" y="3448050"/>
            <a:ext cx="215900" cy="288925"/>
          </a:xfrm>
          <a:prstGeom prst="ellipse">
            <a:avLst/>
          </a:prstGeom>
          <a:solidFill>
            <a:schemeClr val="bg1"/>
          </a:solidFill>
          <a:ln w="25400">
            <a:solidFill>
              <a:schemeClr val="tx1"/>
            </a:solidFill>
            <a:round/>
            <a:headEnd/>
            <a:tailEnd/>
          </a:ln>
          <a:effectLst>
            <a:outerShdw dist="38100" dir="2700000" algn="tl" rotWithShape="0">
              <a:srgbClr val="808080">
                <a:alpha val="39999"/>
              </a:srgbClr>
            </a:outerShdw>
          </a:effectLst>
        </p:spPr>
        <p:txBody>
          <a:bodyPr lIns="0" tIns="0" rIns="0" bIns="0"/>
          <a:lstStyle/>
          <a:p>
            <a:pPr>
              <a:defRPr/>
            </a:pPr>
            <a:endParaRPr lang="en-US" sz="1600" dirty="0">
              <a:ea typeface="+mn-ea"/>
              <a:cs typeface="Arial" pitchFamily="34" charset="0"/>
            </a:endParaRPr>
          </a:p>
        </p:txBody>
      </p:sp>
      <p:sp>
        <p:nvSpPr>
          <p:cNvPr id="17" name="Oval 16"/>
          <p:cNvSpPr>
            <a:spLocks noChangeArrowheads="1"/>
          </p:cNvSpPr>
          <p:nvPr/>
        </p:nvSpPr>
        <p:spPr bwMode="auto">
          <a:xfrm>
            <a:off x="3351213" y="3448050"/>
            <a:ext cx="215900" cy="288925"/>
          </a:xfrm>
          <a:prstGeom prst="ellipse">
            <a:avLst/>
          </a:prstGeom>
          <a:solidFill>
            <a:schemeClr val="bg1"/>
          </a:solidFill>
          <a:ln w="25400">
            <a:solidFill>
              <a:schemeClr val="tx1"/>
            </a:solidFill>
            <a:round/>
            <a:headEnd/>
            <a:tailEnd/>
          </a:ln>
          <a:effectLst>
            <a:outerShdw dist="38100" dir="2700000" algn="tl" rotWithShape="0">
              <a:srgbClr val="808080">
                <a:alpha val="39999"/>
              </a:srgbClr>
            </a:outerShdw>
          </a:effectLst>
        </p:spPr>
        <p:txBody>
          <a:bodyPr lIns="0" tIns="0" rIns="0" bIns="0"/>
          <a:lstStyle/>
          <a:p>
            <a:pPr>
              <a:defRPr/>
            </a:pPr>
            <a:endParaRPr lang="en-US" sz="1600" dirty="0">
              <a:ea typeface="+mn-ea"/>
              <a:cs typeface="Arial" pitchFamily="34" charset="0"/>
            </a:endParaRPr>
          </a:p>
        </p:txBody>
      </p:sp>
      <p:sp>
        <p:nvSpPr>
          <p:cNvPr id="18" name="Oval 17"/>
          <p:cNvSpPr>
            <a:spLocks noChangeArrowheads="1"/>
          </p:cNvSpPr>
          <p:nvPr/>
        </p:nvSpPr>
        <p:spPr bwMode="auto">
          <a:xfrm>
            <a:off x="4265613" y="3448050"/>
            <a:ext cx="215900" cy="288925"/>
          </a:xfrm>
          <a:prstGeom prst="ellipse">
            <a:avLst/>
          </a:prstGeom>
          <a:solidFill>
            <a:schemeClr val="bg1"/>
          </a:solidFill>
          <a:ln w="25400">
            <a:solidFill>
              <a:schemeClr val="tx1"/>
            </a:solidFill>
            <a:round/>
            <a:headEnd/>
            <a:tailEnd/>
          </a:ln>
          <a:effectLst>
            <a:outerShdw dist="38100" dir="2700000" algn="tl" rotWithShape="0">
              <a:srgbClr val="808080">
                <a:alpha val="39999"/>
              </a:srgbClr>
            </a:outerShdw>
          </a:effectLst>
        </p:spPr>
        <p:txBody>
          <a:bodyPr lIns="0" tIns="0" rIns="0" bIns="0"/>
          <a:lstStyle/>
          <a:p>
            <a:pPr>
              <a:defRPr/>
            </a:pPr>
            <a:endParaRPr lang="en-US" sz="1600" dirty="0">
              <a:ea typeface="+mn-ea"/>
              <a:cs typeface="Arial" pitchFamily="34" charset="0"/>
            </a:endParaRPr>
          </a:p>
        </p:txBody>
      </p:sp>
      <p:sp>
        <p:nvSpPr>
          <p:cNvPr id="19" name="Oval 18"/>
          <p:cNvSpPr>
            <a:spLocks noChangeArrowheads="1"/>
          </p:cNvSpPr>
          <p:nvPr/>
        </p:nvSpPr>
        <p:spPr bwMode="auto">
          <a:xfrm>
            <a:off x="5178425" y="3448050"/>
            <a:ext cx="215900" cy="288925"/>
          </a:xfrm>
          <a:prstGeom prst="ellipse">
            <a:avLst/>
          </a:prstGeom>
          <a:solidFill>
            <a:schemeClr val="bg1"/>
          </a:solidFill>
          <a:ln w="25400">
            <a:solidFill>
              <a:schemeClr val="tx1"/>
            </a:solidFill>
            <a:round/>
            <a:headEnd/>
            <a:tailEnd/>
          </a:ln>
          <a:effectLst>
            <a:outerShdw dist="38100" dir="2700000" algn="tl" rotWithShape="0">
              <a:srgbClr val="808080">
                <a:alpha val="39999"/>
              </a:srgbClr>
            </a:outerShdw>
          </a:effectLst>
        </p:spPr>
        <p:txBody>
          <a:bodyPr lIns="0" tIns="0" rIns="0" bIns="0"/>
          <a:lstStyle/>
          <a:p>
            <a:pPr>
              <a:defRPr/>
            </a:pPr>
            <a:endParaRPr lang="en-US" sz="1600" dirty="0">
              <a:ea typeface="+mn-ea"/>
              <a:cs typeface="Arial" pitchFamily="34" charset="0"/>
            </a:endParaRPr>
          </a:p>
        </p:txBody>
      </p:sp>
      <p:sp>
        <p:nvSpPr>
          <p:cNvPr id="51" name="Oval 50"/>
          <p:cNvSpPr>
            <a:spLocks noChangeArrowheads="1"/>
          </p:cNvSpPr>
          <p:nvPr/>
        </p:nvSpPr>
        <p:spPr bwMode="auto">
          <a:xfrm>
            <a:off x="611188" y="3448050"/>
            <a:ext cx="215900" cy="288925"/>
          </a:xfrm>
          <a:prstGeom prst="ellipse">
            <a:avLst/>
          </a:prstGeom>
          <a:solidFill>
            <a:schemeClr val="bg1"/>
          </a:solidFill>
          <a:ln w="25400">
            <a:solidFill>
              <a:schemeClr val="tx1"/>
            </a:solidFill>
            <a:round/>
            <a:headEnd/>
            <a:tailEnd/>
          </a:ln>
          <a:effectLst>
            <a:outerShdw dist="38100" dir="2700000" algn="tl" rotWithShape="0">
              <a:srgbClr val="808080">
                <a:alpha val="39999"/>
              </a:srgbClr>
            </a:outerShdw>
          </a:effectLst>
        </p:spPr>
        <p:txBody>
          <a:bodyPr lIns="0" tIns="0" rIns="0" bIns="0"/>
          <a:lstStyle/>
          <a:p>
            <a:pPr>
              <a:defRPr/>
            </a:pPr>
            <a:endParaRPr lang="en-US" sz="1600" dirty="0">
              <a:ea typeface="+mn-ea"/>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smtClean="0">
                <a:ea typeface="ＭＳ Ｐゴシック" pitchFamily="34" charset="-128"/>
              </a:rPr>
              <a:t>Fusion Applications</a:t>
            </a:r>
          </a:p>
        </p:txBody>
      </p:sp>
      <p:grpSp>
        <p:nvGrpSpPr>
          <p:cNvPr id="2" name="Group 57"/>
          <p:cNvGrpSpPr>
            <a:grpSpLocks/>
          </p:cNvGrpSpPr>
          <p:nvPr/>
        </p:nvGrpSpPr>
        <p:grpSpPr bwMode="auto">
          <a:xfrm>
            <a:off x="19050" y="1341438"/>
            <a:ext cx="8831263" cy="4464050"/>
            <a:chOff x="179512" y="1162186"/>
            <a:chExt cx="8829164" cy="3348183"/>
          </a:xfrm>
        </p:grpSpPr>
        <p:grpSp>
          <p:nvGrpSpPr>
            <p:cNvPr id="3" name="Group 69"/>
            <p:cNvGrpSpPr>
              <a:grpSpLocks/>
            </p:cNvGrpSpPr>
            <p:nvPr/>
          </p:nvGrpSpPr>
          <p:grpSpPr bwMode="auto">
            <a:xfrm>
              <a:off x="179512" y="1162186"/>
              <a:ext cx="8829164" cy="3348183"/>
              <a:chOff x="-182893" y="966755"/>
              <a:chExt cx="9409064" cy="3702751"/>
            </a:xfrm>
          </p:grpSpPr>
          <p:pic>
            <p:nvPicPr>
              <p:cNvPr id="37894" name="Picture 4" descr="Life Technologies Logo"/>
              <p:cNvPicPr>
                <a:picLocks noChangeAspect="1" noChangeArrowheads="1"/>
              </p:cNvPicPr>
              <p:nvPr/>
            </p:nvPicPr>
            <p:blipFill>
              <a:blip r:embed="rId3" cstate="print"/>
              <a:srcRect/>
              <a:stretch>
                <a:fillRect/>
              </a:stretch>
            </p:blipFill>
            <p:spPr bwMode="auto">
              <a:xfrm>
                <a:off x="8320719" y="1046588"/>
                <a:ext cx="823281" cy="575643"/>
              </a:xfrm>
              <a:prstGeom prst="rect">
                <a:avLst/>
              </a:prstGeom>
              <a:noFill/>
              <a:ln w="9525">
                <a:noFill/>
                <a:miter lim="800000"/>
                <a:headEnd/>
                <a:tailEnd/>
              </a:ln>
            </p:spPr>
          </p:pic>
          <p:pic>
            <p:nvPicPr>
              <p:cNvPr id="37895" name="Picture 12"/>
              <p:cNvPicPr>
                <a:picLocks noChangeAspect="1" noChangeArrowheads="1"/>
              </p:cNvPicPr>
              <p:nvPr/>
            </p:nvPicPr>
            <p:blipFill>
              <a:blip r:embed="rId4" cstate="print"/>
              <a:srcRect/>
              <a:stretch>
                <a:fillRect/>
              </a:stretch>
            </p:blipFill>
            <p:spPr bwMode="auto">
              <a:xfrm>
                <a:off x="5066652" y="986664"/>
                <a:ext cx="1857393" cy="508758"/>
              </a:xfrm>
              <a:prstGeom prst="rect">
                <a:avLst/>
              </a:prstGeom>
              <a:noFill/>
              <a:ln w="9525">
                <a:noFill/>
                <a:miter lim="800000"/>
                <a:headEnd/>
                <a:tailEnd/>
              </a:ln>
            </p:spPr>
          </p:pic>
          <p:pic>
            <p:nvPicPr>
              <p:cNvPr id="37896" name="Picture 10" descr="apex_logo_120.jpg"/>
              <p:cNvPicPr>
                <a:picLocks noChangeAspect="1"/>
              </p:cNvPicPr>
              <p:nvPr/>
            </p:nvPicPr>
            <p:blipFill>
              <a:blip r:embed="rId5" cstate="print"/>
              <a:srcRect/>
              <a:stretch>
                <a:fillRect/>
              </a:stretch>
            </p:blipFill>
            <p:spPr bwMode="auto">
              <a:xfrm>
                <a:off x="164816" y="3296037"/>
                <a:ext cx="771754" cy="334427"/>
              </a:xfrm>
              <a:prstGeom prst="rect">
                <a:avLst/>
              </a:prstGeom>
              <a:noFill/>
              <a:ln w="9525">
                <a:noFill/>
                <a:miter lim="800000"/>
                <a:headEnd/>
                <a:tailEnd/>
              </a:ln>
            </p:spPr>
          </p:pic>
          <p:pic>
            <p:nvPicPr>
              <p:cNvPr id="37897" name="Picture 12" descr="logo_everge.gif"/>
              <p:cNvPicPr>
                <a:picLocks noChangeAspect="1"/>
              </p:cNvPicPr>
              <p:nvPr/>
            </p:nvPicPr>
            <p:blipFill>
              <a:blip r:embed="rId6" cstate="print"/>
              <a:srcRect/>
              <a:stretch>
                <a:fillRect/>
              </a:stretch>
            </p:blipFill>
            <p:spPr bwMode="auto">
              <a:xfrm>
                <a:off x="-182893" y="2818236"/>
                <a:ext cx="1205351" cy="440412"/>
              </a:xfrm>
              <a:prstGeom prst="rect">
                <a:avLst/>
              </a:prstGeom>
              <a:noFill/>
              <a:ln w="9525">
                <a:noFill/>
                <a:miter lim="800000"/>
                <a:headEnd/>
                <a:tailEnd/>
              </a:ln>
            </p:spPr>
          </p:pic>
          <p:pic>
            <p:nvPicPr>
              <p:cNvPr id="37898" name="Picture 2"/>
              <p:cNvPicPr>
                <a:picLocks noChangeAspect="1" noChangeArrowheads="1"/>
              </p:cNvPicPr>
              <p:nvPr/>
            </p:nvPicPr>
            <p:blipFill>
              <a:blip r:embed="rId7" cstate="print"/>
              <a:srcRect/>
              <a:stretch>
                <a:fillRect/>
              </a:stretch>
            </p:blipFill>
            <p:spPr bwMode="auto">
              <a:xfrm>
                <a:off x="8106791" y="2299241"/>
                <a:ext cx="945198" cy="333322"/>
              </a:xfrm>
              <a:prstGeom prst="rect">
                <a:avLst/>
              </a:prstGeom>
              <a:noFill/>
              <a:ln w="9525">
                <a:noFill/>
                <a:miter lim="800000"/>
                <a:headEnd/>
                <a:tailEnd/>
              </a:ln>
            </p:spPr>
          </p:pic>
          <p:pic>
            <p:nvPicPr>
              <p:cNvPr id="37899" name="Picture 17" descr="Organizacion Corona">
                <a:hlinkClick r:id="rId8"/>
              </p:cNvPr>
              <p:cNvPicPr>
                <a:picLocks noChangeAspect="1" noChangeArrowheads="1"/>
              </p:cNvPicPr>
              <p:nvPr/>
            </p:nvPicPr>
            <p:blipFill>
              <a:blip r:embed="rId9" cstate="print"/>
              <a:srcRect/>
              <a:stretch>
                <a:fillRect/>
              </a:stretch>
            </p:blipFill>
            <p:spPr bwMode="auto">
              <a:xfrm>
                <a:off x="6048882" y="1504305"/>
                <a:ext cx="1086780" cy="159841"/>
              </a:xfrm>
              <a:prstGeom prst="rect">
                <a:avLst/>
              </a:prstGeom>
              <a:noFill/>
              <a:ln w="9525">
                <a:noFill/>
                <a:miter lim="800000"/>
                <a:headEnd/>
                <a:tailEnd/>
              </a:ln>
            </p:spPr>
          </p:pic>
          <p:pic>
            <p:nvPicPr>
              <p:cNvPr id="37900" name="Picture 14" descr="http://www.innowavetech.com/images/innowave_logo.jpg"/>
              <p:cNvPicPr>
                <a:picLocks noChangeAspect="1" noChangeArrowheads="1"/>
              </p:cNvPicPr>
              <p:nvPr/>
            </p:nvPicPr>
            <p:blipFill>
              <a:blip r:embed="rId10" cstate="print"/>
              <a:srcRect/>
              <a:stretch>
                <a:fillRect/>
              </a:stretch>
            </p:blipFill>
            <p:spPr bwMode="auto">
              <a:xfrm>
                <a:off x="708309" y="3773839"/>
                <a:ext cx="738211" cy="227172"/>
              </a:xfrm>
              <a:prstGeom prst="rect">
                <a:avLst/>
              </a:prstGeom>
              <a:noFill/>
              <a:ln w="9525">
                <a:noFill/>
                <a:miter lim="800000"/>
                <a:headEnd/>
                <a:tailEnd/>
              </a:ln>
            </p:spPr>
          </p:pic>
          <p:pic>
            <p:nvPicPr>
              <p:cNvPr id="37901" name="Picture 13" descr="C:\Documents and Settings\om59155\Desktop\om_logo.gif"/>
              <p:cNvPicPr>
                <a:picLocks noChangeAspect="1" noChangeArrowheads="1"/>
              </p:cNvPicPr>
              <p:nvPr/>
            </p:nvPicPr>
            <p:blipFill>
              <a:blip r:embed="rId11" cstate="print"/>
              <a:srcRect/>
              <a:stretch>
                <a:fillRect/>
              </a:stretch>
            </p:blipFill>
            <p:spPr bwMode="auto">
              <a:xfrm>
                <a:off x="4252110" y="2787686"/>
                <a:ext cx="1425460" cy="320518"/>
              </a:xfrm>
              <a:prstGeom prst="rect">
                <a:avLst/>
              </a:prstGeom>
              <a:noFill/>
              <a:ln w="9525">
                <a:noFill/>
                <a:miter lim="800000"/>
                <a:headEnd/>
                <a:tailEnd/>
              </a:ln>
            </p:spPr>
          </p:pic>
          <p:pic>
            <p:nvPicPr>
              <p:cNvPr id="37902" name="Picture 12" descr="logo.jpg"/>
              <p:cNvPicPr>
                <a:picLocks noChangeAspect="1"/>
              </p:cNvPicPr>
              <p:nvPr/>
            </p:nvPicPr>
            <p:blipFill>
              <a:blip r:embed="rId12" cstate="print"/>
              <a:srcRect/>
              <a:stretch>
                <a:fillRect/>
              </a:stretch>
            </p:blipFill>
            <p:spPr bwMode="auto">
              <a:xfrm>
                <a:off x="1184431" y="3402979"/>
                <a:ext cx="1351314" cy="370118"/>
              </a:xfrm>
              <a:prstGeom prst="rect">
                <a:avLst/>
              </a:prstGeom>
              <a:noFill/>
              <a:ln w="9525">
                <a:noFill/>
                <a:miter lim="800000"/>
                <a:headEnd/>
                <a:tailEnd/>
              </a:ln>
            </p:spPr>
          </p:pic>
          <p:pic>
            <p:nvPicPr>
              <p:cNvPr id="37903" name="Picture 1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3624180" y="1384832"/>
                <a:ext cx="842638" cy="674871"/>
              </a:xfrm>
              <a:prstGeom prst="rect">
                <a:avLst/>
              </a:prstGeom>
              <a:noFill/>
              <a:ln w="9525">
                <a:noFill/>
                <a:miter lim="800000"/>
                <a:headEnd/>
                <a:tailEnd/>
              </a:ln>
            </p:spPr>
          </p:pic>
          <p:pic>
            <p:nvPicPr>
              <p:cNvPr id="37904" name="Picture 12" descr="Brocade.bmp"/>
              <p:cNvPicPr>
                <a:picLocks noChangeAspect="1"/>
              </p:cNvPicPr>
              <p:nvPr/>
            </p:nvPicPr>
            <p:blipFill>
              <a:blip r:embed="rId14" cstate="print">
                <a:clrChange>
                  <a:clrFrom>
                    <a:srgbClr val="FFFFFF"/>
                  </a:clrFrom>
                  <a:clrTo>
                    <a:srgbClr val="FFFFFF">
                      <a:alpha val="0"/>
                    </a:srgbClr>
                  </a:clrTo>
                </a:clrChange>
              </a:blip>
              <a:srcRect/>
              <a:stretch>
                <a:fillRect/>
              </a:stretch>
            </p:blipFill>
            <p:spPr bwMode="auto">
              <a:xfrm>
                <a:off x="2703484" y="2021900"/>
                <a:ext cx="1245396" cy="626110"/>
              </a:xfrm>
              <a:prstGeom prst="rect">
                <a:avLst/>
              </a:prstGeom>
              <a:noFill/>
              <a:ln w="9525">
                <a:noFill/>
                <a:miter lim="800000"/>
                <a:headEnd/>
                <a:tailEnd/>
              </a:ln>
            </p:spPr>
          </p:pic>
          <p:pic>
            <p:nvPicPr>
              <p:cNvPr id="37905" name="Picture 13"/>
              <p:cNvPicPr>
                <a:picLocks noChangeAspect="1" noChangeArrowheads="1"/>
              </p:cNvPicPr>
              <p:nvPr/>
            </p:nvPicPr>
            <p:blipFill>
              <a:blip r:embed="rId15" cstate="print"/>
              <a:srcRect/>
              <a:stretch>
                <a:fillRect/>
              </a:stretch>
            </p:blipFill>
            <p:spPr bwMode="auto">
              <a:xfrm>
                <a:off x="1214936" y="1086211"/>
                <a:ext cx="1948916" cy="188023"/>
              </a:xfrm>
              <a:prstGeom prst="rect">
                <a:avLst/>
              </a:prstGeom>
              <a:noFill/>
              <a:ln w="9525">
                <a:noFill/>
                <a:miter lim="800000"/>
                <a:headEnd/>
                <a:tailEnd/>
              </a:ln>
            </p:spPr>
          </p:pic>
          <p:pic>
            <p:nvPicPr>
              <p:cNvPr id="37906" name="Picture 12" descr="Franklin_Resources_Logo.jpg"/>
              <p:cNvPicPr>
                <a:picLocks noChangeAspect="1"/>
              </p:cNvPicPr>
              <p:nvPr/>
            </p:nvPicPr>
            <p:blipFill>
              <a:blip r:embed="rId16" cstate="print"/>
              <a:srcRect/>
              <a:stretch>
                <a:fillRect/>
              </a:stretch>
            </p:blipFill>
            <p:spPr bwMode="auto">
              <a:xfrm>
                <a:off x="5598514" y="1850572"/>
                <a:ext cx="1111276" cy="889137"/>
              </a:xfrm>
              <a:prstGeom prst="rect">
                <a:avLst/>
              </a:prstGeom>
              <a:noFill/>
              <a:ln w="9525">
                <a:noFill/>
                <a:miter lim="800000"/>
                <a:headEnd/>
                <a:tailEnd/>
              </a:ln>
            </p:spPr>
          </p:pic>
          <p:pic>
            <p:nvPicPr>
              <p:cNvPr id="37907" name="Picture 14" descr="http://t1.gstatic.com/images?q=tbn:VhdhZlBpIXNHaM:http://my.jobstreet.com/logos/agenalogos/dreammarvell.jpg">
                <a:hlinkClick r:id="rId17"/>
              </p:cNvPr>
              <p:cNvPicPr>
                <a:picLocks noChangeAspect="1" noChangeArrowheads="1"/>
              </p:cNvPicPr>
              <p:nvPr/>
            </p:nvPicPr>
            <p:blipFill>
              <a:blip r:embed="rId18" cstate="print"/>
              <a:srcRect/>
              <a:stretch>
                <a:fillRect/>
              </a:stretch>
            </p:blipFill>
            <p:spPr bwMode="auto">
              <a:xfrm>
                <a:off x="5917092" y="2826062"/>
                <a:ext cx="979944" cy="564284"/>
              </a:xfrm>
              <a:prstGeom prst="rect">
                <a:avLst/>
              </a:prstGeom>
              <a:noFill/>
              <a:ln w="9525">
                <a:noFill/>
                <a:miter lim="800000"/>
                <a:headEnd/>
                <a:tailEnd/>
              </a:ln>
            </p:spPr>
          </p:pic>
          <p:pic>
            <p:nvPicPr>
              <p:cNvPr id="37908" name="Picture 12" descr="NOV logo.png"/>
              <p:cNvPicPr>
                <a:picLocks noChangeAspect="1"/>
              </p:cNvPicPr>
              <p:nvPr/>
            </p:nvPicPr>
            <p:blipFill>
              <a:blip r:embed="rId19" cstate="print"/>
              <a:srcRect/>
              <a:stretch>
                <a:fillRect/>
              </a:stretch>
            </p:blipFill>
            <p:spPr bwMode="auto">
              <a:xfrm>
                <a:off x="-89462" y="1683488"/>
                <a:ext cx="2290524" cy="226814"/>
              </a:xfrm>
              <a:prstGeom prst="rect">
                <a:avLst/>
              </a:prstGeom>
              <a:noFill/>
              <a:ln w="9525">
                <a:noFill/>
                <a:miter lim="800000"/>
                <a:headEnd/>
                <a:tailEnd/>
              </a:ln>
            </p:spPr>
          </p:pic>
          <p:pic>
            <p:nvPicPr>
              <p:cNvPr id="37909" name="Picture 12"/>
              <p:cNvPicPr>
                <a:picLocks noChangeAspect="1" noChangeArrowheads="1"/>
              </p:cNvPicPr>
              <p:nvPr/>
            </p:nvPicPr>
            <p:blipFill>
              <a:blip r:embed="rId20" cstate="print"/>
              <a:srcRect/>
              <a:stretch>
                <a:fillRect/>
              </a:stretch>
            </p:blipFill>
            <p:spPr bwMode="auto">
              <a:xfrm>
                <a:off x="3019411" y="2713949"/>
                <a:ext cx="877429" cy="553334"/>
              </a:xfrm>
              <a:prstGeom prst="rect">
                <a:avLst/>
              </a:prstGeom>
              <a:noFill/>
              <a:ln w="9525">
                <a:noFill/>
                <a:miter lim="800000"/>
                <a:headEnd/>
                <a:tailEnd/>
              </a:ln>
            </p:spPr>
          </p:pic>
          <p:pic>
            <p:nvPicPr>
              <p:cNvPr id="37910" name="Picture 14"/>
              <p:cNvPicPr>
                <a:picLocks noChangeAspect="1" noChangeArrowheads="1"/>
              </p:cNvPicPr>
              <p:nvPr/>
            </p:nvPicPr>
            <p:blipFill>
              <a:blip r:embed="rId21" cstate="print"/>
              <a:srcRect/>
              <a:stretch>
                <a:fillRect/>
              </a:stretch>
            </p:blipFill>
            <p:spPr bwMode="auto">
              <a:xfrm>
                <a:off x="6837614" y="3390346"/>
                <a:ext cx="1652559" cy="196759"/>
              </a:xfrm>
              <a:prstGeom prst="rect">
                <a:avLst/>
              </a:prstGeom>
              <a:noFill/>
              <a:ln w="9525">
                <a:noFill/>
                <a:miter lim="800000"/>
                <a:headEnd/>
                <a:tailEnd/>
              </a:ln>
            </p:spPr>
          </p:pic>
          <p:pic>
            <p:nvPicPr>
              <p:cNvPr id="37911" name="Picture 16"/>
              <p:cNvPicPr>
                <a:picLocks noChangeAspect="1" noChangeArrowheads="1"/>
              </p:cNvPicPr>
              <p:nvPr/>
            </p:nvPicPr>
            <p:blipFill>
              <a:blip r:embed="rId22" cstate="print"/>
              <a:srcRect/>
              <a:stretch>
                <a:fillRect/>
              </a:stretch>
            </p:blipFill>
            <p:spPr bwMode="auto">
              <a:xfrm>
                <a:off x="7134096" y="1066298"/>
                <a:ext cx="962501" cy="246221"/>
              </a:xfrm>
              <a:prstGeom prst="rect">
                <a:avLst/>
              </a:prstGeom>
              <a:noFill/>
              <a:ln w="9525">
                <a:noFill/>
                <a:miter lim="800000"/>
                <a:headEnd/>
                <a:tailEnd/>
              </a:ln>
            </p:spPr>
          </p:pic>
          <p:pic>
            <p:nvPicPr>
              <p:cNvPr id="37912" name="Picture 14" descr="C:\Documents and Settings\sgpatel.APPLICATIONS\Desktop\logo.gif"/>
              <p:cNvPicPr>
                <a:picLocks noChangeAspect="1" noChangeArrowheads="1"/>
              </p:cNvPicPr>
              <p:nvPr/>
            </p:nvPicPr>
            <p:blipFill>
              <a:blip r:embed="rId23" cstate="print"/>
              <a:srcRect/>
              <a:stretch>
                <a:fillRect/>
              </a:stretch>
            </p:blipFill>
            <p:spPr bwMode="auto">
              <a:xfrm>
                <a:off x="2850992" y="4177314"/>
                <a:ext cx="1465199" cy="492192"/>
              </a:xfrm>
              <a:prstGeom prst="rect">
                <a:avLst/>
              </a:prstGeom>
              <a:noFill/>
              <a:ln w="9525">
                <a:noFill/>
                <a:miter lim="800000"/>
                <a:headEnd/>
                <a:tailEnd/>
              </a:ln>
            </p:spPr>
          </p:pic>
          <p:pic>
            <p:nvPicPr>
              <p:cNvPr id="37913" name="Picture 79"/>
              <p:cNvPicPr>
                <a:picLocks noChangeAspect="1" noChangeArrowheads="1"/>
              </p:cNvPicPr>
              <p:nvPr/>
            </p:nvPicPr>
            <p:blipFill>
              <a:blip r:embed="rId24" cstate="print"/>
              <a:srcRect l="49532" t="13928" r="33685" b="80844"/>
              <a:stretch>
                <a:fillRect/>
              </a:stretch>
            </p:blipFill>
            <p:spPr bwMode="auto">
              <a:xfrm>
                <a:off x="7285905" y="2826063"/>
                <a:ext cx="1940266" cy="471122"/>
              </a:xfrm>
              <a:prstGeom prst="rect">
                <a:avLst/>
              </a:prstGeom>
              <a:noFill/>
              <a:ln w="19050">
                <a:noFill/>
                <a:miter lim="800000"/>
                <a:headEnd/>
                <a:tailEnd/>
              </a:ln>
            </p:spPr>
          </p:pic>
          <p:pic>
            <p:nvPicPr>
              <p:cNvPr id="37914" name="Picture 2"/>
              <p:cNvPicPr>
                <a:picLocks noChangeAspect="1" noChangeArrowheads="1"/>
              </p:cNvPicPr>
              <p:nvPr/>
            </p:nvPicPr>
            <p:blipFill>
              <a:blip r:embed="rId25" cstate="print"/>
              <a:srcRect/>
              <a:stretch>
                <a:fillRect/>
              </a:stretch>
            </p:blipFill>
            <p:spPr bwMode="auto">
              <a:xfrm>
                <a:off x="-39639" y="3773839"/>
                <a:ext cx="440998" cy="425303"/>
              </a:xfrm>
              <a:prstGeom prst="rect">
                <a:avLst/>
              </a:prstGeom>
              <a:noFill/>
              <a:ln w="9525">
                <a:noFill/>
                <a:miter lim="800000"/>
                <a:headEnd/>
                <a:tailEnd/>
              </a:ln>
            </p:spPr>
          </p:pic>
          <p:pic>
            <p:nvPicPr>
              <p:cNvPr id="37915" name="Picture 13"/>
              <p:cNvPicPr>
                <a:picLocks noChangeAspect="1" noChangeArrowheads="1"/>
              </p:cNvPicPr>
              <p:nvPr/>
            </p:nvPicPr>
            <p:blipFill>
              <a:blip r:embed="rId26" cstate="print"/>
              <a:srcRect/>
              <a:stretch>
                <a:fillRect/>
              </a:stretch>
            </p:blipFill>
            <p:spPr bwMode="auto">
              <a:xfrm>
                <a:off x="7797412" y="4232951"/>
                <a:ext cx="1014908" cy="364140"/>
              </a:xfrm>
              <a:prstGeom prst="rect">
                <a:avLst/>
              </a:prstGeom>
              <a:noFill/>
              <a:ln w="9525">
                <a:noFill/>
                <a:miter lim="800000"/>
                <a:headEnd/>
                <a:tailEnd/>
              </a:ln>
            </p:spPr>
          </p:pic>
          <p:grpSp>
            <p:nvGrpSpPr>
              <p:cNvPr id="4" name="Group 68"/>
              <p:cNvGrpSpPr>
                <a:grpSpLocks/>
              </p:cNvGrpSpPr>
              <p:nvPr/>
            </p:nvGrpSpPr>
            <p:grpSpPr bwMode="auto">
              <a:xfrm>
                <a:off x="8320720" y="3666306"/>
                <a:ext cx="731269" cy="426224"/>
                <a:chOff x="3430912" y="1172151"/>
                <a:chExt cx="731269" cy="426224"/>
              </a:xfrm>
            </p:grpSpPr>
            <p:pic>
              <p:nvPicPr>
                <p:cNvPr id="37938" name="Picture 2" descr="logo_rgb"/>
                <p:cNvPicPr>
                  <a:picLocks noChangeAspect="1" noChangeArrowheads="1"/>
                </p:cNvPicPr>
                <p:nvPr/>
              </p:nvPicPr>
              <p:blipFill>
                <a:blip r:embed="rId27" cstate="print"/>
                <a:srcRect/>
                <a:stretch>
                  <a:fillRect/>
                </a:stretch>
              </p:blipFill>
              <p:spPr bwMode="auto">
                <a:xfrm>
                  <a:off x="3430912" y="1172151"/>
                  <a:ext cx="381035" cy="381085"/>
                </a:xfrm>
                <a:prstGeom prst="rect">
                  <a:avLst/>
                </a:prstGeom>
                <a:noFill/>
                <a:ln w="9525">
                  <a:noFill/>
                  <a:miter lim="800000"/>
                  <a:headEnd/>
                  <a:tailEnd/>
                </a:ln>
              </p:spPr>
            </p:pic>
            <p:pic>
              <p:nvPicPr>
                <p:cNvPr id="37939" name="Picture 5" descr="&amp;_bicolor"/>
                <p:cNvPicPr>
                  <a:picLocks noChangeAspect="1" noChangeArrowheads="1"/>
                </p:cNvPicPr>
                <p:nvPr/>
              </p:nvPicPr>
              <p:blipFill>
                <a:blip r:embed="rId28" cstate="print"/>
                <a:srcRect/>
                <a:stretch>
                  <a:fillRect/>
                </a:stretch>
              </p:blipFill>
              <p:spPr bwMode="auto">
                <a:xfrm>
                  <a:off x="3775155" y="1180508"/>
                  <a:ext cx="387026" cy="417867"/>
                </a:xfrm>
                <a:prstGeom prst="rect">
                  <a:avLst/>
                </a:prstGeom>
                <a:noFill/>
                <a:ln w="9525">
                  <a:noFill/>
                  <a:miter lim="800000"/>
                  <a:headEnd/>
                  <a:tailEnd/>
                </a:ln>
              </p:spPr>
            </p:pic>
          </p:grpSp>
          <p:pic>
            <p:nvPicPr>
              <p:cNvPr id="37917" name="Picture 2"/>
              <p:cNvPicPr>
                <a:picLocks noChangeAspect="1" noChangeArrowheads="1"/>
              </p:cNvPicPr>
              <p:nvPr/>
            </p:nvPicPr>
            <p:blipFill>
              <a:blip r:embed="rId29" cstate="print"/>
              <a:srcRect/>
              <a:stretch>
                <a:fillRect/>
              </a:stretch>
            </p:blipFill>
            <p:spPr bwMode="auto">
              <a:xfrm>
                <a:off x="6497171" y="4177315"/>
                <a:ext cx="799731" cy="479901"/>
              </a:xfrm>
              <a:prstGeom prst="rect">
                <a:avLst/>
              </a:prstGeom>
              <a:noFill/>
              <a:ln w="9525">
                <a:noFill/>
                <a:miter lim="800000"/>
                <a:headEnd/>
                <a:tailEnd/>
              </a:ln>
            </p:spPr>
          </p:pic>
          <p:pic>
            <p:nvPicPr>
              <p:cNvPr id="37918" name="Picture 13"/>
              <p:cNvPicPr>
                <a:picLocks noChangeAspect="1" noChangeArrowheads="1"/>
              </p:cNvPicPr>
              <p:nvPr/>
            </p:nvPicPr>
            <p:blipFill>
              <a:blip r:embed="rId30" cstate="print"/>
              <a:srcRect/>
              <a:stretch>
                <a:fillRect/>
              </a:stretch>
            </p:blipFill>
            <p:spPr bwMode="auto">
              <a:xfrm>
                <a:off x="7254623" y="3740944"/>
                <a:ext cx="542789" cy="486312"/>
              </a:xfrm>
              <a:prstGeom prst="rect">
                <a:avLst/>
              </a:prstGeom>
              <a:noFill/>
              <a:ln w="9525">
                <a:noFill/>
                <a:miter lim="800000"/>
                <a:headEnd/>
                <a:tailEnd/>
              </a:ln>
            </p:spPr>
          </p:pic>
          <p:pic>
            <p:nvPicPr>
              <p:cNvPr id="37919" name="Picture 60" descr="http://mba.nd.edu/deepdive/images/logos/GMCR_Logo.png"/>
              <p:cNvPicPr>
                <a:picLocks noChangeAspect="1" noChangeArrowheads="1"/>
              </p:cNvPicPr>
              <p:nvPr/>
            </p:nvPicPr>
            <p:blipFill>
              <a:blip r:embed="rId31" cstate="print"/>
              <a:srcRect/>
              <a:stretch>
                <a:fillRect/>
              </a:stretch>
            </p:blipFill>
            <p:spPr bwMode="auto">
              <a:xfrm>
                <a:off x="2733758" y="1544099"/>
                <a:ext cx="811955" cy="422718"/>
              </a:xfrm>
              <a:prstGeom prst="rect">
                <a:avLst/>
              </a:prstGeom>
              <a:noFill/>
              <a:ln w="9525">
                <a:noFill/>
                <a:miter lim="800000"/>
                <a:headEnd/>
                <a:tailEnd/>
              </a:ln>
            </p:spPr>
          </p:pic>
          <p:pic>
            <p:nvPicPr>
              <p:cNvPr id="37920" name="Picture 14" descr="http://2.bp.blogspot.com/_OqdEhtC7YPA/S5JbT0uqVAI/AAAAAAAABJs/bQM_9K0NUZo/s400/Boeing-Logo.png"/>
              <p:cNvPicPr>
                <a:picLocks noChangeAspect="1" noChangeArrowheads="1"/>
              </p:cNvPicPr>
              <p:nvPr/>
            </p:nvPicPr>
            <p:blipFill>
              <a:blip r:embed="rId32" cstate="print"/>
              <a:srcRect/>
              <a:stretch>
                <a:fillRect/>
              </a:stretch>
            </p:blipFill>
            <p:spPr bwMode="auto">
              <a:xfrm>
                <a:off x="7199821" y="1564033"/>
                <a:ext cx="1628564" cy="374618"/>
              </a:xfrm>
              <a:prstGeom prst="rect">
                <a:avLst/>
              </a:prstGeom>
              <a:noFill/>
              <a:ln w="9525">
                <a:noFill/>
                <a:miter lim="800000"/>
                <a:headEnd/>
                <a:tailEnd/>
              </a:ln>
            </p:spPr>
          </p:pic>
          <p:pic>
            <p:nvPicPr>
              <p:cNvPr id="37921" name="Picture 23"/>
              <p:cNvPicPr>
                <a:picLocks noChangeAspect="1" noChangeArrowheads="1"/>
              </p:cNvPicPr>
              <p:nvPr/>
            </p:nvPicPr>
            <p:blipFill>
              <a:blip r:embed="rId33" cstate="print"/>
              <a:srcRect/>
              <a:stretch>
                <a:fillRect/>
              </a:stretch>
            </p:blipFill>
            <p:spPr bwMode="auto">
              <a:xfrm>
                <a:off x="1214936" y="1444577"/>
                <a:ext cx="1471992" cy="253032"/>
              </a:xfrm>
              <a:prstGeom prst="rect">
                <a:avLst/>
              </a:prstGeom>
              <a:noFill/>
              <a:ln w="9525">
                <a:noFill/>
                <a:miter lim="800000"/>
                <a:headEnd/>
                <a:tailEnd/>
              </a:ln>
            </p:spPr>
          </p:pic>
          <p:pic>
            <p:nvPicPr>
              <p:cNvPr id="37922" name="Picture 6" descr="http://ecohub.sdn.sap.com/irj/scn/go/portal/prtroot/docs/hub/partners/Presence%20of%20IT/mimes/PRESENCE_LOGO_RGB_SML.jpg"/>
              <p:cNvPicPr>
                <a:picLocks noChangeAspect="1" noChangeArrowheads="1"/>
              </p:cNvPicPr>
              <p:nvPr/>
            </p:nvPicPr>
            <p:blipFill>
              <a:blip r:embed="rId34" cstate="print"/>
              <a:srcRect b="10435"/>
              <a:stretch>
                <a:fillRect/>
              </a:stretch>
            </p:blipFill>
            <p:spPr bwMode="auto">
              <a:xfrm>
                <a:off x="262810" y="4139750"/>
                <a:ext cx="995730" cy="457341"/>
              </a:xfrm>
              <a:prstGeom prst="rect">
                <a:avLst/>
              </a:prstGeom>
              <a:noFill/>
              <a:ln w="9525">
                <a:noFill/>
                <a:miter lim="800000"/>
                <a:headEnd/>
                <a:tailEnd/>
              </a:ln>
            </p:spPr>
          </p:pic>
          <p:pic>
            <p:nvPicPr>
              <p:cNvPr id="77" name="Picture 2" descr="http://robertjangolf.com/wp-content/themes/gwdnine/library/media/images/pga-logo.png"/>
              <p:cNvPicPr>
                <a:picLocks noChangeAspect="1" noChangeArrowheads="1"/>
              </p:cNvPicPr>
              <p:nvPr/>
            </p:nvPicPr>
            <p:blipFill>
              <a:blip r:embed="rId35" cstate="print"/>
              <a:srcRect/>
              <a:stretch>
                <a:fillRect/>
              </a:stretch>
            </p:blipFill>
            <p:spPr bwMode="auto">
              <a:xfrm>
                <a:off x="5675995" y="3741184"/>
                <a:ext cx="1145055" cy="370012"/>
              </a:xfrm>
              <a:prstGeom prst="rect">
                <a:avLst/>
              </a:prstGeom>
              <a:noFill/>
              <a:ln w="9525">
                <a:noFill/>
                <a:miter lim="800000"/>
                <a:headEnd/>
                <a:tailEnd/>
              </a:ln>
              <a:effectLst>
                <a:outerShdw blurRad="63500" sy="23000" kx="1199993" algn="br" rotWithShape="0">
                  <a:srgbClr val="000000">
                    <a:alpha val="20000"/>
                  </a:srgbClr>
                </a:outerShdw>
              </a:effectLst>
            </p:spPr>
          </p:pic>
          <p:pic>
            <p:nvPicPr>
              <p:cNvPr id="37924" name="Picture 19"/>
              <p:cNvPicPr>
                <a:picLocks noChangeAspect="1" noChangeArrowheads="1"/>
              </p:cNvPicPr>
              <p:nvPr/>
            </p:nvPicPr>
            <p:blipFill>
              <a:blip r:embed="rId36" cstate="print"/>
              <a:srcRect/>
              <a:stretch>
                <a:fillRect/>
              </a:stretch>
            </p:blipFill>
            <p:spPr bwMode="auto">
              <a:xfrm>
                <a:off x="-14143" y="2340434"/>
                <a:ext cx="867853" cy="419517"/>
              </a:xfrm>
              <a:prstGeom prst="rect">
                <a:avLst/>
              </a:prstGeom>
              <a:noFill/>
              <a:ln w="9525">
                <a:noFill/>
                <a:miter lim="800000"/>
                <a:headEnd/>
                <a:tailEnd/>
              </a:ln>
            </p:spPr>
          </p:pic>
          <p:pic>
            <p:nvPicPr>
              <p:cNvPr id="37925" name="Picture 18" descr="http://www.faqs.org/sec-filings/110701/AZZ-INC_8-K/azzlogo.jpg"/>
              <p:cNvPicPr>
                <a:picLocks noChangeAspect="1" noChangeArrowheads="1"/>
              </p:cNvPicPr>
              <p:nvPr/>
            </p:nvPicPr>
            <p:blipFill>
              <a:blip r:embed="rId37" cstate="print"/>
              <a:srcRect/>
              <a:stretch>
                <a:fillRect/>
              </a:stretch>
            </p:blipFill>
            <p:spPr bwMode="auto">
              <a:xfrm>
                <a:off x="6837613" y="1986020"/>
                <a:ext cx="979960" cy="461218"/>
              </a:xfrm>
              <a:prstGeom prst="rect">
                <a:avLst/>
              </a:prstGeom>
              <a:noFill/>
              <a:ln w="9525">
                <a:noFill/>
                <a:miter lim="800000"/>
                <a:headEnd/>
                <a:tailEnd/>
              </a:ln>
            </p:spPr>
          </p:pic>
          <p:pic>
            <p:nvPicPr>
              <p:cNvPr id="37926" name="Picture 16"/>
              <p:cNvPicPr>
                <a:picLocks noChangeAspect="1" noChangeArrowheads="1"/>
              </p:cNvPicPr>
              <p:nvPr/>
            </p:nvPicPr>
            <p:blipFill>
              <a:blip r:embed="rId38" cstate="print"/>
              <a:srcRect/>
              <a:stretch>
                <a:fillRect/>
              </a:stretch>
            </p:blipFill>
            <p:spPr bwMode="auto">
              <a:xfrm>
                <a:off x="1166803" y="2566939"/>
                <a:ext cx="1331101" cy="344270"/>
              </a:xfrm>
              <a:prstGeom prst="rect">
                <a:avLst/>
              </a:prstGeom>
              <a:noFill/>
              <a:ln w="9525">
                <a:noFill/>
                <a:miter lim="800000"/>
                <a:headEnd/>
                <a:tailEnd/>
              </a:ln>
            </p:spPr>
          </p:pic>
          <p:pic>
            <p:nvPicPr>
              <p:cNvPr id="37927" name="Picture 8" descr="Australian Finance Group Logo"/>
              <p:cNvPicPr>
                <a:picLocks noChangeAspect="1" noChangeArrowheads="1"/>
              </p:cNvPicPr>
              <p:nvPr/>
            </p:nvPicPr>
            <p:blipFill>
              <a:blip r:embed="rId39" cstate="print"/>
              <a:srcRect l="19200" r="21600"/>
              <a:stretch>
                <a:fillRect/>
              </a:stretch>
            </p:blipFill>
            <p:spPr bwMode="auto">
              <a:xfrm>
                <a:off x="4698657" y="3296037"/>
                <a:ext cx="752682" cy="292465"/>
              </a:xfrm>
              <a:prstGeom prst="rect">
                <a:avLst/>
              </a:prstGeom>
              <a:noFill/>
              <a:ln w="9525">
                <a:noFill/>
                <a:miter lim="800000"/>
                <a:headEnd/>
                <a:tailEnd/>
              </a:ln>
            </p:spPr>
          </p:pic>
          <p:pic>
            <p:nvPicPr>
              <p:cNvPr id="37928" name="Picture 52"/>
              <p:cNvPicPr>
                <a:picLocks noChangeAspect="1" noChangeArrowheads="1"/>
              </p:cNvPicPr>
              <p:nvPr/>
            </p:nvPicPr>
            <p:blipFill>
              <a:blip r:embed="rId40" cstate="print"/>
              <a:srcRect/>
              <a:stretch>
                <a:fillRect/>
              </a:stretch>
            </p:blipFill>
            <p:spPr bwMode="auto">
              <a:xfrm>
                <a:off x="294184" y="2041855"/>
                <a:ext cx="974458" cy="239562"/>
              </a:xfrm>
              <a:prstGeom prst="rect">
                <a:avLst/>
              </a:prstGeom>
              <a:noFill/>
              <a:ln w="0">
                <a:noFill/>
                <a:miter lim="800000"/>
                <a:headEnd/>
                <a:tailEnd/>
              </a:ln>
            </p:spPr>
          </p:pic>
          <p:pic>
            <p:nvPicPr>
              <p:cNvPr id="37929" name="Picture 97" descr="http://apponmyi.com/wp-content/uploads/2010/10/shutterfly-logo.png"/>
              <p:cNvPicPr>
                <a:picLocks noChangeAspect="1" noChangeArrowheads="1"/>
              </p:cNvPicPr>
              <p:nvPr/>
            </p:nvPicPr>
            <p:blipFill>
              <a:blip r:embed="rId41" cstate="print"/>
              <a:srcRect t="30000" b="30000"/>
              <a:stretch>
                <a:fillRect/>
              </a:stretch>
            </p:blipFill>
            <p:spPr bwMode="auto">
              <a:xfrm>
                <a:off x="2434276" y="3694205"/>
                <a:ext cx="1266795" cy="405428"/>
              </a:xfrm>
              <a:prstGeom prst="rect">
                <a:avLst/>
              </a:prstGeom>
              <a:noFill/>
              <a:ln w="9525">
                <a:noFill/>
                <a:miter lim="800000"/>
                <a:headEnd/>
                <a:tailEnd/>
              </a:ln>
            </p:spPr>
          </p:pic>
          <p:pic>
            <p:nvPicPr>
              <p:cNvPr id="37930" name="Picture 16" descr="Shellpoint Partners Launches New Website"/>
              <p:cNvPicPr>
                <a:picLocks noChangeAspect="1" noChangeArrowheads="1"/>
              </p:cNvPicPr>
              <p:nvPr/>
            </p:nvPicPr>
            <p:blipFill>
              <a:blip r:embed="rId42" cstate="print"/>
              <a:srcRect/>
              <a:stretch>
                <a:fillRect/>
              </a:stretch>
            </p:blipFill>
            <p:spPr bwMode="auto">
              <a:xfrm>
                <a:off x="1267522" y="4189605"/>
                <a:ext cx="1007817" cy="400050"/>
              </a:xfrm>
              <a:prstGeom prst="rect">
                <a:avLst/>
              </a:prstGeom>
              <a:noFill/>
              <a:ln w="9525">
                <a:noFill/>
                <a:miter lim="800000"/>
                <a:headEnd/>
                <a:tailEnd/>
              </a:ln>
            </p:spPr>
          </p:pic>
          <p:pic>
            <p:nvPicPr>
              <p:cNvPr id="37931" name="Picture 25" descr="https://home.comcast.net/~qmpoacct/assets/rrlogo.png"/>
              <p:cNvPicPr>
                <a:picLocks noChangeAspect="1" noChangeArrowheads="1"/>
              </p:cNvPicPr>
              <p:nvPr/>
            </p:nvPicPr>
            <p:blipFill>
              <a:blip r:embed="rId43" cstate="print"/>
              <a:srcRect/>
              <a:stretch>
                <a:fillRect/>
              </a:stretch>
            </p:blipFill>
            <p:spPr bwMode="auto">
              <a:xfrm>
                <a:off x="4161496" y="3694205"/>
                <a:ext cx="773023" cy="564568"/>
              </a:xfrm>
              <a:prstGeom prst="rect">
                <a:avLst/>
              </a:prstGeom>
              <a:noFill/>
              <a:ln w="9525">
                <a:noFill/>
                <a:miter lim="800000"/>
                <a:headEnd/>
                <a:tailEnd/>
              </a:ln>
            </p:spPr>
          </p:pic>
          <p:pic>
            <p:nvPicPr>
              <p:cNvPr id="37932" name="Picture 10" descr="http://www.penncomm.ca/PennComm/images/Asia%20Pacific/siemens-logo.gif"/>
              <p:cNvPicPr>
                <a:picLocks noChangeAspect="1" noChangeArrowheads="1"/>
              </p:cNvPicPr>
              <p:nvPr/>
            </p:nvPicPr>
            <p:blipFill>
              <a:blip r:embed="rId44" cstate="print"/>
              <a:srcRect/>
              <a:stretch>
                <a:fillRect/>
              </a:stretch>
            </p:blipFill>
            <p:spPr bwMode="auto">
              <a:xfrm>
                <a:off x="4467956" y="4355409"/>
                <a:ext cx="1297586" cy="205406"/>
              </a:xfrm>
              <a:prstGeom prst="rect">
                <a:avLst/>
              </a:prstGeom>
              <a:noFill/>
              <a:ln w="9525">
                <a:noFill/>
                <a:miter lim="800000"/>
                <a:headEnd/>
                <a:tailEnd/>
              </a:ln>
            </p:spPr>
          </p:pic>
          <p:pic>
            <p:nvPicPr>
              <p:cNvPr id="37933" name="Picture 56" descr="Oracle Logo 2008.bmp"/>
              <p:cNvPicPr>
                <a:picLocks noChangeAspect="1"/>
              </p:cNvPicPr>
              <p:nvPr/>
            </p:nvPicPr>
            <p:blipFill>
              <a:blip r:embed="rId45" cstate="print"/>
              <a:srcRect/>
              <a:stretch>
                <a:fillRect/>
              </a:stretch>
            </p:blipFill>
            <p:spPr bwMode="auto">
              <a:xfrm>
                <a:off x="3133168" y="1026483"/>
                <a:ext cx="1535651" cy="333375"/>
              </a:xfrm>
              <a:prstGeom prst="rect">
                <a:avLst/>
              </a:prstGeom>
              <a:noFill/>
              <a:ln w="9525">
                <a:noFill/>
                <a:miter lim="800000"/>
                <a:headEnd/>
                <a:tailEnd/>
              </a:ln>
            </p:spPr>
          </p:pic>
          <p:pic>
            <p:nvPicPr>
              <p:cNvPr id="37934" name="Picture 4" descr="http://www.top50-ssii.com/img/logos/4464_LogoBD.png"/>
              <p:cNvPicPr>
                <a:picLocks noChangeAspect="1" noChangeArrowheads="1"/>
              </p:cNvPicPr>
              <p:nvPr/>
            </p:nvPicPr>
            <p:blipFill>
              <a:blip r:embed="rId46" cstate="print"/>
              <a:srcRect l="5434" b="21738"/>
              <a:stretch>
                <a:fillRect/>
              </a:stretch>
            </p:blipFill>
            <p:spPr bwMode="auto">
              <a:xfrm>
                <a:off x="1211766" y="3026102"/>
                <a:ext cx="1435588" cy="297024"/>
              </a:xfrm>
              <a:prstGeom prst="rect">
                <a:avLst/>
              </a:prstGeom>
              <a:noFill/>
              <a:ln w="9525">
                <a:noFill/>
                <a:miter lim="800000"/>
                <a:headEnd/>
                <a:tailEnd/>
              </a:ln>
            </p:spPr>
          </p:pic>
          <p:pic>
            <p:nvPicPr>
              <p:cNvPr id="37935" name="Picture 33" descr="http://www.mtckenworth.net/New%20info_9-27-10/service/Eaton_logo.png"/>
              <p:cNvPicPr>
                <a:picLocks noChangeAspect="1" noChangeArrowheads="1"/>
              </p:cNvPicPr>
              <p:nvPr/>
            </p:nvPicPr>
            <p:blipFill>
              <a:blip r:embed="rId47" cstate="print"/>
              <a:srcRect/>
              <a:stretch>
                <a:fillRect/>
              </a:stretch>
            </p:blipFill>
            <p:spPr bwMode="auto">
              <a:xfrm>
                <a:off x="17670" y="966755"/>
                <a:ext cx="1294697" cy="603549"/>
              </a:xfrm>
              <a:prstGeom prst="rect">
                <a:avLst/>
              </a:prstGeom>
              <a:noFill/>
              <a:ln w="9525">
                <a:noFill/>
                <a:miter lim="800000"/>
                <a:headEnd/>
                <a:tailEnd/>
              </a:ln>
            </p:spPr>
          </p:pic>
          <p:pic>
            <p:nvPicPr>
              <p:cNvPr id="37936" name="Picture 2" descr="McKesson - Empowering Healthcare"/>
              <p:cNvPicPr>
                <a:picLocks noChangeAspect="1" noChangeArrowheads="1"/>
              </p:cNvPicPr>
              <p:nvPr/>
            </p:nvPicPr>
            <p:blipFill>
              <a:blip r:embed="rId48" cstate="print"/>
              <a:srcRect/>
              <a:stretch>
                <a:fillRect/>
              </a:stretch>
            </p:blipFill>
            <p:spPr bwMode="auto">
              <a:xfrm>
                <a:off x="4096388" y="2329944"/>
                <a:ext cx="1449350" cy="409765"/>
              </a:xfrm>
              <a:prstGeom prst="rect">
                <a:avLst/>
              </a:prstGeom>
              <a:noFill/>
              <a:ln w="9525">
                <a:noFill/>
                <a:miter lim="800000"/>
                <a:headEnd/>
                <a:tailEnd/>
              </a:ln>
            </p:spPr>
          </p:pic>
          <p:pic>
            <p:nvPicPr>
              <p:cNvPr id="37937" name="Picture 15"/>
              <p:cNvPicPr>
                <a:picLocks noChangeAspect="1" noChangeArrowheads="1"/>
              </p:cNvPicPr>
              <p:nvPr/>
            </p:nvPicPr>
            <p:blipFill>
              <a:blip r:embed="rId49" cstate="print"/>
              <a:srcRect/>
              <a:stretch>
                <a:fillRect/>
              </a:stretch>
            </p:blipFill>
            <p:spPr bwMode="auto">
              <a:xfrm>
                <a:off x="6897036" y="2566939"/>
                <a:ext cx="1222344" cy="461879"/>
              </a:xfrm>
              <a:prstGeom prst="rect">
                <a:avLst/>
              </a:prstGeom>
              <a:noFill/>
              <a:ln w="9525">
                <a:noFill/>
                <a:miter lim="800000"/>
                <a:headEnd/>
                <a:tailEnd/>
              </a:ln>
            </p:spPr>
          </p:pic>
        </p:grpSp>
        <p:pic>
          <p:nvPicPr>
            <p:cNvPr id="37893" name="Picture 2"/>
            <p:cNvPicPr>
              <a:picLocks noChangeAspect="1" noChangeArrowheads="1"/>
            </p:cNvPicPr>
            <p:nvPr/>
          </p:nvPicPr>
          <p:blipFill>
            <a:blip r:embed="rId50" cstate="print">
              <a:clrChange>
                <a:clrFrom>
                  <a:srgbClr val="FFFFFF"/>
                </a:clrFrom>
                <a:clrTo>
                  <a:srgbClr val="FFFFFF">
                    <a:alpha val="0"/>
                  </a:srgbClr>
                </a:clrTo>
              </a:clrChange>
            </a:blip>
            <a:srcRect/>
            <a:stretch>
              <a:fillRect/>
            </a:stretch>
          </p:blipFill>
          <p:spPr bwMode="auto">
            <a:xfrm>
              <a:off x="4600215" y="1639880"/>
              <a:ext cx="1519674" cy="534548"/>
            </a:xfrm>
            <a:prstGeom prst="rect">
              <a:avLst/>
            </a:prstGeom>
            <a:noFill/>
            <a:ln w="9525">
              <a:noFill/>
              <a:miter lim="800000"/>
              <a:headEnd/>
              <a:tailEnd/>
            </a:ln>
            <a:effectLst/>
          </p:spPr>
        </p:pic>
      </p:grpSp>
      <p:pic>
        <p:nvPicPr>
          <p:cNvPr id="37891" name="Picture 1" descr="https://see.labworks.org/applicationlink/ofp/pnnl_logo_battelle.png"/>
          <p:cNvPicPr>
            <a:picLocks noChangeAspect="1" noChangeArrowheads="1"/>
          </p:cNvPicPr>
          <p:nvPr/>
        </p:nvPicPr>
        <p:blipFill>
          <a:blip r:embed="rId51" cstate="print"/>
          <a:srcRect/>
          <a:stretch>
            <a:fillRect/>
          </a:stretch>
        </p:blipFill>
        <p:spPr bwMode="auto">
          <a:xfrm>
            <a:off x="1600200" y="2478088"/>
            <a:ext cx="1171575" cy="792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p>
            <a:fld id="{F5C85C86-DCC4-4837-A813-033C74E52DEA}" type="slidenum">
              <a:rPr lang="en-NZ">
                <a:solidFill>
                  <a:srgbClr val="002776"/>
                </a:solidFill>
              </a:rPr>
              <a:pPr/>
              <a:t>1</a:t>
            </a:fld>
            <a:endParaRPr lang="en-NZ">
              <a:solidFill>
                <a:srgbClr val="002776"/>
              </a:solidFill>
            </a:endParaRPr>
          </a:p>
        </p:txBody>
      </p:sp>
      <p:sp>
        <p:nvSpPr>
          <p:cNvPr id="141314" name="Rectangle 2"/>
          <p:cNvSpPr>
            <a:spLocks noGrp="1"/>
          </p:cNvSpPr>
          <p:nvPr>
            <p:ph type="title" idx="4294967295"/>
          </p:nvPr>
        </p:nvSpPr>
        <p:spPr/>
        <p:txBody>
          <a:bodyPr/>
          <a:lstStyle/>
          <a:p>
            <a:r>
              <a:rPr lang="en-NZ" dirty="0" smtClean="0"/>
              <a:t>Presenting Today</a:t>
            </a:r>
            <a:endParaRPr lang="en-NZ" dirty="0" smtClean="0"/>
          </a:p>
        </p:txBody>
      </p:sp>
      <p:graphicFrame>
        <p:nvGraphicFramePr>
          <p:cNvPr id="5" name="Table 4"/>
          <p:cNvGraphicFramePr>
            <a:graphicFrameLocks noGrp="1"/>
          </p:cNvGraphicFramePr>
          <p:nvPr/>
        </p:nvGraphicFramePr>
        <p:xfrm>
          <a:off x="827584" y="1556792"/>
          <a:ext cx="7632848" cy="2743200"/>
        </p:xfrm>
        <a:graphic>
          <a:graphicData uri="http://schemas.openxmlformats.org/drawingml/2006/table">
            <a:tbl>
              <a:tblPr firstRow="1" bandRow="1">
                <a:tableStyleId>{5C22544A-7EE6-4342-B048-85BDC9FD1C3A}</a:tableStyleId>
              </a:tblPr>
              <a:tblGrid>
                <a:gridCol w="2722339"/>
                <a:gridCol w="4910509"/>
              </a:tblGrid>
              <a:tr h="370840">
                <a:tc>
                  <a:txBody>
                    <a:bodyPr/>
                    <a:lstStyle/>
                    <a:p>
                      <a:r>
                        <a:rPr lang="en-NZ" sz="2400" b="1" dirty="0" smtClean="0">
                          <a:solidFill>
                            <a:schemeClr val="accent1"/>
                          </a:solidFill>
                        </a:rPr>
                        <a:t>John McDonald</a:t>
                      </a:r>
                      <a:endParaRPr lang="en-NZ" sz="2400" b="1" dirty="0">
                        <a:solidFill>
                          <a:schemeClr val="accent1"/>
                        </a:solidFill>
                      </a:endParaRPr>
                    </a:p>
                  </a:txBody>
                  <a:tcPr>
                    <a:noFill/>
                  </a:tcPr>
                </a:tc>
                <a:tc>
                  <a:txBody>
                    <a:bodyPr/>
                    <a:lstStyle/>
                    <a:p>
                      <a:r>
                        <a:rPr lang="en-NZ" sz="2400" b="0" dirty="0" smtClean="0">
                          <a:solidFill>
                            <a:schemeClr val="accent1"/>
                          </a:solidFill>
                        </a:rPr>
                        <a:t>Senior</a:t>
                      </a:r>
                      <a:r>
                        <a:rPr lang="en-NZ" sz="2400" b="0" baseline="0" dirty="0" smtClean="0">
                          <a:solidFill>
                            <a:schemeClr val="accent1"/>
                          </a:solidFill>
                        </a:rPr>
                        <a:t> Manager, Deloitte, New Zealand</a:t>
                      </a:r>
                    </a:p>
                    <a:p>
                      <a:endParaRPr lang="en-NZ" sz="2400" b="0" dirty="0">
                        <a:solidFill>
                          <a:schemeClr val="accent1"/>
                        </a:solidFill>
                      </a:endParaRPr>
                    </a:p>
                  </a:txBody>
                  <a:tcPr>
                    <a:noFill/>
                  </a:tcPr>
                </a:tc>
              </a:tr>
              <a:tr h="370840">
                <a:tc>
                  <a:txBody>
                    <a:bodyPr/>
                    <a:lstStyle/>
                    <a:p>
                      <a:r>
                        <a:rPr lang="en-NZ" sz="2400" b="1" dirty="0" smtClean="0">
                          <a:solidFill>
                            <a:srgbClr val="FF0000"/>
                          </a:solidFill>
                        </a:rPr>
                        <a:t>John Hansen</a:t>
                      </a:r>
                      <a:endParaRPr lang="en-NZ" sz="2400" b="1" dirty="0">
                        <a:solidFill>
                          <a:srgbClr val="FF0000"/>
                        </a:solidFill>
                      </a:endParaRPr>
                    </a:p>
                  </a:txBody>
                  <a:tcPr>
                    <a:noFill/>
                  </a:tcPr>
                </a:tc>
                <a:tc>
                  <a:txBody>
                    <a:bodyPr/>
                    <a:lstStyle/>
                    <a:p>
                      <a:r>
                        <a:rPr lang="en-NZ" sz="2400" dirty="0" smtClean="0">
                          <a:solidFill>
                            <a:srgbClr val="FF0000"/>
                          </a:solidFill>
                        </a:rPr>
                        <a:t>Senior Director, Applications Development &amp; Product Management, Oracle Corporation, Japan and Asia-Pacific </a:t>
                      </a:r>
                      <a:endParaRPr lang="en-NZ" sz="2400" dirty="0">
                        <a:solidFill>
                          <a:srgbClr val="FF0000"/>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ounded Rectangle 106"/>
          <p:cNvSpPr>
            <a:spLocks noChangeArrowheads="1"/>
          </p:cNvSpPr>
          <p:nvPr/>
        </p:nvSpPr>
        <p:spPr bwMode="auto">
          <a:xfrm>
            <a:off x="6110288" y="1443038"/>
            <a:ext cx="2990850" cy="4632325"/>
          </a:xfrm>
          <a:prstGeom prst="roundRect">
            <a:avLst>
              <a:gd name="adj" fmla="val 2912"/>
            </a:avLst>
          </a:prstGeom>
          <a:gradFill rotWithShape="0">
            <a:gsLst>
              <a:gs pos="0">
                <a:srgbClr val="F2F2F2"/>
              </a:gs>
              <a:gs pos="100000">
                <a:srgbClr val="D9D9D9"/>
              </a:gs>
            </a:gsLst>
            <a:lin ang="5400000"/>
          </a:gradFill>
          <a:ln w="25400">
            <a:noFill/>
            <a:round/>
            <a:headEnd/>
            <a:tailEnd/>
          </a:ln>
          <a:effectLst>
            <a:outerShdw dist="38100" dir="2700000" algn="tl" rotWithShape="0">
              <a:srgbClr val="808080">
                <a:alpha val="39999"/>
              </a:srgbClr>
            </a:outerShdw>
          </a:effectLst>
        </p:spPr>
        <p:txBody>
          <a:bodyPr tIns="0" rIns="0" bIns="0" anchor="ctr"/>
          <a:lstStyle/>
          <a:p>
            <a:pPr>
              <a:defRPr/>
            </a:pPr>
            <a:endParaRPr lang="en-US" sz="1600" b="1" dirty="0">
              <a:ea typeface="+mn-ea"/>
              <a:cs typeface="Arial" pitchFamily="34" charset="0"/>
            </a:endParaRPr>
          </a:p>
        </p:txBody>
      </p:sp>
      <p:sp>
        <p:nvSpPr>
          <p:cNvPr id="39937" name="Title 1"/>
          <p:cNvSpPr>
            <a:spLocks noGrp="1"/>
          </p:cNvSpPr>
          <p:nvPr>
            <p:ph type="title"/>
          </p:nvPr>
        </p:nvSpPr>
        <p:spPr/>
        <p:txBody>
          <a:bodyPr/>
          <a:lstStyle/>
          <a:p>
            <a:r>
              <a:rPr lang="en-US" smtClean="0">
                <a:ea typeface="ＭＳ Ｐゴシック" pitchFamily="34" charset="-128"/>
              </a:rPr>
              <a:t>Summary and Takeaways</a:t>
            </a:r>
            <a:br>
              <a:rPr lang="en-US" smtClean="0">
                <a:ea typeface="ＭＳ Ｐゴシック" pitchFamily="34" charset="-128"/>
              </a:rPr>
            </a:br>
            <a:endParaRPr lang="en-US" smtClean="0">
              <a:ea typeface="ＭＳ Ｐゴシック" pitchFamily="34" charset="-128"/>
            </a:endParaRPr>
          </a:p>
        </p:txBody>
      </p:sp>
      <p:sp>
        <p:nvSpPr>
          <p:cNvPr id="103" name="Rounded Rectangle 102"/>
          <p:cNvSpPr>
            <a:spLocks noChangeArrowheads="1"/>
          </p:cNvSpPr>
          <p:nvPr/>
        </p:nvSpPr>
        <p:spPr bwMode="auto">
          <a:xfrm>
            <a:off x="42863" y="1443038"/>
            <a:ext cx="2990850" cy="4632325"/>
          </a:xfrm>
          <a:prstGeom prst="roundRect">
            <a:avLst>
              <a:gd name="adj" fmla="val 2912"/>
            </a:avLst>
          </a:prstGeom>
          <a:gradFill rotWithShape="0">
            <a:gsLst>
              <a:gs pos="0">
                <a:srgbClr val="F2F2F2"/>
              </a:gs>
              <a:gs pos="100000">
                <a:srgbClr val="D9D9D9"/>
              </a:gs>
            </a:gsLst>
            <a:lin ang="5400000"/>
          </a:gradFill>
          <a:ln w="25400">
            <a:noFill/>
            <a:round/>
            <a:headEnd/>
            <a:tailEnd/>
          </a:ln>
          <a:effectLst>
            <a:outerShdw dist="38100" dir="2700000" algn="tl" rotWithShape="0">
              <a:srgbClr val="808080">
                <a:alpha val="39999"/>
              </a:srgbClr>
            </a:outerShdw>
          </a:effectLst>
        </p:spPr>
        <p:txBody>
          <a:bodyPr tIns="0" rIns="0" bIns="0" anchor="ctr"/>
          <a:lstStyle/>
          <a:p>
            <a:pPr>
              <a:defRPr/>
            </a:pPr>
            <a:endParaRPr lang="en-US" sz="1600" b="1" dirty="0">
              <a:ea typeface="+mn-ea"/>
              <a:cs typeface="Arial" pitchFamily="34" charset="0"/>
            </a:endParaRPr>
          </a:p>
        </p:txBody>
      </p:sp>
      <p:sp>
        <p:nvSpPr>
          <p:cNvPr id="105" name="Rounded Rectangle 104"/>
          <p:cNvSpPr>
            <a:spLocks noChangeArrowheads="1"/>
          </p:cNvSpPr>
          <p:nvPr/>
        </p:nvSpPr>
        <p:spPr bwMode="auto">
          <a:xfrm>
            <a:off x="3076575" y="1443038"/>
            <a:ext cx="2990850" cy="4632325"/>
          </a:xfrm>
          <a:prstGeom prst="roundRect">
            <a:avLst>
              <a:gd name="adj" fmla="val 2912"/>
            </a:avLst>
          </a:prstGeom>
          <a:gradFill rotWithShape="0">
            <a:gsLst>
              <a:gs pos="0">
                <a:srgbClr val="F2F2F2"/>
              </a:gs>
              <a:gs pos="100000">
                <a:srgbClr val="D9D9D9"/>
              </a:gs>
            </a:gsLst>
            <a:lin ang="5400000"/>
          </a:gradFill>
          <a:ln w="25400">
            <a:noFill/>
            <a:round/>
            <a:headEnd/>
            <a:tailEnd/>
          </a:ln>
          <a:effectLst>
            <a:outerShdw dist="38100" dir="2700000" algn="tl" rotWithShape="0">
              <a:srgbClr val="808080">
                <a:alpha val="39999"/>
              </a:srgbClr>
            </a:outerShdw>
          </a:effectLst>
        </p:spPr>
        <p:txBody>
          <a:bodyPr tIns="0" rIns="0" bIns="0" anchor="ctr"/>
          <a:lstStyle/>
          <a:p>
            <a:pPr>
              <a:defRPr/>
            </a:pPr>
            <a:endParaRPr lang="en-US" sz="1600" b="1" dirty="0">
              <a:ea typeface="+mn-ea"/>
              <a:cs typeface="Arial" pitchFamily="34" charset="0"/>
            </a:endParaRPr>
          </a:p>
        </p:txBody>
      </p:sp>
      <p:sp>
        <p:nvSpPr>
          <p:cNvPr id="109" name="Rounded Rectangle 108"/>
          <p:cNvSpPr>
            <a:spLocks noChangeArrowheads="1"/>
          </p:cNvSpPr>
          <p:nvPr/>
        </p:nvSpPr>
        <p:spPr bwMode="auto">
          <a:xfrm>
            <a:off x="163513" y="1604963"/>
            <a:ext cx="2784475" cy="1189037"/>
          </a:xfrm>
          <a:prstGeom prst="roundRect">
            <a:avLst>
              <a:gd name="adj" fmla="val 6903"/>
            </a:avLst>
          </a:prstGeom>
          <a:gradFill rotWithShape="0">
            <a:gsLst>
              <a:gs pos="0">
                <a:srgbClr val="262626"/>
              </a:gs>
              <a:gs pos="100000">
                <a:srgbClr val="40404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2000" b="1">
                <a:solidFill>
                  <a:schemeClr val="bg1"/>
                </a:solidFill>
                <a:effectLst>
                  <a:outerShdw blurRad="38100" dist="38100" dir="2700000" algn="tl">
                    <a:srgbClr val="000000"/>
                  </a:outerShdw>
                </a:effectLst>
                <a:cs typeface="Arial" pitchFamily="34" charset="0"/>
              </a:rPr>
              <a:t>Upgrade </a:t>
            </a:r>
            <a:endParaRPr lang="en-US" sz="1400" b="1">
              <a:solidFill>
                <a:schemeClr val="bg1"/>
              </a:solidFill>
              <a:effectLst>
                <a:outerShdw blurRad="38100" dist="38100" dir="2700000" algn="tl">
                  <a:srgbClr val="000000"/>
                </a:outerShdw>
              </a:effectLst>
              <a:cs typeface="Arial" pitchFamily="34" charset="0"/>
            </a:endParaRPr>
          </a:p>
          <a:p>
            <a:pPr algn="ctr"/>
            <a:r>
              <a:rPr lang="en-US" sz="1400">
                <a:solidFill>
                  <a:schemeClr val="bg1"/>
                </a:solidFill>
                <a:effectLst>
                  <a:outerShdw blurRad="38100" dist="38100" dir="2700000" algn="tl">
                    <a:srgbClr val="000000"/>
                  </a:outerShdw>
                </a:effectLst>
                <a:cs typeface="Arial" pitchFamily="34" charset="0"/>
              </a:rPr>
              <a:t>to Latest Oracle</a:t>
            </a:r>
            <a:br>
              <a:rPr lang="en-US" sz="1400">
                <a:solidFill>
                  <a:schemeClr val="bg1"/>
                </a:solidFill>
                <a:effectLst>
                  <a:outerShdw blurRad="38100" dist="38100" dir="2700000" algn="tl">
                    <a:srgbClr val="000000"/>
                  </a:outerShdw>
                </a:effectLst>
                <a:cs typeface="Arial" pitchFamily="34" charset="0"/>
              </a:rPr>
            </a:br>
            <a:r>
              <a:rPr lang="en-US" sz="1400">
                <a:solidFill>
                  <a:schemeClr val="bg1"/>
                </a:solidFill>
                <a:effectLst>
                  <a:outerShdw blurRad="38100" dist="38100" dir="2700000" algn="tl">
                    <a:srgbClr val="000000"/>
                  </a:outerShdw>
                </a:effectLst>
                <a:cs typeface="Arial" pitchFamily="34" charset="0"/>
              </a:rPr>
              <a:t> Applications Release</a:t>
            </a:r>
          </a:p>
        </p:txBody>
      </p:sp>
      <p:sp>
        <p:nvSpPr>
          <p:cNvPr id="110" name="Rounded Rectangle 109"/>
          <p:cNvSpPr>
            <a:spLocks noChangeArrowheads="1"/>
          </p:cNvSpPr>
          <p:nvPr/>
        </p:nvSpPr>
        <p:spPr bwMode="auto">
          <a:xfrm>
            <a:off x="3179763" y="1604963"/>
            <a:ext cx="2784475" cy="1189037"/>
          </a:xfrm>
          <a:prstGeom prst="roundRect">
            <a:avLst>
              <a:gd name="adj" fmla="val 7602"/>
            </a:avLst>
          </a:prstGeom>
          <a:gradFill rotWithShape="0">
            <a:gsLst>
              <a:gs pos="0">
                <a:srgbClr val="262626"/>
              </a:gs>
              <a:gs pos="100000">
                <a:srgbClr val="40404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2000" b="1">
                <a:solidFill>
                  <a:srgbClr val="FFFFFF"/>
                </a:solidFill>
                <a:effectLst>
                  <a:outerShdw blurRad="38100" dist="38100" dir="2700000" algn="tl">
                    <a:srgbClr val="000000"/>
                  </a:outerShdw>
                </a:effectLst>
                <a:cs typeface="Arial" pitchFamily="34" charset="0"/>
              </a:rPr>
              <a:t>Optimize</a:t>
            </a:r>
            <a:endParaRPr lang="en-US" sz="1400" b="1">
              <a:solidFill>
                <a:srgbClr val="FFFFFF"/>
              </a:solidFill>
              <a:effectLst>
                <a:outerShdw blurRad="38100" dist="38100" dir="2700000" algn="tl">
                  <a:srgbClr val="000000"/>
                </a:outerShdw>
              </a:effectLst>
              <a:cs typeface="Arial" pitchFamily="34" charset="0"/>
            </a:endParaRPr>
          </a:p>
          <a:p>
            <a:pPr algn="ctr"/>
            <a:r>
              <a:rPr lang="en-US" sz="1400">
                <a:solidFill>
                  <a:srgbClr val="FFFFFF"/>
                </a:solidFill>
                <a:effectLst>
                  <a:outerShdw blurRad="38100" dist="38100" dir="2700000" algn="tl">
                    <a:srgbClr val="000000"/>
                  </a:outerShdw>
                </a:effectLst>
                <a:cs typeface="Arial" pitchFamily="34" charset="0"/>
              </a:rPr>
              <a:t>Performance with Oracle Technology &amp; Systems</a:t>
            </a:r>
          </a:p>
        </p:txBody>
      </p:sp>
      <p:sp>
        <p:nvSpPr>
          <p:cNvPr id="111" name="Rounded Rectangle 110"/>
          <p:cNvSpPr>
            <a:spLocks noChangeArrowheads="1"/>
          </p:cNvSpPr>
          <p:nvPr/>
        </p:nvSpPr>
        <p:spPr bwMode="auto">
          <a:xfrm>
            <a:off x="6213475" y="1604963"/>
            <a:ext cx="2784475" cy="1189037"/>
          </a:xfrm>
          <a:prstGeom prst="roundRect">
            <a:avLst>
              <a:gd name="adj" fmla="val 6903"/>
            </a:avLst>
          </a:prstGeom>
          <a:gradFill rotWithShape="0">
            <a:gsLst>
              <a:gs pos="0">
                <a:srgbClr val="262626"/>
              </a:gs>
              <a:gs pos="100000">
                <a:srgbClr val="40404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2000" b="1">
                <a:solidFill>
                  <a:srgbClr val="FFFFFF"/>
                </a:solidFill>
                <a:effectLst>
                  <a:outerShdw blurRad="38100" dist="38100" dir="2700000" algn="tl">
                    <a:srgbClr val="000000"/>
                  </a:outerShdw>
                </a:effectLst>
                <a:cs typeface="Arial" pitchFamily="34" charset="0"/>
              </a:rPr>
              <a:t>Extend </a:t>
            </a:r>
            <a:endParaRPr lang="en-US" sz="1400" b="1">
              <a:solidFill>
                <a:srgbClr val="FFFFFF"/>
              </a:solidFill>
              <a:effectLst>
                <a:outerShdw blurRad="38100" dist="38100" dir="2700000" algn="tl">
                  <a:srgbClr val="000000"/>
                </a:outerShdw>
              </a:effectLst>
              <a:cs typeface="Arial" pitchFamily="34" charset="0"/>
            </a:endParaRPr>
          </a:p>
          <a:p>
            <a:pPr algn="ctr"/>
            <a:r>
              <a:rPr lang="en-US" sz="1400">
                <a:solidFill>
                  <a:srgbClr val="FFFFFF"/>
                </a:solidFill>
                <a:effectLst>
                  <a:outerShdw blurRad="38100" dist="38100" dir="2700000" algn="tl">
                    <a:srgbClr val="000000"/>
                  </a:outerShdw>
                </a:effectLst>
                <a:cs typeface="Arial" pitchFamily="34" charset="0"/>
              </a:rPr>
              <a:t>Business Value with </a:t>
            </a:r>
          </a:p>
          <a:p>
            <a:pPr algn="ctr"/>
            <a:r>
              <a:rPr lang="en-US" sz="1400">
                <a:solidFill>
                  <a:srgbClr val="FFFFFF"/>
                </a:solidFill>
                <a:effectLst>
                  <a:outerShdw blurRad="38100" dist="38100" dir="2700000" algn="tl">
                    <a:srgbClr val="000000"/>
                  </a:outerShdw>
                </a:effectLst>
                <a:cs typeface="Arial" pitchFamily="34" charset="0"/>
              </a:rPr>
              <a:t>Co-existence Opportunities</a:t>
            </a:r>
          </a:p>
        </p:txBody>
      </p:sp>
      <p:grpSp>
        <p:nvGrpSpPr>
          <p:cNvPr id="2" name="Group 32"/>
          <p:cNvGrpSpPr>
            <a:grpSpLocks/>
          </p:cNvGrpSpPr>
          <p:nvPr/>
        </p:nvGrpSpPr>
        <p:grpSpPr bwMode="auto">
          <a:xfrm>
            <a:off x="163513" y="2840038"/>
            <a:ext cx="2784475" cy="3176587"/>
            <a:chOff x="163773" y="2130511"/>
            <a:chExt cx="2784143" cy="2382139"/>
          </a:xfrm>
        </p:grpSpPr>
        <p:grpSp>
          <p:nvGrpSpPr>
            <p:cNvPr id="3" name="Group 31"/>
            <p:cNvGrpSpPr>
              <a:grpSpLocks/>
            </p:cNvGrpSpPr>
            <p:nvPr/>
          </p:nvGrpSpPr>
          <p:grpSpPr bwMode="auto">
            <a:xfrm>
              <a:off x="163773" y="2130511"/>
              <a:ext cx="1368233" cy="2382139"/>
              <a:chOff x="353389" y="2130511"/>
              <a:chExt cx="1368233" cy="2382139"/>
            </a:xfrm>
          </p:grpSpPr>
          <p:sp>
            <p:nvSpPr>
              <p:cNvPr id="112" name="Rounded Rectangle 111"/>
              <p:cNvSpPr>
                <a:spLocks noChangeArrowheads="1"/>
              </p:cNvSpPr>
              <p:nvPr/>
            </p:nvSpPr>
            <p:spPr bwMode="auto">
              <a:xfrm>
                <a:off x="353389" y="2130511"/>
                <a:ext cx="1368262" cy="457142"/>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E-Business </a:t>
                </a:r>
              </a:p>
              <a:p>
                <a:pPr algn="ctr"/>
                <a:r>
                  <a:rPr lang="en-US" sz="1000" b="1">
                    <a:solidFill>
                      <a:schemeClr val="bg1"/>
                    </a:solidFill>
                    <a:effectLst>
                      <a:outerShdw blurRad="38100" dist="38100" dir="2700000" algn="tl">
                        <a:srgbClr val="000000"/>
                      </a:outerShdw>
                    </a:effectLst>
                    <a:cs typeface="Arial" pitchFamily="34" charset="0"/>
                  </a:rPr>
                  <a:t>Suite 12.1</a:t>
                </a:r>
              </a:p>
            </p:txBody>
          </p:sp>
          <p:sp>
            <p:nvSpPr>
              <p:cNvPr id="117" name="Rounded Rectangle 116"/>
              <p:cNvSpPr>
                <a:spLocks noChangeArrowheads="1"/>
              </p:cNvSpPr>
              <p:nvPr/>
            </p:nvSpPr>
            <p:spPr bwMode="auto">
              <a:xfrm>
                <a:off x="353389" y="2611463"/>
                <a:ext cx="1368262" cy="457142"/>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JD Edwards </a:t>
                </a:r>
              </a:p>
              <a:p>
                <a:pPr algn="ctr"/>
                <a:r>
                  <a:rPr lang="en-US" sz="1000" b="1">
                    <a:solidFill>
                      <a:schemeClr val="bg1"/>
                    </a:solidFill>
                    <a:effectLst>
                      <a:outerShdw blurRad="38100" dist="38100" dir="2700000" algn="tl">
                        <a:srgbClr val="000000"/>
                      </a:outerShdw>
                    </a:effectLst>
                    <a:cs typeface="Arial" pitchFamily="34" charset="0"/>
                  </a:rPr>
                  <a:t>E1 9.0</a:t>
                </a:r>
              </a:p>
            </p:txBody>
          </p:sp>
          <p:sp>
            <p:nvSpPr>
              <p:cNvPr id="118" name="Rounded Rectangle 117"/>
              <p:cNvSpPr>
                <a:spLocks noChangeArrowheads="1"/>
              </p:cNvSpPr>
              <p:nvPr/>
            </p:nvSpPr>
            <p:spPr bwMode="auto">
              <a:xfrm>
                <a:off x="353389" y="3092414"/>
                <a:ext cx="1368262" cy="458332"/>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JD Edwards </a:t>
                </a:r>
              </a:p>
              <a:p>
                <a:pPr algn="ctr"/>
                <a:r>
                  <a:rPr lang="en-US" sz="1000" b="1">
                    <a:solidFill>
                      <a:schemeClr val="bg1"/>
                    </a:solidFill>
                    <a:effectLst>
                      <a:outerShdw blurRad="38100" dist="38100" dir="2700000" algn="tl">
                        <a:srgbClr val="000000"/>
                      </a:outerShdw>
                    </a:effectLst>
                    <a:cs typeface="Arial" pitchFamily="34" charset="0"/>
                  </a:rPr>
                  <a:t>World A9.2</a:t>
                </a:r>
              </a:p>
            </p:txBody>
          </p:sp>
          <p:sp>
            <p:nvSpPr>
              <p:cNvPr id="119" name="Rounded Rectangle 118"/>
              <p:cNvSpPr>
                <a:spLocks noChangeArrowheads="1"/>
              </p:cNvSpPr>
              <p:nvPr/>
            </p:nvSpPr>
            <p:spPr bwMode="auto">
              <a:xfrm>
                <a:off x="353389" y="3574556"/>
                <a:ext cx="1368262" cy="457142"/>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PeopleSoft </a:t>
                </a:r>
                <a:br>
                  <a:rPr lang="en-US" sz="1000" b="1">
                    <a:solidFill>
                      <a:schemeClr val="bg1"/>
                    </a:solidFill>
                    <a:effectLst>
                      <a:outerShdw blurRad="38100" dist="38100" dir="2700000" algn="tl">
                        <a:srgbClr val="000000"/>
                      </a:outerShdw>
                    </a:effectLst>
                    <a:cs typeface="Arial" pitchFamily="34" charset="0"/>
                  </a:rPr>
                </a:br>
                <a:r>
                  <a:rPr lang="en-US" sz="1000" b="1">
                    <a:solidFill>
                      <a:schemeClr val="bg1"/>
                    </a:solidFill>
                    <a:effectLst>
                      <a:outerShdw blurRad="38100" dist="38100" dir="2700000" algn="tl">
                        <a:srgbClr val="000000"/>
                      </a:outerShdw>
                    </a:effectLst>
                    <a:cs typeface="Arial" pitchFamily="34" charset="0"/>
                  </a:rPr>
                  <a:t>Enterprise 9.1</a:t>
                </a:r>
              </a:p>
            </p:txBody>
          </p:sp>
          <p:sp>
            <p:nvSpPr>
              <p:cNvPr id="120" name="Rounded Rectangle 119"/>
              <p:cNvSpPr>
                <a:spLocks noChangeArrowheads="1"/>
              </p:cNvSpPr>
              <p:nvPr/>
            </p:nvSpPr>
            <p:spPr bwMode="auto">
              <a:xfrm>
                <a:off x="353389" y="4055508"/>
                <a:ext cx="1368262" cy="457142"/>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Siebel </a:t>
                </a:r>
              </a:p>
              <a:p>
                <a:pPr algn="ctr"/>
                <a:r>
                  <a:rPr lang="en-US" sz="1000" b="1">
                    <a:solidFill>
                      <a:schemeClr val="bg1"/>
                    </a:solidFill>
                    <a:effectLst>
                      <a:outerShdw blurRad="38100" dist="38100" dir="2700000" algn="tl">
                        <a:srgbClr val="000000"/>
                      </a:outerShdw>
                    </a:effectLst>
                    <a:cs typeface="Arial" pitchFamily="34" charset="0"/>
                  </a:rPr>
                  <a:t>CRM 8.2</a:t>
                </a:r>
              </a:p>
            </p:txBody>
          </p:sp>
        </p:grpSp>
        <p:grpSp>
          <p:nvGrpSpPr>
            <p:cNvPr id="4" name="Group 120"/>
            <p:cNvGrpSpPr>
              <a:grpSpLocks/>
            </p:cNvGrpSpPr>
            <p:nvPr/>
          </p:nvGrpSpPr>
          <p:grpSpPr bwMode="auto">
            <a:xfrm>
              <a:off x="1579683" y="2130511"/>
              <a:ext cx="1368233" cy="2382139"/>
              <a:chOff x="353389" y="2130511"/>
              <a:chExt cx="1368233" cy="2382139"/>
            </a:xfrm>
          </p:grpSpPr>
          <p:sp>
            <p:nvSpPr>
              <p:cNvPr id="122" name="Rounded Rectangle 121"/>
              <p:cNvSpPr>
                <a:spLocks noChangeArrowheads="1"/>
              </p:cNvSpPr>
              <p:nvPr/>
            </p:nvSpPr>
            <p:spPr bwMode="auto">
              <a:xfrm>
                <a:off x="353360" y="2130511"/>
                <a:ext cx="1368262" cy="457142"/>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VCP 12.1</a:t>
                </a:r>
              </a:p>
              <a:p>
                <a:pPr algn="ctr"/>
                <a:r>
                  <a:rPr lang="en-US" sz="1000" b="1">
                    <a:solidFill>
                      <a:schemeClr val="bg1"/>
                    </a:solidFill>
                    <a:effectLst>
                      <a:outerShdw blurRad="38100" dist="38100" dir="2700000" algn="tl">
                        <a:srgbClr val="000000"/>
                      </a:outerShdw>
                    </a:effectLst>
                    <a:cs typeface="Arial" pitchFamily="34" charset="0"/>
                  </a:rPr>
                  <a:t>Demantra 7.3</a:t>
                </a:r>
              </a:p>
            </p:txBody>
          </p:sp>
          <p:sp>
            <p:nvSpPr>
              <p:cNvPr id="123" name="Rounded Rectangle 122"/>
              <p:cNvSpPr>
                <a:spLocks noChangeArrowheads="1"/>
              </p:cNvSpPr>
              <p:nvPr/>
            </p:nvSpPr>
            <p:spPr bwMode="auto">
              <a:xfrm>
                <a:off x="353360" y="2611463"/>
                <a:ext cx="1368262" cy="457142"/>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OTM 6.1</a:t>
                </a:r>
              </a:p>
              <a:p>
                <a:pPr algn="ctr"/>
                <a:r>
                  <a:rPr lang="en-US" sz="1000" b="1">
                    <a:solidFill>
                      <a:schemeClr val="bg1"/>
                    </a:solidFill>
                    <a:effectLst>
                      <a:outerShdw blurRad="38100" dist="38100" dir="2700000" algn="tl">
                        <a:srgbClr val="000000"/>
                      </a:outerShdw>
                    </a:effectLst>
                    <a:cs typeface="Arial" pitchFamily="34" charset="0"/>
                  </a:rPr>
                  <a:t>WMS 12.1</a:t>
                </a:r>
              </a:p>
            </p:txBody>
          </p:sp>
          <p:sp>
            <p:nvSpPr>
              <p:cNvPr id="124" name="Rounded Rectangle 123"/>
              <p:cNvSpPr>
                <a:spLocks noChangeArrowheads="1"/>
              </p:cNvSpPr>
              <p:nvPr/>
            </p:nvSpPr>
            <p:spPr bwMode="auto">
              <a:xfrm>
                <a:off x="353360" y="3092414"/>
                <a:ext cx="1368262" cy="458332"/>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Agile</a:t>
                </a:r>
                <a:br>
                  <a:rPr lang="en-US" sz="1000" b="1">
                    <a:solidFill>
                      <a:schemeClr val="bg1"/>
                    </a:solidFill>
                    <a:effectLst>
                      <a:outerShdw blurRad="38100" dist="38100" dir="2700000" algn="tl">
                        <a:srgbClr val="000000"/>
                      </a:outerShdw>
                    </a:effectLst>
                    <a:cs typeface="Arial" pitchFamily="34" charset="0"/>
                  </a:rPr>
                </a:br>
                <a:r>
                  <a:rPr lang="en-US" sz="1000" b="1">
                    <a:solidFill>
                      <a:schemeClr val="bg1"/>
                    </a:solidFill>
                    <a:effectLst>
                      <a:outerShdw blurRad="38100" dist="38100" dir="2700000" algn="tl">
                        <a:srgbClr val="000000"/>
                      </a:outerShdw>
                    </a:effectLst>
                    <a:cs typeface="Arial" pitchFamily="34" charset="0"/>
                  </a:rPr>
                  <a:t>PLM 9.3</a:t>
                </a:r>
              </a:p>
            </p:txBody>
          </p:sp>
          <p:sp>
            <p:nvSpPr>
              <p:cNvPr id="125" name="Rounded Rectangle 124"/>
              <p:cNvSpPr>
                <a:spLocks noChangeArrowheads="1"/>
              </p:cNvSpPr>
              <p:nvPr/>
            </p:nvSpPr>
            <p:spPr bwMode="auto">
              <a:xfrm>
                <a:off x="353360" y="3574556"/>
                <a:ext cx="1368262" cy="457142"/>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Agile PLM for Process 6</a:t>
                </a:r>
              </a:p>
            </p:txBody>
          </p:sp>
          <p:sp>
            <p:nvSpPr>
              <p:cNvPr id="126" name="Rounded Rectangle 125"/>
              <p:cNvSpPr>
                <a:spLocks noChangeArrowheads="1"/>
              </p:cNvSpPr>
              <p:nvPr/>
            </p:nvSpPr>
            <p:spPr bwMode="auto">
              <a:xfrm>
                <a:off x="353360" y="4055508"/>
                <a:ext cx="1368262" cy="457142"/>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ATG </a:t>
                </a:r>
                <a:br>
                  <a:rPr lang="en-US" sz="1000" b="1">
                    <a:solidFill>
                      <a:schemeClr val="bg1"/>
                    </a:solidFill>
                    <a:effectLst>
                      <a:outerShdw blurRad="38100" dist="38100" dir="2700000" algn="tl">
                        <a:srgbClr val="000000"/>
                      </a:outerShdw>
                    </a:effectLst>
                    <a:cs typeface="Arial" pitchFamily="34" charset="0"/>
                  </a:rPr>
                </a:br>
                <a:r>
                  <a:rPr lang="en-US" sz="1000" b="1">
                    <a:solidFill>
                      <a:schemeClr val="bg1"/>
                    </a:solidFill>
                    <a:effectLst>
                      <a:outerShdw blurRad="38100" dist="38100" dir="2700000" algn="tl">
                        <a:srgbClr val="000000"/>
                      </a:outerShdw>
                    </a:effectLst>
                    <a:cs typeface="Arial" pitchFamily="34" charset="0"/>
                  </a:rPr>
                  <a:t>Commerce 10</a:t>
                </a:r>
              </a:p>
            </p:txBody>
          </p:sp>
        </p:grpSp>
      </p:grpSp>
      <p:grpSp>
        <p:nvGrpSpPr>
          <p:cNvPr id="5" name="Group 126"/>
          <p:cNvGrpSpPr>
            <a:grpSpLocks/>
          </p:cNvGrpSpPr>
          <p:nvPr/>
        </p:nvGrpSpPr>
        <p:grpSpPr bwMode="auto">
          <a:xfrm>
            <a:off x="3179763" y="2840038"/>
            <a:ext cx="2784475" cy="2535237"/>
            <a:chOff x="163773" y="2130511"/>
            <a:chExt cx="2784143" cy="1900905"/>
          </a:xfrm>
        </p:grpSpPr>
        <p:grpSp>
          <p:nvGrpSpPr>
            <p:cNvPr id="6" name="Group 127"/>
            <p:cNvGrpSpPr>
              <a:grpSpLocks/>
            </p:cNvGrpSpPr>
            <p:nvPr/>
          </p:nvGrpSpPr>
          <p:grpSpPr bwMode="auto">
            <a:xfrm>
              <a:off x="163773" y="2130511"/>
              <a:ext cx="1368233" cy="1900905"/>
              <a:chOff x="353389" y="2130511"/>
              <a:chExt cx="1368233" cy="1900905"/>
            </a:xfrm>
          </p:grpSpPr>
          <p:sp>
            <p:nvSpPr>
              <p:cNvPr id="135" name="Rounded Rectangle 134"/>
              <p:cNvSpPr>
                <a:spLocks noChangeArrowheads="1"/>
              </p:cNvSpPr>
              <p:nvPr/>
            </p:nvSpPr>
            <p:spPr bwMode="auto">
              <a:xfrm>
                <a:off x="353389" y="2130511"/>
                <a:ext cx="1368262" cy="457074"/>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fr-FR" sz="1000" b="1">
                    <a:solidFill>
                      <a:schemeClr val="bg1"/>
                    </a:solidFill>
                    <a:effectLst>
                      <a:outerShdw blurRad="38100" dist="38100" dir="2700000" algn="tl">
                        <a:srgbClr val="000000"/>
                      </a:outerShdw>
                    </a:effectLst>
                    <a:cs typeface="Arial" pitchFamily="34" charset="0"/>
                  </a:rPr>
                  <a:t>Oracle SOA Suite and AIA</a:t>
                </a:r>
              </a:p>
            </p:txBody>
          </p:sp>
          <p:sp>
            <p:nvSpPr>
              <p:cNvPr id="136" name="Rounded Rectangle 135"/>
              <p:cNvSpPr>
                <a:spLocks noChangeArrowheads="1"/>
              </p:cNvSpPr>
              <p:nvPr/>
            </p:nvSpPr>
            <p:spPr bwMode="auto">
              <a:xfrm>
                <a:off x="353389" y="2611391"/>
                <a:ext cx="1368262" cy="457074"/>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Oracle ADF &amp;  WebCenter</a:t>
                </a:r>
              </a:p>
            </p:txBody>
          </p:sp>
          <p:sp>
            <p:nvSpPr>
              <p:cNvPr id="137" name="Rounded Rectangle 136"/>
              <p:cNvSpPr>
                <a:spLocks noChangeArrowheads="1"/>
              </p:cNvSpPr>
              <p:nvPr/>
            </p:nvSpPr>
            <p:spPr bwMode="auto">
              <a:xfrm>
                <a:off x="353389" y="3093461"/>
                <a:ext cx="1368262" cy="457074"/>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Oracle Content Management</a:t>
                </a:r>
              </a:p>
            </p:txBody>
          </p:sp>
          <p:sp>
            <p:nvSpPr>
              <p:cNvPr id="138" name="Rounded Rectangle 137"/>
              <p:cNvSpPr>
                <a:spLocks noChangeArrowheads="1"/>
              </p:cNvSpPr>
              <p:nvPr/>
            </p:nvSpPr>
            <p:spPr bwMode="auto">
              <a:xfrm>
                <a:off x="353389" y="3574342"/>
                <a:ext cx="1368262" cy="457074"/>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Exadata</a:t>
                </a:r>
              </a:p>
            </p:txBody>
          </p:sp>
        </p:grpSp>
        <p:grpSp>
          <p:nvGrpSpPr>
            <p:cNvPr id="7" name="Group 128"/>
            <p:cNvGrpSpPr>
              <a:grpSpLocks/>
            </p:cNvGrpSpPr>
            <p:nvPr/>
          </p:nvGrpSpPr>
          <p:grpSpPr bwMode="auto">
            <a:xfrm>
              <a:off x="1579683" y="2130511"/>
              <a:ext cx="1368233" cy="1900905"/>
              <a:chOff x="353389" y="2130511"/>
              <a:chExt cx="1368233" cy="1900905"/>
            </a:xfrm>
          </p:grpSpPr>
          <p:sp>
            <p:nvSpPr>
              <p:cNvPr id="130" name="Rounded Rectangle 129"/>
              <p:cNvSpPr>
                <a:spLocks noChangeArrowheads="1"/>
              </p:cNvSpPr>
              <p:nvPr/>
            </p:nvSpPr>
            <p:spPr bwMode="auto">
              <a:xfrm>
                <a:off x="353360" y="2130511"/>
                <a:ext cx="1368262" cy="457074"/>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Oracle </a:t>
                </a:r>
                <a:br>
                  <a:rPr lang="en-US" sz="1000" b="1">
                    <a:solidFill>
                      <a:schemeClr val="bg1"/>
                    </a:solidFill>
                    <a:effectLst>
                      <a:outerShdw blurRad="38100" dist="38100" dir="2700000" algn="tl">
                        <a:srgbClr val="000000"/>
                      </a:outerShdw>
                    </a:effectLst>
                    <a:cs typeface="Arial" pitchFamily="34" charset="0"/>
                  </a:rPr>
                </a:br>
                <a:r>
                  <a:rPr lang="en-US" sz="1000" b="1">
                    <a:solidFill>
                      <a:schemeClr val="bg1"/>
                    </a:solidFill>
                    <a:effectLst>
                      <a:outerShdw blurRad="38100" dist="38100" dir="2700000" algn="tl">
                        <a:srgbClr val="000000"/>
                      </a:outerShdw>
                    </a:effectLst>
                    <a:cs typeface="Arial" pitchFamily="34" charset="0"/>
                  </a:rPr>
                  <a:t>OBIEE</a:t>
                </a:r>
              </a:p>
            </p:txBody>
          </p:sp>
          <p:sp>
            <p:nvSpPr>
              <p:cNvPr id="131" name="Rounded Rectangle 130"/>
              <p:cNvSpPr>
                <a:spLocks noChangeArrowheads="1"/>
              </p:cNvSpPr>
              <p:nvPr/>
            </p:nvSpPr>
            <p:spPr bwMode="auto">
              <a:xfrm>
                <a:off x="353360" y="2611391"/>
                <a:ext cx="1368262" cy="457074"/>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Oracle Identity </a:t>
                </a:r>
                <a:br>
                  <a:rPr lang="en-US" sz="1000" b="1">
                    <a:solidFill>
                      <a:schemeClr val="bg1"/>
                    </a:solidFill>
                    <a:effectLst>
                      <a:outerShdw blurRad="38100" dist="38100" dir="2700000" algn="tl">
                        <a:srgbClr val="000000"/>
                      </a:outerShdw>
                    </a:effectLst>
                    <a:cs typeface="Arial" pitchFamily="34" charset="0"/>
                  </a:rPr>
                </a:br>
                <a:r>
                  <a:rPr lang="en-US" sz="1000" b="1">
                    <a:solidFill>
                      <a:schemeClr val="bg1"/>
                    </a:solidFill>
                    <a:effectLst>
                      <a:outerShdw blurRad="38100" dist="38100" dir="2700000" algn="tl">
                        <a:srgbClr val="000000"/>
                      </a:outerShdw>
                    </a:effectLst>
                    <a:cs typeface="Arial" pitchFamily="34" charset="0"/>
                  </a:rPr>
                  <a:t>Mgmt</a:t>
                </a:r>
              </a:p>
            </p:txBody>
          </p:sp>
          <p:sp>
            <p:nvSpPr>
              <p:cNvPr id="132" name="Rounded Rectangle 131"/>
              <p:cNvSpPr>
                <a:spLocks noChangeArrowheads="1"/>
              </p:cNvSpPr>
              <p:nvPr/>
            </p:nvSpPr>
            <p:spPr bwMode="auto">
              <a:xfrm>
                <a:off x="353360" y="3093461"/>
                <a:ext cx="1368262" cy="457074"/>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Oracle Enterprise </a:t>
                </a:r>
                <a:br>
                  <a:rPr lang="en-US" sz="1000" b="1">
                    <a:solidFill>
                      <a:schemeClr val="bg1"/>
                    </a:solidFill>
                    <a:effectLst>
                      <a:outerShdw blurRad="38100" dist="38100" dir="2700000" algn="tl">
                        <a:srgbClr val="000000"/>
                      </a:outerShdw>
                    </a:effectLst>
                    <a:cs typeface="Arial" pitchFamily="34" charset="0"/>
                  </a:rPr>
                </a:br>
                <a:r>
                  <a:rPr lang="en-US" sz="1000" b="1">
                    <a:solidFill>
                      <a:schemeClr val="bg1"/>
                    </a:solidFill>
                    <a:effectLst>
                      <a:outerShdw blurRad="38100" dist="38100" dir="2700000" algn="tl">
                        <a:srgbClr val="000000"/>
                      </a:outerShdw>
                    </a:effectLst>
                    <a:cs typeface="Arial" pitchFamily="34" charset="0"/>
                  </a:rPr>
                  <a:t>Mgr</a:t>
                </a:r>
              </a:p>
            </p:txBody>
          </p:sp>
          <p:sp>
            <p:nvSpPr>
              <p:cNvPr id="133" name="Rounded Rectangle 132"/>
              <p:cNvSpPr>
                <a:spLocks noChangeArrowheads="1"/>
              </p:cNvSpPr>
              <p:nvPr/>
            </p:nvSpPr>
            <p:spPr bwMode="auto">
              <a:xfrm>
                <a:off x="353360" y="3574342"/>
                <a:ext cx="1368262" cy="457074"/>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Exalogic</a:t>
                </a:r>
              </a:p>
            </p:txBody>
          </p:sp>
        </p:grpSp>
      </p:grpSp>
      <p:grpSp>
        <p:nvGrpSpPr>
          <p:cNvPr id="8" name="Group 139"/>
          <p:cNvGrpSpPr>
            <a:grpSpLocks/>
          </p:cNvGrpSpPr>
          <p:nvPr/>
        </p:nvGrpSpPr>
        <p:grpSpPr bwMode="auto">
          <a:xfrm>
            <a:off x="6213475" y="2840038"/>
            <a:ext cx="2784475" cy="3176587"/>
            <a:chOff x="163773" y="2130511"/>
            <a:chExt cx="2784143" cy="2382139"/>
          </a:xfrm>
        </p:grpSpPr>
        <p:grpSp>
          <p:nvGrpSpPr>
            <p:cNvPr id="9" name="Group 140"/>
            <p:cNvGrpSpPr>
              <a:grpSpLocks/>
            </p:cNvGrpSpPr>
            <p:nvPr/>
          </p:nvGrpSpPr>
          <p:grpSpPr bwMode="auto">
            <a:xfrm>
              <a:off x="163773" y="2130511"/>
              <a:ext cx="1368233" cy="2382139"/>
              <a:chOff x="353389" y="2130511"/>
              <a:chExt cx="1368233" cy="2382139"/>
            </a:xfrm>
          </p:grpSpPr>
          <p:sp>
            <p:nvSpPr>
              <p:cNvPr id="148" name="Rounded Rectangle 147"/>
              <p:cNvSpPr>
                <a:spLocks noChangeArrowheads="1"/>
              </p:cNvSpPr>
              <p:nvPr/>
            </p:nvSpPr>
            <p:spPr bwMode="auto">
              <a:xfrm>
                <a:off x="353389" y="2130511"/>
                <a:ext cx="1368262" cy="457142"/>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BI Apps</a:t>
                </a:r>
              </a:p>
            </p:txBody>
          </p:sp>
          <p:sp>
            <p:nvSpPr>
              <p:cNvPr id="149" name="Rounded Rectangle 148"/>
              <p:cNvSpPr>
                <a:spLocks noChangeArrowheads="1"/>
              </p:cNvSpPr>
              <p:nvPr/>
            </p:nvSpPr>
            <p:spPr bwMode="auto">
              <a:xfrm>
                <a:off x="353389" y="2611463"/>
                <a:ext cx="1368262" cy="457142"/>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Hyperion</a:t>
                </a:r>
                <a:br>
                  <a:rPr lang="en-US" sz="1000" b="1">
                    <a:solidFill>
                      <a:schemeClr val="bg1"/>
                    </a:solidFill>
                    <a:effectLst>
                      <a:outerShdw blurRad="38100" dist="38100" dir="2700000" algn="tl">
                        <a:srgbClr val="000000"/>
                      </a:outerShdw>
                    </a:effectLst>
                    <a:cs typeface="Arial" pitchFamily="34" charset="0"/>
                  </a:rPr>
                </a:br>
                <a:r>
                  <a:rPr lang="en-US" sz="1000" b="1">
                    <a:solidFill>
                      <a:schemeClr val="bg1"/>
                    </a:solidFill>
                    <a:effectLst>
                      <a:outerShdw blurRad="38100" dist="38100" dir="2700000" algn="tl">
                        <a:srgbClr val="000000"/>
                      </a:outerShdw>
                    </a:effectLst>
                    <a:cs typeface="Arial" pitchFamily="34" charset="0"/>
                  </a:rPr>
                  <a:t>EPM</a:t>
                </a:r>
              </a:p>
            </p:txBody>
          </p:sp>
          <p:sp>
            <p:nvSpPr>
              <p:cNvPr id="150" name="Rounded Rectangle 149"/>
              <p:cNvSpPr>
                <a:spLocks noChangeArrowheads="1"/>
              </p:cNvSpPr>
              <p:nvPr/>
            </p:nvSpPr>
            <p:spPr bwMode="auto">
              <a:xfrm>
                <a:off x="353389" y="3092414"/>
                <a:ext cx="1368262" cy="458332"/>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GRC</a:t>
                </a:r>
              </a:p>
            </p:txBody>
          </p:sp>
          <p:sp>
            <p:nvSpPr>
              <p:cNvPr id="151" name="Rounded Rectangle 150"/>
              <p:cNvSpPr>
                <a:spLocks noChangeArrowheads="1"/>
              </p:cNvSpPr>
              <p:nvPr/>
            </p:nvSpPr>
            <p:spPr bwMode="auto">
              <a:xfrm>
                <a:off x="353389" y="3574556"/>
                <a:ext cx="1368262" cy="457142"/>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ATG</a:t>
                </a:r>
              </a:p>
            </p:txBody>
          </p:sp>
          <p:sp>
            <p:nvSpPr>
              <p:cNvPr id="152" name="Rounded Rectangle 151"/>
              <p:cNvSpPr>
                <a:spLocks noChangeArrowheads="1"/>
              </p:cNvSpPr>
              <p:nvPr/>
            </p:nvSpPr>
            <p:spPr bwMode="auto">
              <a:xfrm>
                <a:off x="353389" y="4055508"/>
                <a:ext cx="1368262" cy="457142"/>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Industry </a:t>
                </a:r>
                <a:br>
                  <a:rPr lang="en-US" sz="1000" b="1">
                    <a:solidFill>
                      <a:schemeClr val="bg1"/>
                    </a:solidFill>
                    <a:effectLst>
                      <a:outerShdw blurRad="38100" dist="38100" dir="2700000" algn="tl">
                        <a:srgbClr val="000000"/>
                      </a:outerShdw>
                    </a:effectLst>
                    <a:cs typeface="Arial" pitchFamily="34" charset="0"/>
                  </a:rPr>
                </a:br>
                <a:r>
                  <a:rPr lang="en-US" sz="1000" b="1">
                    <a:solidFill>
                      <a:schemeClr val="bg1"/>
                    </a:solidFill>
                    <a:effectLst>
                      <a:outerShdw blurRad="38100" dist="38100" dir="2700000" algn="tl">
                        <a:srgbClr val="000000"/>
                      </a:outerShdw>
                    </a:effectLst>
                    <a:cs typeface="Arial" pitchFamily="34" charset="0"/>
                  </a:rPr>
                  <a:t>Apps</a:t>
                </a:r>
              </a:p>
            </p:txBody>
          </p:sp>
        </p:grpSp>
        <p:grpSp>
          <p:nvGrpSpPr>
            <p:cNvPr id="10" name="Group 141"/>
            <p:cNvGrpSpPr>
              <a:grpSpLocks/>
            </p:cNvGrpSpPr>
            <p:nvPr/>
          </p:nvGrpSpPr>
          <p:grpSpPr bwMode="auto">
            <a:xfrm>
              <a:off x="1579683" y="2130511"/>
              <a:ext cx="1368233" cy="1900905"/>
              <a:chOff x="353389" y="2130511"/>
              <a:chExt cx="1368233" cy="1900905"/>
            </a:xfrm>
          </p:grpSpPr>
          <p:sp>
            <p:nvSpPr>
              <p:cNvPr id="143" name="Rounded Rectangle 142"/>
              <p:cNvSpPr>
                <a:spLocks noChangeArrowheads="1"/>
              </p:cNvSpPr>
              <p:nvPr/>
            </p:nvSpPr>
            <p:spPr bwMode="auto">
              <a:xfrm>
                <a:off x="353360" y="2130511"/>
                <a:ext cx="1368262" cy="457142"/>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SCM </a:t>
                </a:r>
                <a:br>
                  <a:rPr lang="en-US" sz="1000" b="1">
                    <a:solidFill>
                      <a:schemeClr val="bg1"/>
                    </a:solidFill>
                    <a:effectLst>
                      <a:outerShdw blurRad="38100" dist="38100" dir="2700000" algn="tl">
                        <a:srgbClr val="000000"/>
                      </a:outerShdw>
                    </a:effectLst>
                    <a:cs typeface="Arial" pitchFamily="34" charset="0"/>
                  </a:rPr>
                </a:br>
                <a:r>
                  <a:rPr lang="en-US" sz="1000" b="1">
                    <a:solidFill>
                      <a:schemeClr val="bg1"/>
                    </a:solidFill>
                    <a:effectLst>
                      <a:outerShdw blurRad="38100" dist="38100" dir="2700000" algn="tl">
                        <a:srgbClr val="000000"/>
                      </a:outerShdw>
                    </a:effectLst>
                    <a:cs typeface="Arial" pitchFamily="34" charset="0"/>
                  </a:rPr>
                  <a:t>Apps</a:t>
                </a:r>
              </a:p>
            </p:txBody>
          </p:sp>
          <p:sp>
            <p:nvSpPr>
              <p:cNvPr id="144" name="Rounded Rectangle 143"/>
              <p:cNvSpPr>
                <a:spLocks noChangeArrowheads="1"/>
              </p:cNvSpPr>
              <p:nvPr/>
            </p:nvSpPr>
            <p:spPr bwMode="auto">
              <a:xfrm>
                <a:off x="353360" y="2611463"/>
                <a:ext cx="1368262" cy="457142"/>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Fusion </a:t>
                </a:r>
                <a:br>
                  <a:rPr lang="en-US" sz="1000" b="1">
                    <a:solidFill>
                      <a:schemeClr val="bg1"/>
                    </a:solidFill>
                    <a:effectLst>
                      <a:outerShdw blurRad="38100" dist="38100" dir="2700000" algn="tl">
                        <a:srgbClr val="000000"/>
                      </a:outerShdw>
                    </a:effectLst>
                    <a:cs typeface="Arial" pitchFamily="34" charset="0"/>
                  </a:rPr>
                </a:br>
                <a:r>
                  <a:rPr lang="en-US" sz="1000" b="1">
                    <a:solidFill>
                      <a:schemeClr val="bg1"/>
                    </a:solidFill>
                    <a:effectLst>
                      <a:outerShdw blurRad="38100" dist="38100" dir="2700000" algn="tl">
                        <a:srgbClr val="000000"/>
                      </a:outerShdw>
                    </a:effectLst>
                    <a:cs typeface="Arial" pitchFamily="34" charset="0"/>
                  </a:rPr>
                  <a:t>Apps</a:t>
                </a:r>
              </a:p>
            </p:txBody>
          </p:sp>
          <p:sp>
            <p:nvSpPr>
              <p:cNvPr id="145" name="Rounded Rectangle 144"/>
              <p:cNvSpPr>
                <a:spLocks noChangeArrowheads="1"/>
              </p:cNvSpPr>
              <p:nvPr/>
            </p:nvSpPr>
            <p:spPr bwMode="auto">
              <a:xfrm>
                <a:off x="353360" y="3093604"/>
                <a:ext cx="1368262" cy="457142"/>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CRM </a:t>
                </a:r>
                <a:br>
                  <a:rPr lang="en-US" sz="1000" b="1">
                    <a:solidFill>
                      <a:schemeClr val="bg1"/>
                    </a:solidFill>
                    <a:effectLst>
                      <a:outerShdw blurRad="38100" dist="38100" dir="2700000" algn="tl">
                        <a:srgbClr val="000000"/>
                      </a:outerShdw>
                    </a:effectLst>
                    <a:cs typeface="Arial" pitchFamily="34" charset="0"/>
                  </a:rPr>
                </a:br>
                <a:r>
                  <a:rPr lang="en-US" sz="1000" b="1">
                    <a:solidFill>
                      <a:schemeClr val="bg1"/>
                    </a:solidFill>
                    <a:effectLst>
                      <a:outerShdw blurRad="38100" dist="38100" dir="2700000" algn="tl">
                        <a:srgbClr val="000000"/>
                      </a:outerShdw>
                    </a:effectLst>
                    <a:cs typeface="Arial" pitchFamily="34" charset="0"/>
                  </a:rPr>
                  <a:t>Cloud</a:t>
                </a:r>
              </a:p>
            </p:txBody>
          </p:sp>
          <p:sp>
            <p:nvSpPr>
              <p:cNvPr id="146" name="Rounded Rectangle 145"/>
              <p:cNvSpPr>
                <a:spLocks noChangeArrowheads="1"/>
              </p:cNvSpPr>
              <p:nvPr/>
            </p:nvSpPr>
            <p:spPr bwMode="auto">
              <a:xfrm>
                <a:off x="353360" y="3574556"/>
                <a:ext cx="1368262" cy="457142"/>
              </a:xfrm>
              <a:prstGeom prst="roundRect">
                <a:avLst>
                  <a:gd name="adj" fmla="val 12588"/>
                </a:avLst>
              </a:prstGeom>
              <a:gradFill rotWithShape="0">
                <a:gsLst>
                  <a:gs pos="0">
                    <a:schemeClr val="tx2"/>
                  </a:gs>
                  <a:gs pos="100000">
                    <a:srgbClr val="7F0000"/>
                  </a:gs>
                </a:gsLst>
                <a:lin ang="5400000"/>
              </a:gradFill>
              <a:ln w="25400">
                <a:noFill/>
                <a:round/>
                <a:headEnd/>
                <a:tailEnd/>
              </a:ln>
              <a:effectLst>
                <a:outerShdw dist="12700" dir="2700000" algn="tl" rotWithShape="0">
                  <a:srgbClr val="808080">
                    <a:alpha val="39999"/>
                  </a:srgbClr>
                </a:outerShdw>
              </a:effectLst>
            </p:spPr>
            <p:txBody>
              <a:bodyPr lIns="0" tIns="0" rIns="0" bIns="0" anchor="ctr"/>
              <a:lstStyle/>
              <a:p>
                <a:pPr algn="ctr"/>
                <a:r>
                  <a:rPr lang="en-US" sz="1000" b="1">
                    <a:solidFill>
                      <a:schemeClr val="bg1"/>
                    </a:solidFill>
                    <a:effectLst>
                      <a:outerShdw blurRad="38100" dist="38100" dir="2700000" algn="tl">
                        <a:srgbClr val="000000"/>
                      </a:outerShdw>
                    </a:effectLst>
                    <a:cs typeface="Arial" pitchFamily="34" charset="0"/>
                  </a:rPr>
                  <a:t>HCM </a:t>
                </a:r>
                <a:br>
                  <a:rPr lang="en-US" sz="1000" b="1">
                    <a:solidFill>
                      <a:schemeClr val="bg1"/>
                    </a:solidFill>
                    <a:effectLst>
                      <a:outerShdw blurRad="38100" dist="38100" dir="2700000" algn="tl">
                        <a:srgbClr val="000000"/>
                      </a:outerShdw>
                    </a:effectLst>
                    <a:cs typeface="Arial" pitchFamily="34" charset="0"/>
                  </a:rPr>
                </a:br>
                <a:r>
                  <a:rPr lang="en-US" sz="1000" b="1">
                    <a:solidFill>
                      <a:schemeClr val="bg1"/>
                    </a:solidFill>
                    <a:effectLst>
                      <a:outerShdw blurRad="38100" dist="38100" dir="2700000" algn="tl">
                        <a:srgbClr val="000000"/>
                      </a:outerShdw>
                    </a:effectLst>
                    <a:cs typeface="Arial" pitchFamily="34" charset="0"/>
                  </a:rPr>
                  <a:t>Cloud</a:t>
                </a:r>
              </a:p>
            </p:txBody>
          </p:sp>
        </p:gr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A1DE"/>
        </a:solidFill>
        <a:effectLst/>
      </p:bgPr>
    </p:bg>
    <p:spTree>
      <p:nvGrpSpPr>
        <p:cNvPr id="1" name=""/>
        <p:cNvGrpSpPr/>
        <p:nvPr/>
      </p:nvGrpSpPr>
      <p:grpSpPr>
        <a:xfrm>
          <a:off x="0" y="0"/>
          <a:ext cx="0" cy="0"/>
          <a:chOff x="0" y="0"/>
          <a:chExt cx="0" cy="0"/>
        </a:xfrm>
      </p:grpSpPr>
      <p:sp>
        <p:nvSpPr>
          <p:cNvPr id="92162" name="Title 1"/>
          <p:cNvSpPr>
            <a:spLocks noGrp="1"/>
          </p:cNvSpPr>
          <p:nvPr>
            <p:ph type="ctrTitle"/>
          </p:nvPr>
        </p:nvSpPr>
        <p:spPr>
          <a:xfrm>
            <a:off x="1143000" y="2617788"/>
            <a:ext cx="6207125" cy="1277937"/>
          </a:xfrm>
        </p:spPr>
        <p:txBody>
          <a:bodyPr/>
          <a:lstStyle/>
          <a:p>
            <a:pPr eaLnBrk="1" hangingPunct="1"/>
            <a:r>
              <a:rPr lang="en-GB" dirty="0" smtClean="0"/>
              <a:t>What is Oracle’s Fusion Applications </a:t>
            </a:r>
            <a:r>
              <a:rPr lang="en-GB" dirty="0" smtClean="0"/>
              <a:t>Early Adopter Program</a:t>
            </a:r>
            <a:endParaRPr lang="nl-NL" dirty="0" smtClean="0"/>
          </a:p>
        </p:txBody>
      </p:sp>
    </p:spTree>
    <p:extLst>
      <p:ext uri="{BB962C8B-B14F-4D97-AF65-F5344CB8AC3E}">
        <p14:creationId xmlns:p14="http://schemas.microsoft.com/office/powerpoint/2010/main" xmlns="" val="873266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07730" y="347311"/>
            <a:ext cx="8295054" cy="303096"/>
          </a:xfrm>
        </p:spPr>
        <p:txBody>
          <a:bodyPr/>
          <a:lstStyle/>
          <a:p>
            <a:pPr defTabSz="205100"/>
            <a:r>
              <a:rPr lang="en-US" sz="2000" dirty="0" smtClean="0"/>
              <a:t>Oracle Fusion Early </a:t>
            </a:r>
            <a:r>
              <a:rPr lang="en-US" sz="2000" dirty="0" smtClean="0"/>
              <a:t>Adopter Program (EAP)</a:t>
            </a:r>
            <a:endParaRPr lang="en-US" sz="2000" dirty="0"/>
          </a:p>
        </p:txBody>
      </p:sp>
      <p:sp>
        <p:nvSpPr>
          <p:cNvPr id="3" name="Tijdelijke aanduiding voor dianummer 2"/>
          <p:cNvSpPr>
            <a:spLocks noGrp="1"/>
          </p:cNvSpPr>
          <p:nvPr>
            <p:ph type="sldNum" sz="quarter" idx="10"/>
          </p:nvPr>
        </p:nvSpPr>
        <p:spPr/>
        <p:txBody>
          <a:bodyPr/>
          <a:lstStyle/>
          <a:p>
            <a:fld id="{9B648516-5F7D-43D2-B762-2E54FF15350B}" type="slidenum">
              <a:rPr lang="en-US" smtClean="0"/>
              <a:pPr/>
              <a:t>21</a:t>
            </a:fld>
            <a:endParaRPr lang="en-US"/>
          </a:p>
        </p:txBody>
      </p:sp>
      <p:sp>
        <p:nvSpPr>
          <p:cNvPr id="5" name="Text Placeholder 2"/>
          <p:cNvSpPr>
            <a:spLocks noGrp="1"/>
          </p:cNvSpPr>
          <p:nvPr>
            <p:ph type="body" sz="quarter" idx="12"/>
          </p:nvPr>
        </p:nvSpPr>
        <p:spPr>
          <a:xfrm>
            <a:off x="437742" y="983931"/>
            <a:ext cx="8192250" cy="5438538"/>
          </a:xfrm>
        </p:spPr>
        <p:txBody>
          <a:bodyPr/>
          <a:lstStyle/>
          <a:p>
            <a:pPr marL="0" lvl="1" indent="0" defTabSz="858856">
              <a:spcBef>
                <a:spcPts val="1211"/>
              </a:spcBef>
              <a:buNone/>
            </a:pPr>
            <a:r>
              <a:rPr lang="en-US" b="1" dirty="0"/>
              <a:t>Customer Profile</a:t>
            </a:r>
          </a:p>
          <a:p>
            <a:pPr lvl="1" defTabSz="858856">
              <a:lnSpc>
                <a:spcPct val="150000"/>
              </a:lnSpc>
              <a:spcBef>
                <a:spcPts val="269"/>
              </a:spcBef>
              <a:spcAft>
                <a:spcPts val="0"/>
              </a:spcAft>
            </a:pPr>
            <a:r>
              <a:rPr lang="en-US" sz="1300" dirty="0"/>
              <a:t>Interested in moving to Fusion in incremental fashion, perhaps focused on 1-2 product families or individual products initially</a:t>
            </a:r>
          </a:p>
          <a:p>
            <a:pPr lvl="1" defTabSz="858856">
              <a:lnSpc>
                <a:spcPct val="150000"/>
              </a:lnSpc>
              <a:spcBef>
                <a:spcPts val="269"/>
              </a:spcBef>
              <a:spcAft>
                <a:spcPts val="0"/>
              </a:spcAft>
            </a:pPr>
            <a:r>
              <a:rPr lang="en-US" sz="1300" dirty="0"/>
              <a:t>Functionally matched for Fusion Applications v1 offering</a:t>
            </a:r>
          </a:p>
          <a:p>
            <a:pPr lvl="1" defTabSz="858856">
              <a:lnSpc>
                <a:spcPct val="150000"/>
              </a:lnSpc>
              <a:spcBef>
                <a:spcPts val="269"/>
              </a:spcBef>
              <a:spcAft>
                <a:spcPts val="0"/>
              </a:spcAft>
            </a:pPr>
            <a:r>
              <a:rPr lang="en-US" sz="1300" dirty="0"/>
              <a:t>Active, leader in industry.</a:t>
            </a:r>
          </a:p>
          <a:p>
            <a:pPr marL="0" lvl="1" indent="0" defTabSz="858856">
              <a:spcBef>
                <a:spcPts val="1211"/>
              </a:spcBef>
              <a:buNone/>
            </a:pPr>
            <a:r>
              <a:rPr lang="en-US" b="1" dirty="0" smtClean="0"/>
              <a:t>EAP Benefits</a:t>
            </a:r>
          </a:p>
          <a:p>
            <a:pPr lvl="1" defTabSz="858856">
              <a:lnSpc>
                <a:spcPct val="150000"/>
              </a:lnSpc>
              <a:spcBef>
                <a:spcPts val="269"/>
              </a:spcBef>
              <a:spcAft>
                <a:spcPts val="0"/>
              </a:spcAft>
            </a:pPr>
            <a:r>
              <a:rPr lang="en-US" sz="1300" dirty="0"/>
              <a:t>Partnership and collaboration with Oracle Fusion development team</a:t>
            </a:r>
          </a:p>
          <a:p>
            <a:pPr lvl="1" defTabSz="858856">
              <a:lnSpc>
                <a:spcPct val="150000"/>
              </a:lnSpc>
              <a:spcBef>
                <a:spcPts val="269"/>
              </a:spcBef>
              <a:spcAft>
                <a:spcPts val="0"/>
              </a:spcAft>
            </a:pPr>
            <a:r>
              <a:rPr lang="en-US" sz="1300" dirty="0"/>
              <a:t>Advanced insight, earlier access, and knowledge transfer</a:t>
            </a:r>
          </a:p>
          <a:p>
            <a:pPr lvl="1" defTabSz="858856">
              <a:lnSpc>
                <a:spcPct val="150000"/>
              </a:lnSpc>
              <a:spcBef>
                <a:spcPts val="269"/>
              </a:spcBef>
              <a:spcAft>
                <a:spcPts val="0"/>
              </a:spcAft>
            </a:pPr>
            <a:r>
              <a:rPr lang="en-US" sz="1300" dirty="0"/>
              <a:t>Hosted non-production environments provided by oracle at no cost to the customer</a:t>
            </a:r>
          </a:p>
          <a:p>
            <a:pPr lvl="1" defTabSz="858856">
              <a:lnSpc>
                <a:spcPct val="150000"/>
              </a:lnSpc>
              <a:spcBef>
                <a:spcPts val="269"/>
              </a:spcBef>
              <a:spcAft>
                <a:spcPts val="0"/>
              </a:spcAft>
            </a:pPr>
            <a:r>
              <a:rPr lang="en-US" sz="1300" dirty="0"/>
              <a:t>Commercial incentives available in alignment with sales teams</a:t>
            </a:r>
          </a:p>
          <a:p>
            <a:pPr lvl="1" defTabSz="858856">
              <a:lnSpc>
                <a:spcPct val="150000"/>
              </a:lnSpc>
              <a:spcBef>
                <a:spcPts val="269"/>
              </a:spcBef>
              <a:spcAft>
                <a:spcPts val="0"/>
              </a:spcAft>
            </a:pPr>
            <a:r>
              <a:rPr lang="en-US" sz="1300" b="1" i="1" dirty="0"/>
              <a:t>Try THEN Buy</a:t>
            </a:r>
            <a:r>
              <a:rPr lang="en-US" sz="1300" dirty="0"/>
              <a:t>; take the car for a spin before deciding!!</a:t>
            </a:r>
          </a:p>
          <a:p>
            <a:pPr marL="0" lvl="1" indent="0" defTabSz="858856">
              <a:spcBef>
                <a:spcPts val="1211"/>
              </a:spcBef>
              <a:buNone/>
            </a:pPr>
            <a:r>
              <a:rPr lang="en-US" b="1" dirty="0" smtClean="0"/>
              <a:t>EAP Nomination Steps</a:t>
            </a:r>
          </a:p>
          <a:p>
            <a:pPr lvl="1" defTabSz="858856">
              <a:lnSpc>
                <a:spcPct val="150000"/>
              </a:lnSpc>
              <a:spcBef>
                <a:spcPts val="269"/>
              </a:spcBef>
              <a:spcAft>
                <a:spcPts val="0"/>
              </a:spcAft>
            </a:pPr>
            <a:r>
              <a:rPr lang="en-US" sz="1300" dirty="0"/>
              <a:t>Determine if client would be a fit for a Fusion Apps product (Deloitte)</a:t>
            </a:r>
          </a:p>
          <a:p>
            <a:pPr lvl="1" defTabSz="858856">
              <a:lnSpc>
                <a:spcPct val="150000"/>
              </a:lnSpc>
              <a:spcBef>
                <a:spcPts val="269"/>
              </a:spcBef>
              <a:spcAft>
                <a:spcPts val="0"/>
              </a:spcAft>
            </a:pPr>
            <a:r>
              <a:rPr lang="en-US" sz="1300" dirty="0"/>
              <a:t>Deloitte to create a nomination -&gt; Oracle reviews nomination</a:t>
            </a:r>
          </a:p>
          <a:p>
            <a:pPr lvl="1" defTabSz="858856">
              <a:lnSpc>
                <a:spcPct val="150000"/>
              </a:lnSpc>
              <a:spcBef>
                <a:spcPts val="269"/>
              </a:spcBef>
              <a:spcAft>
                <a:spcPts val="0"/>
              </a:spcAft>
            </a:pPr>
            <a:r>
              <a:rPr lang="en-US" sz="1300" dirty="0"/>
              <a:t>Oracle teams with Deloitte to approach the client, to discuss Fusion Apps.</a:t>
            </a:r>
          </a:p>
          <a:p>
            <a:pPr lvl="1" defTabSz="858856">
              <a:lnSpc>
                <a:spcPct val="150000"/>
              </a:lnSpc>
              <a:spcBef>
                <a:spcPts val="269"/>
              </a:spcBef>
              <a:spcAft>
                <a:spcPts val="0"/>
              </a:spcAft>
            </a:pPr>
            <a:r>
              <a:rPr lang="en-US" sz="1300" dirty="0"/>
              <a:t>Next steps will be determined</a:t>
            </a:r>
          </a:p>
        </p:txBody>
      </p:sp>
    </p:spTree>
    <p:extLst>
      <p:ext uri="{BB962C8B-B14F-4D97-AF65-F5344CB8AC3E}">
        <p14:creationId xmlns:p14="http://schemas.microsoft.com/office/powerpoint/2010/main" xmlns="" val="3422802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ctrTitle"/>
          </p:nvPr>
        </p:nvSpPr>
        <p:spPr>
          <a:xfrm>
            <a:off x="1143000" y="2617788"/>
            <a:ext cx="6207125" cy="1277937"/>
          </a:xfrm>
        </p:spPr>
        <p:txBody>
          <a:bodyPr/>
          <a:lstStyle/>
          <a:p>
            <a:pPr eaLnBrk="1" hangingPunct="1"/>
            <a:r>
              <a:rPr lang="en-GB" dirty="0" smtClean="0"/>
              <a:t>How does Fusion Applications look and feel? </a:t>
            </a:r>
            <a:endParaRPr lang="nl-NL" dirty="0" smtClean="0"/>
          </a:p>
        </p:txBody>
      </p:sp>
    </p:spTree>
    <p:extLst>
      <p:ext uri="{BB962C8B-B14F-4D97-AF65-F5344CB8AC3E}">
        <p14:creationId xmlns:p14="http://schemas.microsoft.com/office/powerpoint/2010/main" xmlns="" val="2018743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Look and Feel</a:t>
            </a:r>
            <a:endParaRPr lang="en-NZ" dirty="0"/>
          </a:p>
        </p:txBody>
      </p:sp>
      <p:sp>
        <p:nvSpPr>
          <p:cNvPr id="4" name="Text Placeholder 3"/>
          <p:cNvSpPr>
            <a:spLocks noGrp="1"/>
          </p:cNvSpPr>
          <p:nvPr>
            <p:ph type="body" sz="quarter" idx="12"/>
          </p:nvPr>
        </p:nvSpPr>
        <p:spPr/>
        <p:txBody>
          <a:bodyPr/>
          <a:lstStyle/>
          <a:p>
            <a:endParaRPr lang="en-NZ" sz="2000" dirty="0" smtClean="0"/>
          </a:p>
          <a:p>
            <a:pPr>
              <a:buFont typeface="Arial" pitchFamily="34" charset="0"/>
              <a:buChar char="•"/>
            </a:pPr>
            <a:r>
              <a:rPr lang="en-NZ" sz="2000" dirty="0" err="1" smtClean="0"/>
              <a:t>Jinitiator</a:t>
            </a:r>
            <a:r>
              <a:rPr lang="en-NZ" sz="2000" dirty="0" smtClean="0"/>
              <a:t> </a:t>
            </a:r>
            <a:r>
              <a:rPr lang="en-NZ" sz="2000" dirty="0" smtClean="0"/>
              <a:t>is no </a:t>
            </a:r>
            <a:r>
              <a:rPr lang="en-NZ" sz="2000" dirty="0" smtClean="0"/>
              <a:t>more (for EBS customer).  </a:t>
            </a:r>
          </a:p>
          <a:p>
            <a:pPr>
              <a:buFont typeface="Arial" pitchFamily="34" charset="0"/>
              <a:buChar char="•"/>
            </a:pPr>
            <a:r>
              <a:rPr lang="en-NZ" sz="2000" dirty="0" smtClean="0"/>
              <a:t>EBS </a:t>
            </a:r>
            <a:r>
              <a:rPr lang="en-NZ" sz="2000" dirty="0" smtClean="0"/>
              <a:t>technologies such as Oracle Forms and Oracle Reports are not in Fusion, replaced </a:t>
            </a:r>
            <a:r>
              <a:rPr lang="en-NZ" sz="2000" dirty="0" smtClean="0"/>
              <a:t>by </a:t>
            </a:r>
            <a:r>
              <a:rPr lang="en-NZ" sz="2000" dirty="0" err="1" smtClean="0"/>
              <a:t>WebCenter</a:t>
            </a:r>
            <a:r>
              <a:rPr lang="en-NZ" sz="2000" dirty="0" smtClean="0"/>
              <a:t>, ADF </a:t>
            </a:r>
            <a:r>
              <a:rPr lang="en-NZ" sz="2000" dirty="0" smtClean="0"/>
              <a:t>and BI Publisher</a:t>
            </a:r>
            <a:r>
              <a:rPr lang="en-NZ" sz="2000" dirty="0" smtClean="0"/>
              <a:t>.</a:t>
            </a:r>
            <a:endParaRPr lang="en-NZ" sz="2000" dirty="0" smtClean="0"/>
          </a:p>
          <a:p>
            <a:pPr>
              <a:buFont typeface="Arial" pitchFamily="34" charset="0"/>
              <a:buChar char="•"/>
            </a:pPr>
            <a:r>
              <a:rPr lang="en-NZ" sz="2000" dirty="0" smtClean="0"/>
              <a:t>Come to the demo-ground navigation/look and feel session. </a:t>
            </a:r>
            <a:endParaRPr lang="en-NZ" sz="2000" dirty="0" smtClean="0"/>
          </a:p>
          <a:p>
            <a:endParaRPr lang="en-N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Look and Feel Concepts</a:t>
            </a:r>
            <a:endParaRPr lang="en-US" sz="2000" dirty="0"/>
          </a:p>
        </p:txBody>
      </p:sp>
      <p:sp>
        <p:nvSpPr>
          <p:cNvPr id="5" name="Rectangle 5"/>
          <p:cNvSpPr>
            <a:spLocks noChangeArrowheads="1"/>
          </p:cNvSpPr>
          <p:nvPr/>
        </p:nvSpPr>
        <p:spPr bwMode="auto">
          <a:xfrm>
            <a:off x="700088" y="919163"/>
            <a:ext cx="8443912" cy="4808537"/>
          </a:xfrm>
          <a:prstGeom prst="rect">
            <a:avLst/>
          </a:prstGeom>
          <a:noFill/>
          <a:ln w="9525">
            <a:noFill/>
            <a:miter lim="800000"/>
            <a:headEnd/>
            <a:tailEnd/>
          </a:ln>
        </p:spPr>
        <p:txBody>
          <a:bodyPr lIns="0" tIns="0" rIns="0" bIns="0"/>
          <a:lstStyle/>
          <a:p>
            <a:pPr marL="2057400" lvl="4" indent="-228600" algn="l"/>
            <a:endParaRPr lang="en-US" b="0"/>
          </a:p>
          <a:p>
            <a:pPr marL="569913" lvl="1" indent="-228600" algn="l">
              <a:lnSpc>
                <a:spcPct val="100000"/>
              </a:lnSpc>
              <a:spcBef>
                <a:spcPct val="20000"/>
              </a:spcBef>
            </a:pPr>
            <a:endParaRPr lang="en-US" b="0"/>
          </a:p>
        </p:txBody>
      </p:sp>
      <p:sp>
        <p:nvSpPr>
          <p:cNvPr id="8" name="Slide Number Placeholder 3"/>
          <p:cNvSpPr>
            <a:spLocks noGrp="1"/>
          </p:cNvSpPr>
          <p:nvPr>
            <p:ph type="sldNum" sz="quarter" idx="13"/>
          </p:nvPr>
        </p:nvSpPr>
        <p:spPr>
          <a:xfrm>
            <a:off x="415925" y="6554788"/>
            <a:ext cx="282575" cy="142875"/>
          </a:xfrm>
        </p:spPr>
        <p:txBody>
          <a:bodyPr/>
          <a:lstStyle/>
          <a:p>
            <a:fld id="{07DDA470-64EC-4838-8513-FA93D4181BA0}" type="slidenum">
              <a:rPr lang="en-US" smtClean="0"/>
              <a:pPr/>
              <a:t>24</a:t>
            </a:fld>
            <a:endParaRPr lang="en-US" dirty="0"/>
          </a:p>
        </p:txBody>
      </p:sp>
      <p:sp>
        <p:nvSpPr>
          <p:cNvPr id="44" name="Rectangle 3"/>
          <p:cNvSpPr>
            <a:spLocks noChangeArrowheads="1"/>
          </p:cNvSpPr>
          <p:nvPr/>
        </p:nvSpPr>
        <p:spPr bwMode="auto">
          <a:xfrm>
            <a:off x="1133475" y="1721767"/>
            <a:ext cx="3327400" cy="1860550"/>
          </a:xfrm>
          <a:prstGeom prst="rect">
            <a:avLst/>
          </a:prstGeom>
          <a:solidFill>
            <a:schemeClr val="bg1"/>
          </a:solidFill>
          <a:ln w="9525">
            <a:solidFill>
              <a:schemeClr val="tx1"/>
            </a:solidFill>
            <a:miter lim="800000"/>
            <a:headEnd/>
            <a:tailEnd/>
          </a:ln>
          <a:effectLst>
            <a:outerShdw blurRad="63500" dist="71882" dir="2700000" algn="tl" rotWithShape="0">
              <a:schemeClr val="tx1">
                <a:alpha val="50000"/>
              </a:schemeClr>
            </a:outerShdw>
          </a:effectLst>
        </p:spPr>
        <p:txBody>
          <a:bodyPr tIns="91440"/>
          <a:lstStyle/>
          <a:p>
            <a:pPr marL="119063" indent="-119063" algn="ctr">
              <a:lnSpc>
                <a:spcPct val="90000"/>
              </a:lnSpc>
              <a:spcBef>
                <a:spcPct val="50000"/>
              </a:spcBef>
              <a:buClr>
                <a:schemeClr val="accent1"/>
              </a:buClr>
              <a:defRPr/>
            </a:pPr>
            <a:endParaRPr lang="en-GB" sz="1600">
              <a:solidFill>
                <a:schemeClr val="accent1"/>
              </a:solidFill>
              <a:cs typeface="+mn-cs"/>
            </a:endParaRPr>
          </a:p>
        </p:txBody>
      </p:sp>
      <p:sp>
        <p:nvSpPr>
          <p:cNvPr id="45" name="Rectangle 4"/>
          <p:cNvSpPr>
            <a:spLocks noChangeArrowheads="1"/>
          </p:cNvSpPr>
          <p:nvPr/>
        </p:nvSpPr>
        <p:spPr bwMode="auto">
          <a:xfrm>
            <a:off x="1133475" y="4061742"/>
            <a:ext cx="3327400" cy="1860550"/>
          </a:xfrm>
          <a:prstGeom prst="rect">
            <a:avLst/>
          </a:prstGeom>
          <a:solidFill>
            <a:schemeClr val="bg1"/>
          </a:solidFill>
          <a:ln w="9525">
            <a:solidFill>
              <a:schemeClr val="tx1"/>
            </a:solidFill>
            <a:miter lim="800000"/>
            <a:headEnd/>
            <a:tailEnd/>
          </a:ln>
          <a:effectLst>
            <a:outerShdw blurRad="63500" dist="71882" dir="2700000" algn="tl" rotWithShape="0">
              <a:schemeClr val="tx1">
                <a:alpha val="50000"/>
              </a:schemeClr>
            </a:outerShdw>
          </a:effectLst>
        </p:spPr>
        <p:txBody>
          <a:bodyPr tIns="91440"/>
          <a:lstStyle/>
          <a:p>
            <a:pPr marL="119063" indent="-119063" algn="ctr">
              <a:lnSpc>
                <a:spcPct val="90000"/>
              </a:lnSpc>
              <a:spcBef>
                <a:spcPct val="50000"/>
              </a:spcBef>
              <a:buClr>
                <a:schemeClr val="accent1"/>
              </a:buClr>
              <a:defRPr/>
            </a:pPr>
            <a:endParaRPr lang="en-GB" sz="1600">
              <a:solidFill>
                <a:schemeClr val="accent1"/>
              </a:solidFill>
              <a:cs typeface="+mn-cs"/>
            </a:endParaRPr>
          </a:p>
        </p:txBody>
      </p:sp>
      <p:sp>
        <p:nvSpPr>
          <p:cNvPr id="46" name="Text Box 5"/>
          <p:cNvSpPr txBox="1">
            <a:spLocks noChangeArrowheads="1"/>
          </p:cNvSpPr>
          <p:nvPr/>
        </p:nvSpPr>
        <p:spPr bwMode="auto">
          <a:xfrm>
            <a:off x="2161112" y="1436017"/>
            <a:ext cx="1368965" cy="314574"/>
          </a:xfrm>
          <a:prstGeom prst="rect">
            <a:avLst/>
          </a:prstGeom>
          <a:noFill/>
          <a:ln w="9525">
            <a:noFill/>
            <a:miter lim="800000"/>
            <a:headEnd/>
            <a:tailEnd/>
          </a:ln>
        </p:spPr>
        <p:txBody>
          <a:bodyPr wrap="none" lIns="92075" tIns="46038" rIns="92075" bIns="46038">
            <a:spAutoFit/>
          </a:bodyPr>
          <a:lstStyle/>
          <a:p>
            <a:pPr algn="ctr">
              <a:lnSpc>
                <a:spcPct val="90000"/>
              </a:lnSpc>
              <a:spcBef>
                <a:spcPct val="50000"/>
              </a:spcBef>
              <a:buClr>
                <a:schemeClr val="accent1"/>
              </a:buClr>
            </a:pPr>
            <a:r>
              <a:rPr lang="en-US" sz="1600" b="1"/>
              <a:t>Dashboards</a:t>
            </a:r>
          </a:p>
        </p:txBody>
      </p:sp>
      <p:sp>
        <p:nvSpPr>
          <p:cNvPr id="47" name="Rectangle 6"/>
          <p:cNvSpPr>
            <a:spLocks noChangeArrowheads="1"/>
          </p:cNvSpPr>
          <p:nvPr/>
        </p:nvSpPr>
        <p:spPr bwMode="auto">
          <a:xfrm>
            <a:off x="4679950" y="4061742"/>
            <a:ext cx="3327400" cy="1860550"/>
          </a:xfrm>
          <a:prstGeom prst="rect">
            <a:avLst/>
          </a:prstGeom>
          <a:solidFill>
            <a:schemeClr val="bg1"/>
          </a:solidFill>
          <a:ln w="9525">
            <a:solidFill>
              <a:schemeClr val="tx1"/>
            </a:solidFill>
            <a:miter lim="800000"/>
            <a:headEnd/>
            <a:tailEnd/>
          </a:ln>
          <a:effectLst>
            <a:outerShdw blurRad="63500" dist="71882" dir="2700000" algn="tl" rotWithShape="0">
              <a:schemeClr val="tx1">
                <a:alpha val="50000"/>
              </a:schemeClr>
            </a:outerShdw>
          </a:effectLst>
        </p:spPr>
        <p:txBody>
          <a:bodyPr tIns="91440"/>
          <a:lstStyle/>
          <a:p>
            <a:pPr marL="119063" indent="-119063" algn="ctr">
              <a:lnSpc>
                <a:spcPct val="90000"/>
              </a:lnSpc>
              <a:spcBef>
                <a:spcPct val="50000"/>
              </a:spcBef>
              <a:buClr>
                <a:schemeClr val="accent1"/>
              </a:buClr>
              <a:defRPr/>
            </a:pPr>
            <a:endParaRPr lang="en-GB" sz="1600">
              <a:solidFill>
                <a:schemeClr val="accent1"/>
              </a:solidFill>
              <a:cs typeface="+mn-cs"/>
            </a:endParaRPr>
          </a:p>
        </p:txBody>
      </p:sp>
      <p:sp>
        <p:nvSpPr>
          <p:cNvPr id="48" name="Text Box 7"/>
          <p:cNvSpPr txBox="1">
            <a:spLocks noChangeArrowheads="1"/>
          </p:cNvSpPr>
          <p:nvPr/>
        </p:nvSpPr>
        <p:spPr bwMode="auto">
          <a:xfrm>
            <a:off x="4559705" y="3779167"/>
            <a:ext cx="3691716" cy="314574"/>
          </a:xfrm>
          <a:prstGeom prst="rect">
            <a:avLst/>
          </a:prstGeom>
          <a:noFill/>
          <a:ln w="9525">
            <a:noFill/>
            <a:miter lim="800000"/>
            <a:headEnd/>
            <a:tailEnd/>
          </a:ln>
        </p:spPr>
        <p:txBody>
          <a:bodyPr wrap="none" lIns="92075" tIns="46038" rIns="92075" bIns="46038">
            <a:spAutoFit/>
          </a:bodyPr>
          <a:lstStyle/>
          <a:p>
            <a:pPr algn="ctr">
              <a:lnSpc>
                <a:spcPct val="90000"/>
              </a:lnSpc>
              <a:spcBef>
                <a:spcPct val="50000"/>
              </a:spcBef>
              <a:buClr>
                <a:schemeClr val="accent1"/>
              </a:buClr>
            </a:pPr>
            <a:r>
              <a:rPr lang="en-US" sz="1600" b="1"/>
              <a:t>Real-time Optimization Calculations</a:t>
            </a:r>
          </a:p>
        </p:txBody>
      </p:sp>
      <p:sp>
        <p:nvSpPr>
          <p:cNvPr id="49" name="Rectangle 8"/>
          <p:cNvSpPr>
            <a:spLocks noChangeArrowheads="1"/>
          </p:cNvSpPr>
          <p:nvPr/>
        </p:nvSpPr>
        <p:spPr bwMode="auto">
          <a:xfrm>
            <a:off x="4679950" y="1721767"/>
            <a:ext cx="3327400" cy="1860550"/>
          </a:xfrm>
          <a:prstGeom prst="rect">
            <a:avLst/>
          </a:prstGeom>
          <a:solidFill>
            <a:schemeClr val="bg1"/>
          </a:solidFill>
          <a:ln w="9525">
            <a:solidFill>
              <a:schemeClr val="tx1"/>
            </a:solidFill>
            <a:miter lim="800000"/>
            <a:headEnd/>
            <a:tailEnd/>
          </a:ln>
          <a:effectLst>
            <a:outerShdw blurRad="63500" dist="71882" dir="2700000" algn="tl" rotWithShape="0">
              <a:schemeClr val="tx1">
                <a:alpha val="50000"/>
              </a:schemeClr>
            </a:outerShdw>
          </a:effectLst>
        </p:spPr>
        <p:txBody>
          <a:bodyPr tIns="91440"/>
          <a:lstStyle/>
          <a:p>
            <a:pPr marL="119063" indent="-119063" algn="ctr">
              <a:lnSpc>
                <a:spcPct val="90000"/>
              </a:lnSpc>
              <a:spcBef>
                <a:spcPct val="50000"/>
              </a:spcBef>
              <a:buClr>
                <a:schemeClr val="accent1"/>
              </a:buClr>
              <a:defRPr/>
            </a:pPr>
            <a:endParaRPr lang="en-GB" sz="1600">
              <a:solidFill>
                <a:schemeClr val="accent1"/>
              </a:solidFill>
              <a:cs typeface="+mn-cs"/>
            </a:endParaRPr>
          </a:p>
        </p:txBody>
      </p:sp>
      <p:pic>
        <p:nvPicPr>
          <p:cNvPr id="50" name="Picture 9" descr="screen14"/>
          <p:cNvPicPr>
            <a:picLocks noChangeAspect="1" noChangeArrowheads="1"/>
          </p:cNvPicPr>
          <p:nvPr/>
        </p:nvPicPr>
        <p:blipFill>
          <a:blip r:embed="rId2" cstate="print"/>
          <a:srcRect/>
          <a:stretch>
            <a:fillRect/>
          </a:stretch>
        </p:blipFill>
        <p:spPr bwMode="auto">
          <a:xfrm>
            <a:off x="5049838" y="1799555"/>
            <a:ext cx="2584450" cy="1370012"/>
          </a:xfrm>
          <a:prstGeom prst="rect">
            <a:avLst/>
          </a:prstGeom>
          <a:noFill/>
          <a:ln w="9525">
            <a:noFill/>
            <a:miter lim="800000"/>
            <a:headEnd/>
            <a:tailEnd/>
          </a:ln>
        </p:spPr>
      </p:pic>
      <p:pic>
        <p:nvPicPr>
          <p:cNvPr id="51" name="Picture 10" descr="screen04"/>
          <p:cNvPicPr>
            <a:picLocks noChangeAspect="1" noChangeArrowheads="1"/>
          </p:cNvPicPr>
          <p:nvPr/>
        </p:nvPicPr>
        <p:blipFill>
          <a:blip r:embed="rId3" cstate="print"/>
          <a:srcRect/>
          <a:stretch>
            <a:fillRect/>
          </a:stretch>
        </p:blipFill>
        <p:spPr bwMode="auto">
          <a:xfrm>
            <a:off x="1350963" y="4239542"/>
            <a:ext cx="2840037" cy="1254125"/>
          </a:xfrm>
          <a:prstGeom prst="rect">
            <a:avLst/>
          </a:prstGeom>
          <a:noFill/>
          <a:ln w="9525">
            <a:noFill/>
            <a:miter lim="800000"/>
            <a:headEnd/>
            <a:tailEnd/>
          </a:ln>
        </p:spPr>
      </p:pic>
      <p:sp>
        <p:nvSpPr>
          <p:cNvPr id="52" name="Text Box 11"/>
          <p:cNvSpPr txBox="1">
            <a:spLocks noChangeArrowheads="1"/>
          </p:cNvSpPr>
          <p:nvPr/>
        </p:nvSpPr>
        <p:spPr bwMode="auto">
          <a:xfrm>
            <a:off x="1146175" y="5587330"/>
            <a:ext cx="3314700" cy="259175"/>
          </a:xfrm>
          <a:prstGeom prst="rect">
            <a:avLst/>
          </a:prstGeom>
          <a:noFill/>
          <a:ln w="9525">
            <a:noFill/>
            <a:miter lim="800000"/>
            <a:headEnd/>
            <a:tailEnd/>
          </a:ln>
        </p:spPr>
        <p:txBody>
          <a:bodyPr lIns="92075" tIns="46038" rIns="92075" bIns="46038">
            <a:spAutoFit/>
          </a:bodyPr>
          <a:lstStyle/>
          <a:p>
            <a:pPr algn="ctr">
              <a:lnSpc>
                <a:spcPct val="90000"/>
              </a:lnSpc>
              <a:spcBef>
                <a:spcPct val="50000"/>
              </a:spcBef>
              <a:buClr>
                <a:schemeClr val="accent1"/>
              </a:buClr>
            </a:pPr>
            <a:r>
              <a:rPr lang="en-US" sz="1200" b="1">
                <a:solidFill>
                  <a:schemeClr val="accent1"/>
                </a:solidFill>
              </a:rPr>
              <a:t>Should I promote this employee?</a:t>
            </a:r>
          </a:p>
        </p:txBody>
      </p:sp>
      <p:sp>
        <p:nvSpPr>
          <p:cNvPr id="53" name="Text Box 12"/>
          <p:cNvSpPr txBox="1">
            <a:spLocks noChangeArrowheads="1"/>
          </p:cNvSpPr>
          <p:nvPr/>
        </p:nvSpPr>
        <p:spPr bwMode="auto">
          <a:xfrm>
            <a:off x="4743450" y="3245767"/>
            <a:ext cx="3200400" cy="351507"/>
          </a:xfrm>
          <a:prstGeom prst="rect">
            <a:avLst/>
          </a:prstGeom>
          <a:noFill/>
          <a:ln w="9525">
            <a:noFill/>
            <a:miter lim="800000"/>
            <a:headEnd/>
            <a:tailEnd/>
          </a:ln>
        </p:spPr>
        <p:txBody>
          <a:bodyPr lIns="92075" tIns="46038" rIns="92075" bIns="46038">
            <a:spAutoFit/>
          </a:bodyPr>
          <a:lstStyle/>
          <a:p>
            <a:pPr algn="ctr">
              <a:lnSpc>
                <a:spcPct val="70000"/>
              </a:lnSpc>
              <a:spcBef>
                <a:spcPct val="50000"/>
              </a:spcBef>
              <a:buClr>
                <a:schemeClr val="accent1"/>
              </a:buClr>
            </a:pPr>
            <a:r>
              <a:rPr lang="en-US" sz="1200" b="1" dirty="0">
                <a:solidFill>
                  <a:schemeClr val="accent1"/>
                </a:solidFill>
              </a:rPr>
              <a:t>What products should I position to which install base customers?</a:t>
            </a:r>
          </a:p>
        </p:txBody>
      </p:sp>
      <p:pic>
        <p:nvPicPr>
          <p:cNvPr id="54" name="Picture 13" descr="screen01"/>
          <p:cNvPicPr>
            <a:picLocks noChangeAspect="1" noChangeArrowheads="1"/>
          </p:cNvPicPr>
          <p:nvPr/>
        </p:nvPicPr>
        <p:blipFill>
          <a:blip r:embed="rId4" cstate="print"/>
          <a:srcRect t="7207" b="4504"/>
          <a:stretch>
            <a:fillRect/>
          </a:stretch>
        </p:blipFill>
        <p:spPr bwMode="auto">
          <a:xfrm>
            <a:off x="1731963" y="1801142"/>
            <a:ext cx="2106612" cy="1463675"/>
          </a:xfrm>
          <a:prstGeom prst="rect">
            <a:avLst/>
          </a:prstGeom>
          <a:noFill/>
          <a:ln w="9525">
            <a:noFill/>
            <a:miter lim="800000"/>
            <a:headEnd/>
            <a:tailEnd/>
          </a:ln>
        </p:spPr>
      </p:pic>
      <p:sp>
        <p:nvSpPr>
          <p:cNvPr id="55" name="Text Box 14"/>
          <p:cNvSpPr txBox="1">
            <a:spLocks noChangeArrowheads="1"/>
          </p:cNvSpPr>
          <p:nvPr/>
        </p:nvSpPr>
        <p:spPr bwMode="auto">
          <a:xfrm>
            <a:off x="1230313" y="3282280"/>
            <a:ext cx="3094037" cy="259175"/>
          </a:xfrm>
          <a:prstGeom prst="rect">
            <a:avLst/>
          </a:prstGeom>
          <a:noFill/>
          <a:ln w="9525">
            <a:noFill/>
            <a:miter lim="800000"/>
            <a:headEnd/>
            <a:tailEnd/>
          </a:ln>
        </p:spPr>
        <p:txBody>
          <a:bodyPr lIns="92075" tIns="46038" rIns="92075" bIns="46038">
            <a:spAutoFit/>
          </a:bodyPr>
          <a:lstStyle/>
          <a:p>
            <a:pPr algn="ctr">
              <a:lnSpc>
                <a:spcPct val="90000"/>
              </a:lnSpc>
              <a:spcBef>
                <a:spcPct val="50000"/>
              </a:spcBef>
              <a:buClr>
                <a:schemeClr val="accent1"/>
              </a:buClr>
            </a:pPr>
            <a:r>
              <a:rPr lang="en-US" sz="1200" b="1">
                <a:solidFill>
                  <a:schemeClr val="accent1"/>
                </a:solidFill>
              </a:rPr>
              <a:t>How are my projects performing?</a:t>
            </a:r>
          </a:p>
        </p:txBody>
      </p:sp>
      <p:pic>
        <p:nvPicPr>
          <p:cNvPr id="56" name="Picture 15" descr="screen03"/>
          <p:cNvPicPr>
            <a:picLocks noChangeAspect="1" noChangeArrowheads="1"/>
          </p:cNvPicPr>
          <p:nvPr/>
        </p:nvPicPr>
        <p:blipFill>
          <a:blip r:embed="rId5" cstate="print"/>
          <a:srcRect/>
          <a:stretch>
            <a:fillRect/>
          </a:stretch>
        </p:blipFill>
        <p:spPr bwMode="auto">
          <a:xfrm>
            <a:off x="5165725" y="4220492"/>
            <a:ext cx="2319338" cy="1273175"/>
          </a:xfrm>
          <a:prstGeom prst="rect">
            <a:avLst/>
          </a:prstGeom>
          <a:noFill/>
          <a:ln w="9525">
            <a:noFill/>
            <a:miter lim="800000"/>
            <a:headEnd/>
            <a:tailEnd/>
          </a:ln>
        </p:spPr>
      </p:pic>
      <p:sp>
        <p:nvSpPr>
          <p:cNvPr id="57" name="Text Box 16"/>
          <p:cNvSpPr txBox="1">
            <a:spLocks noChangeArrowheads="1"/>
          </p:cNvSpPr>
          <p:nvPr/>
        </p:nvSpPr>
        <p:spPr bwMode="auto">
          <a:xfrm>
            <a:off x="4743450" y="5550817"/>
            <a:ext cx="3200400" cy="351507"/>
          </a:xfrm>
          <a:prstGeom prst="rect">
            <a:avLst/>
          </a:prstGeom>
          <a:noFill/>
          <a:ln w="9525">
            <a:noFill/>
            <a:miter lim="800000"/>
            <a:headEnd/>
            <a:tailEnd/>
          </a:ln>
        </p:spPr>
        <p:txBody>
          <a:bodyPr lIns="92075" tIns="46038" rIns="92075" bIns="46038">
            <a:spAutoFit/>
          </a:bodyPr>
          <a:lstStyle/>
          <a:p>
            <a:pPr algn="ctr">
              <a:lnSpc>
                <a:spcPct val="70000"/>
              </a:lnSpc>
              <a:spcBef>
                <a:spcPct val="50000"/>
              </a:spcBef>
              <a:buClr>
                <a:schemeClr val="accent1"/>
              </a:buClr>
            </a:pPr>
            <a:r>
              <a:rPr lang="en-US" sz="1200" b="1">
                <a:solidFill>
                  <a:schemeClr val="accent1"/>
                </a:solidFill>
              </a:rPr>
              <a:t>What options do I have for fulfilling a priority customer order?</a:t>
            </a:r>
          </a:p>
        </p:txBody>
      </p:sp>
      <p:sp>
        <p:nvSpPr>
          <p:cNvPr id="58" name="Text Box 17"/>
          <p:cNvSpPr txBox="1">
            <a:spLocks noChangeArrowheads="1"/>
          </p:cNvSpPr>
          <p:nvPr/>
        </p:nvSpPr>
        <p:spPr bwMode="auto">
          <a:xfrm>
            <a:off x="4770787" y="1436017"/>
            <a:ext cx="3210815" cy="314574"/>
          </a:xfrm>
          <a:prstGeom prst="rect">
            <a:avLst/>
          </a:prstGeom>
          <a:noFill/>
          <a:ln w="9525">
            <a:noFill/>
            <a:miter lim="800000"/>
            <a:headEnd/>
            <a:tailEnd/>
          </a:ln>
        </p:spPr>
        <p:txBody>
          <a:bodyPr wrap="none" lIns="92075" tIns="46038" rIns="92075" bIns="46038">
            <a:spAutoFit/>
          </a:bodyPr>
          <a:lstStyle/>
          <a:p>
            <a:pPr algn="ctr">
              <a:lnSpc>
                <a:spcPct val="90000"/>
              </a:lnSpc>
              <a:spcBef>
                <a:spcPct val="50000"/>
              </a:spcBef>
              <a:buClr>
                <a:schemeClr val="accent1"/>
              </a:buClr>
            </a:pPr>
            <a:r>
              <a:rPr lang="en-US" sz="1600" b="1"/>
              <a:t>Multi-dimensional Calculations</a:t>
            </a:r>
          </a:p>
        </p:txBody>
      </p:sp>
      <p:sp>
        <p:nvSpPr>
          <p:cNvPr id="59" name="Text Box 18"/>
          <p:cNvSpPr txBox="1">
            <a:spLocks noChangeArrowheads="1"/>
          </p:cNvSpPr>
          <p:nvPr/>
        </p:nvSpPr>
        <p:spPr bwMode="auto">
          <a:xfrm>
            <a:off x="1547429" y="3779167"/>
            <a:ext cx="2705869" cy="314574"/>
          </a:xfrm>
          <a:prstGeom prst="rect">
            <a:avLst/>
          </a:prstGeom>
          <a:noFill/>
          <a:ln w="9525">
            <a:noFill/>
            <a:miter lim="800000"/>
            <a:headEnd/>
            <a:tailEnd/>
          </a:ln>
        </p:spPr>
        <p:txBody>
          <a:bodyPr wrap="none" lIns="92075" tIns="46038" rIns="92075" bIns="46038">
            <a:spAutoFit/>
          </a:bodyPr>
          <a:lstStyle/>
          <a:p>
            <a:pPr algn="ctr">
              <a:lnSpc>
                <a:spcPct val="90000"/>
              </a:lnSpc>
              <a:spcBef>
                <a:spcPct val="50000"/>
              </a:spcBef>
              <a:buClr>
                <a:schemeClr val="accent1"/>
              </a:buClr>
            </a:pPr>
            <a:r>
              <a:rPr lang="en-US" sz="1600" b="1"/>
              <a:t>Decision Support Queries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099CC"/>
        </a:solidFill>
        <a:effectLst/>
      </p:bgPr>
    </p:bg>
    <p:spTree>
      <p:nvGrpSpPr>
        <p:cNvPr id="1" name=""/>
        <p:cNvGrpSpPr/>
        <p:nvPr/>
      </p:nvGrpSpPr>
      <p:grpSpPr>
        <a:xfrm>
          <a:off x="0" y="0"/>
          <a:ext cx="0" cy="0"/>
          <a:chOff x="0" y="0"/>
          <a:chExt cx="0" cy="0"/>
        </a:xfrm>
      </p:grpSpPr>
      <p:sp>
        <p:nvSpPr>
          <p:cNvPr id="92162" name="Title 1"/>
          <p:cNvSpPr>
            <a:spLocks noGrp="1"/>
          </p:cNvSpPr>
          <p:nvPr>
            <p:ph type="ctrTitle"/>
          </p:nvPr>
        </p:nvSpPr>
        <p:spPr>
          <a:xfrm>
            <a:off x="1143000" y="2617788"/>
            <a:ext cx="6207125" cy="1277937"/>
          </a:xfrm>
        </p:spPr>
        <p:txBody>
          <a:bodyPr/>
          <a:lstStyle/>
          <a:p>
            <a:pPr eaLnBrk="1" hangingPunct="1"/>
            <a:r>
              <a:rPr lang="en-GB" dirty="0" smtClean="0"/>
              <a:t>Where are the Deloitte Fusion Applications Implementations?</a:t>
            </a:r>
            <a:endParaRPr lang="nl-NL" dirty="0" smtClean="0"/>
          </a:p>
        </p:txBody>
      </p:sp>
    </p:spTree>
    <p:extLst>
      <p:ext uri="{BB962C8B-B14F-4D97-AF65-F5344CB8AC3E}">
        <p14:creationId xmlns:p14="http://schemas.microsoft.com/office/powerpoint/2010/main" xmlns="" val="873266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
            </a:r>
            <a:br>
              <a:rPr lang="en-US" dirty="0" smtClean="0"/>
            </a:br>
            <a:r>
              <a:rPr lang="en-US" dirty="0" smtClean="0"/>
              <a:t>Partnering with Oracle from the beginning</a:t>
            </a:r>
            <a:br>
              <a:rPr lang="en-US" dirty="0" smtClean="0"/>
            </a:br>
            <a:endParaRPr lang="en-US" dirty="0"/>
          </a:p>
        </p:txBody>
      </p:sp>
      <p:sp>
        <p:nvSpPr>
          <p:cNvPr id="45" name="TextBox 44"/>
          <p:cNvSpPr txBox="1"/>
          <p:nvPr/>
        </p:nvSpPr>
        <p:spPr>
          <a:xfrm>
            <a:off x="304800" y="4134118"/>
            <a:ext cx="8534400" cy="2200602"/>
          </a:xfrm>
          <a:prstGeom prst="rect">
            <a:avLst/>
          </a:prstGeom>
          <a:noFill/>
        </p:spPr>
        <p:txBody>
          <a:bodyPr wrap="square" rtlCol="0">
            <a:spAutoFit/>
          </a:bodyPr>
          <a:lstStyle/>
          <a:p>
            <a:r>
              <a:rPr lang="en-US" sz="1400" b="1" dirty="0" smtClean="0">
                <a:latin typeface="+mn-lt"/>
              </a:rPr>
              <a:t>Actively involved with Oracle providing review and guidance on the </a:t>
            </a:r>
            <a:r>
              <a:rPr lang="en-US" sz="1400" b="1" dirty="0" smtClean="0">
                <a:latin typeface="+mn-lt"/>
              </a:rPr>
              <a:t>Fusion suite </a:t>
            </a:r>
            <a:r>
              <a:rPr lang="en-US" sz="1400" b="1" dirty="0" smtClean="0">
                <a:latin typeface="+mn-lt"/>
              </a:rPr>
              <a:t>of products</a:t>
            </a:r>
          </a:p>
          <a:p>
            <a:pPr marL="228600" indent="-228600">
              <a:spcAft>
                <a:spcPts val="600"/>
              </a:spcAft>
              <a:buFont typeface="Wingdings" pitchFamily="2" charset="2"/>
              <a:buChar char="§"/>
            </a:pPr>
            <a:r>
              <a:rPr lang="en-US" sz="1400" dirty="0" smtClean="0">
                <a:latin typeface="+mn-lt"/>
              </a:rPr>
              <a:t>Early Adopter Alliance relationship with Oracle</a:t>
            </a:r>
          </a:p>
          <a:p>
            <a:pPr marL="228600" indent="-228600">
              <a:spcAft>
                <a:spcPts val="600"/>
              </a:spcAft>
              <a:buFont typeface="Wingdings" pitchFamily="2" charset="2"/>
              <a:buChar char="§"/>
            </a:pPr>
            <a:r>
              <a:rPr lang="en-US" sz="1400" dirty="0" smtClean="0">
                <a:latin typeface="+mn-lt"/>
              </a:rPr>
              <a:t>Active participation in the Fusion Ramp-up Partner Program gaining access to the next-generation </a:t>
            </a:r>
            <a:r>
              <a:rPr lang="en-US" sz="1400" dirty="0" smtClean="0">
                <a:latin typeface="+mn-lt"/>
              </a:rPr>
              <a:t> </a:t>
            </a:r>
            <a:r>
              <a:rPr lang="en-US" sz="1400" dirty="0" smtClean="0">
                <a:latin typeface="+mn-lt"/>
              </a:rPr>
              <a:t>Fusion Applications software</a:t>
            </a:r>
          </a:p>
          <a:p>
            <a:pPr marL="228600" indent="-228600">
              <a:spcAft>
                <a:spcPts val="600"/>
              </a:spcAft>
              <a:buFont typeface="Wingdings" pitchFamily="2" charset="2"/>
              <a:buChar char="§"/>
            </a:pPr>
            <a:r>
              <a:rPr lang="en-US" sz="1400" dirty="0" smtClean="0">
                <a:latin typeface="+mn-lt"/>
              </a:rPr>
              <a:t>Direct access to </a:t>
            </a:r>
            <a:r>
              <a:rPr lang="en-US" sz="1400" dirty="0" smtClean="0">
                <a:latin typeface="+mn-lt"/>
              </a:rPr>
              <a:t>product </a:t>
            </a:r>
            <a:r>
              <a:rPr lang="en-US" sz="1400" dirty="0" smtClean="0">
                <a:latin typeface="+mn-lt"/>
              </a:rPr>
              <a:t>family developers</a:t>
            </a:r>
          </a:p>
          <a:p>
            <a:pPr marL="228600" indent="-228600">
              <a:spcAft>
                <a:spcPts val="600"/>
              </a:spcAft>
              <a:buFont typeface="Wingdings" pitchFamily="2" charset="2"/>
              <a:buChar char="§"/>
            </a:pPr>
            <a:r>
              <a:rPr lang="en-US" sz="1400" dirty="0" smtClean="0">
                <a:latin typeface="+mn-lt"/>
              </a:rPr>
              <a:t>Hands-on development-led training and Quality Assurance Testing.</a:t>
            </a:r>
          </a:p>
          <a:p>
            <a:pPr marL="228600" indent="-228600">
              <a:spcAft>
                <a:spcPts val="600"/>
              </a:spcAft>
              <a:buFont typeface="Wingdings" pitchFamily="2" charset="2"/>
              <a:buChar char="§"/>
            </a:pPr>
            <a:r>
              <a:rPr lang="en-US" sz="1400" dirty="0" smtClean="0">
                <a:latin typeface="+mn-lt"/>
              </a:rPr>
              <a:t>Active participation with the </a:t>
            </a:r>
            <a:r>
              <a:rPr lang="en-US" sz="1400" dirty="0" smtClean="0">
                <a:latin typeface="+mn-lt"/>
              </a:rPr>
              <a:t>Fusion </a:t>
            </a:r>
            <a:r>
              <a:rPr lang="en-US" sz="1400" dirty="0" smtClean="0">
                <a:latin typeface="+mn-lt"/>
              </a:rPr>
              <a:t>Development, Strategy, and Product Management teams in the UK. </a:t>
            </a:r>
          </a:p>
          <a:p>
            <a:pPr marL="228600" indent="-228600">
              <a:spcAft>
                <a:spcPts val="600"/>
              </a:spcAft>
              <a:buFont typeface="Wingdings" pitchFamily="2" charset="2"/>
              <a:buChar char="§"/>
            </a:pPr>
            <a:r>
              <a:rPr lang="en-US" sz="1400" dirty="0" smtClean="0">
                <a:latin typeface="+mn-lt"/>
              </a:rPr>
              <a:t>Developed business flow and training material to offer differentiated services to clients.</a:t>
            </a:r>
            <a:endParaRPr lang="en-US" sz="1400" dirty="0">
              <a:latin typeface="+mn-lt"/>
            </a:endParaRPr>
          </a:p>
        </p:txBody>
      </p:sp>
      <p:grpSp>
        <p:nvGrpSpPr>
          <p:cNvPr id="2" name="Group 29"/>
          <p:cNvGrpSpPr/>
          <p:nvPr/>
        </p:nvGrpSpPr>
        <p:grpSpPr>
          <a:xfrm>
            <a:off x="7772399" y="64397"/>
            <a:ext cx="1290825" cy="512694"/>
            <a:chOff x="105951" y="242664"/>
            <a:chExt cx="2814826" cy="1246833"/>
          </a:xfrm>
        </p:grpSpPr>
        <p:sp>
          <p:nvSpPr>
            <p:cNvPr id="31" name="Rounded Rectangle 30"/>
            <p:cNvSpPr/>
            <p:nvPr/>
          </p:nvSpPr>
          <p:spPr>
            <a:xfrm>
              <a:off x="105951" y="242664"/>
              <a:ext cx="2814826" cy="1246833"/>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4" name="Rounded Rectangle 4"/>
            <p:cNvSpPr/>
            <p:nvPr/>
          </p:nvSpPr>
          <p:spPr>
            <a:xfrm>
              <a:off x="166816" y="303529"/>
              <a:ext cx="2693096" cy="11251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1400" kern="1200" dirty="0" smtClean="0"/>
                <a:t>Committed</a:t>
              </a:r>
              <a:endParaRPr lang="en-US" sz="1400" kern="1200" dirty="0"/>
            </a:p>
          </p:txBody>
        </p:sp>
      </p:grpSp>
      <p:pic>
        <p:nvPicPr>
          <p:cNvPr id="1026" name="Picture 2"/>
          <p:cNvPicPr>
            <a:picLocks noChangeAspect="1" noChangeArrowheads="1"/>
          </p:cNvPicPr>
          <p:nvPr/>
        </p:nvPicPr>
        <p:blipFill>
          <a:blip r:embed="rId2" cstate="print"/>
          <a:srcRect/>
          <a:stretch>
            <a:fillRect/>
          </a:stretch>
        </p:blipFill>
        <p:spPr bwMode="auto">
          <a:xfrm>
            <a:off x="261937" y="1043189"/>
            <a:ext cx="8577263" cy="2713037"/>
          </a:xfrm>
          <a:prstGeom prst="rect">
            <a:avLst/>
          </a:prstGeom>
          <a:noFill/>
          <a:ln w="9525">
            <a:noFill/>
            <a:miter lim="800000"/>
            <a:headEnd/>
            <a:tailEnd/>
          </a:ln>
          <a:effectLst/>
        </p:spPr>
      </p:pic>
    </p:spTree>
    <p:extLst>
      <p:ext uri="{BB962C8B-B14F-4D97-AF65-F5344CB8AC3E}">
        <p14:creationId xmlns:p14="http://schemas.microsoft.com/office/powerpoint/2010/main" xmlns="" val="590357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Deloitte Early </a:t>
            </a:r>
            <a:r>
              <a:rPr lang="en-US" dirty="0" smtClean="0"/>
              <a:t>Adopter Fusion </a:t>
            </a:r>
            <a:r>
              <a:rPr lang="en-US" dirty="0" smtClean="0"/>
              <a:t>implementations</a:t>
            </a:r>
            <a:endParaRPr lang="en-US" dirty="0"/>
          </a:p>
        </p:txBody>
      </p:sp>
      <p:graphicFrame>
        <p:nvGraphicFramePr>
          <p:cNvPr id="4" name="Content Placeholder 3"/>
          <p:cNvGraphicFramePr>
            <a:graphicFrameLocks noGrp="1"/>
          </p:cNvGraphicFramePr>
          <p:nvPr>
            <p:ph idx="4294967295"/>
          </p:nvPr>
        </p:nvGraphicFramePr>
        <p:xfrm>
          <a:off x="304800" y="1066800"/>
          <a:ext cx="8534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www.safetyleaders.org/leadershipCollaboration/images/barry-wehmiller_logo.jpg"/>
          <p:cNvPicPr>
            <a:picLocks noChangeAspect="1" noChangeArrowheads="1"/>
          </p:cNvPicPr>
          <p:nvPr/>
        </p:nvPicPr>
        <p:blipFill>
          <a:blip r:embed="rId7" cstate="print"/>
          <a:srcRect l="3204" t="13889" b="2778"/>
          <a:stretch>
            <a:fillRect/>
          </a:stretch>
        </p:blipFill>
        <p:spPr bwMode="auto">
          <a:xfrm>
            <a:off x="493666" y="1313644"/>
            <a:ext cx="2336671" cy="365760"/>
          </a:xfrm>
          <a:prstGeom prst="rect">
            <a:avLst/>
          </a:prstGeom>
          <a:noFill/>
        </p:spPr>
      </p:pic>
      <p:pic>
        <p:nvPicPr>
          <p:cNvPr id="6" name="Picture 5" descr="ea_logo.gif"/>
          <p:cNvPicPr>
            <a:picLocks noChangeAspect="1"/>
          </p:cNvPicPr>
          <p:nvPr/>
        </p:nvPicPr>
        <p:blipFill>
          <a:blip r:embed="rId8" cstate="print"/>
          <a:stretch>
            <a:fillRect/>
          </a:stretch>
        </p:blipFill>
        <p:spPr>
          <a:xfrm>
            <a:off x="6209332" y="1369682"/>
            <a:ext cx="2629868" cy="253685"/>
          </a:xfrm>
          <a:prstGeom prst="rect">
            <a:avLst/>
          </a:prstGeom>
        </p:spPr>
      </p:pic>
      <p:pic>
        <p:nvPicPr>
          <p:cNvPr id="7" name="Picture 6"/>
          <p:cNvPicPr/>
          <p:nvPr/>
        </p:nvPicPr>
        <p:blipFill>
          <a:blip r:embed="rId9" cstate="print"/>
          <a:srcRect/>
          <a:stretch>
            <a:fillRect/>
          </a:stretch>
        </p:blipFill>
        <p:spPr bwMode="auto">
          <a:xfrm>
            <a:off x="3151271" y="1313644"/>
            <a:ext cx="2657101" cy="365760"/>
          </a:xfrm>
          <a:prstGeom prst="rect">
            <a:avLst/>
          </a:prstGeom>
          <a:noFill/>
          <a:ln w="9525">
            <a:noFill/>
            <a:miter lim="800000"/>
            <a:headEnd/>
            <a:tailEnd/>
          </a:ln>
        </p:spPr>
      </p:pic>
      <p:grpSp>
        <p:nvGrpSpPr>
          <p:cNvPr id="3" name="Group 7"/>
          <p:cNvGrpSpPr/>
          <p:nvPr/>
        </p:nvGrpSpPr>
        <p:grpSpPr>
          <a:xfrm>
            <a:off x="7772399" y="64397"/>
            <a:ext cx="1290825" cy="512694"/>
            <a:chOff x="105951" y="242664"/>
            <a:chExt cx="2814826" cy="1246833"/>
          </a:xfrm>
        </p:grpSpPr>
        <p:sp>
          <p:nvSpPr>
            <p:cNvPr id="9" name="Rounded Rectangle 8"/>
            <p:cNvSpPr/>
            <p:nvPr/>
          </p:nvSpPr>
          <p:spPr>
            <a:xfrm>
              <a:off x="105951" y="242664"/>
              <a:ext cx="2814826" cy="1246833"/>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Rounded Rectangle 4"/>
            <p:cNvSpPr/>
            <p:nvPr/>
          </p:nvSpPr>
          <p:spPr>
            <a:xfrm>
              <a:off x="166816" y="303529"/>
              <a:ext cx="2693096" cy="11251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1400" kern="1200" dirty="0" smtClean="0"/>
                <a:t>Committed</a:t>
              </a:r>
              <a:endParaRPr lang="en-US" sz="1400" kern="1200"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l="2681" t="-433" b="3462"/>
          <a:stretch>
            <a:fillRect/>
          </a:stretch>
        </p:blipFill>
        <p:spPr bwMode="auto">
          <a:xfrm>
            <a:off x="963613" y="1841500"/>
            <a:ext cx="1379537" cy="2219325"/>
          </a:xfrm>
          <a:prstGeom prst="rect">
            <a:avLst/>
          </a:prstGeom>
          <a:noFill/>
          <a:ln w="9525" algn="ctr">
            <a:noFill/>
            <a:miter lim="800000"/>
            <a:headEnd/>
            <a:tailEnd/>
          </a:ln>
        </p:spPr>
      </p:pic>
      <p:pic>
        <p:nvPicPr>
          <p:cNvPr id="20483" name="Picture 3" descr="11368097-1870x2804"/>
          <p:cNvPicPr>
            <a:picLocks noChangeAspect="1" noChangeArrowheads="1"/>
          </p:cNvPicPr>
          <p:nvPr/>
        </p:nvPicPr>
        <p:blipFill>
          <a:blip r:embed="rId4" cstate="print"/>
          <a:srcRect/>
          <a:stretch>
            <a:fillRect/>
          </a:stretch>
        </p:blipFill>
        <p:spPr bwMode="auto">
          <a:xfrm>
            <a:off x="4540250" y="1851025"/>
            <a:ext cx="1533525" cy="2209800"/>
          </a:xfrm>
          <a:prstGeom prst="rect">
            <a:avLst/>
          </a:prstGeom>
          <a:noFill/>
          <a:ln w="9525">
            <a:noFill/>
            <a:miter lim="800000"/>
            <a:headEnd/>
            <a:tailEnd/>
          </a:ln>
        </p:spPr>
      </p:pic>
      <p:pic>
        <p:nvPicPr>
          <p:cNvPr id="20485" name="Picture 5"/>
          <p:cNvPicPr>
            <a:picLocks noChangeAspect="1" noChangeArrowheads="1"/>
          </p:cNvPicPr>
          <p:nvPr/>
        </p:nvPicPr>
        <p:blipFill>
          <a:blip r:embed="rId5" cstate="print"/>
          <a:srcRect/>
          <a:stretch>
            <a:fillRect/>
          </a:stretch>
        </p:blipFill>
        <p:spPr bwMode="auto">
          <a:xfrm>
            <a:off x="7696200" y="1851025"/>
            <a:ext cx="1447800" cy="2209800"/>
          </a:xfrm>
          <a:prstGeom prst="rect">
            <a:avLst/>
          </a:prstGeom>
          <a:noFill/>
          <a:ln w="9525">
            <a:noFill/>
            <a:miter lim="800000"/>
            <a:headEnd/>
            <a:tailEnd/>
          </a:ln>
        </p:spPr>
      </p:pic>
      <p:sp>
        <p:nvSpPr>
          <p:cNvPr id="20486" name="Text Box 6"/>
          <p:cNvSpPr txBox="1">
            <a:spLocks noChangeArrowheads="1"/>
          </p:cNvSpPr>
          <p:nvPr/>
        </p:nvSpPr>
        <p:spPr bwMode="auto">
          <a:xfrm>
            <a:off x="920750" y="4060825"/>
            <a:ext cx="1365250" cy="425450"/>
          </a:xfrm>
          <a:prstGeom prst="rect">
            <a:avLst/>
          </a:prstGeom>
          <a:noFill/>
          <a:ln w="9525" algn="ctr">
            <a:noFill/>
            <a:miter lim="800000"/>
            <a:headEnd/>
            <a:tailEnd/>
          </a:ln>
        </p:spPr>
        <p:txBody>
          <a:bodyPr>
            <a:spAutoFit/>
          </a:bodyPr>
          <a:lstStyle/>
          <a:p>
            <a:r>
              <a:rPr lang="en-US" sz="1200"/>
              <a:t>Cities &amp; Buildings</a:t>
            </a:r>
          </a:p>
        </p:txBody>
      </p:sp>
      <p:sp>
        <p:nvSpPr>
          <p:cNvPr id="20487" name="Text Box 7"/>
          <p:cNvSpPr txBox="1">
            <a:spLocks noChangeArrowheads="1"/>
          </p:cNvSpPr>
          <p:nvPr/>
        </p:nvSpPr>
        <p:spPr bwMode="auto">
          <a:xfrm>
            <a:off x="4968875" y="4060825"/>
            <a:ext cx="1387475" cy="258763"/>
          </a:xfrm>
          <a:prstGeom prst="rect">
            <a:avLst/>
          </a:prstGeom>
          <a:noFill/>
          <a:ln w="9525" algn="ctr">
            <a:noFill/>
            <a:miter lim="800000"/>
            <a:headEnd/>
            <a:tailEnd/>
          </a:ln>
        </p:spPr>
        <p:txBody>
          <a:bodyPr>
            <a:spAutoFit/>
          </a:bodyPr>
          <a:lstStyle/>
          <a:p>
            <a:r>
              <a:rPr lang="en-US" sz="1200"/>
              <a:t>Transportation</a:t>
            </a:r>
          </a:p>
        </p:txBody>
      </p:sp>
      <p:sp>
        <p:nvSpPr>
          <p:cNvPr id="20488" name="Text Box 8"/>
          <p:cNvSpPr txBox="1">
            <a:spLocks noChangeArrowheads="1"/>
          </p:cNvSpPr>
          <p:nvPr/>
        </p:nvSpPr>
        <p:spPr bwMode="auto">
          <a:xfrm>
            <a:off x="2255838" y="4060825"/>
            <a:ext cx="1169987" cy="425450"/>
          </a:xfrm>
          <a:prstGeom prst="rect">
            <a:avLst/>
          </a:prstGeom>
          <a:noFill/>
          <a:ln w="9525" algn="ctr">
            <a:noFill/>
            <a:miter lim="800000"/>
            <a:headEnd/>
            <a:tailEnd/>
          </a:ln>
        </p:spPr>
        <p:txBody>
          <a:bodyPr>
            <a:spAutoFit/>
          </a:bodyPr>
          <a:lstStyle/>
          <a:p>
            <a:r>
              <a:rPr lang="en-US" sz="1200"/>
              <a:t>Industrial &amp; Machinery</a:t>
            </a:r>
          </a:p>
        </p:txBody>
      </p:sp>
      <p:sp>
        <p:nvSpPr>
          <p:cNvPr id="20489" name="Text Box 9"/>
          <p:cNvSpPr txBox="1">
            <a:spLocks noChangeArrowheads="1"/>
          </p:cNvSpPr>
          <p:nvPr/>
        </p:nvSpPr>
        <p:spPr bwMode="auto">
          <a:xfrm>
            <a:off x="3651250" y="4060825"/>
            <a:ext cx="1397000" cy="425450"/>
          </a:xfrm>
          <a:prstGeom prst="rect">
            <a:avLst/>
          </a:prstGeom>
          <a:noFill/>
          <a:ln w="9525" algn="ctr">
            <a:noFill/>
            <a:miter lim="800000"/>
            <a:headEnd/>
            <a:tailEnd/>
          </a:ln>
        </p:spPr>
        <p:txBody>
          <a:bodyPr>
            <a:spAutoFit/>
          </a:bodyPr>
          <a:lstStyle/>
          <a:p>
            <a:r>
              <a:rPr lang="en-US" sz="1200"/>
              <a:t>Information Technology</a:t>
            </a:r>
          </a:p>
        </p:txBody>
      </p:sp>
      <p:sp>
        <p:nvSpPr>
          <p:cNvPr id="20490" name="Text Box 10"/>
          <p:cNvSpPr txBox="1">
            <a:spLocks noChangeArrowheads="1"/>
          </p:cNvSpPr>
          <p:nvPr/>
        </p:nvSpPr>
        <p:spPr bwMode="auto">
          <a:xfrm>
            <a:off x="7764463" y="4060825"/>
            <a:ext cx="903287" cy="425450"/>
          </a:xfrm>
          <a:prstGeom prst="rect">
            <a:avLst/>
          </a:prstGeom>
          <a:noFill/>
          <a:ln w="9525" algn="ctr">
            <a:noFill/>
            <a:miter lim="800000"/>
            <a:headEnd/>
            <a:tailEnd/>
          </a:ln>
        </p:spPr>
        <p:txBody>
          <a:bodyPr wrap="none">
            <a:spAutoFit/>
          </a:bodyPr>
          <a:lstStyle/>
          <a:p>
            <a:r>
              <a:rPr lang="en-US" sz="1200"/>
              <a:t>Energy &amp; </a:t>
            </a:r>
            <a:br>
              <a:rPr lang="en-US" sz="1200"/>
            </a:br>
            <a:r>
              <a:rPr lang="en-US" sz="1200"/>
              <a:t>Utilities</a:t>
            </a:r>
          </a:p>
        </p:txBody>
      </p:sp>
      <p:pic>
        <p:nvPicPr>
          <p:cNvPr id="20491" name="Picture 9"/>
          <p:cNvPicPr>
            <a:picLocks noChangeAspect="1" noChangeArrowheads="1"/>
          </p:cNvPicPr>
          <p:nvPr/>
        </p:nvPicPr>
        <p:blipFill>
          <a:blip r:embed="rId6" cstate="print">
            <a:lum bright="-30000"/>
          </a:blip>
          <a:srcRect/>
          <a:stretch>
            <a:fillRect/>
          </a:stretch>
        </p:blipFill>
        <p:spPr bwMode="auto">
          <a:xfrm>
            <a:off x="2339975" y="1851025"/>
            <a:ext cx="1447800" cy="2209800"/>
          </a:xfrm>
          <a:prstGeom prst="rect">
            <a:avLst/>
          </a:prstGeom>
          <a:noFill/>
          <a:ln w="9525">
            <a:noFill/>
            <a:miter lim="800000"/>
            <a:headEnd/>
            <a:tailEnd/>
          </a:ln>
        </p:spPr>
      </p:pic>
      <p:pic>
        <p:nvPicPr>
          <p:cNvPr id="20492" name="Picture 11" descr="DVP4944796"/>
          <p:cNvPicPr>
            <a:picLocks noChangeAspect="1" noChangeArrowheads="1"/>
          </p:cNvPicPr>
          <p:nvPr/>
        </p:nvPicPr>
        <p:blipFill>
          <a:blip r:embed="rId7" cstate="print">
            <a:lum bright="-30000" contrast="-44000"/>
          </a:blip>
          <a:srcRect/>
          <a:stretch>
            <a:fillRect/>
          </a:stretch>
        </p:blipFill>
        <p:spPr bwMode="auto">
          <a:xfrm>
            <a:off x="3703638" y="1851025"/>
            <a:ext cx="1447800" cy="2209800"/>
          </a:xfrm>
          <a:prstGeom prst="rect">
            <a:avLst/>
          </a:prstGeom>
          <a:noFill/>
          <a:ln w="9525">
            <a:noFill/>
            <a:miter lim="800000"/>
            <a:headEnd/>
            <a:tailEnd/>
          </a:ln>
        </p:spPr>
      </p:pic>
      <p:sp>
        <p:nvSpPr>
          <p:cNvPr id="20493" name="Text Box 13"/>
          <p:cNvSpPr txBox="1">
            <a:spLocks noChangeArrowheads="1"/>
          </p:cNvSpPr>
          <p:nvPr/>
        </p:nvSpPr>
        <p:spPr bwMode="auto">
          <a:xfrm>
            <a:off x="6367463" y="4060825"/>
            <a:ext cx="1182687" cy="258763"/>
          </a:xfrm>
          <a:prstGeom prst="rect">
            <a:avLst/>
          </a:prstGeom>
          <a:noFill/>
          <a:ln w="9525" algn="ctr">
            <a:noFill/>
            <a:miter lim="800000"/>
            <a:headEnd/>
            <a:tailEnd/>
          </a:ln>
        </p:spPr>
        <p:txBody>
          <a:bodyPr wrap="none">
            <a:spAutoFit/>
          </a:bodyPr>
          <a:lstStyle/>
          <a:p>
            <a:r>
              <a:rPr lang="en-US" sz="1200"/>
              <a:t>Infrastructure</a:t>
            </a:r>
          </a:p>
        </p:txBody>
      </p:sp>
      <p:pic>
        <p:nvPicPr>
          <p:cNvPr id="20494" name="Picture 11"/>
          <p:cNvPicPr>
            <a:picLocks noChangeAspect="1" noChangeArrowheads="1"/>
          </p:cNvPicPr>
          <p:nvPr/>
        </p:nvPicPr>
        <p:blipFill>
          <a:blip r:embed="rId8" cstate="print">
            <a:lum bright="-20000"/>
          </a:blip>
          <a:srcRect/>
          <a:stretch>
            <a:fillRect/>
          </a:stretch>
        </p:blipFill>
        <p:spPr bwMode="auto">
          <a:xfrm>
            <a:off x="6421438" y="1851025"/>
            <a:ext cx="1350962" cy="2209800"/>
          </a:xfrm>
          <a:prstGeom prst="rect">
            <a:avLst/>
          </a:prstGeom>
          <a:noFill/>
          <a:ln w="9525">
            <a:noFill/>
            <a:miter lim="800000"/>
            <a:headEnd/>
            <a:tailEnd/>
          </a:ln>
        </p:spPr>
      </p:pic>
      <p:pic>
        <p:nvPicPr>
          <p:cNvPr id="20495" name="Picture 15" descr="Eaton_PBW_Lit_RGB"/>
          <p:cNvPicPr>
            <a:picLocks noChangeAspect="1" noChangeArrowheads="1"/>
          </p:cNvPicPr>
          <p:nvPr/>
        </p:nvPicPr>
        <p:blipFill>
          <a:blip r:embed="rId9" cstate="print"/>
          <a:srcRect/>
          <a:stretch>
            <a:fillRect/>
          </a:stretch>
        </p:blipFill>
        <p:spPr bwMode="auto">
          <a:xfrm>
            <a:off x="212725" y="4397375"/>
            <a:ext cx="4498975" cy="2095500"/>
          </a:xfrm>
          <a:prstGeom prst="rect">
            <a:avLst/>
          </a:prstGeom>
          <a:noFill/>
          <a:ln w="9525">
            <a:noFill/>
            <a:miter lim="800000"/>
            <a:headEnd/>
            <a:tailEnd/>
          </a:ln>
        </p:spPr>
      </p:pic>
      <p:sp>
        <p:nvSpPr>
          <p:cNvPr id="20496" name="Text Box 7"/>
          <p:cNvSpPr txBox="1">
            <a:spLocks noChangeArrowheads="1"/>
          </p:cNvSpPr>
          <p:nvPr/>
        </p:nvSpPr>
        <p:spPr bwMode="auto">
          <a:xfrm>
            <a:off x="901700" y="1118254"/>
            <a:ext cx="7620000" cy="307777"/>
          </a:xfrm>
          <a:prstGeom prst="rect">
            <a:avLst/>
          </a:prstGeom>
          <a:noFill/>
          <a:ln w="9525">
            <a:noFill/>
            <a:miter lim="800000"/>
            <a:headEnd/>
            <a:tailEnd/>
          </a:ln>
        </p:spPr>
        <p:txBody>
          <a:bodyPr>
            <a:spAutoFit/>
          </a:bodyPr>
          <a:lstStyle/>
          <a:p>
            <a:r>
              <a:rPr lang="en-US" sz="1400" b="1" dirty="0" smtClean="0">
                <a:ea typeface="MS PGothic" pitchFamily="34" charset="-128"/>
              </a:rPr>
              <a:t>Eaton Provides reliable</a:t>
            </a:r>
            <a:r>
              <a:rPr lang="en-US" sz="1400" b="1" dirty="0">
                <a:ea typeface="MS PGothic" pitchFamily="34" charset="-128"/>
              </a:rPr>
              <a:t>, efficient and safe power management for…</a:t>
            </a:r>
          </a:p>
        </p:txBody>
      </p:sp>
      <p:pic>
        <p:nvPicPr>
          <p:cNvPr id="20497" name="Picture 17"/>
          <p:cNvPicPr>
            <a:picLocks noChangeAspect="1" noChangeArrowheads="1"/>
          </p:cNvPicPr>
          <p:nvPr/>
        </p:nvPicPr>
        <p:blipFill>
          <a:blip r:embed="rId10" cstate="print"/>
          <a:srcRect/>
          <a:stretch>
            <a:fillRect/>
          </a:stretch>
        </p:blipFill>
        <p:spPr bwMode="auto">
          <a:xfrm>
            <a:off x="5105400" y="1851025"/>
            <a:ext cx="1323975" cy="2209800"/>
          </a:xfrm>
          <a:prstGeom prst="rect">
            <a:avLst/>
          </a:prstGeom>
          <a:noFill/>
          <a:ln w="9525" algn="ctr">
            <a:noFill/>
            <a:miter lim="800000"/>
            <a:headEnd/>
            <a:tailEnd/>
          </a:ln>
        </p:spPr>
      </p:pic>
      <p:sp>
        <p:nvSpPr>
          <p:cNvPr id="19" name="Title 1"/>
          <p:cNvSpPr txBox="1">
            <a:spLocks/>
          </p:cNvSpPr>
          <p:nvPr/>
        </p:nvSpPr>
        <p:spPr bwMode="auto">
          <a:xfrm>
            <a:off x="396875" y="296863"/>
            <a:ext cx="8350250" cy="601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57263" rtl="0" eaLnBrk="1" fontAlgn="base" hangingPunct="1">
              <a:lnSpc>
                <a:spcPct val="106000"/>
              </a:lnSpc>
              <a:spcBef>
                <a:spcPct val="0"/>
              </a:spcBef>
              <a:spcAft>
                <a:spcPct val="0"/>
              </a:spcAft>
              <a:defRPr b="1" kern="1200">
                <a:solidFill>
                  <a:schemeClr val="tx2"/>
                </a:solidFill>
                <a:latin typeface="+mj-lt"/>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a:lstStyle>
          <a:p>
            <a:r>
              <a:rPr lang="en-US" sz="2000" dirty="0"/>
              <a:t>Eaton is a global leader across the power management spectrum</a:t>
            </a:r>
            <a:endParaRPr lang="nl-NL" dirty="0"/>
          </a:p>
        </p:txBody>
      </p:sp>
      <p:sp>
        <p:nvSpPr>
          <p:cNvPr id="21" name="Rectangle 3"/>
          <p:cNvSpPr txBox="1">
            <a:spLocks noChangeArrowheads="1"/>
          </p:cNvSpPr>
          <p:nvPr/>
        </p:nvSpPr>
        <p:spPr>
          <a:xfrm>
            <a:off x="4711700" y="4697760"/>
            <a:ext cx="4427984" cy="1795115"/>
          </a:xfrm>
          <a:prstGeom prst="rect">
            <a:avLst/>
          </a:prstGeom>
        </p:spPr>
        <p:txBody>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228600" indent="-228600">
              <a:lnSpc>
                <a:spcPct val="100000"/>
              </a:lnSpc>
              <a:spcBef>
                <a:spcPts val="0"/>
              </a:spcBef>
              <a:buFont typeface="Arial" pitchFamily="34" charset="0"/>
              <a:buChar char="•"/>
            </a:pPr>
            <a:r>
              <a:rPr lang="en-US" sz="1100" dirty="0" smtClean="0"/>
              <a:t>Founded in 1911 by J.O. Eaton</a:t>
            </a:r>
          </a:p>
          <a:p>
            <a:pPr marL="228600" indent="-228600">
              <a:lnSpc>
                <a:spcPct val="100000"/>
              </a:lnSpc>
              <a:spcBef>
                <a:spcPts val="0"/>
              </a:spcBef>
              <a:buFont typeface="Arial" pitchFamily="34" charset="0"/>
              <a:buChar char="•"/>
            </a:pPr>
            <a:r>
              <a:rPr lang="en-US" sz="1100" dirty="0" smtClean="0"/>
              <a:t>World Headquarters in Cleveland, Ohio USA</a:t>
            </a:r>
          </a:p>
          <a:p>
            <a:pPr marL="228600" indent="-228600">
              <a:lnSpc>
                <a:spcPct val="100000"/>
              </a:lnSpc>
              <a:spcBef>
                <a:spcPts val="0"/>
              </a:spcBef>
              <a:buFont typeface="Arial" pitchFamily="34" charset="0"/>
              <a:buChar char="•"/>
            </a:pPr>
            <a:r>
              <a:rPr lang="en-US" sz="1100" dirty="0" smtClean="0"/>
              <a:t>Regional Headquarters in Shanghai, China; </a:t>
            </a:r>
            <a:r>
              <a:rPr lang="en-US" sz="1100" dirty="0" err="1" smtClean="0"/>
              <a:t>Morges</a:t>
            </a:r>
            <a:r>
              <a:rPr lang="en-US" sz="1100" dirty="0" smtClean="0"/>
              <a:t>, Switzerland; Mexico City, Mexico</a:t>
            </a:r>
          </a:p>
          <a:p>
            <a:pPr marL="228600" indent="-228600">
              <a:lnSpc>
                <a:spcPct val="100000"/>
              </a:lnSpc>
              <a:spcBef>
                <a:spcPts val="0"/>
              </a:spcBef>
              <a:buFont typeface="Arial" pitchFamily="34" charset="0"/>
              <a:buChar char="•"/>
            </a:pPr>
            <a:r>
              <a:rPr lang="en-US" sz="1100" dirty="0" smtClean="0"/>
              <a:t>Innovation Centers in the USA, China and India</a:t>
            </a:r>
          </a:p>
          <a:p>
            <a:pPr marL="228600" indent="-228600">
              <a:lnSpc>
                <a:spcPct val="100000"/>
              </a:lnSpc>
              <a:spcBef>
                <a:spcPts val="0"/>
              </a:spcBef>
              <a:buFont typeface="Arial" pitchFamily="34" charset="0"/>
              <a:buChar char="•"/>
            </a:pPr>
            <a:r>
              <a:rPr lang="en-US" sz="1100" dirty="0" smtClean="0"/>
              <a:t>Customers in more than 150 countries</a:t>
            </a:r>
          </a:p>
          <a:p>
            <a:pPr marL="228600" indent="-228600">
              <a:lnSpc>
                <a:spcPct val="100000"/>
              </a:lnSpc>
              <a:spcBef>
                <a:spcPts val="0"/>
              </a:spcBef>
              <a:buFont typeface="Arial" pitchFamily="34" charset="0"/>
              <a:buChar char="•"/>
            </a:pPr>
            <a:r>
              <a:rPr lang="en-US" sz="1100" dirty="0" smtClean="0"/>
              <a:t>2009 sales of $11.9 billion, 55% of sales outside the U.S.</a:t>
            </a:r>
          </a:p>
          <a:p>
            <a:pPr marL="228600" indent="-228600">
              <a:lnSpc>
                <a:spcPct val="100000"/>
              </a:lnSpc>
              <a:spcBef>
                <a:spcPts val="0"/>
              </a:spcBef>
              <a:buFont typeface="Arial" pitchFamily="34" charset="0"/>
              <a:buChar char="•"/>
            </a:pPr>
            <a:r>
              <a:rPr lang="en-US" sz="1100" dirty="0" smtClean="0"/>
              <a:t>Approx. 70,000 employees</a:t>
            </a:r>
          </a:p>
          <a:p>
            <a:pPr marL="228600" indent="-228600">
              <a:lnSpc>
                <a:spcPct val="100000"/>
              </a:lnSpc>
              <a:spcBef>
                <a:spcPts val="0"/>
              </a:spcBef>
              <a:buFont typeface="Arial" pitchFamily="34" charset="0"/>
              <a:buChar char="•"/>
            </a:pPr>
            <a:r>
              <a:rPr lang="en-US" sz="1100" dirty="0" smtClean="0"/>
              <a:t>Chairman &amp; CEO –Alexander M. Cutler</a:t>
            </a:r>
          </a:p>
        </p:txBody>
      </p:sp>
    </p:spTree>
    <p:extLst>
      <p:ext uri="{BB962C8B-B14F-4D97-AF65-F5344CB8AC3E}">
        <p14:creationId xmlns:p14="http://schemas.microsoft.com/office/powerpoint/2010/main" xmlns="" val="337656518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p>
            <a:fld id="{F5C85C86-DCC4-4837-A813-033C74E52DEA}" type="slidenum">
              <a:rPr lang="en-NZ">
                <a:solidFill>
                  <a:srgbClr val="002776"/>
                </a:solidFill>
              </a:rPr>
              <a:pPr/>
              <a:t>2</a:t>
            </a:fld>
            <a:endParaRPr lang="en-NZ">
              <a:solidFill>
                <a:srgbClr val="002776"/>
              </a:solidFill>
            </a:endParaRPr>
          </a:p>
        </p:txBody>
      </p:sp>
      <p:sp>
        <p:nvSpPr>
          <p:cNvPr id="141314" name="Rectangle 2"/>
          <p:cNvSpPr>
            <a:spLocks noGrp="1"/>
          </p:cNvSpPr>
          <p:nvPr>
            <p:ph type="title" idx="4294967295"/>
          </p:nvPr>
        </p:nvSpPr>
        <p:spPr/>
        <p:txBody>
          <a:bodyPr/>
          <a:lstStyle/>
          <a:p>
            <a:r>
              <a:rPr lang="en-NZ" dirty="0" smtClean="0"/>
              <a:t>Agenda</a:t>
            </a:r>
            <a:endParaRPr lang="en-NZ" dirty="0" smtClean="0"/>
          </a:p>
        </p:txBody>
      </p:sp>
      <p:sp>
        <p:nvSpPr>
          <p:cNvPr id="141315" name="Rectangle 3"/>
          <p:cNvSpPr>
            <a:spLocks noGrp="1"/>
          </p:cNvSpPr>
          <p:nvPr>
            <p:ph type="body" idx="4294967295"/>
          </p:nvPr>
        </p:nvSpPr>
        <p:spPr>
          <a:xfrm>
            <a:off x="412686" y="1181980"/>
            <a:ext cx="7975738" cy="5219474"/>
          </a:xfrm>
        </p:spPr>
        <p:txBody>
          <a:bodyPr/>
          <a:lstStyle/>
          <a:p>
            <a:pPr marL="356616" indent="-356616">
              <a:spcBef>
                <a:spcPts val="1920"/>
              </a:spcBef>
            </a:pPr>
            <a:r>
              <a:rPr lang="en-US" dirty="0" smtClean="0"/>
              <a:t>1.    Why </a:t>
            </a:r>
            <a:r>
              <a:rPr lang="en-US" dirty="0" smtClean="0"/>
              <a:t>Fusion Applications? </a:t>
            </a:r>
          </a:p>
          <a:p>
            <a:pPr marL="457200" indent="-457200">
              <a:spcBef>
                <a:spcPts val="1920"/>
              </a:spcBef>
              <a:buAutoNum type="arabicPeriod" startAt="2"/>
            </a:pPr>
            <a:r>
              <a:rPr lang="en-US" dirty="0" smtClean="0"/>
              <a:t>What is Fusion Applications?</a:t>
            </a:r>
          </a:p>
          <a:p>
            <a:pPr marL="457200" indent="-457200">
              <a:spcBef>
                <a:spcPts val="1920"/>
              </a:spcBef>
              <a:buAutoNum type="arabicPeriod" startAt="2"/>
            </a:pPr>
            <a:r>
              <a:rPr lang="en-US" dirty="0" smtClean="0">
                <a:solidFill>
                  <a:srgbClr val="FF0000"/>
                </a:solidFill>
              </a:rPr>
              <a:t>What is the Fusion Applications Design Philosophy and Partner Model?</a:t>
            </a:r>
          </a:p>
          <a:p>
            <a:pPr marL="356616" indent="-356616">
              <a:spcBef>
                <a:spcPts val="1920"/>
              </a:spcBef>
            </a:pPr>
            <a:r>
              <a:rPr lang="en-US" dirty="0" smtClean="0"/>
              <a:t>4.    What is Oracle’s Fusion Applications “Early Adopter Program”? </a:t>
            </a:r>
          </a:p>
          <a:p>
            <a:pPr marL="356616" indent="-356616">
              <a:spcBef>
                <a:spcPts val="1920"/>
              </a:spcBef>
            </a:pPr>
            <a:r>
              <a:rPr lang="en-US" dirty="0" smtClean="0"/>
              <a:t>5.    How do Fusion Applications look and feel? </a:t>
            </a:r>
          </a:p>
          <a:p>
            <a:pPr marL="356616" indent="-356616">
              <a:spcBef>
                <a:spcPts val="1920"/>
              </a:spcBef>
            </a:pPr>
            <a:r>
              <a:rPr lang="en-US" dirty="0" smtClean="0"/>
              <a:t>6.    Where are the Deloitte Fusion Applications Implementations? </a:t>
            </a:r>
          </a:p>
          <a:p>
            <a:pPr marL="356616" indent="-356616">
              <a:spcBef>
                <a:spcPts val="1920"/>
              </a:spcBef>
            </a:pPr>
            <a:r>
              <a:rPr lang="nl-NL" dirty="0" smtClean="0"/>
              <a:t>7.    What are the next steps to be taking now? </a:t>
            </a:r>
          </a:p>
          <a:p>
            <a:pPr marL="356616" indent="-356616">
              <a:spcBef>
                <a:spcPts val="1920"/>
              </a:spcBef>
            </a:pPr>
            <a:r>
              <a:rPr lang="nl-NL" dirty="0" smtClean="0"/>
              <a:t>8.    </a:t>
            </a:r>
            <a:r>
              <a:rPr lang="nl-NL" dirty="0" smtClean="0"/>
              <a:t>Questions and Answers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07730" y="347311"/>
            <a:ext cx="8295054" cy="303096"/>
          </a:xfrm>
        </p:spPr>
        <p:txBody>
          <a:bodyPr/>
          <a:lstStyle/>
          <a:p>
            <a:pPr defTabSz="205100"/>
            <a:r>
              <a:rPr lang="en-US" sz="2000" dirty="0"/>
              <a:t>Common Business Challenges</a:t>
            </a:r>
            <a:r>
              <a:rPr lang="en-US" sz="2000" dirty="0" smtClean="0"/>
              <a:t>:</a:t>
            </a:r>
            <a:endParaRPr lang="en-US" sz="2000" dirty="0"/>
          </a:p>
        </p:txBody>
      </p:sp>
      <p:sp>
        <p:nvSpPr>
          <p:cNvPr id="3" name="Tijdelijke aanduiding voor dianummer 2"/>
          <p:cNvSpPr>
            <a:spLocks noGrp="1"/>
          </p:cNvSpPr>
          <p:nvPr>
            <p:ph type="sldNum" sz="quarter" idx="10"/>
          </p:nvPr>
        </p:nvSpPr>
        <p:spPr/>
        <p:txBody>
          <a:bodyPr/>
          <a:lstStyle/>
          <a:p>
            <a:fld id="{9B648516-5F7D-43D2-B762-2E54FF15350B}" type="slidenum">
              <a:rPr lang="en-US" smtClean="0"/>
              <a:pPr/>
              <a:t>29</a:t>
            </a:fld>
            <a:endParaRPr lang="en-US"/>
          </a:p>
        </p:txBody>
      </p:sp>
      <p:sp>
        <p:nvSpPr>
          <p:cNvPr id="49" name="Text Box 10"/>
          <p:cNvSpPr txBox="1">
            <a:spLocks noChangeArrowheads="1"/>
          </p:cNvSpPr>
          <p:nvPr/>
        </p:nvSpPr>
        <p:spPr bwMode="auto">
          <a:xfrm>
            <a:off x="396874" y="1124744"/>
            <a:ext cx="4139791" cy="252215"/>
          </a:xfrm>
          <a:prstGeom prst="rect">
            <a:avLst/>
          </a:prstGeom>
          <a:solidFill>
            <a:srgbClr val="00A1DE"/>
          </a:solidFill>
          <a:ln w="12700" algn="ctr">
            <a:solidFill>
              <a:srgbClr val="00A1DE"/>
            </a:solidFill>
            <a:miter lim="800000"/>
            <a:headEnd/>
            <a:tailEnd type="none" w="sm" len="med"/>
          </a:ln>
        </p:spPr>
        <p:txBody>
          <a:bodyPr lIns="72000" tIns="72000" rIns="72000" bIns="40118" anchor="ctr" anchorCtr="0"/>
          <a:lstStyle/>
          <a:p>
            <a:pPr defTabSz="957263"/>
            <a:r>
              <a:rPr lang="en-US" sz="1400" b="1" dirty="0">
                <a:solidFill>
                  <a:schemeClr val="bg1"/>
                </a:solidFill>
              </a:rPr>
              <a:t>Lack of single face to the </a:t>
            </a:r>
            <a:r>
              <a:rPr lang="en-US" sz="1400" b="1" dirty="0" smtClean="0">
                <a:solidFill>
                  <a:schemeClr val="bg1"/>
                </a:solidFill>
              </a:rPr>
              <a:t>customer</a:t>
            </a:r>
            <a:endParaRPr lang="en-US" sz="1400" b="1" dirty="0">
              <a:solidFill>
                <a:schemeClr val="bg1"/>
              </a:solidFill>
            </a:endParaRPr>
          </a:p>
        </p:txBody>
      </p:sp>
      <p:sp>
        <p:nvSpPr>
          <p:cNvPr id="50" name="Rectangle 49"/>
          <p:cNvSpPr>
            <a:spLocks noChangeArrowheads="1"/>
          </p:cNvSpPr>
          <p:nvPr/>
        </p:nvSpPr>
        <p:spPr bwMode="auto">
          <a:xfrm>
            <a:off x="396874" y="1376959"/>
            <a:ext cx="8279582" cy="1187945"/>
          </a:xfrm>
          <a:prstGeom prst="rect">
            <a:avLst/>
          </a:prstGeom>
          <a:noFill/>
          <a:ln w="12700" algn="ctr">
            <a:solidFill>
              <a:srgbClr val="00A1DE"/>
            </a:solidFill>
            <a:miter lim="800000"/>
            <a:headEnd/>
            <a:tailEnd/>
          </a:ln>
        </p:spPr>
        <p:txBody>
          <a:bodyPr lIns="40118" tIns="40118" rIns="40118" bIns="40118" anchor="ctr"/>
          <a:lstStyle/>
          <a:p>
            <a:pPr marL="355600" lvl="1" indent="-260350">
              <a:lnSpc>
                <a:spcPct val="150000"/>
              </a:lnSpc>
              <a:buFont typeface="Arial" pitchFamily="34" charset="0"/>
              <a:buChar char="•"/>
            </a:pPr>
            <a:r>
              <a:rPr lang="en-US" sz="1400" dirty="0"/>
              <a:t>Customers cannot order all products from a single consistent interface</a:t>
            </a:r>
          </a:p>
          <a:p>
            <a:pPr marL="355600" lvl="1" indent="-260350">
              <a:lnSpc>
                <a:spcPct val="150000"/>
              </a:lnSpc>
              <a:buFont typeface="Arial" pitchFamily="34" charset="0"/>
              <a:buChar char="•"/>
            </a:pPr>
            <a:r>
              <a:rPr lang="en-US" sz="1400" dirty="0"/>
              <a:t>Product lines may require a customer to go through a completely different ordering process</a:t>
            </a:r>
          </a:p>
          <a:p>
            <a:pPr marL="355600" lvl="1" indent="-260350">
              <a:lnSpc>
                <a:spcPct val="150000"/>
              </a:lnSpc>
              <a:buFont typeface="Arial" pitchFamily="34" charset="0"/>
              <a:buChar char="•"/>
            </a:pPr>
            <a:r>
              <a:rPr lang="en-US" sz="1400" dirty="0"/>
              <a:t>Getting a MTO, ETO order status can be a slow, inconsistent manual process</a:t>
            </a:r>
          </a:p>
        </p:txBody>
      </p:sp>
      <p:sp>
        <p:nvSpPr>
          <p:cNvPr id="56" name="Text Box 10"/>
          <p:cNvSpPr txBox="1">
            <a:spLocks noChangeArrowheads="1"/>
          </p:cNvSpPr>
          <p:nvPr/>
        </p:nvSpPr>
        <p:spPr bwMode="auto">
          <a:xfrm>
            <a:off x="395536" y="2780928"/>
            <a:ext cx="4139791" cy="252215"/>
          </a:xfrm>
          <a:prstGeom prst="rect">
            <a:avLst/>
          </a:prstGeom>
          <a:solidFill>
            <a:srgbClr val="00A1DE"/>
          </a:solidFill>
          <a:ln w="12700" algn="ctr">
            <a:solidFill>
              <a:srgbClr val="00A1DE"/>
            </a:solidFill>
            <a:miter lim="800000"/>
            <a:headEnd/>
            <a:tailEnd type="none" w="sm" len="med"/>
          </a:ln>
        </p:spPr>
        <p:txBody>
          <a:bodyPr lIns="72000" tIns="72000" rIns="72000" bIns="40118" anchor="ctr" anchorCtr="0"/>
          <a:lstStyle/>
          <a:p>
            <a:pPr marL="342900" indent="-342900"/>
            <a:r>
              <a:rPr lang="en-US" sz="1400" b="1" dirty="0">
                <a:solidFill>
                  <a:schemeClr val="bg1"/>
                </a:solidFill>
              </a:rPr>
              <a:t>Time to market for acquired products</a:t>
            </a:r>
          </a:p>
        </p:txBody>
      </p:sp>
      <p:sp>
        <p:nvSpPr>
          <p:cNvPr id="65" name="Rectangle 64"/>
          <p:cNvSpPr>
            <a:spLocks noChangeArrowheads="1"/>
          </p:cNvSpPr>
          <p:nvPr/>
        </p:nvSpPr>
        <p:spPr bwMode="auto">
          <a:xfrm>
            <a:off x="395536" y="3033143"/>
            <a:ext cx="8279582" cy="1187945"/>
          </a:xfrm>
          <a:prstGeom prst="rect">
            <a:avLst/>
          </a:prstGeom>
          <a:noFill/>
          <a:ln w="12700" algn="ctr">
            <a:solidFill>
              <a:srgbClr val="00A1DE"/>
            </a:solidFill>
            <a:miter lim="800000"/>
            <a:headEnd/>
            <a:tailEnd/>
          </a:ln>
        </p:spPr>
        <p:txBody>
          <a:bodyPr lIns="40118" tIns="40118" rIns="40118" bIns="40118" anchor="ctr"/>
          <a:lstStyle/>
          <a:p>
            <a:pPr marL="355600" lvl="1" indent="-260350">
              <a:lnSpc>
                <a:spcPct val="150000"/>
              </a:lnSpc>
              <a:buFont typeface="Arial" pitchFamily="34" charset="0"/>
              <a:buChar char="•"/>
            </a:pPr>
            <a:r>
              <a:rPr lang="en-US" sz="1400" dirty="0"/>
              <a:t>Limited ability to sell new products in all markets across all channels</a:t>
            </a:r>
          </a:p>
          <a:p>
            <a:pPr marL="355600" lvl="1" indent="-260350">
              <a:lnSpc>
                <a:spcPct val="150000"/>
              </a:lnSpc>
              <a:buFont typeface="Arial" pitchFamily="34" charset="0"/>
              <a:buChar char="•"/>
            </a:pPr>
            <a:r>
              <a:rPr lang="en-US" sz="1400" dirty="0"/>
              <a:t>Long lead time to create fulfillment processes for new products</a:t>
            </a:r>
          </a:p>
          <a:p>
            <a:pPr marL="355600" lvl="1" indent="-260350">
              <a:lnSpc>
                <a:spcPct val="150000"/>
              </a:lnSpc>
              <a:buFont typeface="Arial" pitchFamily="34" charset="0"/>
              <a:buChar char="•"/>
            </a:pPr>
            <a:r>
              <a:rPr lang="en-US" sz="1400" dirty="0"/>
              <a:t>Diminishing ROI for  acquisitions</a:t>
            </a:r>
          </a:p>
        </p:txBody>
      </p:sp>
      <p:sp>
        <p:nvSpPr>
          <p:cNvPr id="66" name="Text Box 10"/>
          <p:cNvSpPr txBox="1">
            <a:spLocks noChangeArrowheads="1"/>
          </p:cNvSpPr>
          <p:nvPr/>
        </p:nvSpPr>
        <p:spPr bwMode="auto">
          <a:xfrm>
            <a:off x="395536" y="4437112"/>
            <a:ext cx="4139791" cy="252215"/>
          </a:xfrm>
          <a:prstGeom prst="rect">
            <a:avLst/>
          </a:prstGeom>
          <a:solidFill>
            <a:srgbClr val="00A1DE"/>
          </a:solidFill>
          <a:ln w="12700" algn="ctr">
            <a:solidFill>
              <a:srgbClr val="00A1DE"/>
            </a:solidFill>
            <a:miter lim="800000"/>
            <a:headEnd/>
            <a:tailEnd type="none" w="sm" len="med"/>
          </a:ln>
        </p:spPr>
        <p:txBody>
          <a:bodyPr lIns="72000" tIns="72000" rIns="72000" bIns="40118" anchor="ctr" anchorCtr="0"/>
          <a:lstStyle/>
          <a:p>
            <a:pPr defTabSz="957263"/>
            <a:r>
              <a:rPr lang="en-US" sz="1400" b="1" dirty="0">
                <a:solidFill>
                  <a:schemeClr val="bg1"/>
                </a:solidFill>
              </a:rPr>
              <a:t>Lack of single face to the </a:t>
            </a:r>
            <a:r>
              <a:rPr lang="en-US" sz="1400" b="1" dirty="0" smtClean="0">
                <a:solidFill>
                  <a:schemeClr val="bg1"/>
                </a:solidFill>
              </a:rPr>
              <a:t>customer</a:t>
            </a:r>
            <a:endParaRPr lang="en-US" sz="1400" b="1" dirty="0">
              <a:solidFill>
                <a:schemeClr val="bg1"/>
              </a:solidFill>
            </a:endParaRPr>
          </a:p>
        </p:txBody>
      </p:sp>
      <p:sp>
        <p:nvSpPr>
          <p:cNvPr id="70" name="Rectangle 69"/>
          <p:cNvSpPr>
            <a:spLocks noChangeArrowheads="1"/>
          </p:cNvSpPr>
          <p:nvPr/>
        </p:nvSpPr>
        <p:spPr bwMode="auto">
          <a:xfrm>
            <a:off x="395536" y="4689327"/>
            <a:ext cx="8279582" cy="1187945"/>
          </a:xfrm>
          <a:prstGeom prst="rect">
            <a:avLst/>
          </a:prstGeom>
          <a:noFill/>
          <a:ln w="12700" algn="ctr">
            <a:solidFill>
              <a:srgbClr val="00A1DE"/>
            </a:solidFill>
            <a:miter lim="800000"/>
            <a:headEnd/>
            <a:tailEnd/>
          </a:ln>
        </p:spPr>
        <p:txBody>
          <a:bodyPr lIns="40118" tIns="40118" rIns="40118" bIns="40118" anchor="ctr"/>
          <a:lstStyle/>
          <a:p>
            <a:pPr marL="355600" lvl="1" indent="-260350">
              <a:lnSpc>
                <a:spcPct val="150000"/>
              </a:lnSpc>
              <a:buFont typeface="Arial" pitchFamily="34" charset="0"/>
              <a:buChar char="•"/>
            </a:pPr>
            <a:r>
              <a:rPr lang="en-US" sz="1400" dirty="0"/>
              <a:t>Customization to ERP/CRM systems to support a distributed ordering environment</a:t>
            </a:r>
          </a:p>
          <a:p>
            <a:pPr marL="355600" lvl="1" indent="-260350">
              <a:lnSpc>
                <a:spcPct val="150000"/>
              </a:lnSpc>
              <a:buFont typeface="Arial" pitchFamily="34" charset="0"/>
              <a:buChar char="•"/>
            </a:pPr>
            <a:r>
              <a:rPr lang="en-US" sz="1400" dirty="0"/>
              <a:t>Fulfillment systems must be directly connected to each customer facing channel</a:t>
            </a:r>
          </a:p>
          <a:p>
            <a:pPr marL="355600" lvl="1" indent="-260350">
              <a:lnSpc>
                <a:spcPct val="150000"/>
              </a:lnSpc>
              <a:buFont typeface="Arial" pitchFamily="34" charset="0"/>
              <a:buChar char="•"/>
            </a:pPr>
            <a:r>
              <a:rPr lang="en-US" sz="1400" dirty="0"/>
              <a:t>Highly specialized skills to manage non-standard interfaces to legacy systems</a:t>
            </a:r>
          </a:p>
        </p:txBody>
      </p:sp>
    </p:spTree>
    <p:extLst>
      <p:ext uri="{BB962C8B-B14F-4D97-AF65-F5344CB8AC3E}">
        <p14:creationId xmlns:p14="http://schemas.microsoft.com/office/powerpoint/2010/main" xmlns="" val="3215518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42"/>
          <p:cNvPicPr>
            <a:picLocks noChangeAspect="1" noChangeArrowheads="1"/>
          </p:cNvPicPr>
          <p:nvPr/>
        </p:nvPicPr>
        <p:blipFill>
          <a:blip r:embed="rId3" cstate="print"/>
          <a:srcRect/>
          <a:stretch>
            <a:fillRect/>
          </a:stretch>
        </p:blipFill>
        <p:spPr bwMode="auto">
          <a:xfrm>
            <a:off x="112280" y="5870453"/>
            <a:ext cx="8915400" cy="944562"/>
          </a:xfrm>
          <a:prstGeom prst="rect">
            <a:avLst/>
          </a:prstGeom>
          <a:noFill/>
          <a:ln w="9525">
            <a:noFill/>
            <a:miter lim="800000"/>
            <a:headEnd/>
            <a:tailEnd/>
          </a:ln>
        </p:spPr>
      </p:pic>
      <p:pic>
        <p:nvPicPr>
          <p:cNvPr id="905218" name="Picture 2"/>
          <p:cNvPicPr>
            <a:picLocks noChangeAspect="1" noChangeArrowheads="1"/>
          </p:cNvPicPr>
          <p:nvPr/>
        </p:nvPicPr>
        <p:blipFill>
          <a:blip r:embed="rId4" cstate="print"/>
          <a:srcRect/>
          <a:stretch>
            <a:fillRect/>
          </a:stretch>
        </p:blipFill>
        <p:spPr bwMode="auto">
          <a:xfrm>
            <a:off x="1511300" y="722313"/>
            <a:ext cx="6267450" cy="5000625"/>
          </a:xfrm>
          <a:prstGeom prst="rect">
            <a:avLst/>
          </a:prstGeom>
          <a:noFill/>
          <a:ln w="9525">
            <a:noFill/>
            <a:miter lim="800000"/>
            <a:headEnd/>
            <a:tailEnd/>
          </a:ln>
          <a:effectLst/>
        </p:spPr>
      </p:pic>
      <p:sp>
        <p:nvSpPr>
          <p:cNvPr id="5" name="Title 1"/>
          <p:cNvSpPr txBox="1">
            <a:spLocks/>
          </p:cNvSpPr>
          <p:nvPr/>
        </p:nvSpPr>
        <p:spPr bwMode="auto">
          <a:xfrm>
            <a:off x="396875" y="296863"/>
            <a:ext cx="8350250" cy="601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57263" rtl="0" eaLnBrk="1" fontAlgn="base" hangingPunct="1">
              <a:lnSpc>
                <a:spcPct val="106000"/>
              </a:lnSpc>
              <a:spcBef>
                <a:spcPct val="0"/>
              </a:spcBef>
              <a:spcAft>
                <a:spcPct val="0"/>
              </a:spcAft>
              <a:defRPr b="1" kern="1200">
                <a:solidFill>
                  <a:schemeClr val="tx2"/>
                </a:solidFill>
                <a:latin typeface="+mj-lt"/>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a:lstStyle>
          <a:p>
            <a:r>
              <a:rPr lang="en-US" sz="2000" dirty="0">
                <a:solidFill>
                  <a:schemeClr val="tx1"/>
                </a:solidFill>
                <a:cs typeface="Arial" pitchFamily="34" charset="0"/>
              </a:rPr>
              <a:t>The Challenge: </a:t>
            </a:r>
            <a:r>
              <a:rPr lang="en-US" sz="2000" dirty="0"/>
              <a:t> Linking a Disparate </a:t>
            </a:r>
            <a:r>
              <a:rPr lang="en-US" sz="2000" dirty="0" smtClean="0"/>
              <a:t>Landscape</a:t>
            </a:r>
            <a:endParaRPr lang="nl-NL" dirty="0"/>
          </a:p>
        </p:txBody>
      </p:sp>
    </p:spTree>
    <p:extLst>
      <p:ext uri="{BB962C8B-B14F-4D97-AF65-F5344CB8AC3E}">
        <p14:creationId xmlns:p14="http://schemas.microsoft.com/office/powerpoint/2010/main" xmlns="" val="35109212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178"/>
          <p:cNvSpPr/>
          <p:nvPr/>
        </p:nvSpPr>
        <p:spPr>
          <a:xfrm>
            <a:off x="677923" y="6086276"/>
            <a:ext cx="7882759" cy="369332"/>
          </a:xfrm>
          <a:prstGeom prst="rect">
            <a:avLst/>
          </a:prstGeom>
        </p:spPr>
        <p:txBody>
          <a:bodyPr wrap="square">
            <a:spAutoFit/>
          </a:bodyPr>
          <a:lstStyle/>
          <a:p>
            <a:pPr algn="ctr"/>
            <a:r>
              <a:rPr lang="en-US" sz="1800" b="1" kern="0" dirty="0" smtClean="0"/>
              <a:t>Central Orchestration of a Disparate Heterogeneous Landscape </a:t>
            </a:r>
            <a:endParaRPr lang="en-US" sz="1800" b="1" dirty="0"/>
          </a:p>
        </p:txBody>
      </p:sp>
      <p:pic>
        <p:nvPicPr>
          <p:cNvPr id="930819" name="Picture 3"/>
          <p:cNvPicPr>
            <a:picLocks noChangeAspect="1" noChangeArrowheads="1"/>
          </p:cNvPicPr>
          <p:nvPr/>
        </p:nvPicPr>
        <p:blipFill>
          <a:blip r:embed="rId3" cstate="print"/>
          <a:srcRect/>
          <a:stretch>
            <a:fillRect/>
          </a:stretch>
        </p:blipFill>
        <p:spPr bwMode="auto">
          <a:xfrm>
            <a:off x="1150876" y="629803"/>
            <a:ext cx="6748463" cy="5444062"/>
          </a:xfrm>
          <a:prstGeom prst="rect">
            <a:avLst/>
          </a:prstGeom>
          <a:noFill/>
          <a:ln w="9525">
            <a:noFill/>
            <a:miter lim="800000"/>
            <a:headEnd/>
            <a:tailEnd/>
          </a:ln>
          <a:effectLst/>
        </p:spPr>
      </p:pic>
      <p:sp>
        <p:nvSpPr>
          <p:cNvPr id="6" name="Title 1"/>
          <p:cNvSpPr txBox="1">
            <a:spLocks/>
          </p:cNvSpPr>
          <p:nvPr/>
        </p:nvSpPr>
        <p:spPr bwMode="auto">
          <a:xfrm>
            <a:off x="396875" y="296863"/>
            <a:ext cx="8350250" cy="601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57263" rtl="0" eaLnBrk="1" fontAlgn="base" hangingPunct="1">
              <a:lnSpc>
                <a:spcPct val="106000"/>
              </a:lnSpc>
              <a:spcBef>
                <a:spcPct val="0"/>
              </a:spcBef>
              <a:spcAft>
                <a:spcPct val="0"/>
              </a:spcAft>
              <a:defRPr b="1" kern="1200">
                <a:solidFill>
                  <a:schemeClr val="tx2"/>
                </a:solidFill>
                <a:latin typeface="+mj-lt"/>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a:lstStyle>
          <a:p>
            <a:r>
              <a:rPr lang="en-US" sz="2000" dirty="0">
                <a:solidFill>
                  <a:schemeClr val="tx1"/>
                </a:solidFill>
                <a:cs typeface="Arial" pitchFamily="34" charset="0"/>
              </a:rPr>
              <a:t>The Vision: Single Global DOO Instance</a:t>
            </a:r>
            <a:endParaRPr lang="nl-NL" dirty="0"/>
          </a:p>
        </p:txBody>
      </p:sp>
    </p:spTree>
    <p:extLst>
      <p:ext uri="{BB962C8B-B14F-4D97-AF65-F5344CB8AC3E}">
        <p14:creationId xmlns:p14="http://schemas.microsoft.com/office/powerpoint/2010/main" xmlns="" val="4168915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bwMode="auto">
          <a:xfrm>
            <a:off x="5394325" y="2154953"/>
            <a:ext cx="3529013" cy="381000"/>
          </a:xfrm>
          <a:prstGeom prst="rect">
            <a:avLst/>
          </a:prstGeom>
          <a:noFill/>
          <a:ln w="9525">
            <a:noFill/>
            <a:miter lim="800000"/>
            <a:headEnd/>
            <a:tailEnd/>
          </a:ln>
          <a:effectLst/>
        </p:spPr>
        <p:txBody>
          <a:bodyPr/>
          <a:lstStyle/>
          <a:p>
            <a:pPr marL="342900" indent="-342900">
              <a:buClr>
                <a:srgbClr val="0067C6"/>
              </a:buClr>
              <a:defRPr/>
            </a:pPr>
            <a:endParaRPr lang="en-US" kern="0" dirty="0">
              <a:solidFill>
                <a:srgbClr val="3467CD"/>
              </a:solidFill>
              <a:latin typeface="+mn-lt"/>
            </a:endParaRPr>
          </a:p>
        </p:txBody>
      </p:sp>
      <p:sp>
        <p:nvSpPr>
          <p:cNvPr id="16" name="Content Placeholder 2"/>
          <p:cNvSpPr txBox="1">
            <a:spLocks/>
          </p:cNvSpPr>
          <p:nvPr/>
        </p:nvSpPr>
        <p:spPr bwMode="auto">
          <a:xfrm>
            <a:off x="423199" y="3284984"/>
            <a:ext cx="2420609" cy="326368"/>
          </a:xfrm>
          <a:prstGeom prst="rect">
            <a:avLst/>
          </a:prstGeom>
          <a:noFill/>
          <a:ln w="9525">
            <a:noFill/>
            <a:miter lim="800000"/>
            <a:headEnd/>
            <a:tailEnd/>
          </a:ln>
          <a:effectLst/>
        </p:spPr>
        <p:txBody>
          <a:bodyPr/>
          <a:lstStyle/>
          <a:p>
            <a:pPr algn="ctr">
              <a:lnSpc>
                <a:spcPct val="100000"/>
              </a:lnSpc>
              <a:spcBef>
                <a:spcPts val="0"/>
              </a:spcBef>
              <a:buClr>
                <a:srgbClr val="0067C6"/>
              </a:buClr>
              <a:defRPr/>
            </a:pPr>
            <a:r>
              <a:rPr lang="en-US" sz="1600" b="1" kern="0" dirty="0">
                <a:solidFill>
                  <a:srgbClr val="002776"/>
                </a:solidFill>
                <a:latin typeface="+mn-lt"/>
              </a:rPr>
              <a:t>Order Capture</a:t>
            </a:r>
          </a:p>
        </p:txBody>
      </p:sp>
      <p:sp>
        <p:nvSpPr>
          <p:cNvPr id="22" name="Content Placeholder 2"/>
          <p:cNvSpPr txBox="1">
            <a:spLocks/>
          </p:cNvSpPr>
          <p:nvPr/>
        </p:nvSpPr>
        <p:spPr bwMode="auto">
          <a:xfrm>
            <a:off x="384175" y="3763748"/>
            <a:ext cx="2509838" cy="1897500"/>
          </a:xfrm>
          <a:prstGeom prst="rect">
            <a:avLst/>
          </a:prstGeom>
          <a:solidFill>
            <a:schemeClr val="bg1"/>
          </a:solidFill>
          <a:ln w="9525">
            <a:solidFill>
              <a:schemeClr val="tx1"/>
            </a:solidFill>
            <a:miter lim="800000"/>
            <a:headEnd/>
            <a:tailEnd/>
          </a:ln>
          <a:effectLst/>
        </p:spPr>
        <p:txBody>
          <a:bodyPr/>
          <a:lstStyle/>
          <a:p>
            <a:pPr algn="l">
              <a:lnSpc>
                <a:spcPct val="100000"/>
              </a:lnSpc>
              <a:spcBef>
                <a:spcPct val="0"/>
              </a:spcBef>
              <a:buClrTx/>
              <a:defRPr/>
            </a:pPr>
            <a:r>
              <a:rPr lang="en-US" sz="1400" b="1" dirty="0">
                <a:solidFill>
                  <a:srgbClr val="000000"/>
                </a:solidFill>
              </a:rPr>
              <a:t>Legacy Order Mgmt</a:t>
            </a:r>
          </a:p>
          <a:p>
            <a:pPr marL="177800" lvl="1" indent="-160338" algn="l">
              <a:lnSpc>
                <a:spcPct val="100000"/>
              </a:lnSpc>
              <a:spcBef>
                <a:spcPct val="0"/>
              </a:spcBef>
              <a:buClrTx/>
              <a:buFontTx/>
              <a:buChar char="•"/>
              <a:defRPr/>
            </a:pPr>
            <a:endParaRPr lang="en-US" sz="1400" b="0" dirty="0" smtClean="0"/>
          </a:p>
          <a:p>
            <a:pPr marL="177800" lvl="1" indent="-160338" algn="l">
              <a:lnSpc>
                <a:spcPct val="100000"/>
              </a:lnSpc>
              <a:spcBef>
                <a:spcPct val="0"/>
              </a:spcBef>
              <a:buClrTx/>
              <a:buFontTx/>
              <a:buChar char="•"/>
              <a:defRPr/>
            </a:pPr>
            <a:r>
              <a:rPr lang="en-US" sz="1400" b="0" dirty="0" smtClean="0"/>
              <a:t>Front-office order management</a:t>
            </a:r>
          </a:p>
          <a:p>
            <a:pPr marL="177800" lvl="1" indent="-160338" algn="l">
              <a:lnSpc>
                <a:spcPct val="100000"/>
              </a:lnSpc>
              <a:spcBef>
                <a:spcPct val="0"/>
              </a:spcBef>
              <a:buClrTx/>
              <a:buFontTx/>
              <a:buChar char="•"/>
              <a:defRPr/>
            </a:pPr>
            <a:r>
              <a:rPr lang="en-US" sz="1400" b="0" dirty="0" smtClean="0"/>
              <a:t>Billing and credit</a:t>
            </a:r>
          </a:p>
          <a:p>
            <a:pPr marL="177800" lvl="1" indent="-160338" algn="l">
              <a:lnSpc>
                <a:spcPct val="100000"/>
              </a:lnSpc>
              <a:spcBef>
                <a:spcPct val="0"/>
              </a:spcBef>
              <a:buClrTx/>
              <a:buFontTx/>
              <a:buChar char="•"/>
              <a:defRPr/>
            </a:pPr>
            <a:r>
              <a:rPr lang="en-US" sz="1400" b="0" dirty="0" smtClean="0"/>
              <a:t>Analytics</a:t>
            </a:r>
          </a:p>
          <a:p>
            <a:pPr marL="177800" lvl="1" indent="-160338" algn="l">
              <a:lnSpc>
                <a:spcPct val="100000"/>
              </a:lnSpc>
              <a:spcBef>
                <a:spcPct val="0"/>
              </a:spcBef>
              <a:buClrTx/>
              <a:buFontTx/>
              <a:buChar char="•"/>
              <a:defRPr/>
            </a:pPr>
            <a:r>
              <a:rPr lang="en-US" sz="1400" b="0" dirty="0" smtClean="0"/>
              <a:t>Finished Goods Financials</a:t>
            </a:r>
            <a:endParaRPr lang="en-US" sz="1400" b="0" dirty="0"/>
          </a:p>
        </p:txBody>
      </p:sp>
      <p:sp>
        <p:nvSpPr>
          <p:cNvPr id="23" name="Content Placeholder 2"/>
          <p:cNvSpPr txBox="1">
            <a:spLocks/>
          </p:cNvSpPr>
          <p:nvPr/>
        </p:nvSpPr>
        <p:spPr bwMode="auto">
          <a:xfrm>
            <a:off x="3532188" y="3751047"/>
            <a:ext cx="2789784" cy="1910201"/>
          </a:xfrm>
          <a:prstGeom prst="rect">
            <a:avLst/>
          </a:prstGeom>
          <a:solidFill>
            <a:schemeClr val="bg1"/>
          </a:solidFill>
          <a:ln w="9525">
            <a:solidFill>
              <a:schemeClr val="tx1"/>
            </a:solidFill>
            <a:miter lim="800000"/>
            <a:headEnd/>
            <a:tailEnd/>
          </a:ln>
          <a:effectLst/>
        </p:spPr>
        <p:txBody>
          <a:bodyPr/>
          <a:lstStyle>
            <a:defPPr>
              <a:defRPr lang="en-US"/>
            </a:defPPr>
            <a:lvl1pPr>
              <a:lnSpc>
                <a:spcPct val="100000"/>
              </a:lnSpc>
              <a:buClrTx/>
              <a:defRPr sz="1400" b="1">
                <a:solidFill>
                  <a:srgbClr val="000000"/>
                </a:solidFill>
              </a:defRPr>
            </a:lvl1pPr>
            <a:lvl2pPr marL="177800" lvl="1" indent="-160338">
              <a:lnSpc>
                <a:spcPct val="100000"/>
              </a:lnSpc>
              <a:buClrTx/>
              <a:buFontTx/>
              <a:buChar char="•"/>
              <a:defRPr sz="1400" b="0"/>
            </a:lvl2pPr>
          </a:lstStyle>
          <a:p>
            <a:r>
              <a:rPr lang="en-US" dirty="0" smtClean="0"/>
              <a:t>DOO</a:t>
            </a:r>
            <a:br>
              <a:rPr lang="en-US" dirty="0" smtClean="0"/>
            </a:br>
            <a:endParaRPr lang="en-US" dirty="0"/>
          </a:p>
          <a:p>
            <a:pPr lvl="1"/>
            <a:r>
              <a:rPr lang="en-US" dirty="0"/>
              <a:t>Orchestration engine for  line items</a:t>
            </a:r>
          </a:p>
          <a:p>
            <a:pPr lvl="1"/>
            <a:r>
              <a:rPr lang="en-US" dirty="0"/>
              <a:t>Global availability &amp; order promising</a:t>
            </a:r>
          </a:p>
          <a:p>
            <a:pPr lvl="1"/>
            <a:r>
              <a:rPr lang="en-US" dirty="0"/>
              <a:t>Use of customers &amp; products from the data hubs</a:t>
            </a:r>
          </a:p>
          <a:p>
            <a:pPr lvl="1"/>
            <a:endParaRPr lang="en-US" dirty="0"/>
          </a:p>
        </p:txBody>
      </p:sp>
      <p:sp>
        <p:nvSpPr>
          <p:cNvPr id="24" name="Content Placeholder 2"/>
          <p:cNvSpPr txBox="1">
            <a:spLocks/>
          </p:cNvSpPr>
          <p:nvPr/>
        </p:nvSpPr>
        <p:spPr bwMode="auto">
          <a:xfrm>
            <a:off x="6952593" y="3751047"/>
            <a:ext cx="1860331" cy="1910201"/>
          </a:xfrm>
          <a:prstGeom prst="rect">
            <a:avLst/>
          </a:prstGeom>
          <a:solidFill>
            <a:schemeClr val="bg1"/>
          </a:solidFill>
          <a:ln w="9525">
            <a:solidFill>
              <a:schemeClr val="tx1"/>
            </a:solidFill>
            <a:miter lim="800000"/>
            <a:headEnd/>
            <a:tailEnd/>
          </a:ln>
          <a:effectLst/>
        </p:spPr>
        <p:txBody>
          <a:bodyPr/>
          <a:lstStyle>
            <a:defPPr>
              <a:defRPr lang="en-US"/>
            </a:defPPr>
            <a:lvl1pPr>
              <a:lnSpc>
                <a:spcPct val="100000"/>
              </a:lnSpc>
              <a:buClrTx/>
              <a:defRPr sz="1400" b="1">
                <a:solidFill>
                  <a:srgbClr val="000000"/>
                </a:solidFill>
              </a:defRPr>
            </a:lvl1pPr>
            <a:lvl2pPr marL="177800" lvl="1" indent="-160338">
              <a:lnSpc>
                <a:spcPct val="100000"/>
              </a:lnSpc>
              <a:buClrTx/>
              <a:buFontTx/>
              <a:buChar char="•"/>
              <a:defRPr sz="1400" b="0"/>
            </a:lvl2pPr>
          </a:lstStyle>
          <a:p>
            <a:r>
              <a:rPr lang="en-US" dirty="0"/>
              <a:t>Oracle </a:t>
            </a:r>
            <a:r>
              <a:rPr lang="en-US" dirty="0" smtClean="0"/>
              <a:t>ERP</a:t>
            </a:r>
            <a:br>
              <a:rPr lang="en-US" dirty="0" smtClean="0"/>
            </a:br>
            <a:endParaRPr lang="en-US" dirty="0"/>
          </a:p>
          <a:p>
            <a:pPr lvl="1"/>
            <a:r>
              <a:rPr lang="en-US" dirty="0" smtClean="0"/>
              <a:t>Manufacturing</a:t>
            </a:r>
            <a:endParaRPr lang="en-US" dirty="0"/>
          </a:p>
          <a:p>
            <a:pPr lvl="1"/>
            <a:r>
              <a:rPr lang="en-US" dirty="0" smtClean="0"/>
              <a:t>Planning</a:t>
            </a:r>
            <a:endParaRPr lang="en-US" dirty="0"/>
          </a:p>
          <a:p>
            <a:pPr lvl="1"/>
            <a:r>
              <a:rPr lang="en-US" dirty="0"/>
              <a:t>Financials</a:t>
            </a:r>
          </a:p>
          <a:p>
            <a:pPr lvl="1"/>
            <a:endParaRPr lang="en-US" dirty="0"/>
          </a:p>
        </p:txBody>
      </p:sp>
      <p:sp>
        <p:nvSpPr>
          <p:cNvPr id="25" name="Content Placeholder 2"/>
          <p:cNvSpPr txBox="1">
            <a:spLocks/>
          </p:cNvSpPr>
          <p:nvPr/>
        </p:nvSpPr>
        <p:spPr bwMode="auto">
          <a:xfrm>
            <a:off x="3635896" y="3287125"/>
            <a:ext cx="2544158" cy="357899"/>
          </a:xfrm>
          <a:prstGeom prst="rect">
            <a:avLst/>
          </a:prstGeom>
          <a:noFill/>
          <a:ln w="9525">
            <a:noFill/>
            <a:miter lim="800000"/>
            <a:headEnd/>
            <a:tailEnd/>
          </a:ln>
          <a:effectLst/>
        </p:spPr>
        <p:txBody>
          <a:bodyPr/>
          <a:lstStyle/>
          <a:p>
            <a:pPr algn="ctr">
              <a:lnSpc>
                <a:spcPct val="100000"/>
              </a:lnSpc>
              <a:spcBef>
                <a:spcPts val="0"/>
              </a:spcBef>
              <a:buClr>
                <a:srgbClr val="0067C6"/>
              </a:buClr>
              <a:defRPr/>
            </a:pPr>
            <a:r>
              <a:rPr lang="en-US" sz="1600" b="1" kern="0" dirty="0">
                <a:solidFill>
                  <a:srgbClr val="002776"/>
                </a:solidFill>
                <a:latin typeface="+mn-lt"/>
              </a:rPr>
              <a:t>Order Orchestration</a:t>
            </a:r>
          </a:p>
        </p:txBody>
      </p:sp>
      <p:sp>
        <p:nvSpPr>
          <p:cNvPr id="26" name="Content Placeholder 2"/>
          <p:cNvSpPr txBox="1">
            <a:spLocks/>
          </p:cNvSpPr>
          <p:nvPr/>
        </p:nvSpPr>
        <p:spPr bwMode="auto">
          <a:xfrm>
            <a:off x="6968952" y="3287125"/>
            <a:ext cx="1827612" cy="357899"/>
          </a:xfrm>
          <a:prstGeom prst="rect">
            <a:avLst/>
          </a:prstGeom>
          <a:noFill/>
          <a:ln w="9525">
            <a:noFill/>
            <a:miter lim="800000"/>
            <a:headEnd/>
            <a:tailEnd/>
          </a:ln>
          <a:effectLst/>
        </p:spPr>
        <p:txBody>
          <a:bodyPr/>
          <a:lstStyle/>
          <a:p>
            <a:pPr>
              <a:lnSpc>
                <a:spcPct val="100000"/>
              </a:lnSpc>
              <a:spcBef>
                <a:spcPts val="0"/>
              </a:spcBef>
              <a:buClr>
                <a:srgbClr val="0067C6"/>
              </a:buClr>
              <a:defRPr/>
            </a:pPr>
            <a:r>
              <a:rPr lang="en-US" sz="1600" b="1" kern="0" dirty="0">
                <a:solidFill>
                  <a:srgbClr val="002776"/>
                </a:solidFill>
                <a:latin typeface="+mn-lt"/>
              </a:rPr>
              <a:t>Order Fulfillment</a:t>
            </a:r>
          </a:p>
        </p:txBody>
      </p:sp>
      <p:sp>
        <p:nvSpPr>
          <p:cNvPr id="23563" name="Right Arrow 31"/>
          <p:cNvSpPr>
            <a:spLocks noChangeArrowheads="1"/>
          </p:cNvSpPr>
          <p:nvPr/>
        </p:nvSpPr>
        <p:spPr bwMode="auto">
          <a:xfrm>
            <a:off x="2916238" y="3929063"/>
            <a:ext cx="579437" cy="1040632"/>
          </a:xfrm>
          <a:prstGeom prst="rightArrow">
            <a:avLst>
              <a:gd name="adj1" fmla="val 50000"/>
              <a:gd name="adj2" fmla="val 50000"/>
            </a:avLst>
          </a:prstGeom>
          <a:solidFill>
            <a:schemeClr val="accent1"/>
          </a:solidFill>
          <a:ln w="9525" algn="ctr">
            <a:solidFill>
              <a:schemeClr val="accent1"/>
            </a:solidFill>
            <a:round/>
            <a:headEnd/>
            <a:tailEnd/>
          </a:ln>
        </p:spPr>
        <p:txBody>
          <a:bodyPr lIns="92075" tIns="46038" rIns="92075" bIns="46038">
            <a:spAutoFit/>
          </a:bodyPr>
          <a:lstStyle/>
          <a:p>
            <a:pPr marL="119063" indent="-119063"/>
            <a:endParaRPr lang="en-US" sz="2800"/>
          </a:p>
        </p:txBody>
      </p:sp>
      <p:sp>
        <p:nvSpPr>
          <p:cNvPr id="23564" name="Right Arrow 32"/>
          <p:cNvSpPr>
            <a:spLocks noChangeArrowheads="1"/>
          </p:cNvSpPr>
          <p:nvPr/>
        </p:nvSpPr>
        <p:spPr bwMode="auto">
          <a:xfrm>
            <a:off x="6346982" y="3908425"/>
            <a:ext cx="579437" cy="1040632"/>
          </a:xfrm>
          <a:prstGeom prst="rightArrow">
            <a:avLst>
              <a:gd name="adj1" fmla="val 50000"/>
              <a:gd name="adj2" fmla="val 50000"/>
            </a:avLst>
          </a:prstGeom>
          <a:solidFill>
            <a:schemeClr val="accent1"/>
          </a:solidFill>
          <a:ln w="9525" algn="ctr">
            <a:solidFill>
              <a:schemeClr val="accent1"/>
            </a:solidFill>
            <a:round/>
            <a:headEnd/>
            <a:tailEnd/>
          </a:ln>
        </p:spPr>
        <p:txBody>
          <a:bodyPr lIns="92075" tIns="46038" rIns="92075" bIns="46038">
            <a:spAutoFit/>
          </a:bodyPr>
          <a:lstStyle/>
          <a:p>
            <a:pPr marL="119063" indent="-119063"/>
            <a:endParaRPr lang="en-US" sz="2800"/>
          </a:p>
        </p:txBody>
      </p:sp>
      <p:sp>
        <p:nvSpPr>
          <p:cNvPr id="38" name="TextBox 37"/>
          <p:cNvSpPr txBox="1"/>
          <p:nvPr/>
        </p:nvSpPr>
        <p:spPr>
          <a:xfrm>
            <a:off x="519113" y="2677241"/>
            <a:ext cx="6007100" cy="244475"/>
          </a:xfrm>
          <a:prstGeom prst="rect">
            <a:avLst/>
          </a:prstGeom>
          <a:noFill/>
        </p:spPr>
        <p:txBody>
          <a:bodyPr>
            <a:spAutoFit/>
          </a:bodyPr>
          <a:lstStyle/>
          <a:p>
            <a:pPr algn="l">
              <a:defRPr/>
            </a:pPr>
            <a:r>
              <a:rPr lang="en-US" sz="1050" b="0" dirty="0">
                <a:latin typeface="Arial" charset="0"/>
              </a:rPr>
              <a:t>*integrated to existing MDM solution</a:t>
            </a:r>
          </a:p>
        </p:txBody>
      </p:sp>
      <p:sp>
        <p:nvSpPr>
          <p:cNvPr id="39" name="Rectangle 53"/>
          <p:cNvSpPr>
            <a:spLocks noChangeArrowheads="1"/>
          </p:cNvSpPr>
          <p:nvPr/>
        </p:nvSpPr>
        <p:spPr bwMode="gray">
          <a:xfrm>
            <a:off x="211138" y="1745378"/>
            <a:ext cx="3910012" cy="1166813"/>
          </a:xfrm>
          <a:prstGeom prst="rect">
            <a:avLst/>
          </a:prstGeom>
          <a:solidFill>
            <a:schemeClr val="bg1"/>
          </a:solidFill>
          <a:ln w="12700">
            <a:solidFill>
              <a:schemeClr val="tx2"/>
            </a:solidFill>
            <a:miter lim="800000"/>
            <a:headEnd/>
            <a:tailEnd/>
          </a:ln>
        </p:spPr>
        <p:txBody>
          <a:bodyPr lIns="91432" tIns="91432" rIns="45716" bIns="45716" anchor="ctr"/>
          <a:lstStyle/>
          <a:p>
            <a:pPr algn="ctr" eaLnBrk="0" hangingPunct="0">
              <a:tabLst>
                <a:tab pos="914400" algn="l"/>
              </a:tabLst>
              <a:defRPr/>
            </a:pPr>
            <a:r>
              <a:rPr lang="en-US" altLang="ja-JP" sz="1400" dirty="0">
                <a:ea typeface="MS Mincho" pitchFamily="49" charset="-128"/>
                <a:cs typeface="Times New Roman" pitchFamily="18" charset="0"/>
              </a:rPr>
              <a:t>Target a low-risk pilot that can prove the functional/technical feasibility and business </a:t>
            </a:r>
            <a:r>
              <a:rPr lang="en-US" altLang="ja-JP" sz="1400" dirty="0" smtClean="0">
                <a:ea typeface="MS Mincho" pitchFamily="49" charset="-128"/>
                <a:cs typeface="Times New Roman" pitchFamily="18" charset="0"/>
              </a:rPr>
              <a:t>value</a:t>
            </a:r>
            <a:endParaRPr lang="en-US" altLang="ja-JP" sz="1400" dirty="0">
              <a:ea typeface="MS Mincho" pitchFamily="49" charset="-128"/>
              <a:cs typeface="Times New Roman" pitchFamily="18" charset="0"/>
            </a:endParaRPr>
          </a:p>
        </p:txBody>
      </p:sp>
      <p:sp>
        <p:nvSpPr>
          <p:cNvPr id="40" name="Rectangle 54"/>
          <p:cNvSpPr>
            <a:spLocks noChangeArrowheads="1"/>
          </p:cNvSpPr>
          <p:nvPr/>
        </p:nvSpPr>
        <p:spPr bwMode="gray">
          <a:xfrm>
            <a:off x="211138" y="1258016"/>
            <a:ext cx="3910012" cy="487362"/>
          </a:xfrm>
          <a:prstGeom prst="rect">
            <a:avLst/>
          </a:prstGeom>
          <a:solidFill>
            <a:schemeClr val="accent5"/>
          </a:solidFill>
          <a:ln w="12700">
            <a:solidFill>
              <a:schemeClr val="tx2"/>
            </a:solidFill>
            <a:miter lim="800000"/>
            <a:headEnd/>
            <a:tailEnd/>
          </a:ln>
        </p:spPr>
        <p:txBody>
          <a:bodyPr lIns="91432" tIns="91432" rIns="45716" bIns="45716" anchor="ctr"/>
          <a:lstStyle/>
          <a:p>
            <a:pPr algn="ctr">
              <a:spcBef>
                <a:spcPts val="0"/>
              </a:spcBef>
              <a:buClrTx/>
              <a:defRPr/>
            </a:pPr>
            <a:r>
              <a:rPr lang="en-US" sz="1800" b="1" dirty="0" smtClean="0">
                <a:solidFill>
                  <a:srgbClr val="002776"/>
                </a:solidFill>
              </a:rPr>
              <a:t>Goal</a:t>
            </a:r>
            <a:endParaRPr lang="en-US" sz="1800" b="1" dirty="0">
              <a:solidFill>
                <a:srgbClr val="002776"/>
              </a:solidFill>
            </a:endParaRPr>
          </a:p>
        </p:txBody>
      </p:sp>
      <p:grpSp>
        <p:nvGrpSpPr>
          <p:cNvPr id="4" name="Group 50"/>
          <p:cNvGrpSpPr>
            <a:grpSpLocks/>
          </p:cNvGrpSpPr>
          <p:nvPr/>
        </p:nvGrpSpPr>
        <p:grpSpPr bwMode="auto">
          <a:xfrm>
            <a:off x="4264025" y="2110503"/>
            <a:ext cx="212725" cy="212725"/>
            <a:chOff x="2332" y="2013"/>
            <a:chExt cx="134" cy="134"/>
          </a:xfrm>
        </p:grpSpPr>
        <p:sp>
          <p:nvSpPr>
            <p:cNvPr id="23573" name="Oval 51"/>
            <p:cNvSpPr>
              <a:spLocks noChangeArrowheads="1"/>
            </p:cNvSpPr>
            <p:nvPr/>
          </p:nvSpPr>
          <p:spPr bwMode="gray">
            <a:xfrm>
              <a:off x="2332" y="2013"/>
              <a:ext cx="134" cy="134"/>
            </a:xfrm>
            <a:prstGeom prst="ellipse">
              <a:avLst/>
            </a:prstGeom>
            <a:noFill/>
            <a:ln w="19050">
              <a:solidFill>
                <a:srgbClr val="7F7F7F"/>
              </a:solidFill>
              <a:round/>
              <a:headEnd/>
              <a:tailEnd/>
            </a:ln>
          </p:spPr>
          <p:txBody>
            <a:bodyPr wrap="none" anchor="ctr"/>
            <a:lstStyle/>
            <a:p>
              <a:endParaRPr lang="en-US"/>
            </a:p>
          </p:txBody>
        </p:sp>
        <p:sp>
          <p:nvSpPr>
            <p:cNvPr id="23574" name="AutoShape 52"/>
            <p:cNvSpPr>
              <a:spLocks noChangeArrowheads="1"/>
            </p:cNvSpPr>
            <p:nvPr/>
          </p:nvSpPr>
          <p:spPr bwMode="gray">
            <a:xfrm rot="5400000">
              <a:off x="2368" y="2034"/>
              <a:ext cx="86" cy="87"/>
            </a:xfrm>
            <a:prstGeom prst="triangle">
              <a:avLst>
                <a:gd name="adj" fmla="val 50458"/>
              </a:avLst>
            </a:prstGeom>
            <a:solidFill>
              <a:srgbClr val="7F7F7F"/>
            </a:solidFill>
            <a:ln w="19050">
              <a:noFill/>
              <a:miter lim="800000"/>
              <a:headEnd/>
              <a:tailEnd/>
            </a:ln>
          </p:spPr>
          <p:txBody>
            <a:bodyPr rot="10800000" vert="eaVert" wrap="none" anchor="ctr"/>
            <a:lstStyle/>
            <a:p>
              <a:pPr eaLnBrk="0" hangingPunct="0">
                <a:lnSpc>
                  <a:spcPct val="100000"/>
                </a:lnSpc>
                <a:spcBef>
                  <a:spcPct val="0"/>
                </a:spcBef>
                <a:buClrTx/>
              </a:pPr>
              <a:endParaRPr lang="en-US" sz="2400" b="0">
                <a:solidFill>
                  <a:schemeClr val="bg2"/>
                </a:solidFill>
                <a:latin typeface="Times" pitchFamily="-108" charset="0"/>
              </a:endParaRPr>
            </a:p>
          </p:txBody>
        </p:sp>
      </p:grpSp>
      <p:sp>
        <p:nvSpPr>
          <p:cNvPr id="47" name="Rectangle 53"/>
          <p:cNvSpPr>
            <a:spLocks noChangeArrowheads="1"/>
          </p:cNvSpPr>
          <p:nvPr/>
        </p:nvSpPr>
        <p:spPr bwMode="gray">
          <a:xfrm>
            <a:off x="4568825" y="1745378"/>
            <a:ext cx="4433888" cy="1166813"/>
          </a:xfrm>
          <a:prstGeom prst="rect">
            <a:avLst/>
          </a:prstGeom>
          <a:solidFill>
            <a:schemeClr val="bg1"/>
          </a:solidFill>
          <a:ln w="12700">
            <a:solidFill>
              <a:schemeClr val="tx2"/>
            </a:solidFill>
            <a:miter lim="800000"/>
            <a:headEnd/>
            <a:tailEnd/>
          </a:ln>
        </p:spPr>
        <p:txBody>
          <a:bodyPr lIns="91432" tIns="91432" rIns="45716" bIns="45716" anchor="ctr"/>
          <a:lstStyle/>
          <a:p>
            <a:pPr marL="622300" lvl="3" indent="-177800" algn="l">
              <a:lnSpc>
                <a:spcPct val="100000"/>
              </a:lnSpc>
              <a:spcBef>
                <a:spcPts val="0"/>
              </a:spcBef>
              <a:buFont typeface="Arial" pitchFamily="34" charset="0"/>
              <a:buChar char="•"/>
              <a:defRPr/>
            </a:pPr>
            <a:r>
              <a:rPr lang="en-US" sz="1400" b="0" kern="0" dirty="0" smtClean="0"/>
              <a:t>Single manufacturing site</a:t>
            </a:r>
          </a:p>
          <a:p>
            <a:pPr marL="622300" lvl="3" indent="-177800" algn="l">
              <a:lnSpc>
                <a:spcPct val="100000"/>
              </a:lnSpc>
              <a:spcBef>
                <a:spcPts val="0"/>
              </a:spcBef>
              <a:buFont typeface="Arial" pitchFamily="34" charset="0"/>
              <a:buChar char="•"/>
              <a:defRPr/>
            </a:pPr>
            <a:r>
              <a:rPr lang="en-US" sz="1400" b="0" kern="0" dirty="0" smtClean="0"/>
              <a:t>Small set of products</a:t>
            </a:r>
          </a:p>
          <a:p>
            <a:pPr marL="622300" lvl="3" indent="-177800" algn="l">
              <a:lnSpc>
                <a:spcPct val="100000"/>
              </a:lnSpc>
              <a:spcBef>
                <a:spcPts val="0"/>
              </a:spcBef>
              <a:buFont typeface="Arial" pitchFamily="34" charset="0"/>
              <a:buChar char="•"/>
              <a:defRPr/>
            </a:pPr>
            <a:r>
              <a:rPr lang="en-US" sz="1400" b="0" kern="0" dirty="0" smtClean="0"/>
              <a:t>Limited customers, order volume</a:t>
            </a:r>
          </a:p>
        </p:txBody>
      </p:sp>
      <p:sp>
        <p:nvSpPr>
          <p:cNvPr id="48" name="Rectangle 54"/>
          <p:cNvSpPr>
            <a:spLocks noChangeArrowheads="1"/>
          </p:cNvSpPr>
          <p:nvPr/>
        </p:nvSpPr>
        <p:spPr bwMode="gray">
          <a:xfrm>
            <a:off x="4568825" y="1269128"/>
            <a:ext cx="4433888" cy="476250"/>
          </a:xfrm>
          <a:prstGeom prst="rect">
            <a:avLst/>
          </a:prstGeom>
          <a:solidFill>
            <a:schemeClr val="accent5"/>
          </a:solidFill>
          <a:ln w="12700">
            <a:solidFill>
              <a:schemeClr val="tx2"/>
            </a:solidFill>
            <a:miter lim="800000"/>
            <a:headEnd/>
            <a:tailEnd/>
          </a:ln>
        </p:spPr>
        <p:txBody>
          <a:bodyPr lIns="91432" tIns="91432" rIns="45716" bIns="45716" anchor="ctr"/>
          <a:lstStyle/>
          <a:p>
            <a:pPr algn="ctr">
              <a:spcBef>
                <a:spcPts val="0"/>
              </a:spcBef>
            </a:pPr>
            <a:r>
              <a:rPr lang="en-US" sz="1800" b="1" dirty="0">
                <a:solidFill>
                  <a:srgbClr val="002776"/>
                </a:solidFill>
              </a:rPr>
              <a:t>Pilot </a:t>
            </a:r>
            <a:r>
              <a:rPr lang="en-US" sz="1800" b="1" dirty="0" smtClean="0">
                <a:solidFill>
                  <a:srgbClr val="002776"/>
                </a:solidFill>
              </a:rPr>
              <a:t>Identified</a:t>
            </a:r>
            <a:endParaRPr lang="en-US" sz="1800" b="1" dirty="0">
              <a:solidFill>
                <a:srgbClr val="002776"/>
              </a:solidFill>
            </a:endParaRPr>
          </a:p>
        </p:txBody>
      </p:sp>
      <p:sp>
        <p:nvSpPr>
          <p:cNvPr id="21" name="Title 1"/>
          <p:cNvSpPr txBox="1">
            <a:spLocks/>
          </p:cNvSpPr>
          <p:nvPr/>
        </p:nvSpPr>
        <p:spPr bwMode="auto">
          <a:xfrm>
            <a:off x="396875" y="296863"/>
            <a:ext cx="8350250" cy="601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57263" rtl="0" eaLnBrk="1" fontAlgn="base" hangingPunct="1">
              <a:lnSpc>
                <a:spcPct val="106000"/>
              </a:lnSpc>
              <a:spcBef>
                <a:spcPct val="0"/>
              </a:spcBef>
              <a:spcAft>
                <a:spcPct val="0"/>
              </a:spcAft>
              <a:defRPr b="1" kern="1200">
                <a:solidFill>
                  <a:schemeClr val="tx2"/>
                </a:solidFill>
                <a:latin typeface="+mj-lt"/>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a:lstStyle>
          <a:p>
            <a:r>
              <a:rPr lang="en-US" sz="2000" dirty="0">
                <a:solidFill>
                  <a:schemeClr val="tx1"/>
                </a:solidFill>
                <a:cs typeface="Arial" pitchFamily="34" charset="0"/>
              </a:rPr>
              <a:t>The Approach: Proving the Architecture with a DOO Pilot</a:t>
            </a:r>
            <a:endParaRPr lang="nl-NL" dirty="0"/>
          </a:p>
        </p:txBody>
      </p:sp>
    </p:spTree>
    <p:extLst>
      <p:ext uri="{BB962C8B-B14F-4D97-AF65-F5344CB8AC3E}">
        <p14:creationId xmlns:p14="http://schemas.microsoft.com/office/powerpoint/2010/main" xmlns="" val="13284396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4290" name="Group 2"/>
          <p:cNvGrpSpPr>
            <a:grpSpLocks/>
          </p:cNvGrpSpPr>
          <p:nvPr/>
        </p:nvGrpSpPr>
        <p:grpSpPr bwMode="auto">
          <a:xfrm>
            <a:off x="495300" y="3003830"/>
            <a:ext cx="8153400" cy="1981200"/>
            <a:chOff x="336" y="1632"/>
            <a:chExt cx="5136" cy="1248"/>
          </a:xfrm>
        </p:grpSpPr>
        <p:grpSp>
          <p:nvGrpSpPr>
            <p:cNvPr id="524291" name="Group 3"/>
            <p:cNvGrpSpPr>
              <a:grpSpLocks/>
            </p:cNvGrpSpPr>
            <p:nvPr/>
          </p:nvGrpSpPr>
          <p:grpSpPr bwMode="auto">
            <a:xfrm>
              <a:off x="336" y="1632"/>
              <a:ext cx="5136" cy="1248"/>
              <a:chOff x="336" y="1632"/>
              <a:chExt cx="5136" cy="1248"/>
            </a:xfrm>
          </p:grpSpPr>
          <p:sp>
            <p:nvSpPr>
              <p:cNvPr id="524292" name="Rectangle 4"/>
              <p:cNvSpPr>
                <a:spLocks noChangeArrowheads="1"/>
              </p:cNvSpPr>
              <p:nvPr/>
            </p:nvSpPr>
            <p:spPr bwMode="auto">
              <a:xfrm>
                <a:off x="336" y="1632"/>
                <a:ext cx="912" cy="1248"/>
              </a:xfrm>
              <a:prstGeom prst="rect">
                <a:avLst/>
              </a:prstGeom>
              <a:solidFill>
                <a:srgbClr val="EAEAEA"/>
              </a:solidFill>
              <a:ln w="12700" algn="ctr">
                <a:solidFill>
                  <a:srgbClr val="808080"/>
                </a:solidFill>
                <a:miter lim="800000"/>
                <a:headEnd/>
                <a:tailEnd/>
              </a:ln>
            </p:spPr>
            <p:txBody>
              <a:bodyPr lIns="92075" tIns="91440" rIns="92075" bIns="46038" anchorCtr="1"/>
              <a:lstStyle/>
              <a:p>
                <a:pPr algn="ctr" eaLnBrk="1" hangingPunct="1">
                  <a:lnSpc>
                    <a:spcPct val="90000"/>
                  </a:lnSpc>
                  <a:spcBef>
                    <a:spcPct val="50000"/>
                  </a:spcBef>
                  <a:buClr>
                    <a:schemeClr val="accent1"/>
                  </a:buClr>
                </a:pPr>
                <a:r>
                  <a:rPr lang="en-US" sz="1200" b="1"/>
                  <a:t>Dashboards Analytics</a:t>
                </a:r>
              </a:p>
            </p:txBody>
          </p:sp>
          <p:sp>
            <p:nvSpPr>
              <p:cNvPr id="524293" name="Rectangle 5"/>
              <p:cNvSpPr>
                <a:spLocks noChangeArrowheads="1"/>
              </p:cNvSpPr>
              <p:nvPr/>
            </p:nvSpPr>
            <p:spPr bwMode="auto">
              <a:xfrm>
                <a:off x="1248" y="1632"/>
                <a:ext cx="912" cy="1248"/>
              </a:xfrm>
              <a:prstGeom prst="rect">
                <a:avLst/>
              </a:prstGeom>
              <a:solidFill>
                <a:srgbClr val="EAEAEA"/>
              </a:solidFill>
              <a:ln w="12700" algn="ctr">
                <a:solidFill>
                  <a:srgbClr val="808080"/>
                </a:solidFill>
                <a:miter lim="800000"/>
                <a:headEnd/>
                <a:tailEnd/>
              </a:ln>
            </p:spPr>
            <p:txBody>
              <a:bodyPr lIns="92075" tIns="91440" rIns="92075" bIns="46038" anchorCtr="1"/>
              <a:lstStyle/>
              <a:p>
                <a:pPr algn="ctr" eaLnBrk="1" hangingPunct="1">
                  <a:lnSpc>
                    <a:spcPct val="90000"/>
                  </a:lnSpc>
                  <a:spcBef>
                    <a:spcPct val="50000"/>
                  </a:spcBef>
                  <a:buClr>
                    <a:schemeClr val="accent1"/>
                  </a:buClr>
                </a:pPr>
                <a:r>
                  <a:rPr lang="en-US" sz="1200" b="1"/>
                  <a:t>Scarcity Management	</a:t>
                </a:r>
              </a:p>
            </p:txBody>
          </p:sp>
          <p:sp>
            <p:nvSpPr>
              <p:cNvPr id="524294" name="Rectangle 6"/>
              <p:cNvSpPr>
                <a:spLocks noChangeArrowheads="1"/>
              </p:cNvSpPr>
              <p:nvPr/>
            </p:nvSpPr>
            <p:spPr bwMode="auto">
              <a:xfrm>
                <a:off x="2112" y="1632"/>
                <a:ext cx="864" cy="1248"/>
              </a:xfrm>
              <a:prstGeom prst="rect">
                <a:avLst/>
              </a:prstGeom>
              <a:solidFill>
                <a:srgbClr val="EAEAEA"/>
              </a:solidFill>
              <a:ln w="12700" algn="ctr">
                <a:solidFill>
                  <a:srgbClr val="808080"/>
                </a:solidFill>
                <a:miter lim="800000"/>
                <a:headEnd/>
                <a:tailEnd/>
              </a:ln>
            </p:spPr>
            <p:txBody>
              <a:bodyPr lIns="92075" tIns="91440" rIns="92075" bIns="46038" anchorCtr="1"/>
              <a:lstStyle/>
              <a:p>
                <a:pPr algn="ctr" eaLnBrk="1" hangingPunct="1">
                  <a:lnSpc>
                    <a:spcPct val="90000"/>
                  </a:lnSpc>
                  <a:spcBef>
                    <a:spcPct val="50000"/>
                  </a:spcBef>
                  <a:buClr>
                    <a:schemeClr val="accent1"/>
                  </a:buClr>
                </a:pPr>
                <a:r>
                  <a:rPr lang="en-US" sz="1200" b="1"/>
                  <a:t>Change Management</a:t>
                </a:r>
              </a:p>
            </p:txBody>
          </p:sp>
          <p:sp>
            <p:nvSpPr>
              <p:cNvPr id="524295" name="Rectangle 7"/>
              <p:cNvSpPr>
                <a:spLocks noChangeArrowheads="1"/>
              </p:cNvSpPr>
              <p:nvPr/>
            </p:nvSpPr>
            <p:spPr bwMode="auto">
              <a:xfrm>
                <a:off x="2976" y="1632"/>
                <a:ext cx="816" cy="1248"/>
              </a:xfrm>
              <a:prstGeom prst="rect">
                <a:avLst/>
              </a:prstGeom>
              <a:solidFill>
                <a:srgbClr val="EAEAEA"/>
              </a:solidFill>
              <a:ln w="12700" algn="ctr">
                <a:solidFill>
                  <a:srgbClr val="808080"/>
                </a:solidFill>
                <a:miter lim="800000"/>
                <a:headEnd/>
                <a:tailEnd/>
              </a:ln>
            </p:spPr>
            <p:txBody>
              <a:bodyPr lIns="92075" tIns="91440" rIns="92075" bIns="46038" anchorCtr="1"/>
              <a:lstStyle/>
              <a:p>
                <a:pPr algn="ctr" eaLnBrk="1" hangingPunct="1">
                  <a:lnSpc>
                    <a:spcPct val="90000"/>
                  </a:lnSpc>
                  <a:spcBef>
                    <a:spcPct val="50000"/>
                  </a:spcBef>
                  <a:buClr>
                    <a:schemeClr val="accent1"/>
                  </a:buClr>
                </a:pPr>
                <a:r>
                  <a:rPr lang="en-US" sz="1200" b="1"/>
                  <a:t>Holds Management</a:t>
                </a:r>
              </a:p>
            </p:txBody>
          </p:sp>
          <p:sp>
            <p:nvSpPr>
              <p:cNvPr id="524296" name="Rectangle 8"/>
              <p:cNvSpPr>
                <a:spLocks noChangeArrowheads="1"/>
              </p:cNvSpPr>
              <p:nvPr/>
            </p:nvSpPr>
            <p:spPr bwMode="auto">
              <a:xfrm>
                <a:off x="3792" y="1632"/>
                <a:ext cx="816" cy="1248"/>
              </a:xfrm>
              <a:prstGeom prst="rect">
                <a:avLst/>
              </a:prstGeom>
              <a:solidFill>
                <a:srgbClr val="EAEAEA"/>
              </a:solidFill>
              <a:ln w="12700" algn="ctr">
                <a:solidFill>
                  <a:srgbClr val="808080"/>
                </a:solidFill>
                <a:miter lim="800000"/>
                <a:headEnd/>
                <a:tailEnd/>
              </a:ln>
            </p:spPr>
            <p:txBody>
              <a:bodyPr lIns="92075" tIns="91440" rIns="92075" bIns="46038" anchorCtr="1"/>
              <a:lstStyle/>
              <a:p>
                <a:pPr algn="ctr" eaLnBrk="1" hangingPunct="1">
                  <a:lnSpc>
                    <a:spcPct val="90000"/>
                  </a:lnSpc>
                  <a:spcBef>
                    <a:spcPct val="50000"/>
                  </a:spcBef>
                  <a:buClr>
                    <a:schemeClr val="accent1"/>
                  </a:buClr>
                </a:pPr>
                <a:r>
                  <a:rPr lang="en-US" sz="1200" b="1"/>
                  <a:t>Exceptions Management</a:t>
                </a:r>
              </a:p>
            </p:txBody>
          </p:sp>
          <p:sp>
            <p:nvSpPr>
              <p:cNvPr id="524297" name="Rectangle 9"/>
              <p:cNvSpPr>
                <a:spLocks noChangeArrowheads="1"/>
              </p:cNvSpPr>
              <p:nvPr/>
            </p:nvSpPr>
            <p:spPr bwMode="auto">
              <a:xfrm>
                <a:off x="4608" y="1632"/>
                <a:ext cx="864" cy="1248"/>
              </a:xfrm>
              <a:prstGeom prst="rect">
                <a:avLst/>
              </a:prstGeom>
              <a:solidFill>
                <a:srgbClr val="EAEAEA"/>
              </a:solidFill>
              <a:ln w="12700" algn="ctr">
                <a:solidFill>
                  <a:srgbClr val="808080"/>
                </a:solidFill>
                <a:miter lim="800000"/>
                <a:headEnd/>
                <a:tailEnd/>
              </a:ln>
            </p:spPr>
            <p:txBody>
              <a:bodyPr lIns="92075" tIns="91440" rIns="92075" bIns="46038" anchorCtr="1"/>
              <a:lstStyle/>
              <a:p>
                <a:pPr algn="ctr" eaLnBrk="1" hangingPunct="1">
                  <a:lnSpc>
                    <a:spcPct val="90000"/>
                  </a:lnSpc>
                  <a:spcBef>
                    <a:spcPct val="50000"/>
                  </a:spcBef>
                  <a:buClr>
                    <a:schemeClr val="accent1"/>
                  </a:buClr>
                </a:pPr>
                <a:r>
                  <a:rPr lang="en-US" sz="1200" b="1"/>
                  <a:t>Activity Management</a:t>
                </a:r>
              </a:p>
              <a:p>
                <a:pPr algn="ctr" eaLnBrk="1" hangingPunct="1">
                  <a:lnSpc>
                    <a:spcPct val="90000"/>
                  </a:lnSpc>
                  <a:spcBef>
                    <a:spcPct val="50000"/>
                  </a:spcBef>
                  <a:buClr>
                    <a:schemeClr val="accent1"/>
                  </a:buClr>
                </a:pPr>
                <a:endParaRPr lang="en-US" sz="1200" b="1"/>
              </a:p>
            </p:txBody>
          </p:sp>
        </p:grpSp>
        <p:pic>
          <p:nvPicPr>
            <p:cNvPr id="524298" name="Picture 58" descr="graphic-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 y="1968"/>
              <a:ext cx="816" cy="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4299" name="Picture 11" descr="D:\ComponentPresentation\Component Presentations on lap-nkala-in\Images For DOO Presentation\logistics-expo.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6" y="1968"/>
              <a:ext cx="768" cy="864"/>
            </a:xfrm>
            <a:prstGeom prst="rect">
              <a:avLst/>
            </a:prstGeom>
            <a:noFill/>
            <a:extLst>
              <a:ext uri="{909E8E84-426E-40DD-AFC4-6F175D3DCCD1}">
                <a14:hiddenFill xmlns:a14="http://schemas.microsoft.com/office/drawing/2010/main" xmlns="">
                  <a:solidFill>
                    <a:srgbClr val="FFFFFF"/>
                  </a:solidFill>
                </a14:hiddenFill>
              </a:ext>
            </a:extLst>
          </p:spPr>
        </p:pic>
        <p:pic>
          <p:nvPicPr>
            <p:cNvPr id="524300"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60" y="1968"/>
              <a:ext cx="768" cy="864"/>
            </a:xfrm>
            <a:prstGeom prst="rect">
              <a:avLst/>
            </a:prstGeom>
            <a:noFill/>
            <a:ln>
              <a:noFill/>
            </a:ln>
            <a:effectLst/>
            <a:extLst>
              <a:ext uri="{909E8E84-426E-40DD-AFC4-6F175D3DCCD1}">
                <a14:hiddenFill xmlns:a14="http://schemas.microsoft.com/office/drawing/2010/main" xmlns="">
                  <a:gradFill rotWithShape="0">
                    <a:gsLst>
                      <a:gs pos="0">
                        <a:srgbClr val="0066FF">
                          <a:gamma/>
                          <a:shade val="40000"/>
                          <a:invGamma/>
                        </a:srgbClr>
                      </a:gs>
                      <a:gs pos="50000">
                        <a:srgbClr val="0066FF"/>
                      </a:gs>
                      <a:gs pos="100000">
                        <a:srgbClr val="0066FF">
                          <a:gamma/>
                          <a:shade val="40000"/>
                          <a:invGamma/>
                        </a:srgbClr>
                      </a:gs>
                    </a:gsLst>
                    <a:lin ang="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45791" dir="3378596" algn="ctr" rotWithShape="0">
                      <a:schemeClr val="bg2"/>
                    </a:outerShdw>
                  </a:effectLst>
                </a14:hiddenEffects>
              </a:ext>
            </a:extLst>
          </p:spPr>
        </p:pic>
        <p:pic>
          <p:nvPicPr>
            <p:cNvPr id="524301" name="Picture 13" descr="D:\ComponentPresentation\Component Presentations on lap-nkala-in\Images For DOO Presentation\Activity-5.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56" y="1956"/>
              <a:ext cx="744" cy="876"/>
            </a:xfrm>
            <a:prstGeom prst="rect">
              <a:avLst/>
            </a:prstGeom>
            <a:noFill/>
            <a:extLst>
              <a:ext uri="{909E8E84-426E-40DD-AFC4-6F175D3DCCD1}">
                <a14:hiddenFill xmlns:a14="http://schemas.microsoft.com/office/drawing/2010/main" xmlns="">
                  <a:solidFill>
                    <a:srgbClr val="FFFFFF"/>
                  </a:solidFill>
                </a14:hiddenFill>
              </a:ext>
            </a:extLst>
          </p:spPr>
        </p:pic>
        <p:pic>
          <p:nvPicPr>
            <p:cNvPr id="524302" name="Picture 14" descr="D:\ComponentPresentation\Component Presentations on lap-nkala-in\Images For DOO Presentation\Activity-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16" y="1968"/>
              <a:ext cx="792" cy="864"/>
            </a:xfrm>
            <a:prstGeom prst="rect">
              <a:avLst/>
            </a:prstGeom>
            <a:noFill/>
            <a:extLst>
              <a:ext uri="{909E8E84-426E-40DD-AFC4-6F175D3DCCD1}">
                <a14:hiddenFill xmlns:a14="http://schemas.microsoft.com/office/drawing/2010/main" xmlns="">
                  <a:solidFill>
                    <a:srgbClr val="FFFFFF"/>
                  </a:solidFill>
                </a14:hiddenFill>
              </a:ext>
            </a:extLst>
          </p:spPr>
        </p:pic>
        <p:pic>
          <p:nvPicPr>
            <p:cNvPr id="524303" name="Picture 15" descr="D:\ComponentPresentation\Component Presentations on lap-nkala-in\Images For DOO Presentation\images.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24" y="1968"/>
              <a:ext cx="734" cy="86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24304" name="Rectangle 16"/>
          <p:cNvSpPr>
            <a:spLocks noChangeArrowheads="1"/>
          </p:cNvSpPr>
          <p:nvPr/>
        </p:nvSpPr>
        <p:spPr bwMode="blackWhite">
          <a:xfrm>
            <a:off x="571500" y="1632230"/>
            <a:ext cx="7586663" cy="731838"/>
          </a:xfrm>
          <a:prstGeom prst="rect">
            <a:avLst/>
          </a:prstGeom>
          <a:gradFill rotWithShape="1">
            <a:gsLst>
              <a:gs pos="0">
                <a:srgbClr val="DDDDDD"/>
              </a:gs>
              <a:gs pos="100000">
                <a:srgbClr val="DDDDDD">
                  <a:gamma/>
                  <a:tint val="0"/>
                  <a:invGamma/>
                  <a:alpha val="0"/>
                </a:srgbClr>
              </a:gs>
            </a:gsLst>
            <a:lin ang="0" scaled="1"/>
          </a:gradFill>
          <a:ln>
            <a:noFill/>
          </a:ln>
          <a:effectLst/>
          <a:extLst>
            <a:ext uri="{91240B29-F687-4F45-9708-019B960494DF}">
              <a14:hiddenLine xmlns:a14="http://schemas.microsoft.com/office/drawing/2010/main" xmlns="" w="952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endParaRPr lang="nl-NL"/>
          </a:p>
        </p:txBody>
      </p:sp>
      <p:sp>
        <p:nvSpPr>
          <p:cNvPr id="524305" name="Rectangle 17"/>
          <p:cNvSpPr>
            <a:spLocks noChangeArrowheads="1"/>
          </p:cNvSpPr>
          <p:nvPr/>
        </p:nvSpPr>
        <p:spPr bwMode="auto">
          <a:xfrm>
            <a:off x="1951038" y="1906868"/>
            <a:ext cx="61245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90000"/>
              </a:lnSpc>
              <a:spcBef>
                <a:spcPct val="40000"/>
              </a:spcBef>
              <a:buClr>
                <a:schemeClr val="tx1"/>
              </a:buClr>
              <a:buSzPct val="115000"/>
            </a:pPr>
            <a:endParaRPr lang="nl-NL" sz="2000">
              <a:cs typeface="Arial" pitchFamily="34" charset="0"/>
            </a:endParaRPr>
          </a:p>
        </p:txBody>
      </p:sp>
      <p:grpSp>
        <p:nvGrpSpPr>
          <p:cNvPr id="524306" name="Group 18"/>
          <p:cNvGrpSpPr>
            <a:grpSpLocks/>
          </p:cNvGrpSpPr>
          <p:nvPr/>
        </p:nvGrpSpPr>
        <p:grpSpPr bwMode="auto">
          <a:xfrm>
            <a:off x="495300" y="1632230"/>
            <a:ext cx="1600200" cy="990600"/>
            <a:chOff x="277" y="2979"/>
            <a:chExt cx="2092" cy="1224"/>
          </a:xfrm>
        </p:grpSpPr>
        <p:pic>
          <p:nvPicPr>
            <p:cNvPr id="524307" name="Picture 19" descr="D:\Temp\Image6.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77" y="2979"/>
              <a:ext cx="1108" cy="831"/>
            </a:xfrm>
            <a:prstGeom prst="rect">
              <a:avLst/>
            </a:prstGeom>
            <a:noFill/>
            <a:ln w="1905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pic>
          <p:nvPicPr>
            <p:cNvPr id="524308" name="Picture 20" descr="C:\Documents and Settings\wywong\My Documents\PandL.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r="-169" b="47545"/>
            <a:stretch>
              <a:fillRect/>
            </a:stretch>
          </p:blipFill>
          <p:spPr bwMode="auto">
            <a:xfrm>
              <a:off x="770" y="3176"/>
              <a:ext cx="1106" cy="830"/>
            </a:xfrm>
            <a:prstGeom prst="rect">
              <a:avLst/>
            </a:prstGeom>
            <a:noFill/>
            <a:ln w="1905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pic>
          <p:nvPicPr>
            <p:cNvPr id="524309" name="Picture 21" descr="D:\Temp\Image6.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261" y="3372"/>
              <a:ext cx="1108" cy="831"/>
            </a:xfrm>
            <a:prstGeom prst="rect">
              <a:avLst/>
            </a:prstGeom>
            <a:noFill/>
            <a:ln w="1905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524310" name="Text Box 22"/>
          <p:cNvSpPr txBox="1">
            <a:spLocks noChangeArrowheads="1"/>
          </p:cNvSpPr>
          <p:nvPr/>
        </p:nvSpPr>
        <p:spPr bwMode="auto">
          <a:xfrm>
            <a:off x="2171700" y="1821143"/>
            <a:ext cx="61499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defTabSz="228600">
              <a:spcBef>
                <a:spcPct val="0"/>
              </a:spcBef>
              <a:defRPr sz="2400">
                <a:solidFill>
                  <a:schemeClr val="tx1"/>
                </a:solidFill>
                <a:latin typeface="Times New Roman" pitchFamily="18" charset="0"/>
              </a:defRPr>
            </a:lvl1pPr>
            <a:lvl2pPr marL="228600" defTabSz="228600">
              <a:spcBef>
                <a:spcPct val="0"/>
              </a:spcBef>
              <a:defRPr sz="2400">
                <a:solidFill>
                  <a:schemeClr val="tx1"/>
                </a:solidFill>
                <a:latin typeface="Times New Roman" pitchFamily="18" charset="0"/>
              </a:defRPr>
            </a:lvl2pPr>
            <a:lvl3pPr marL="457200" defTabSz="228600">
              <a:spcBef>
                <a:spcPct val="0"/>
              </a:spcBef>
              <a:defRPr sz="2400">
                <a:solidFill>
                  <a:schemeClr val="tx1"/>
                </a:solidFill>
                <a:latin typeface="Times New Roman" pitchFamily="18" charset="0"/>
              </a:defRPr>
            </a:lvl3pPr>
            <a:lvl4pPr marL="685800" defTabSz="228600">
              <a:spcBef>
                <a:spcPct val="0"/>
              </a:spcBef>
              <a:defRPr sz="2400">
                <a:solidFill>
                  <a:schemeClr val="tx1"/>
                </a:solidFill>
                <a:latin typeface="Times New Roman" pitchFamily="18" charset="0"/>
              </a:defRPr>
            </a:lvl4pPr>
            <a:lvl5pPr marL="914400" defTabSz="228600">
              <a:spcBef>
                <a:spcPct val="0"/>
              </a:spcBef>
              <a:defRPr sz="2400">
                <a:solidFill>
                  <a:schemeClr val="tx1"/>
                </a:solidFill>
                <a:latin typeface="Times New Roman" pitchFamily="18" charset="0"/>
              </a:defRPr>
            </a:lvl5pPr>
            <a:lvl6pPr marL="1371600" defTabSz="228600" fontAlgn="base">
              <a:spcBef>
                <a:spcPct val="0"/>
              </a:spcBef>
              <a:spcAft>
                <a:spcPct val="0"/>
              </a:spcAft>
              <a:defRPr sz="2400">
                <a:solidFill>
                  <a:schemeClr val="tx1"/>
                </a:solidFill>
                <a:latin typeface="Times New Roman" pitchFamily="18" charset="0"/>
              </a:defRPr>
            </a:lvl6pPr>
            <a:lvl7pPr marL="1828800" defTabSz="228600" fontAlgn="base">
              <a:spcBef>
                <a:spcPct val="0"/>
              </a:spcBef>
              <a:spcAft>
                <a:spcPct val="0"/>
              </a:spcAft>
              <a:defRPr sz="2400">
                <a:solidFill>
                  <a:schemeClr val="tx1"/>
                </a:solidFill>
                <a:latin typeface="Times New Roman" pitchFamily="18" charset="0"/>
              </a:defRPr>
            </a:lvl7pPr>
            <a:lvl8pPr marL="2286000" defTabSz="228600" fontAlgn="base">
              <a:spcBef>
                <a:spcPct val="0"/>
              </a:spcBef>
              <a:spcAft>
                <a:spcPct val="0"/>
              </a:spcAft>
              <a:defRPr sz="2400">
                <a:solidFill>
                  <a:schemeClr val="tx1"/>
                </a:solidFill>
                <a:latin typeface="Times New Roman" pitchFamily="18" charset="0"/>
              </a:defRPr>
            </a:lvl8pPr>
            <a:lvl9pPr marL="2743200" defTabSz="228600" fontAlgn="base">
              <a:spcBef>
                <a:spcPct val="0"/>
              </a:spcBef>
              <a:spcAft>
                <a:spcPct val="0"/>
              </a:spcAft>
              <a:defRPr sz="2400">
                <a:solidFill>
                  <a:schemeClr val="tx1"/>
                </a:solidFill>
                <a:latin typeface="Times New Roman" pitchFamily="18" charset="0"/>
              </a:defRPr>
            </a:lvl9pPr>
          </a:lstStyle>
          <a:p>
            <a:pPr>
              <a:spcBef>
                <a:spcPct val="20000"/>
              </a:spcBef>
            </a:pPr>
            <a:r>
              <a:rPr lang="en-US" sz="1800">
                <a:latin typeface="Arial" pitchFamily="34" charset="0"/>
              </a:rPr>
              <a:t>User interface to manage orders</a:t>
            </a:r>
          </a:p>
        </p:txBody>
      </p:sp>
      <p:sp>
        <p:nvSpPr>
          <p:cNvPr id="524312" name="Rectangle 24"/>
          <p:cNvSpPr>
            <a:spLocks noChangeArrowheads="1"/>
          </p:cNvSpPr>
          <p:nvPr/>
        </p:nvSpPr>
        <p:spPr bwMode="auto">
          <a:xfrm>
            <a:off x="495300" y="3003830"/>
            <a:ext cx="8153400" cy="1981200"/>
          </a:xfrm>
          <a:prstGeom prst="rect">
            <a:avLst/>
          </a:prstGeom>
          <a:noFill/>
          <a:ln w="1905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sp>
        <p:nvSpPr>
          <p:cNvPr id="524313" name="Rectangle 25"/>
          <p:cNvSpPr>
            <a:spLocks noChangeArrowheads="1"/>
          </p:cNvSpPr>
          <p:nvPr/>
        </p:nvSpPr>
        <p:spPr bwMode="black">
          <a:xfrm>
            <a:off x="5943600" y="754063"/>
            <a:ext cx="163353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92075" tIns="46038" rIns="92075" bIns="46038">
            <a:spAutoFit/>
          </a:bodyPr>
          <a:lstStyle/>
          <a:p>
            <a:pPr marL="171450" indent="-171450">
              <a:spcBef>
                <a:spcPct val="10000"/>
              </a:spcBef>
              <a:buClr>
                <a:schemeClr val="accent1"/>
              </a:buClr>
              <a:buSzPct val="115000"/>
              <a:buFontTx/>
              <a:buChar char="•"/>
            </a:pPr>
            <a:endParaRPr lang="nl-NL" sz="1400"/>
          </a:p>
        </p:txBody>
      </p:sp>
      <p:pic>
        <p:nvPicPr>
          <p:cNvPr id="524314" name="Picture 26" descr="administration.gif                                             00013900Mac HD                         B90A631B:"/>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95300" y="2546630"/>
            <a:ext cx="415925" cy="333375"/>
          </a:xfrm>
          <a:prstGeom prst="rect">
            <a:avLst/>
          </a:prstGeom>
          <a:noFill/>
          <a:extLst>
            <a:ext uri="{909E8E84-426E-40DD-AFC4-6F175D3DCCD1}">
              <a14:hiddenFill xmlns:a14="http://schemas.microsoft.com/office/drawing/2010/main" xmlns="">
                <a:solidFill>
                  <a:srgbClr val="000000"/>
                </a:solidFill>
              </a14:hiddenFill>
            </a:ext>
          </a:extLst>
        </p:spPr>
      </p:pic>
      <p:sp>
        <p:nvSpPr>
          <p:cNvPr id="27" name="Title 1"/>
          <p:cNvSpPr>
            <a:spLocks noGrp="1"/>
          </p:cNvSpPr>
          <p:nvPr>
            <p:ph type="title"/>
          </p:nvPr>
        </p:nvSpPr>
        <p:spPr>
          <a:xfrm>
            <a:off x="407730" y="347311"/>
            <a:ext cx="8295054" cy="293607"/>
          </a:xfrm>
        </p:spPr>
        <p:txBody>
          <a:bodyPr/>
          <a:lstStyle/>
          <a:p>
            <a:r>
              <a:rPr lang="en-US" sz="2000" dirty="0"/>
              <a:t>DOO </a:t>
            </a:r>
            <a:r>
              <a:rPr lang="en-US" sz="2000" dirty="0" smtClean="0"/>
              <a:t>Workbench </a:t>
            </a:r>
            <a:r>
              <a:rPr lang="en-US" sz="2000" dirty="0" smtClean="0"/>
              <a:t>– Dashboards </a:t>
            </a:r>
            <a:r>
              <a:rPr lang="en-US" sz="2000" dirty="0" smtClean="0"/>
              <a:t>to only </a:t>
            </a:r>
            <a:r>
              <a:rPr lang="en-US" sz="2000" dirty="0"/>
              <a:t>manage by </a:t>
            </a:r>
            <a:r>
              <a:rPr lang="en-US" sz="2000" dirty="0" smtClean="0"/>
              <a:t>Exception, saving considerable amount of time....</a:t>
            </a:r>
            <a:endParaRPr lang="nl-NL" sz="2000" dirty="0"/>
          </a:p>
        </p:txBody>
      </p:sp>
    </p:spTree>
    <p:extLst>
      <p:ext uri="{BB962C8B-B14F-4D97-AF65-F5344CB8AC3E}">
        <p14:creationId xmlns:p14="http://schemas.microsoft.com/office/powerpoint/2010/main" xmlns="" val="27131524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0"/>
          <p:cNvGrpSpPr>
            <a:grpSpLocks/>
          </p:cNvGrpSpPr>
          <p:nvPr/>
        </p:nvGrpSpPr>
        <p:grpSpPr bwMode="auto">
          <a:xfrm>
            <a:off x="4283968" y="5083966"/>
            <a:ext cx="212725" cy="212725"/>
            <a:chOff x="2332" y="2013"/>
            <a:chExt cx="134" cy="134"/>
          </a:xfrm>
        </p:grpSpPr>
        <p:sp>
          <p:nvSpPr>
            <p:cNvPr id="18" name="Oval 51"/>
            <p:cNvSpPr>
              <a:spLocks noChangeArrowheads="1"/>
            </p:cNvSpPr>
            <p:nvPr/>
          </p:nvSpPr>
          <p:spPr bwMode="gray">
            <a:xfrm>
              <a:off x="2332" y="2013"/>
              <a:ext cx="134" cy="134"/>
            </a:xfrm>
            <a:prstGeom prst="ellipse">
              <a:avLst/>
            </a:prstGeom>
            <a:noFill/>
            <a:ln w="19050">
              <a:solidFill>
                <a:srgbClr val="7F7F7F"/>
              </a:solidFill>
              <a:round/>
              <a:headEnd/>
              <a:tailEnd/>
            </a:ln>
          </p:spPr>
          <p:txBody>
            <a:bodyPr wrap="none" anchor="ctr"/>
            <a:lstStyle/>
            <a:p>
              <a:endParaRPr lang="en-US" sz="1600"/>
            </a:p>
          </p:txBody>
        </p:sp>
        <p:sp>
          <p:nvSpPr>
            <p:cNvPr id="19" name="AutoShape 52"/>
            <p:cNvSpPr>
              <a:spLocks noChangeArrowheads="1"/>
            </p:cNvSpPr>
            <p:nvPr/>
          </p:nvSpPr>
          <p:spPr bwMode="gray">
            <a:xfrm rot="5400000">
              <a:off x="2368" y="2034"/>
              <a:ext cx="86" cy="87"/>
            </a:xfrm>
            <a:prstGeom prst="triangle">
              <a:avLst>
                <a:gd name="adj" fmla="val 50458"/>
              </a:avLst>
            </a:prstGeom>
            <a:solidFill>
              <a:srgbClr val="7F7F7F"/>
            </a:solidFill>
            <a:ln w="19050">
              <a:noFill/>
              <a:miter lim="800000"/>
              <a:headEnd/>
              <a:tailEnd/>
            </a:ln>
          </p:spPr>
          <p:txBody>
            <a:bodyPr rot="10800000" vert="eaVert" wrap="none" anchor="ctr"/>
            <a:lstStyle/>
            <a:p>
              <a:pPr eaLnBrk="0" hangingPunct="0">
                <a:lnSpc>
                  <a:spcPct val="100000"/>
                </a:lnSpc>
                <a:spcBef>
                  <a:spcPct val="0"/>
                </a:spcBef>
                <a:buClrTx/>
              </a:pPr>
              <a:endParaRPr lang="en-US" sz="1600" b="0">
                <a:solidFill>
                  <a:schemeClr val="bg2"/>
                </a:solidFill>
                <a:latin typeface="Times" pitchFamily="-108" charset="0"/>
              </a:endParaRPr>
            </a:p>
          </p:txBody>
        </p:sp>
      </p:grpSp>
      <p:sp>
        <p:nvSpPr>
          <p:cNvPr id="20" name="Rectangle 53"/>
          <p:cNvSpPr>
            <a:spLocks noChangeArrowheads="1"/>
          </p:cNvSpPr>
          <p:nvPr/>
        </p:nvSpPr>
        <p:spPr bwMode="gray">
          <a:xfrm>
            <a:off x="396875" y="1632439"/>
            <a:ext cx="3682756" cy="4579164"/>
          </a:xfrm>
          <a:prstGeom prst="rect">
            <a:avLst/>
          </a:prstGeom>
          <a:solidFill>
            <a:schemeClr val="bg1"/>
          </a:solidFill>
          <a:ln w="9525">
            <a:solidFill>
              <a:schemeClr val="tx1"/>
            </a:solidFill>
            <a:miter lim="800000"/>
            <a:headEnd/>
            <a:tailEnd/>
          </a:ln>
          <a:effectLst/>
        </p:spPr>
        <p:txBody>
          <a:bodyPr/>
          <a:lstStyle/>
          <a:p>
            <a:r>
              <a:rPr lang="en-US" altLang="ja-JP" sz="1400" b="1" dirty="0"/>
              <a:t>Improved Customer Satisfaction</a:t>
            </a:r>
          </a:p>
          <a:p>
            <a:pPr marL="285750" indent="-285750">
              <a:lnSpc>
                <a:spcPct val="150000"/>
              </a:lnSpc>
              <a:buFont typeface="Arial" pitchFamily="34" charset="0"/>
              <a:buChar char="•"/>
            </a:pPr>
            <a:r>
              <a:rPr lang="en-US" altLang="ja-JP" sz="1400" dirty="0"/>
              <a:t>More accurate order promising</a:t>
            </a:r>
          </a:p>
          <a:p>
            <a:pPr marL="285750" indent="-285750">
              <a:lnSpc>
                <a:spcPct val="150000"/>
              </a:lnSpc>
              <a:buFont typeface="Arial" pitchFamily="34" charset="0"/>
              <a:buChar char="•"/>
            </a:pPr>
            <a:r>
              <a:rPr lang="en-US" altLang="ja-JP" sz="1400" dirty="0"/>
              <a:t>Faster exception response</a:t>
            </a:r>
          </a:p>
          <a:p>
            <a:pPr marL="285750" indent="-285750">
              <a:lnSpc>
                <a:spcPct val="150000"/>
              </a:lnSpc>
              <a:buFont typeface="Arial" pitchFamily="34" charset="0"/>
              <a:buChar char="•"/>
            </a:pPr>
            <a:r>
              <a:rPr lang="en-US" altLang="ja-JP" sz="1400" dirty="0"/>
              <a:t>More immediate response to status inquires</a:t>
            </a:r>
          </a:p>
          <a:p>
            <a:endParaRPr lang="en-US" altLang="ja-JP" sz="1400" b="1" dirty="0"/>
          </a:p>
          <a:p>
            <a:r>
              <a:rPr lang="en-US" altLang="ja-JP" sz="1400" b="1" dirty="0"/>
              <a:t>Faster time to Revenue for the Business</a:t>
            </a:r>
          </a:p>
          <a:p>
            <a:pPr marL="285750" indent="-285750">
              <a:lnSpc>
                <a:spcPct val="150000"/>
              </a:lnSpc>
              <a:buFont typeface="Arial" pitchFamily="34" charset="0"/>
              <a:buChar char="•"/>
            </a:pPr>
            <a:r>
              <a:rPr lang="en-US" altLang="ja-JP" sz="1400" dirty="0"/>
              <a:t>Reduce fulfillment time</a:t>
            </a:r>
          </a:p>
          <a:p>
            <a:pPr marL="285750" indent="-285750">
              <a:lnSpc>
                <a:spcPct val="150000"/>
              </a:lnSpc>
              <a:buFont typeface="Arial" pitchFamily="34" charset="0"/>
              <a:buChar char="•"/>
            </a:pPr>
            <a:r>
              <a:rPr lang="en-US" altLang="ja-JP" sz="1400" dirty="0"/>
              <a:t>Faster time to market for product</a:t>
            </a:r>
          </a:p>
          <a:p>
            <a:pPr marL="285750" indent="-285750">
              <a:lnSpc>
                <a:spcPct val="150000"/>
              </a:lnSpc>
              <a:buFont typeface="Arial" pitchFamily="34" charset="0"/>
              <a:buChar char="•"/>
            </a:pPr>
            <a:r>
              <a:rPr lang="en-US" altLang="ja-JP" sz="1400" dirty="0"/>
              <a:t>Optimize fulfillment priorities</a:t>
            </a:r>
          </a:p>
          <a:p>
            <a:endParaRPr lang="en-US" altLang="ja-JP" sz="1400" b="1" dirty="0"/>
          </a:p>
          <a:p>
            <a:r>
              <a:rPr lang="en-US" altLang="ja-JP" sz="1400" b="1" dirty="0"/>
              <a:t>Lower Cost of Ownership for IT</a:t>
            </a:r>
          </a:p>
          <a:p>
            <a:pPr marL="285750" indent="-285750">
              <a:lnSpc>
                <a:spcPct val="150000"/>
              </a:lnSpc>
              <a:buFont typeface="Arial" pitchFamily="34" charset="0"/>
              <a:buChar char="•"/>
            </a:pPr>
            <a:r>
              <a:rPr lang="en-US" sz="1400" dirty="0"/>
              <a:t>Increased architectural flexibility</a:t>
            </a:r>
          </a:p>
          <a:p>
            <a:pPr marL="285750" indent="-285750">
              <a:lnSpc>
                <a:spcPct val="150000"/>
              </a:lnSpc>
              <a:buFont typeface="Arial" pitchFamily="34" charset="0"/>
              <a:buChar char="•"/>
            </a:pPr>
            <a:r>
              <a:rPr lang="en-US" altLang="ja-JP" sz="1400" dirty="0"/>
              <a:t>Decrease in legacy code footprint</a:t>
            </a:r>
          </a:p>
          <a:p>
            <a:pPr marL="285750" indent="-285750">
              <a:lnSpc>
                <a:spcPct val="150000"/>
              </a:lnSpc>
              <a:buFont typeface="Arial" pitchFamily="34" charset="0"/>
              <a:buChar char="•"/>
            </a:pPr>
            <a:r>
              <a:rPr lang="en-US" altLang="ja-JP" sz="1400" dirty="0"/>
              <a:t>Transferrable IT skills</a:t>
            </a:r>
          </a:p>
          <a:p>
            <a:pPr marL="285750" indent="-285750">
              <a:buFont typeface="Arial" pitchFamily="34" charset="0"/>
              <a:buChar char="•"/>
            </a:pPr>
            <a:endParaRPr lang="en-US" sz="1400" dirty="0"/>
          </a:p>
        </p:txBody>
      </p:sp>
      <p:sp>
        <p:nvSpPr>
          <p:cNvPr id="21" name="Rectangle 54"/>
          <p:cNvSpPr>
            <a:spLocks noChangeArrowheads="1"/>
          </p:cNvSpPr>
          <p:nvPr/>
        </p:nvSpPr>
        <p:spPr bwMode="gray">
          <a:xfrm>
            <a:off x="396875" y="1145074"/>
            <a:ext cx="3682756" cy="499085"/>
          </a:xfrm>
          <a:prstGeom prst="rect">
            <a:avLst/>
          </a:prstGeom>
          <a:solidFill>
            <a:schemeClr val="tx2"/>
          </a:solidFill>
          <a:ln w="12700">
            <a:solidFill>
              <a:schemeClr val="accent1"/>
            </a:solidFill>
            <a:miter lim="800000"/>
            <a:headEnd/>
            <a:tailEnd/>
          </a:ln>
          <a:effectLst/>
        </p:spPr>
        <p:txBody>
          <a:bodyPr lIns="91432" tIns="91432" rIns="45716" bIns="45716" anchor="ctr"/>
          <a:lstStyle/>
          <a:p>
            <a:pPr algn="ctr">
              <a:spcBef>
                <a:spcPts val="0"/>
              </a:spcBef>
              <a:buClrTx/>
              <a:defRPr/>
            </a:pPr>
            <a:r>
              <a:rPr lang="en-US" sz="1800" b="1" dirty="0" smtClean="0">
                <a:solidFill>
                  <a:schemeClr val="bg1"/>
                </a:solidFill>
              </a:rPr>
              <a:t>Benefits</a:t>
            </a:r>
            <a:endParaRPr lang="en-US" sz="1800" b="1" dirty="0"/>
          </a:p>
        </p:txBody>
      </p:sp>
      <p:grpSp>
        <p:nvGrpSpPr>
          <p:cNvPr id="22" name="Group 50"/>
          <p:cNvGrpSpPr>
            <a:grpSpLocks/>
          </p:cNvGrpSpPr>
          <p:nvPr/>
        </p:nvGrpSpPr>
        <p:grpSpPr bwMode="auto">
          <a:xfrm>
            <a:off x="4283968" y="3668224"/>
            <a:ext cx="212725" cy="212725"/>
            <a:chOff x="2332" y="2013"/>
            <a:chExt cx="134" cy="134"/>
          </a:xfrm>
        </p:grpSpPr>
        <p:sp>
          <p:nvSpPr>
            <p:cNvPr id="23" name="Oval 51"/>
            <p:cNvSpPr>
              <a:spLocks noChangeArrowheads="1"/>
            </p:cNvSpPr>
            <p:nvPr/>
          </p:nvSpPr>
          <p:spPr bwMode="gray">
            <a:xfrm>
              <a:off x="2332" y="2013"/>
              <a:ext cx="134" cy="134"/>
            </a:xfrm>
            <a:prstGeom prst="ellipse">
              <a:avLst/>
            </a:prstGeom>
            <a:noFill/>
            <a:ln w="19050">
              <a:solidFill>
                <a:srgbClr val="7F7F7F"/>
              </a:solidFill>
              <a:round/>
              <a:headEnd/>
              <a:tailEnd/>
            </a:ln>
          </p:spPr>
          <p:txBody>
            <a:bodyPr wrap="none" anchor="ctr"/>
            <a:lstStyle/>
            <a:p>
              <a:endParaRPr lang="en-US" sz="1600"/>
            </a:p>
          </p:txBody>
        </p:sp>
        <p:sp>
          <p:nvSpPr>
            <p:cNvPr id="24" name="AutoShape 52"/>
            <p:cNvSpPr>
              <a:spLocks noChangeArrowheads="1"/>
            </p:cNvSpPr>
            <p:nvPr/>
          </p:nvSpPr>
          <p:spPr bwMode="gray">
            <a:xfrm rot="5400000">
              <a:off x="2368" y="2034"/>
              <a:ext cx="86" cy="87"/>
            </a:xfrm>
            <a:prstGeom prst="triangle">
              <a:avLst>
                <a:gd name="adj" fmla="val 50458"/>
              </a:avLst>
            </a:prstGeom>
            <a:solidFill>
              <a:srgbClr val="7F7F7F"/>
            </a:solidFill>
            <a:ln w="19050">
              <a:noFill/>
              <a:miter lim="800000"/>
              <a:headEnd/>
              <a:tailEnd/>
            </a:ln>
          </p:spPr>
          <p:txBody>
            <a:bodyPr rot="10800000" vert="eaVert" wrap="none" anchor="ctr"/>
            <a:lstStyle/>
            <a:p>
              <a:pPr eaLnBrk="0" hangingPunct="0">
                <a:lnSpc>
                  <a:spcPct val="100000"/>
                </a:lnSpc>
                <a:spcBef>
                  <a:spcPct val="0"/>
                </a:spcBef>
                <a:buClrTx/>
              </a:pPr>
              <a:endParaRPr lang="en-US" sz="1600" b="0">
                <a:solidFill>
                  <a:schemeClr val="bg2"/>
                </a:solidFill>
                <a:latin typeface="Times" pitchFamily="-108" charset="0"/>
              </a:endParaRPr>
            </a:p>
          </p:txBody>
        </p:sp>
      </p:grpSp>
      <p:grpSp>
        <p:nvGrpSpPr>
          <p:cNvPr id="25" name="Group 50"/>
          <p:cNvGrpSpPr>
            <a:grpSpLocks/>
          </p:cNvGrpSpPr>
          <p:nvPr/>
        </p:nvGrpSpPr>
        <p:grpSpPr bwMode="auto">
          <a:xfrm>
            <a:off x="4283968" y="2187296"/>
            <a:ext cx="212725" cy="212725"/>
            <a:chOff x="2332" y="2013"/>
            <a:chExt cx="134" cy="134"/>
          </a:xfrm>
        </p:grpSpPr>
        <p:sp>
          <p:nvSpPr>
            <p:cNvPr id="26" name="Oval 51"/>
            <p:cNvSpPr>
              <a:spLocks noChangeArrowheads="1"/>
            </p:cNvSpPr>
            <p:nvPr/>
          </p:nvSpPr>
          <p:spPr bwMode="gray">
            <a:xfrm>
              <a:off x="2332" y="2013"/>
              <a:ext cx="134" cy="134"/>
            </a:xfrm>
            <a:prstGeom prst="ellipse">
              <a:avLst/>
            </a:prstGeom>
            <a:noFill/>
            <a:ln w="19050">
              <a:solidFill>
                <a:srgbClr val="7F7F7F"/>
              </a:solidFill>
              <a:round/>
              <a:headEnd/>
              <a:tailEnd/>
            </a:ln>
          </p:spPr>
          <p:txBody>
            <a:bodyPr wrap="none" anchor="ctr"/>
            <a:lstStyle/>
            <a:p>
              <a:endParaRPr lang="en-US" sz="1600"/>
            </a:p>
          </p:txBody>
        </p:sp>
        <p:sp>
          <p:nvSpPr>
            <p:cNvPr id="27" name="AutoShape 52"/>
            <p:cNvSpPr>
              <a:spLocks noChangeArrowheads="1"/>
            </p:cNvSpPr>
            <p:nvPr/>
          </p:nvSpPr>
          <p:spPr bwMode="gray">
            <a:xfrm rot="5400000">
              <a:off x="2368" y="2034"/>
              <a:ext cx="86" cy="87"/>
            </a:xfrm>
            <a:prstGeom prst="triangle">
              <a:avLst>
                <a:gd name="adj" fmla="val 50458"/>
              </a:avLst>
            </a:prstGeom>
            <a:solidFill>
              <a:srgbClr val="7F7F7F"/>
            </a:solidFill>
            <a:ln w="19050">
              <a:noFill/>
              <a:miter lim="800000"/>
              <a:headEnd/>
              <a:tailEnd/>
            </a:ln>
          </p:spPr>
          <p:txBody>
            <a:bodyPr rot="10800000" vert="eaVert" wrap="none" anchor="ctr"/>
            <a:lstStyle/>
            <a:p>
              <a:pPr eaLnBrk="0" hangingPunct="0">
                <a:lnSpc>
                  <a:spcPct val="100000"/>
                </a:lnSpc>
                <a:spcBef>
                  <a:spcPct val="0"/>
                </a:spcBef>
                <a:buClrTx/>
              </a:pPr>
              <a:endParaRPr lang="en-US" sz="1600" b="0">
                <a:solidFill>
                  <a:schemeClr val="bg2"/>
                </a:solidFill>
                <a:latin typeface="Times" pitchFamily="-108" charset="0"/>
              </a:endParaRPr>
            </a:p>
          </p:txBody>
        </p:sp>
      </p:grpSp>
      <p:sp>
        <p:nvSpPr>
          <p:cNvPr id="28" name="Rectangle 53"/>
          <p:cNvSpPr>
            <a:spLocks noChangeArrowheads="1"/>
          </p:cNvSpPr>
          <p:nvPr/>
        </p:nvSpPr>
        <p:spPr bwMode="gray">
          <a:xfrm>
            <a:off x="4788024" y="1644160"/>
            <a:ext cx="3959101" cy="4567442"/>
          </a:xfrm>
          <a:prstGeom prst="rect">
            <a:avLst/>
          </a:prstGeom>
          <a:solidFill>
            <a:schemeClr val="bg1"/>
          </a:solidFill>
          <a:ln w="9525">
            <a:solidFill>
              <a:schemeClr val="tx1"/>
            </a:solidFill>
            <a:miter lim="800000"/>
            <a:headEnd/>
            <a:tailEnd/>
          </a:ln>
          <a:effectLst/>
        </p:spPr>
        <p:txBody>
          <a:bodyPr/>
          <a:lstStyle/>
          <a:p>
            <a:pPr marL="285750" indent="-285750">
              <a:spcBef>
                <a:spcPts val="300"/>
              </a:spcBef>
              <a:buFont typeface="Arial" pitchFamily="34" charset="0"/>
              <a:buChar char="•"/>
            </a:pPr>
            <a:endParaRPr lang="en-US" altLang="ja-JP" sz="1400" dirty="0" smtClean="0"/>
          </a:p>
          <a:p>
            <a:pPr marL="285750" indent="-285750">
              <a:spcBef>
                <a:spcPts val="300"/>
              </a:spcBef>
              <a:buFont typeface="Arial" pitchFamily="34" charset="0"/>
              <a:buChar char="•"/>
            </a:pPr>
            <a:r>
              <a:rPr lang="en-US" altLang="ja-JP" sz="1400" dirty="0" smtClean="0"/>
              <a:t>Global </a:t>
            </a:r>
            <a:r>
              <a:rPr lang="en-US" altLang="ja-JP" sz="1400" dirty="0"/>
              <a:t>view of supply</a:t>
            </a:r>
          </a:p>
          <a:p>
            <a:pPr marL="285750" indent="-285750">
              <a:spcBef>
                <a:spcPts val="300"/>
              </a:spcBef>
              <a:buFont typeface="Arial" pitchFamily="34" charset="0"/>
              <a:buChar char="•"/>
            </a:pPr>
            <a:r>
              <a:rPr lang="en-US" altLang="ja-JP" sz="1400" dirty="0"/>
              <a:t>Centralized, proactive exception monitoring and resolution</a:t>
            </a:r>
          </a:p>
          <a:p>
            <a:pPr marL="285750" indent="-285750">
              <a:spcBef>
                <a:spcPts val="300"/>
              </a:spcBef>
              <a:buFont typeface="Arial" pitchFamily="34" charset="0"/>
              <a:buChar char="•"/>
            </a:pPr>
            <a:r>
              <a:rPr lang="en-US" altLang="ja-JP" sz="1400" dirty="0"/>
              <a:t>A single, consolidated view of order status</a:t>
            </a:r>
          </a:p>
          <a:p>
            <a:pPr>
              <a:spcBef>
                <a:spcPts val="300"/>
              </a:spcBef>
            </a:pPr>
            <a:endParaRPr lang="en-US" altLang="ja-JP" sz="1400" dirty="0"/>
          </a:p>
          <a:p>
            <a:pPr marL="285750" indent="-285750">
              <a:spcBef>
                <a:spcPts val="300"/>
              </a:spcBef>
              <a:buFont typeface="Arial" pitchFamily="34" charset="0"/>
              <a:buChar char="•"/>
            </a:pPr>
            <a:r>
              <a:rPr lang="en-US" altLang="ja-JP" sz="1400" dirty="0"/>
              <a:t>Consistent business process definition and execution </a:t>
            </a:r>
          </a:p>
          <a:p>
            <a:pPr marL="285750" indent="-285750">
              <a:spcBef>
                <a:spcPts val="300"/>
              </a:spcBef>
              <a:buFont typeface="Arial" pitchFamily="34" charset="0"/>
              <a:buChar char="•"/>
            </a:pPr>
            <a:r>
              <a:rPr lang="en-US" altLang="ja-JP" sz="1400" dirty="0"/>
              <a:t>Highly adaptable &amp; flexible business processes </a:t>
            </a:r>
          </a:p>
          <a:p>
            <a:pPr marL="285750" indent="-285750">
              <a:spcBef>
                <a:spcPts val="300"/>
              </a:spcBef>
              <a:buFont typeface="Arial" pitchFamily="34" charset="0"/>
              <a:buChar char="•"/>
            </a:pPr>
            <a:r>
              <a:rPr lang="en-US" altLang="ja-JP" sz="1400" dirty="0"/>
              <a:t>Strategic customer / demand segmentation</a:t>
            </a:r>
          </a:p>
          <a:p>
            <a:pPr marL="285750" indent="-285750">
              <a:spcBef>
                <a:spcPts val="300"/>
              </a:spcBef>
              <a:buFont typeface="Arial" pitchFamily="34" charset="0"/>
              <a:buChar char="•"/>
            </a:pPr>
            <a:endParaRPr lang="en-US" altLang="ja-JP" sz="1400" dirty="0" smtClean="0"/>
          </a:p>
          <a:p>
            <a:pPr marL="285750" indent="-285750">
              <a:spcBef>
                <a:spcPts val="300"/>
              </a:spcBef>
              <a:buFont typeface="Arial" pitchFamily="34" charset="0"/>
              <a:buChar char="•"/>
            </a:pPr>
            <a:endParaRPr lang="en-US" altLang="ja-JP" sz="1400" dirty="0"/>
          </a:p>
          <a:p>
            <a:pPr marL="285750" indent="-285750">
              <a:spcBef>
                <a:spcPts val="300"/>
              </a:spcBef>
              <a:buFont typeface="Arial" pitchFamily="34" charset="0"/>
              <a:buChar char="•"/>
            </a:pPr>
            <a:r>
              <a:rPr lang="en-US" altLang="ja-JP" sz="1400" dirty="0"/>
              <a:t>Standards based integration framework for ERP decoupling</a:t>
            </a:r>
          </a:p>
          <a:p>
            <a:pPr marL="285750" indent="-285750">
              <a:spcBef>
                <a:spcPts val="300"/>
              </a:spcBef>
              <a:buFont typeface="Arial" pitchFamily="34" charset="0"/>
              <a:buChar char="•"/>
            </a:pPr>
            <a:r>
              <a:rPr lang="en-US" altLang="ja-JP" sz="1400" dirty="0"/>
              <a:t>Declarative web based administration</a:t>
            </a:r>
          </a:p>
          <a:p>
            <a:pPr marL="285750" indent="-285750">
              <a:spcBef>
                <a:spcPts val="300"/>
              </a:spcBef>
              <a:buFont typeface="Arial" pitchFamily="34" charset="0"/>
              <a:buChar char="•"/>
            </a:pPr>
            <a:r>
              <a:rPr lang="en-US" altLang="ja-JP" sz="1400" dirty="0"/>
              <a:t>SOA based infrastructure</a:t>
            </a:r>
          </a:p>
          <a:p>
            <a:pPr>
              <a:spcBef>
                <a:spcPts val="300"/>
              </a:spcBef>
            </a:pPr>
            <a:endParaRPr lang="en-US" sz="1400" b="1" dirty="0"/>
          </a:p>
        </p:txBody>
      </p:sp>
      <p:sp>
        <p:nvSpPr>
          <p:cNvPr id="29" name="Rectangle 54"/>
          <p:cNvSpPr>
            <a:spLocks noChangeArrowheads="1"/>
          </p:cNvSpPr>
          <p:nvPr/>
        </p:nvSpPr>
        <p:spPr bwMode="gray">
          <a:xfrm>
            <a:off x="4788024" y="1145074"/>
            <a:ext cx="3959101" cy="499086"/>
          </a:xfrm>
          <a:prstGeom prst="rect">
            <a:avLst/>
          </a:prstGeom>
          <a:solidFill>
            <a:schemeClr val="tx2"/>
          </a:solidFill>
          <a:ln w="12700">
            <a:solidFill>
              <a:schemeClr val="accent1"/>
            </a:solidFill>
            <a:miter lim="800000"/>
            <a:headEnd/>
            <a:tailEnd/>
          </a:ln>
          <a:effectLst/>
        </p:spPr>
        <p:txBody>
          <a:bodyPr lIns="91432" tIns="91432" rIns="45716" bIns="45716" anchor="ctr"/>
          <a:lstStyle/>
          <a:p>
            <a:pPr algn="ctr">
              <a:spcBef>
                <a:spcPts val="0"/>
              </a:spcBef>
            </a:pPr>
            <a:r>
              <a:rPr lang="en-US" sz="1800" b="1" dirty="0" smtClean="0">
                <a:solidFill>
                  <a:schemeClr val="bg1"/>
                </a:solidFill>
              </a:rPr>
              <a:t>Enablers</a:t>
            </a:r>
            <a:endParaRPr lang="en-US" sz="1800" b="1" dirty="0">
              <a:solidFill>
                <a:schemeClr val="bg1"/>
              </a:solidFill>
            </a:endParaRPr>
          </a:p>
        </p:txBody>
      </p:sp>
      <p:sp>
        <p:nvSpPr>
          <p:cNvPr id="16" name="Title 1"/>
          <p:cNvSpPr txBox="1">
            <a:spLocks/>
          </p:cNvSpPr>
          <p:nvPr/>
        </p:nvSpPr>
        <p:spPr bwMode="auto">
          <a:xfrm>
            <a:off x="396875" y="296863"/>
            <a:ext cx="8350250" cy="601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57263" rtl="0" eaLnBrk="1" fontAlgn="base" hangingPunct="1">
              <a:lnSpc>
                <a:spcPct val="106000"/>
              </a:lnSpc>
              <a:spcBef>
                <a:spcPct val="0"/>
              </a:spcBef>
              <a:spcAft>
                <a:spcPct val="0"/>
              </a:spcAft>
              <a:defRPr b="1" kern="1200">
                <a:solidFill>
                  <a:schemeClr val="tx2"/>
                </a:solidFill>
                <a:latin typeface="+mj-lt"/>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a:lstStyle>
          <a:p>
            <a:r>
              <a:rPr lang="en-US" sz="2000" dirty="0">
                <a:cs typeface="Arial" pitchFamily="34" charset="0"/>
              </a:rPr>
              <a:t>The Benefits: Future Global Rollout</a:t>
            </a:r>
            <a:endParaRPr lang="nl-NL" dirty="0"/>
          </a:p>
        </p:txBody>
      </p:sp>
    </p:spTree>
    <p:extLst>
      <p:ext uri="{BB962C8B-B14F-4D97-AF65-F5344CB8AC3E}">
        <p14:creationId xmlns:p14="http://schemas.microsoft.com/office/powerpoint/2010/main" xmlns="" val="20229358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400" dirty="0" smtClean="0"/>
              <a:t>Asia Pacific Implementations	</a:t>
            </a:r>
            <a:endParaRPr lang="en-NZ" sz="2400" dirty="0"/>
          </a:p>
        </p:txBody>
      </p:sp>
      <p:sp>
        <p:nvSpPr>
          <p:cNvPr id="3" name="Text Placeholder 2"/>
          <p:cNvSpPr>
            <a:spLocks noGrp="1"/>
          </p:cNvSpPr>
          <p:nvPr>
            <p:ph type="body" sz="quarter" idx="12"/>
          </p:nvPr>
        </p:nvSpPr>
        <p:spPr/>
        <p:txBody>
          <a:bodyPr/>
          <a:lstStyle/>
          <a:p>
            <a:pPr>
              <a:buFont typeface="Arial" pitchFamily="34" charset="0"/>
              <a:buChar char="•"/>
            </a:pPr>
            <a:r>
              <a:rPr lang="en-NZ" sz="2800" dirty="0" smtClean="0"/>
              <a:t>More than ten implementations started.</a:t>
            </a:r>
          </a:p>
          <a:p>
            <a:pPr>
              <a:buFont typeface="Arial" pitchFamily="34" charset="0"/>
              <a:buChar char="•"/>
            </a:pPr>
            <a:r>
              <a:rPr lang="en-NZ" sz="2800" dirty="0" smtClean="0"/>
              <a:t>Australia</a:t>
            </a:r>
          </a:p>
          <a:p>
            <a:pPr>
              <a:buFont typeface="Arial" pitchFamily="34" charset="0"/>
              <a:buChar char="•"/>
            </a:pPr>
            <a:r>
              <a:rPr lang="en-NZ" sz="2800" dirty="0" smtClean="0"/>
              <a:t>New Zealand.</a:t>
            </a:r>
            <a:endParaRPr lang="en-NZ" sz="2800" dirty="0"/>
          </a:p>
        </p:txBody>
      </p:sp>
      <p:sp>
        <p:nvSpPr>
          <p:cNvPr id="4" name="Slide Number Placeholder 3"/>
          <p:cNvSpPr>
            <a:spLocks noGrp="1"/>
          </p:cNvSpPr>
          <p:nvPr>
            <p:ph type="sldNum" sz="quarter" idx="13"/>
          </p:nvPr>
        </p:nvSpPr>
        <p:spPr/>
        <p:txBody>
          <a:bodyPr/>
          <a:lstStyle/>
          <a:p>
            <a:fld id="{07DDA470-64EC-4838-8513-FA93D4181BA0}" type="slidenum">
              <a:rPr lang="en-US" smtClean="0"/>
              <a:pPr/>
              <a:t>35</a:t>
            </a:fld>
            <a:endParaRPr lang="en-US"/>
          </a:p>
        </p:txBody>
      </p:sp>
      <p:sp>
        <p:nvSpPr>
          <p:cNvPr id="5" name="Footer Placeholder 4"/>
          <p:cNvSpPr>
            <a:spLocks noGrp="1"/>
          </p:cNvSpPr>
          <p:nvPr>
            <p:ph type="ftr" sz="quarter" idx="14"/>
          </p:nvPr>
        </p:nvSpPr>
        <p:spPr/>
        <p:txBody>
          <a:bodyPr/>
          <a:lstStyle/>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ctrTitle"/>
          </p:nvPr>
        </p:nvSpPr>
        <p:spPr>
          <a:xfrm>
            <a:off x="1143000" y="2617788"/>
            <a:ext cx="6207125" cy="1277937"/>
          </a:xfrm>
        </p:spPr>
        <p:txBody>
          <a:bodyPr/>
          <a:lstStyle/>
          <a:p>
            <a:pPr eaLnBrk="1" hangingPunct="1"/>
            <a:r>
              <a:rPr lang="nl-NL" dirty="0" smtClean="0"/>
              <a:t>What are the Next Steps to be taking now?</a:t>
            </a:r>
            <a:endParaRPr lang="nl-NL"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07DDA470-64EC-4838-8513-FA93D4181BA0}" type="slidenum">
              <a:rPr lang="en-US" smtClean="0"/>
              <a:pPr/>
              <a:t>37</a:t>
            </a:fld>
            <a:endParaRPr lang="en-US"/>
          </a:p>
        </p:txBody>
      </p:sp>
      <p:sp>
        <p:nvSpPr>
          <p:cNvPr id="5" name="Footer Placeholder 4"/>
          <p:cNvSpPr>
            <a:spLocks noGrp="1"/>
          </p:cNvSpPr>
          <p:nvPr>
            <p:ph type="ftr" sz="quarter" idx="14"/>
          </p:nvPr>
        </p:nvSpPr>
        <p:spPr/>
        <p:txBody>
          <a:bodyPr/>
          <a:lstStyle/>
          <a:p>
            <a:endParaRPr lang="en-US" dirty="0"/>
          </a:p>
        </p:txBody>
      </p:sp>
      <p:pic>
        <p:nvPicPr>
          <p:cNvPr id="8" name="Picture 2"/>
          <p:cNvPicPr>
            <a:picLocks noChangeAspect="1" noChangeArrowheads="1"/>
          </p:cNvPicPr>
          <p:nvPr/>
        </p:nvPicPr>
        <p:blipFill>
          <a:blip r:embed="rId2" cstate="print"/>
          <a:srcRect/>
          <a:stretch>
            <a:fillRect/>
          </a:stretch>
        </p:blipFill>
        <p:spPr bwMode="auto">
          <a:xfrm>
            <a:off x="971600" y="620688"/>
            <a:ext cx="7237617" cy="57017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7"/>
          <p:cNvSpPr>
            <a:spLocks noGrp="1"/>
          </p:cNvSpPr>
          <p:nvPr>
            <p:ph type="title"/>
          </p:nvPr>
        </p:nvSpPr>
        <p:spPr>
          <a:xfrm>
            <a:off x="414338" y="450279"/>
            <a:ext cx="8330184" cy="587212"/>
          </a:xfrm>
        </p:spPr>
        <p:txBody>
          <a:bodyPr/>
          <a:lstStyle/>
          <a:p>
            <a:pPr eaLnBrk="1" hangingPunct="1"/>
            <a:r>
              <a:rPr lang="en-US" dirty="0" smtClean="0"/>
              <a:t>What You Would Like to Achieve with Your Fusion </a:t>
            </a:r>
            <a:r>
              <a:rPr lang="en-US" dirty="0" smtClean="0"/>
              <a:t>Implementation – Roadmap example</a:t>
            </a:r>
            <a:endParaRPr lang="en-US" dirty="0" smtClean="0"/>
          </a:p>
        </p:txBody>
      </p:sp>
      <p:grpSp>
        <p:nvGrpSpPr>
          <p:cNvPr id="2" name="Group 28"/>
          <p:cNvGrpSpPr>
            <a:grpSpLocks/>
          </p:cNvGrpSpPr>
          <p:nvPr/>
        </p:nvGrpSpPr>
        <p:grpSpPr bwMode="auto">
          <a:xfrm>
            <a:off x="585789" y="1258888"/>
            <a:ext cx="7740650" cy="4467225"/>
            <a:chOff x="746482" y="1400175"/>
            <a:chExt cx="8340275" cy="4813885"/>
          </a:xfrm>
        </p:grpSpPr>
        <p:sp>
          <p:nvSpPr>
            <p:cNvPr id="6153" name="Arc 3"/>
            <p:cNvSpPr>
              <a:spLocks/>
            </p:cNvSpPr>
            <p:nvPr/>
          </p:nvSpPr>
          <p:spPr bwMode="auto">
            <a:xfrm flipH="1">
              <a:off x="1845805" y="2446695"/>
              <a:ext cx="6710819" cy="295398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01600">
              <a:solidFill>
                <a:srgbClr val="00A1DE"/>
              </a:solidFill>
              <a:round/>
              <a:headEnd type="none" w="sm" len="sm"/>
              <a:tailEnd type="none" w="sm" len="sm"/>
            </a:ln>
          </p:spPr>
          <p:txBody>
            <a:bodyPr wrap="none" anchor="ctr"/>
            <a:lstStyle/>
            <a:p>
              <a:endParaRPr lang="en-US" dirty="0"/>
            </a:p>
          </p:txBody>
        </p:sp>
        <p:sp>
          <p:nvSpPr>
            <p:cNvPr id="9" name="Line 4"/>
            <p:cNvSpPr>
              <a:spLocks noChangeShapeType="1"/>
            </p:cNvSpPr>
            <p:nvPr/>
          </p:nvSpPr>
          <p:spPr bwMode="auto">
            <a:xfrm flipV="1">
              <a:off x="1213440" y="1608879"/>
              <a:ext cx="0" cy="4225407"/>
            </a:xfrm>
            <a:prstGeom prst="line">
              <a:avLst/>
            </a:prstGeom>
            <a:noFill/>
            <a:ln w="19050">
              <a:solidFill>
                <a:schemeClr val="accent3"/>
              </a:solidFill>
              <a:round/>
              <a:headEnd type="none" w="sm" len="sm"/>
              <a:tailEnd type="triangle" w="lg" len="lg"/>
            </a:ln>
            <a:effectLst/>
          </p:spPr>
          <p:txBody>
            <a:bodyPr/>
            <a:lstStyle/>
            <a:p>
              <a:pPr algn="ctr">
                <a:spcBef>
                  <a:spcPct val="20000"/>
                </a:spcBef>
                <a:defRPr/>
              </a:pPr>
              <a:endParaRPr lang="en-US" sz="1000" dirty="0">
                <a:latin typeface="Arial" pitchFamily="34" charset="0"/>
                <a:cs typeface="Arial" pitchFamily="34" charset="0"/>
              </a:endParaRPr>
            </a:p>
          </p:txBody>
        </p:sp>
        <p:sp>
          <p:nvSpPr>
            <p:cNvPr id="10" name="Line 5"/>
            <p:cNvSpPr>
              <a:spLocks noChangeShapeType="1"/>
            </p:cNvSpPr>
            <p:nvPr/>
          </p:nvSpPr>
          <p:spPr bwMode="auto">
            <a:xfrm rot="5400000" flipV="1">
              <a:off x="5150099" y="1919867"/>
              <a:ext cx="0" cy="7873316"/>
            </a:xfrm>
            <a:prstGeom prst="line">
              <a:avLst/>
            </a:prstGeom>
            <a:noFill/>
            <a:ln w="19050">
              <a:solidFill>
                <a:schemeClr val="accent3"/>
              </a:solidFill>
              <a:round/>
              <a:headEnd type="none" w="sm" len="sm"/>
              <a:tailEnd type="triangle" w="lg" len="lg"/>
            </a:ln>
            <a:effectLst/>
          </p:spPr>
          <p:txBody>
            <a:bodyPr/>
            <a:lstStyle/>
            <a:p>
              <a:pPr algn="ctr">
                <a:spcBef>
                  <a:spcPct val="20000"/>
                </a:spcBef>
                <a:defRPr/>
              </a:pPr>
              <a:endParaRPr lang="en-US" sz="1000" dirty="0">
                <a:latin typeface="Arial" pitchFamily="34" charset="0"/>
                <a:cs typeface="Arial" pitchFamily="34" charset="0"/>
              </a:endParaRPr>
            </a:p>
          </p:txBody>
        </p:sp>
        <p:sp>
          <p:nvSpPr>
            <p:cNvPr id="12" name="Text Box 7"/>
            <p:cNvSpPr txBox="1">
              <a:spLocks noChangeArrowheads="1"/>
            </p:cNvSpPr>
            <p:nvPr/>
          </p:nvSpPr>
          <p:spPr bwMode="auto">
            <a:xfrm rot="16200000">
              <a:off x="364975" y="3328146"/>
              <a:ext cx="1115371" cy="352358"/>
            </a:xfrm>
            <a:prstGeom prst="rect">
              <a:avLst/>
            </a:prstGeom>
            <a:noFill/>
            <a:ln w="12700">
              <a:noFill/>
              <a:miter lim="800000"/>
              <a:headEnd type="none" w="sm" len="sm"/>
              <a:tailEnd type="none" w="sm" len="sm"/>
            </a:ln>
            <a:effectLst/>
          </p:spPr>
          <p:txBody>
            <a:bodyPr wrap="none">
              <a:spAutoFit/>
            </a:bodyPr>
            <a:lstStyle/>
            <a:p>
              <a:pPr algn="ctr">
                <a:spcBef>
                  <a:spcPct val="20000"/>
                </a:spcBef>
                <a:defRPr/>
              </a:pPr>
              <a:r>
                <a:rPr lang="en-US" sz="1600" dirty="0">
                  <a:solidFill>
                    <a:schemeClr val="accent3"/>
                  </a:solidFill>
                  <a:latin typeface="Arial Narrow" pitchFamily="34" charset="0"/>
                  <a:cs typeface="Arial" pitchFamily="34" charset="0"/>
                </a:rPr>
                <a:t>Investment</a:t>
              </a:r>
            </a:p>
          </p:txBody>
        </p:sp>
        <p:sp>
          <p:nvSpPr>
            <p:cNvPr id="6157" name="Text Box 8"/>
            <p:cNvSpPr txBox="1">
              <a:spLocks noChangeArrowheads="1"/>
            </p:cNvSpPr>
            <p:nvPr/>
          </p:nvSpPr>
          <p:spPr bwMode="auto">
            <a:xfrm>
              <a:off x="2041940" y="5191780"/>
              <a:ext cx="2347914" cy="534987"/>
            </a:xfrm>
            <a:prstGeom prst="rect">
              <a:avLst/>
            </a:prstGeom>
            <a:noFill/>
            <a:ln w="9525">
              <a:noFill/>
              <a:miter lim="800000"/>
              <a:headEnd/>
              <a:tailEnd/>
            </a:ln>
          </p:spPr>
          <p:txBody>
            <a:bodyPr anchor="ctr"/>
            <a:lstStyle/>
            <a:p>
              <a:pPr algn="ctr">
                <a:spcBef>
                  <a:spcPct val="20000"/>
                </a:spcBef>
              </a:pPr>
              <a:r>
                <a:rPr lang="en-US" sz="1200" dirty="0" smtClean="0">
                  <a:solidFill>
                    <a:schemeClr val="tx2"/>
                  </a:solidFill>
                  <a:latin typeface="Arial Narrow" pitchFamily="34" charset="0"/>
                </a:rPr>
                <a:t>Remain on a PeopleSoft HCM supported release</a:t>
              </a:r>
              <a:endParaRPr lang="en-US" sz="1200" dirty="0">
                <a:solidFill>
                  <a:schemeClr val="tx2"/>
                </a:solidFill>
                <a:latin typeface="Arial Narrow" pitchFamily="34" charset="0"/>
              </a:endParaRPr>
            </a:p>
          </p:txBody>
        </p:sp>
        <p:sp>
          <p:nvSpPr>
            <p:cNvPr id="6158" name="Line 9"/>
            <p:cNvSpPr>
              <a:spLocks noChangeShapeType="1"/>
            </p:cNvSpPr>
            <p:nvPr/>
          </p:nvSpPr>
          <p:spPr bwMode="auto">
            <a:xfrm flipH="1" flipV="1">
              <a:off x="1901368" y="5214937"/>
              <a:ext cx="425450" cy="231775"/>
            </a:xfrm>
            <a:prstGeom prst="line">
              <a:avLst/>
            </a:prstGeom>
            <a:noFill/>
            <a:ln w="12700">
              <a:solidFill>
                <a:schemeClr val="accent2"/>
              </a:solidFill>
              <a:round/>
              <a:headEnd type="none" w="sm" len="sm"/>
              <a:tailEnd type="triangle" w="lg" len="lg"/>
            </a:ln>
          </p:spPr>
          <p:txBody>
            <a:bodyPr/>
            <a:lstStyle/>
            <a:p>
              <a:endParaRPr lang="en-US" dirty="0"/>
            </a:p>
          </p:txBody>
        </p:sp>
        <p:sp>
          <p:nvSpPr>
            <p:cNvPr id="6159" name="Text Box 10"/>
            <p:cNvSpPr txBox="1">
              <a:spLocks noChangeArrowheads="1"/>
            </p:cNvSpPr>
            <p:nvPr/>
          </p:nvSpPr>
          <p:spPr bwMode="auto">
            <a:xfrm>
              <a:off x="2594854" y="4371975"/>
              <a:ext cx="2347913" cy="534987"/>
            </a:xfrm>
            <a:prstGeom prst="rect">
              <a:avLst/>
            </a:prstGeom>
            <a:noFill/>
            <a:ln w="9525">
              <a:noFill/>
              <a:miter lim="800000"/>
              <a:headEnd/>
              <a:tailEnd/>
            </a:ln>
          </p:spPr>
          <p:txBody>
            <a:bodyPr anchor="ctr"/>
            <a:lstStyle/>
            <a:p>
              <a:pPr algn="ctr">
                <a:spcBef>
                  <a:spcPct val="20000"/>
                </a:spcBef>
              </a:pPr>
              <a:r>
                <a:rPr lang="en-US" sz="1200" dirty="0">
                  <a:solidFill>
                    <a:schemeClr val="tx2"/>
                  </a:solidFill>
                  <a:latin typeface="Arial Narrow" pitchFamily="34" charset="0"/>
                </a:rPr>
                <a:t>Implement new Fusion </a:t>
              </a:r>
              <a:r>
                <a:rPr lang="en-US" sz="1200" dirty="0" smtClean="0">
                  <a:solidFill>
                    <a:schemeClr val="tx2"/>
                  </a:solidFill>
                  <a:latin typeface="Arial Narrow" pitchFamily="34" charset="0"/>
                </a:rPr>
                <a:t> technology </a:t>
              </a:r>
              <a:r>
                <a:rPr lang="en-US" sz="1200" dirty="0">
                  <a:solidFill>
                    <a:schemeClr val="tx2"/>
                  </a:solidFill>
                  <a:latin typeface="Arial Narrow" pitchFamily="34" charset="0"/>
                </a:rPr>
                <a:t>for </a:t>
              </a:r>
              <a:r>
                <a:rPr lang="en-US" sz="1200" dirty="0" smtClean="0">
                  <a:solidFill>
                    <a:schemeClr val="tx2"/>
                  </a:solidFill>
                  <a:latin typeface="Arial Narrow" pitchFamily="34" charset="0"/>
                </a:rPr>
                <a:t>Performance Mgt, Talent Review</a:t>
              </a:r>
              <a:endParaRPr lang="en-US" sz="1200" dirty="0">
                <a:solidFill>
                  <a:schemeClr val="tx2"/>
                </a:solidFill>
                <a:latin typeface="Arial Narrow" pitchFamily="34" charset="0"/>
              </a:endParaRPr>
            </a:p>
          </p:txBody>
        </p:sp>
        <p:sp>
          <p:nvSpPr>
            <p:cNvPr id="6160" name="Line 11"/>
            <p:cNvSpPr>
              <a:spLocks noChangeShapeType="1"/>
            </p:cNvSpPr>
            <p:nvPr/>
          </p:nvSpPr>
          <p:spPr bwMode="auto">
            <a:xfrm flipH="1" flipV="1">
              <a:off x="2384470" y="4297362"/>
              <a:ext cx="425450" cy="231775"/>
            </a:xfrm>
            <a:prstGeom prst="line">
              <a:avLst/>
            </a:prstGeom>
            <a:noFill/>
            <a:ln w="12700">
              <a:solidFill>
                <a:schemeClr val="accent2"/>
              </a:solidFill>
              <a:round/>
              <a:headEnd type="none" w="sm" len="sm"/>
              <a:tailEnd type="triangle" w="lg" len="lg"/>
            </a:ln>
          </p:spPr>
          <p:txBody>
            <a:bodyPr/>
            <a:lstStyle/>
            <a:p>
              <a:endParaRPr lang="en-US" dirty="0"/>
            </a:p>
          </p:txBody>
        </p:sp>
        <p:sp>
          <p:nvSpPr>
            <p:cNvPr id="6161" name="Text Box 12"/>
            <p:cNvSpPr txBox="1">
              <a:spLocks noChangeArrowheads="1"/>
            </p:cNvSpPr>
            <p:nvPr/>
          </p:nvSpPr>
          <p:spPr bwMode="auto">
            <a:xfrm>
              <a:off x="3218769" y="3735471"/>
              <a:ext cx="2347914" cy="534988"/>
            </a:xfrm>
            <a:prstGeom prst="rect">
              <a:avLst/>
            </a:prstGeom>
            <a:noFill/>
            <a:ln w="9525">
              <a:noFill/>
              <a:miter lim="800000"/>
              <a:headEnd/>
              <a:tailEnd/>
            </a:ln>
          </p:spPr>
          <p:txBody>
            <a:bodyPr anchor="ctr"/>
            <a:lstStyle/>
            <a:p>
              <a:pPr algn="ctr">
                <a:spcBef>
                  <a:spcPct val="20000"/>
                </a:spcBef>
              </a:pPr>
              <a:r>
                <a:rPr lang="en-US" sz="1200" dirty="0" smtClean="0">
                  <a:solidFill>
                    <a:schemeClr val="tx2"/>
                  </a:solidFill>
                  <a:latin typeface="Arial Narrow" pitchFamily="34" charset="0"/>
                </a:rPr>
                <a:t>Provide for Global and Local Decision Making</a:t>
              </a:r>
              <a:endParaRPr lang="en-US" sz="1200" dirty="0">
                <a:solidFill>
                  <a:schemeClr val="tx2"/>
                </a:solidFill>
                <a:latin typeface="Arial Narrow" pitchFamily="34" charset="0"/>
              </a:endParaRPr>
            </a:p>
          </p:txBody>
        </p:sp>
        <p:sp>
          <p:nvSpPr>
            <p:cNvPr id="6162" name="Line 13"/>
            <p:cNvSpPr>
              <a:spLocks noChangeShapeType="1"/>
            </p:cNvSpPr>
            <p:nvPr/>
          </p:nvSpPr>
          <p:spPr bwMode="auto">
            <a:xfrm flipH="1" flipV="1">
              <a:off x="3520618" y="3511222"/>
              <a:ext cx="385764" cy="295276"/>
            </a:xfrm>
            <a:prstGeom prst="line">
              <a:avLst/>
            </a:prstGeom>
            <a:noFill/>
            <a:ln w="12700">
              <a:solidFill>
                <a:schemeClr val="accent2"/>
              </a:solidFill>
              <a:round/>
              <a:headEnd type="none" w="sm" len="sm"/>
              <a:tailEnd type="triangle" w="lg" len="lg"/>
            </a:ln>
          </p:spPr>
          <p:txBody>
            <a:bodyPr/>
            <a:lstStyle/>
            <a:p>
              <a:endParaRPr lang="en-US" dirty="0"/>
            </a:p>
          </p:txBody>
        </p:sp>
        <p:sp>
          <p:nvSpPr>
            <p:cNvPr id="6163" name="Text Box 14"/>
            <p:cNvSpPr txBox="1">
              <a:spLocks noChangeArrowheads="1"/>
            </p:cNvSpPr>
            <p:nvPr/>
          </p:nvSpPr>
          <p:spPr bwMode="auto">
            <a:xfrm>
              <a:off x="1996452" y="2336890"/>
              <a:ext cx="2347914" cy="534988"/>
            </a:xfrm>
            <a:prstGeom prst="rect">
              <a:avLst/>
            </a:prstGeom>
            <a:noFill/>
            <a:ln w="9525">
              <a:noFill/>
              <a:miter lim="800000"/>
              <a:headEnd/>
              <a:tailEnd/>
            </a:ln>
          </p:spPr>
          <p:txBody>
            <a:bodyPr anchor="ctr"/>
            <a:lstStyle/>
            <a:p>
              <a:pPr algn="ctr">
                <a:spcBef>
                  <a:spcPct val="20000"/>
                </a:spcBef>
              </a:pPr>
              <a:r>
                <a:rPr lang="en-US" sz="1200" dirty="0">
                  <a:solidFill>
                    <a:schemeClr val="tx2"/>
                  </a:solidFill>
                  <a:latin typeface="Arial Narrow" pitchFamily="34" charset="0"/>
                </a:rPr>
                <a:t>Leverage New </a:t>
              </a:r>
              <a:r>
                <a:rPr lang="en-US" sz="1200" dirty="0" smtClean="0">
                  <a:solidFill>
                    <a:schemeClr val="tx2"/>
                  </a:solidFill>
                  <a:latin typeface="Arial Narrow" pitchFamily="34" charset="0"/>
                </a:rPr>
                <a:t>Fusion Functionality and </a:t>
              </a:r>
              <a:r>
                <a:rPr lang="en-US" sz="1200" dirty="0">
                  <a:solidFill>
                    <a:schemeClr val="tx2"/>
                  </a:solidFill>
                  <a:latin typeface="Arial Narrow" pitchFamily="34" charset="0"/>
                </a:rPr>
                <a:t>Eliminate </a:t>
              </a:r>
              <a:r>
                <a:rPr lang="en-US" sz="1200" dirty="0" smtClean="0">
                  <a:solidFill>
                    <a:schemeClr val="tx2"/>
                  </a:solidFill>
                  <a:latin typeface="Arial Narrow" pitchFamily="34" charset="0"/>
                </a:rPr>
                <a:t>PeopleSoft  Bolt-</a:t>
              </a:r>
              <a:r>
                <a:rPr lang="en-US" sz="1200" dirty="0" err="1" smtClean="0">
                  <a:solidFill>
                    <a:schemeClr val="tx2"/>
                  </a:solidFill>
                  <a:latin typeface="Arial Narrow" pitchFamily="34" charset="0"/>
                </a:rPr>
                <a:t>on’s</a:t>
              </a:r>
              <a:endParaRPr lang="en-US" sz="1200" dirty="0">
                <a:solidFill>
                  <a:schemeClr val="tx2"/>
                </a:solidFill>
                <a:latin typeface="Arial Narrow" pitchFamily="34" charset="0"/>
              </a:endParaRPr>
            </a:p>
          </p:txBody>
        </p:sp>
        <p:sp>
          <p:nvSpPr>
            <p:cNvPr id="6164" name="Line 15"/>
            <p:cNvSpPr>
              <a:spLocks noChangeShapeType="1"/>
            </p:cNvSpPr>
            <p:nvPr/>
          </p:nvSpPr>
          <p:spPr bwMode="auto">
            <a:xfrm>
              <a:off x="3456536" y="2989717"/>
              <a:ext cx="288293" cy="304096"/>
            </a:xfrm>
            <a:prstGeom prst="line">
              <a:avLst/>
            </a:prstGeom>
            <a:noFill/>
            <a:ln w="12700">
              <a:solidFill>
                <a:schemeClr val="accent2"/>
              </a:solidFill>
              <a:round/>
              <a:headEnd type="none" w="sm" len="sm"/>
              <a:tailEnd type="triangle" w="lg" len="lg"/>
            </a:ln>
          </p:spPr>
          <p:txBody>
            <a:bodyPr/>
            <a:lstStyle/>
            <a:p>
              <a:endParaRPr lang="en-US"/>
            </a:p>
          </p:txBody>
        </p:sp>
        <p:sp>
          <p:nvSpPr>
            <p:cNvPr id="6165" name="Text Box 16"/>
            <p:cNvSpPr txBox="1">
              <a:spLocks noChangeArrowheads="1"/>
            </p:cNvSpPr>
            <p:nvPr/>
          </p:nvSpPr>
          <p:spPr bwMode="auto">
            <a:xfrm>
              <a:off x="6870030" y="1400175"/>
              <a:ext cx="2082067" cy="534987"/>
            </a:xfrm>
            <a:prstGeom prst="rect">
              <a:avLst/>
            </a:prstGeom>
            <a:noFill/>
            <a:ln w="9525">
              <a:noFill/>
              <a:miter lim="800000"/>
              <a:headEnd/>
              <a:tailEnd/>
            </a:ln>
          </p:spPr>
          <p:txBody>
            <a:bodyPr anchor="ctr"/>
            <a:lstStyle/>
            <a:p>
              <a:pPr algn="ctr">
                <a:spcBef>
                  <a:spcPct val="20000"/>
                </a:spcBef>
              </a:pPr>
              <a:r>
                <a:rPr lang="en-US" sz="1200" dirty="0">
                  <a:solidFill>
                    <a:schemeClr val="tx2"/>
                  </a:solidFill>
                  <a:latin typeface="Arial Narrow" pitchFamily="34" charset="0"/>
                </a:rPr>
                <a:t>Transform your ability to deliver service to leaders and employees</a:t>
              </a:r>
            </a:p>
          </p:txBody>
        </p:sp>
        <p:sp>
          <p:nvSpPr>
            <p:cNvPr id="6166" name="Line 17"/>
            <p:cNvSpPr>
              <a:spLocks noChangeShapeType="1"/>
            </p:cNvSpPr>
            <p:nvPr/>
          </p:nvSpPr>
          <p:spPr bwMode="auto">
            <a:xfrm>
              <a:off x="7950782" y="1993784"/>
              <a:ext cx="292855" cy="434535"/>
            </a:xfrm>
            <a:prstGeom prst="line">
              <a:avLst/>
            </a:prstGeom>
            <a:noFill/>
            <a:ln w="12700">
              <a:solidFill>
                <a:schemeClr val="accent2"/>
              </a:solidFill>
              <a:round/>
              <a:headEnd type="none" w="sm" len="sm"/>
              <a:tailEnd type="triangle" w="lg" len="lg"/>
            </a:ln>
          </p:spPr>
          <p:txBody>
            <a:bodyPr/>
            <a:lstStyle/>
            <a:p>
              <a:endParaRPr lang="en-US"/>
            </a:p>
          </p:txBody>
        </p:sp>
        <p:sp>
          <p:nvSpPr>
            <p:cNvPr id="6167" name="Text Box 18"/>
            <p:cNvSpPr txBox="1">
              <a:spLocks noChangeArrowheads="1"/>
            </p:cNvSpPr>
            <p:nvPr/>
          </p:nvSpPr>
          <p:spPr bwMode="auto">
            <a:xfrm>
              <a:off x="6268791" y="2706043"/>
              <a:ext cx="2347914" cy="534987"/>
            </a:xfrm>
            <a:prstGeom prst="rect">
              <a:avLst/>
            </a:prstGeom>
            <a:noFill/>
            <a:ln w="9525">
              <a:noFill/>
              <a:miter lim="800000"/>
              <a:headEnd/>
              <a:tailEnd/>
            </a:ln>
          </p:spPr>
          <p:txBody>
            <a:bodyPr anchor="ctr"/>
            <a:lstStyle/>
            <a:p>
              <a:pPr algn="ctr">
                <a:spcBef>
                  <a:spcPct val="20000"/>
                </a:spcBef>
              </a:pPr>
              <a:r>
                <a:rPr lang="en-US" sz="1200" dirty="0">
                  <a:solidFill>
                    <a:srgbClr val="002776"/>
                  </a:solidFill>
                  <a:latin typeface="Arial Narrow" pitchFamily="34" charset="0"/>
                </a:rPr>
                <a:t>Extend</a:t>
              </a:r>
              <a:r>
                <a:rPr lang="en-US" sz="1200" dirty="0">
                  <a:solidFill>
                    <a:schemeClr val="tx2"/>
                  </a:solidFill>
                  <a:latin typeface="Arial Narrow" pitchFamily="34" charset="0"/>
                </a:rPr>
                <a:t> </a:t>
              </a:r>
              <a:r>
                <a:rPr lang="en-US" sz="1200" dirty="0" smtClean="0">
                  <a:solidFill>
                    <a:schemeClr val="tx2"/>
                  </a:solidFill>
                  <a:latin typeface="Arial Narrow" pitchFamily="34" charset="0"/>
                </a:rPr>
                <a:t>the Fusion platform to include remaining HCM </a:t>
              </a:r>
            </a:p>
            <a:p>
              <a:pPr algn="ctr">
                <a:spcBef>
                  <a:spcPct val="20000"/>
                </a:spcBef>
              </a:pPr>
              <a:r>
                <a:rPr lang="en-US" sz="1200" dirty="0" smtClean="0">
                  <a:solidFill>
                    <a:schemeClr val="tx2"/>
                  </a:solidFill>
                  <a:latin typeface="Arial Narrow" pitchFamily="34" charset="0"/>
                </a:rPr>
                <a:t>(upgrade from PeopleSoft)</a:t>
              </a:r>
              <a:endParaRPr lang="en-US" sz="1200" dirty="0">
                <a:solidFill>
                  <a:schemeClr val="tx2"/>
                </a:solidFill>
                <a:latin typeface="Arial Narrow" pitchFamily="34" charset="0"/>
              </a:endParaRPr>
            </a:p>
          </p:txBody>
        </p:sp>
        <p:sp>
          <p:nvSpPr>
            <p:cNvPr id="6168" name="Line 19"/>
            <p:cNvSpPr>
              <a:spLocks noChangeShapeType="1"/>
            </p:cNvSpPr>
            <p:nvPr/>
          </p:nvSpPr>
          <p:spPr bwMode="auto">
            <a:xfrm flipH="1" flipV="1">
              <a:off x="7035342" y="2564005"/>
              <a:ext cx="244475" cy="307975"/>
            </a:xfrm>
            <a:prstGeom prst="line">
              <a:avLst/>
            </a:prstGeom>
            <a:noFill/>
            <a:ln w="12700">
              <a:solidFill>
                <a:schemeClr val="accent2"/>
              </a:solidFill>
              <a:round/>
              <a:headEnd type="none" w="sm" len="sm"/>
              <a:tailEnd type="triangle" w="lg" len="lg"/>
            </a:ln>
          </p:spPr>
          <p:txBody>
            <a:bodyPr/>
            <a:lstStyle/>
            <a:p>
              <a:endParaRPr lang="en-US"/>
            </a:p>
          </p:txBody>
        </p:sp>
        <p:sp>
          <p:nvSpPr>
            <p:cNvPr id="6169" name="Text Box 20"/>
            <p:cNvSpPr txBox="1">
              <a:spLocks noChangeArrowheads="1"/>
            </p:cNvSpPr>
            <p:nvPr/>
          </p:nvSpPr>
          <p:spPr bwMode="auto">
            <a:xfrm>
              <a:off x="4765332" y="1546902"/>
              <a:ext cx="2308665" cy="534987"/>
            </a:xfrm>
            <a:prstGeom prst="rect">
              <a:avLst/>
            </a:prstGeom>
            <a:noFill/>
            <a:ln w="9525">
              <a:noFill/>
              <a:miter lim="800000"/>
              <a:headEnd/>
              <a:tailEnd/>
            </a:ln>
          </p:spPr>
          <p:txBody>
            <a:bodyPr anchor="ctr"/>
            <a:lstStyle/>
            <a:p>
              <a:pPr algn="ctr">
                <a:spcBef>
                  <a:spcPct val="20000"/>
                </a:spcBef>
              </a:pPr>
              <a:r>
                <a:rPr lang="en-US" sz="1200" dirty="0">
                  <a:solidFill>
                    <a:schemeClr val="tx2"/>
                  </a:solidFill>
                  <a:latin typeface="Arial Narrow" pitchFamily="34" charset="0"/>
                </a:rPr>
                <a:t>Implement </a:t>
              </a:r>
              <a:r>
                <a:rPr lang="en-US" sz="1200" dirty="0" smtClean="0">
                  <a:solidFill>
                    <a:schemeClr val="tx2"/>
                  </a:solidFill>
                  <a:latin typeface="Arial Narrow" pitchFamily="34" charset="0"/>
                </a:rPr>
                <a:t>Oracle HR Analytics &amp;  data warehouse and </a:t>
              </a:r>
              <a:r>
                <a:rPr lang="en-US" sz="1200" dirty="0">
                  <a:solidFill>
                    <a:schemeClr val="tx2"/>
                  </a:solidFill>
                  <a:latin typeface="Arial Narrow" pitchFamily="34" charset="0"/>
                </a:rPr>
                <a:t>use your information to drive value</a:t>
              </a:r>
            </a:p>
          </p:txBody>
        </p:sp>
        <p:sp>
          <p:nvSpPr>
            <p:cNvPr id="6170" name="Line 21"/>
            <p:cNvSpPr>
              <a:spLocks noChangeShapeType="1"/>
            </p:cNvSpPr>
            <p:nvPr/>
          </p:nvSpPr>
          <p:spPr bwMode="auto">
            <a:xfrm>
              <a:off x="6109620" y="2133419"/>
              <a:ext cx="323329" cy="389350"/>
            </a:xfrm>
            <a:prstGeom prst="line">
              <a:avLst/>
            </a:prstGeom>
            <a:noFill/>
            <a:ln w="12700">
              <a:solidFill>
                <a:schemeClr val="accent2"/>
              </a:solidFill>
              <a:round/>
              <a:headEnd type="none" w="sm" len="sm"/>
              <a:tailEnd type="triangle" w="lg" len="lg"/>
            </a:ln>
          </p:spPr>
          <p:txBody>
            <a:bodyPr/>
            <a:lstStyle/>
            <a:p>
              <a:endParaRPr lang="en-US"/>
            </a:p>
          </p:txBody>
        </p:sp>
        <p:sp>
          <p:nvSpPr>
            <p:cNvPr id="11" name="Text Box 6"/>
            <p:cNvSpPr txBox="1">
              <a:spLocks noChangeArrowheads="1"/>
            </p:cNvSpPr>
            <p:nvPr/>
          </p:nvSpPr>
          <p:spPr bwMode="auto">
            <a:xfrm>
              <a:off x="4157168" y="5861658"/>
              <a:ext cx="824449" cy="352402"/>
            </a:xfrm>
            <a:prstGeom prst="rect">
              <a:avLst/>
            </a:prstGeom>
            <a:noFill/>
            <a:ln w="12700">
              <a:noFill/>
              <a:miter lim="800000"/>
              <a:headEnd type="none" w="sm" len="sm"/>
              <a:tailEnd type="none" w="sm" len="sm"/>
            </a:ln>
            <a:effectLst/>
          </p:spPr>
          <p:txBody>
            <a:bodyPr wrap="none">
              <a:spAutoFit/>
            </a:bodyPr>
            <a:lstStyle/>
            <a:p>
              <a:pPr algn="ctr">
                <a:spcBef>
                  <a:spcPct val="20000"/>
                </a:spcBef>
                <a:defRPr/>
              </a:pPr>
              <a:r>
                <a:rPr lang="en-US" sz="1600" dirty="0">
                  <a:solidFill>
                    <a:schemeClr val="accent3"/>
                  </a:solidFill>
                  <a:latin typeface="Arial Narrow" pitchFamily="34" charset="0"/>
                  <a:cs typeface="Arial" pitchFamily="34" charset="0"/>
                </a:rPr>
                <a:t>Results</a:t>
              </a:r>
            </a:p>
          </p:txBody>
        </p:sp>
      </p:grpSp>
      <p:sp>
        <p:nvSpPr>
          <p:cNvPr id="6149" name="Text Box 18"/>
          <p:cNvSpPr txBox="1">
            <a:spLocks noChangeArrowheads="1"/>
          </p:cNvSpPr>
          <p:nvPr/>
        </p:nvSpPr>
        <p:spPr bwMode="auto">
          <a:xfrm>
            <a:off x="3956050" y="2911475"/>
            <a:ext cx="2178050" cy="496888"/>
          </a:xfrm>
          <a:prstGeom prst="rect">
            <a:avLst/>
          </a:prstGeom>
          <a:noFill/>
          <a:ln w="9525">
            <a:noFill/>
            <a:miter lim="800000"/>
            <a:headEnd/>
            <a:tailEnd/>
          </a:ln>
        </p:spPr>
        <p:txBody>
          <a:bodyPr anchor="ctr"/>
          <a:lstStyle/>
          <a:p>
            <a:pPr algn="ctr">
              <a:spcBef>
                <a:spcPct val="20000"/>
              </a:spcBef>
            </a:pPr>
            <a:r>
              <a:rPr lang="en-US" sz="1200" dirty="0">
                <a:solidFill>
                  <a:srgbClr val="002776"/>
                </a:solidFill>
                <a:latin typeface="Arial Narrow" pitchFamily="34" charset="0"/>
              </a:rPr>
              <a:t>Transparency of Performance, Talent </a:t>
            </a:r>
            <a:r>
              <a:rPr lang="en-US" sz="1200" dirty="0" smtClean="0">
                <a:solidFill>
                  <a:srgbClr val="002776"/>
                </a:solidFill>
                <a:latin typeface="Arial Narrow" pitchFamily="34" charset="0"/>
              </a:rPr>
              <a:t>Review, </a:t>
            </a:r>
            <a:r>
              <a:rPr lang="en-US" sz="1200" dirty="0">
                <a:solidFill>
                  <a:srgbClr val="002776"/>
                </a:solidFill>
                <a:latin typeface="Arial Narrow" pitchFamily="34" charset="0"/>
              </a:rPr>
              <a:t>and Comp transactions</a:t>
            </a:r>
          </a:p>
        </p:txBody>
      </p:sp>
      <p:sp>
        <p:nvSpPr>
          <p:cNvPr id="6150" name="Line 19"/>
          <p:cNvSpPr>
            <a:spLocks noChangeShapeType="1"/>
          </p:cNvSpPr>
          <p:nvPr/>
        </p:nvSpPr>
        <p:spPr bwMode="auto">
          <a:xfrm flipH="1" flipV="1">
            <a:off x="4741863" y="2619375"/>
            <a:ext cx="227012" cy="285750"/>
          </a:xfrm>
          <a:prstGeom prst="line">
            <a:avLst/>
          </a:prstGeom>
          <a:noFill/>
          <a:ln w="12700">
            <a:solidFill>
              <a:schemeClr val="accent2"/>
            </a:solidFill>
            <a:round/>
            <a:headEnd type="none" w="sm" len="sm"/>
            <a:tailEnd type="triangle" w="lg" len="lg"/>
          </a:ln>
        </p:spPr>
        <p:txBody>
          <a:bodyPr/>
          <a:lstStyle/>
          <a:p>
            <a:endParaRPr lang="en-US"/>
          </a:p>
        </p:txBody>
      </p:sp>
      <p:sp>
        <p:nvSpPr>
          <p:cNvPr id="6151" name="Text Box 14"/>
          <p:cNvSpPr txBox="1">
            <a:spLocks noChangeArrowheads="1"/>
          </p:cNvSpPr>
          <p:nvPr/>
        </p:nvSpPr>
        <p:spPr bwMode="auto">
          <a:xfrm>
            <a:off x="1228725" y="2455863"/>
            <a:ext cx="1074738" cy="1195387"/>
          </a:xfrm>
          <a:prstGeom prst="rect">
            <a:avLst/>
          </a:prstGeom>
          <a:noFill/>
          <a:ln w="9525">
            <a:noFill/>
            <a:miter lim="800000"/>
            <a:headEnd/>
            <a:tailEnd/>
          </a:ln>
        </p:spPr>
        <p:txBody>
          <a:bodyPr anchor="ctr"/>
          <a:lstStyle/>
          <a:p>
            <a:pPr algn="ctr">
              <a:spcBef>
                <a:spcPct val="20000"/>
              </a:spcBef>
            </a:pPr>
            <a:r>
              <a:rPr lang="en-US" sz="1200">
                <a:solidFill>
                  <a:schemeClr val="tx2"/>
                </a:solidFill>
                <a:latin typeface="Arial Narrow" pitchFamily="34" charset="0"/>
              </a:rPr>
              <a:t>Avoid upgrade to PeopleSoft v9.1 with Fusion upgrade</a:t>
            </a:r>
          </a:p>
        </p:txBody>
      </p:sp>
      <p:sp>
        <p:nvSpPr>
          <p:cNvPr id="6152" name="Line 15"/>
          <p:cNvSpPr>
            <a:spLocks noChangeShapeType="1"/>
          </p:cNvSpPr>
          <p:nvPr/>
        </p:nvSpPr>
        <p:spPr bwMode="auto">
          <a:xfrm>
            <a:off x="2066925" y="3124200"/>
            <a:ext cx="425450" cy="371475"/>
          </a:xfrm>
          <a:prstGeom prst="line">
            <a:avLst/>
          </a:prstGeom>
          <a:noFill/>
          <a:ln w="12700">
            <a:solidFill>
              <a:schemeClr val="accent2"/>
            </a:solidFill>
            <a:round/>
            <a:headEnd type="none" w="sm" len="sm"/>
            <a:tailEnd type="triangle" w="lg" len="lg"/>
          </a:ln>
        </p:spPr>
        <p:txBody>
          <a:bodyPr/>
          <a:lstStyle/>
          <a:p>
            <a:endParaRPr lang="en-US"/>
          </a:p>
        </p:txBody>
      </p:sp>
      <p:sp>
        <p:nvSpPr>
          <p:cNvPr id="29" name="Text Box 10"/>
          <p:cNvSpPr txBox="1">
            <a:spLocks noChangeArrowheads="1"/>
          </p:cNvSpPr>
          <p:nvPr/>
        </p:nvSpPr>
        <p:spPr bwMode="auto">
          <a:xfrm>
            <a:off x="2508294" y="1603312"/>
            <a:ext cx="2179110" cy="496461"/>
          </a:xfrm>
          <a:prstGeom prst="rect">
            <a:avLst/>
          </a:prstGeom>
          <a:noFill/>
          <a:ln w="9525">
            <a:noFill/>
            <a:miter lim="800000"/>
            <a:headEnd/>
            <a:tailEnd/>
          </a:ln>
        </p:spPr>
        <p:txBody>
          <a:bodyPr anchor="ctr"/>
          <a:lstStyle/>
          <a:p>
            <a:pPr algn="ctr">
              <a:spcBef>
                <a:spcPct val="20000"/>
              </a:spcBef>
            </a:pPr>
            <a:r>
              <a:rPr lang="en-US" sz="1200" dirty="0">
                <a:solidFill>
                  <a:schemeClr val="tx2"/>
                </a:solidFill>
                <a:latin typeface="Arial Narrow" pitchFamily="34" charset="0"/>
              </a:rPr>
              <a:t>Implement new Fusion </a:t>
            </a:r>
            <a:r>
              <a:rPr lang="en-US" sz="1200" dirty="0" smtClean="0">
                <a:solidFill>
                  <a:schemeClr val="tx2"/>
                </a:solidFill>
                <a:latin typeface="Arial Narrow" pitchFamily="34" charset="0"/>
              </a:rPr>
              <a:t> technology for Compensation Mgt</a:t>
            </a:r>
            <a:endParaRPr lang="en-US" sz="1200" dirty="0">
              <a:solidFill>
                <a:schemeClr val="tx2"/>
              </a:solidFill>
              <a:latin typeface="Arial Narrow" pitchFamily="34" charset="0"/>
            </a:endParaRPr>
          </a:p>
        </p:txBody>
      </p:sp>
      <p:sp>
        <p:nvSpPr>
          <p:cNvPr id="30" name="Line 15"/>
          <p:cNvSpPr>
            <a:spLocks noChangeShapeType="1"/>
          </p:cNvSpPr>
          <p:nvPr/>
        </p:nvSpPr>
        <p:spPr bwMode="auto">
          <a:xfrm>
            <a:off x="4094328" y="2129051"/>
            <a:ext cx="464024" cy="477671"/>
          </a:xfrm>
          <a:prstGeom prst="line">
            <a:avLst/>
          </a:prstGeom>
          <a:noFill/>
          <a:ln w="12700">
            <a:solidFill>
              <a:schemeClr val="accent2"/>
            </a:solidFill>
            <a:round/>
            <a:headEnd type="none" w="sm" len="sm"/>
            <a:tailEnd type="triangle" w="lg" len="lg"/>
          </a:ln>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ctrTitle"/>
          </p:nvPr>
        </p:nvSpPr>
        <p:spPr>
          <a:xfrm>
            <a:off x="1143000" y="2617788"/>
            <a:ext cx="6207125" cy="1277937"/>
          </a:xfrm>
        </p:spPr>
        <p:txBody>
          <a:bodyPr/>
          <a:lstStyle/>
          <a:p>
            <a:pPr eaLnBrk="1" hangingPunct="1"/>
            <a:r>
              <a:rPr lang="en-GB" dirty="0" smtClean="0"/>
              <a:t>Why Fusion Applications?</a:t>
            </a:r>
            <a:endParaRPr lang="nl-NL"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400" dirty="0" smtClean="0"/>
              <a:t>Next Steps – Call to Action</a:t>
            </a:r>
            <a:endParaRPr lang="en-NZ" sz="2400" dirty="0"/>
          </a:p>
        </p:txBody>
      </p:sp>
      <p:sp>
        <p:nvSpPr>
          <p:cNvPr id="3" name="Text Placeholder 2"/>
          <p:cNvSpPr>
            <a:spLocks noGrp="1"/>
          </p:cNvSpPr>
          <p:nvPr>
            <p:ph type="body" sz="quarter" idx="12"/>
          </p:nvPr>
        </p:nvSpPr>
        <p:spPr/>
        <p:txBody>
          <a:bodyPr/>
          <a:lstStyle/>
          <a:p>
            <a:endParaRPr lang="en-NZ" dirty="0" smtClean="0"/>
          </a:p>
          <a:p>
            <a:r>
              <a:rPr lang="en-NZ" sz="2000" dirty="0" smtClean="0"/>
              <a:t>Applications Review</a:t>
            </a:r>
            <a:endParaRPr lang="en-NZ" sz="2000" dirty="0" smtClean="0"/>
          </a:p>
          <a:p>
            <a:pPr lvl="1"/>
            <a:r>
              <a:rPr lang="en-NZ" sz="1600" dirty="0" smtClean="0"/>
              <a:t>Review Application Landscape</a:t>
            </a:r>
          </a:p>
          <a:p>
            <a:pPr lvl="1"/>
            <a:r>
              <a:rPr lang="en-NZ" sz="1600" dirty="0" smtClean="0"/>
              <a:t>Review Application Versions</a:t>
            </a:r>
          </a:p>
          <a:p>
            <a:pPr lvl="1"/>
            <a:r>
              <a:rPr lang="en-NZ" sz="1600" dirty="0" smtClean="0"/>
              <a:t>Conduct an Applications Roadmap</a:t>
            </a:r>
          </a:p>
          <a:p>
            <a:pPr lvl="1"/>
            <a:endParaRPr lang="en-NZ" dirty="0" smtClean="0"/>
          </a:p>
          <a:p>
            <a:pPr lvl="1">
              <a:buNone/>
            </a:pPr>
            <a:r>
              <a:rPr lang="en-NZ" sz="2000" dirty="0" smtClean="0"/>
              <a:t>Enterprise Technology Review</a:t>
            </a:r>
          </a:p>
          <a:p>
            <a:pPr lvl="1"/>
            <a:r>
              <a:rPr lang="en-NZ" sz="1600" dirty="0" smtClean="0"/>
              <a:t>Review Middleware Layer</a:t>
            </a:r>
          </a:p>
          <a:p>
            <a:pPr lvl="1"/>
            <a:r>
              <a:rPr lang="en-NZ" sz="1600" dirty="0" smtClean="0"/>
              <a:t>Review Reporting Layer</a:t>
            </a:r>
          </a:p>
          <a:p>
            <a:pPr lvl="1">
              <a:buNone/>
            </a:pPr>
            <a:endParaRPr lang="en-NZ" dirty="0" smtClean="0"/>
          </a:p>
          <a:p>
            <a:pPr lvl="1">
              <a:buNone/>
            </a:pPr>
            <a:r>
              <a:rPr lang="en-NZ" sz="2000" dirty="0" smtClean="0"/>
              <a:t>Co-Existence Opportunities</a:t>
            </a:r>
          </a:p>
          <a:p>
            <a:endParaRPr lang="en-NZ" dirty="0"/>
          </a:p>
        </p:txBody>
      </p:sp>
      <p:sp>
        <p:nvSpPr>
          <p:cNvPr id="4" name="Slide Number Placeholder 3"/>
          <p:cNvSpPr>
            <a:spLocks noGrp="1"/>
          </p:cNvSpPr>
          <p:nvPr>
            <p:ph type="sldNum" sz="quarter" idx="13"/>
          </p:nvPr>
        </p:nvSpPr>
        <p:spPr/>
        <p:txBody>
          <a:bodyPr/>
          <a:lstStyle/>
          <a:p>
            <a:fld id="{07DDA470-64EC-4838-8513-FA93D4181BA0}" type="slidenum">
              <a:rPr lang="en-US" smtClean="0"/>
              <a:pPr/>
              <a:t>39</a:t>
            </a:fld>
            <a:endParaRPr lang="en-US"/>
          </a:p>
        </p:txBody>
      </p:sp>
      <p:sp>
        <p:nvSpPr>
          <p:cNvPr id="5" name="Footer Placeholder 4"/>
          <p:cNvSpPr>
            <a:spLocks noGrp="1"/>
          </p:cNvSpPr>
          <p:nvPr>
            <p:ph type="ftr" sz="quarter" idx="14"/>
          </p:nvPr>
        </p:nvSpPr>
        <p:spPr/>
        <p:txBody>
          <a:bodyPr/>
          <a:lstStyle/>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4338" y="450279"/>
            <a:ext cx="8330184" cy="272832"/>
          </a:xfrm>
        </p:spPr>
        <p:txBody>
          <a:bodyPr/>
          <a:lstStyle/>
          <a:p>
            <a:r>
              <a:rPr lang="en-US" dirty="0" smtClean="0"/>
              <a:t>Questions and Answers</a:t>
            </a:r>
            <a:endParaRPr lang="en-US" dirty="0"/>
          </a:p>
        </p:txBody>
      </p:sp>
      <p:pic>
        <p:nvPicPr>
          <p:cNvPr id="4098" name="Picture 2" descr="C:\Users\milevin\AppData\Local\Microsoft\Windows\Temporary Internet Files\Content.IE5\0JLVA75Y\MC900433165[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1027176"/>
            <a:ext cx="6400800" cy="48036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51401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9" descr="DEL_PRI_RGB"/>
          <p:cNvPicPr>
            <a:picLocks noChangeAspect="1" noChangeArrowheads="1"/>
          </p:cNvPicPr>
          <p:nvPr/>
        </p:nvPicPr>
        <p:blipFill>
          <a:blip r:embed="rId3" cstate="print"/>
          <a:srcRect l="11237" t="27428" r="9845" b="25551"/>
          <a:stretch>
            <a:fillRect/>
          </a:stretch>
        </p:blipFill>
        <p:spPr bwMode="auto">
          <a:xfrm>
            <a:off x="344866" y="2989960"/>
            <a:ext cx="3450103" cy="791253"/>
          </a:xfrm>
          <a:prstGeom prst="rect">
            <a:avLst/>
          </a:prstGeom>
          <a:noFill/>
          <a:ln w="9525">
            <a:noFill/>
            <a:miter lim="800000"/>
            <a:headEnd/>
            <a:tailEnd/>
          </a:ln>
        </p:spPr>
      </p:pic>
      <p:sp>
        <p:nvSpPr>
          <p:cNvPr id="3" name="TextBox 2"/>
          <p:cNvSpPr txBox="1"/>
          <p:nvPr/>
        </p:nvSpPr>
        <p:spPr>
          <a:xfrm>
            <a:off x="347031" y="4033995"/>
            <a:ext cx="7618797" cy="2160333"/>
          </a:xfrm>
          <a:prstGeom prst="rect">
            <a:avLst/>
          </a:prstGeom>
          <a:noFill/>
        </p:spPr>
        <p:txBody>
          <a:bodyPr wrap="square" lIns="82040" tIns="41020" rIns="82040" bIns="41020" rtlCol="0">
            <a:spAutoFit/>
          </a:bodyPr>
          <a:lstStyle/>
          <a:p>
            <a:r>
              <a:rPr lang="en-US" sz="900" dirty="0" smtClean="0">
                <a:solidFill>
                  <a:srgbClr val="002776"/>
                </a:solidFill>
              </a:rPr>
              <a:t>Deloitte refers to one or more of Deloitte Touche Tohmatsu Limited, a UK private company limited by guarantee, and its network of member firms, each of which is a legally separate and independent entity. Please see </a:t>
            </a:r>
            <a:r>
              <a:rPr lang="en-US" sz="900" dirty="0" smtClean="0">
                <a:solidFill>
                  <a:srgbClr val="002776"/>
                </a:solidFill>
                <a:hlinkClick r:id="rId4"/>
              </a:rPr>
              <a:t>www.deloitte.com/about</a:t>
            </a:r>
            <a:r>
              <a:rPr lang="en-US" sz="900" dirty="0" smtClean="0">
                <a:solidFill>
                  <a:srgbClr val="002776"/>
                </a:solidFill>
              </a:rPr>
              <a:t> for a detailed description of the legal structure of Deloitte Touche Tohmatsu Limited and its member firms.</a:t>
            </a:r>
          </a:p>
          <a:p>
            <a:endParaRPr lang="en-US" sz="900" dirty="0" smtClean="0">
              <a:solidFill>
                <a:srgbClr val="002776"/>
              </a:solidFill>
            </a:endParaRPr>
          </a:p>
          <a:p>
            <a:r>
              <a:rPr lang="en-US" sz="900" dirty="0" smtClean="0">
                <a:solidFill>
                  <a:srgbClr val="002776"/>
                </a:solidFill>
              </a:rPr>
              <a:t>Deloitte provides audit, tax, consulting, and financial advisory services to public and private clients spanning multiple industries. With a globally connected network of member firms in more than 140 countries, Deloitte brings world-class capabilities and deep local expertise to help clients succeed wherever they operate. Deloitte's approximately 169,000 professionals are committed to becoming the standard of excellence.</a:t>
            </a:r>
            <a:br>
              <a:rPr lang="en-US" sz="900" dirty="0" smtClean="0">
                <a:solidFill>
                  <a:srgbClr val="002776"/>
                </a:solidFill>
              </a:rPr>
            </a:br>
            <a:r>
              <a:rPr lang="en-US" sz="900" dirty="0" smtClean="0">
                <a:solidFill>
                  <a:srgbClr val="002776"/>
                </a:solidFill>
              </a:rPr>
              <a:t/>
            </a:r>
            <a:br>
              <a:rPr lang="en-US" sz="900" dirty="0" smtClean="0">
                <a:solidFill>
                  <a:srgbClr val="002776"/>
                </a:solidFill>
              </a:rPr>
            </a:br>
            <a:r>
              <a:rPr lang="en-US" sz="900" dirty="0" smtClean="0">
                <a:solidFill>
                  <a:srgbClr val="002776"/>
                </a:solidFill>
              </a:rPr>
              <a:t>This publication contains general information only, and none of Deloitte </a:t>
            </a:r>
            <a:r>
              <a:rPr lang="en-US" sz="900" dirty="0" err="1" smtClean="0">
                <a:solidFill>
                  <a:srgbClr val="002776"/>
                </a:solidFill>
              </a:rPr>
              <a:t>Touche</a:t>
            </a:r>
            <a:r>
              <a:rPr lang="en-US" sz="900" dirty="0" smtClean="0">
                <a:solidFill>
                  <a:srgbClr val="002776"/>
                </a:solidFill>
              </a:rPr>
              <a:t> Tohmatsu Limited, Deloitte Global Services Limited, Deloitte Global Services Holdings Limited, the Deloitte </a:t>
            </a:r>
            <a:r>
              <a:rPr lang="en-US" sz="900" dirty="0" err="1" smtClean="0">
                <a:solidFill>
                  <a:srgbClr val="002776"/>
                </a:solidFill>
              </a:rPr>
              <a:t>Touche</a:t>
            </a:r>
            <a:r>
              <a:rPr lang="en-US" sz="900" dirty="0" smtClean="0">
                <a:solidFill>
                  <a:srgbClr val="002776"/>
                </a:solidFill>
              </a:rPr>
              <a:t> Tohmatsu </a:t>
            </a:r>
            <a:r>
              <a:rPr lang="en-US" sz="900" dirty="0" err="1" smtClean="0">
                <a:solidFill>
                  <a:srgbClr val="002776"/>
                </a:solidFill>
              </a:rPr>
              <a:t>Verein</a:t>
            </a:r>
            <a:r>
              <a:rPr lang="en-US" sz="900" dirty="0" smtClean="0">
                <a:solidFill>
                  <a:srgbClr val="002776"/>
                </a:solidFill>
              </a:rPr>
              <a:t>, any of  their member firms, or any of the </a:t>
            </a:r>
            <a:r>
              <a:rPr lang="en-US" sz="900" dirty="0" err="1" smtClean="0">
                <a:solidFill>
                  <a:srgbClr val="002776"/>
                </a:solidFill>
              </a:rPr>
              <a:t>foregoing’s</a:t>
            </a:r>
            <a:r>
              <a:rPr lang="en-US" sz="900" dirty="0" smtClean="0">
                <a:solidFill>
                  <a:srgbClr val="002776"/>
                </a:solidFill>
              </a:rPr>
              <a:t> affiliates (collectively the “Deloitte Network”) are, by means of this publication, rendering accounting, business, financial, investment, legal, tax, or other professional advice or services. This publication is not a substitute for such professional advice or services, nor should it be used as a basis for any decision or action that may affect your finances or your business. Before making any decision or taking any action that may affect your finances or your business, you should consult a qualified professional adviser. No entity in the Deloitte Network shall be responsible for any loss whatsoever sustained by any person who relies on this publication.</a:t>
            </a:r>
            <a:endParaRPr lang="en-US" sz="9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p>
            <a:fld id="{F5C85C86-DCC4-4837-A813-033C74E52DEA}" type="slidenum">
              <a:rPr lang="en-NZ">
                <a:solidFill>
                  <a:srgbClr val="002776"/>
                </a:solidFill>
              </a:rPr>
              <a:pPr/>
              <a:t>4</a:t>
            </a:fld>
            <a:endParaRPr lang="en-NZ">
              <a:solidFill>
                <a:srgbClr val="002776"/>
              </a:solidFill>
            </a:endParaRPr>
          </a:p>
        </p:txBody>
      </p:sp>
      <p:sp>
        <p:nvSpPr>
          <p:cNvPr id="141314" name="Rectangle 2"/>
          <p:cNvSpPr>
            <a:spLocks noGrp="1"/>
          </p:cNvSpPr>
          <p:nvPr>
            <p:ph type="title" idx="4294967295"/>
          </p:nvPr>
        </p:nvSpPr>
        <p:spPr/>
        <p:txBody>
          <a:bodyPr/>
          <a:lstStyle/>
          <a:p>
            <a:r>
              <a:rPr lang="en-NZ" dirty="0" smtClean="0"/>
              <a:t>Why is Oracle focussing on Fusion Applications?</a:t>
            </a:r>
            <a:endParaRPr lang="en-NZ" dirty="0" smtClean="0"/>
          </a:p>
        </p:txBody>
      </p:sp>
      <p:sp>
        <p:nvSpPr>
          <p:cNvPr id="141315" name="Rectangle 3"/>
          <p:cNvSpPr>
            <a:spLocks noGrp="1"/>
          </p:cNvSpPr>
          <p:nvPr>
            <p:ph type="body" idx="4294967295"/>
          </p:nvPr>
        </p:nvSpPr>
        <p:spPr>
          <a:xfrm>
            <a:off x="412686" y="1181980"/>
            <a:ext cx="8119754" cy="5219474"/>
          </a:xfrm>
        </p:spPr>
        <p:txBody>
          <a:bodyPr/>
          <a:lstStyle/>
          <a:p>
            <a:r>
              <a:rPr lang="en-US" b="1" dirty="0" smtClean="0">
                <a:solidFill>
                  <a:schemeClr val="accent3"/>
                </a:solidFill>
              </a:rPr>
              <a:t>Oracle’s </a:t>
            </a:r>
            <a:r>
              <a:rPr lang="en-US" b="1" dirty="0" smtClean="0">
                <a:solidFill>
                  <a:schemeClr val="accent3"/>
                </a:solidFill>
              </a:rPr>
              <a:t>acquisitions have created significant opportunities:</a:t>
            </a:r>
          </a:p>
          <a:p>
            <a:pPr>
              <a:spcBef>
                <a:spcPts val="0"/>
              </a:spcBef>
              <a:spcAft>
                <a:spcPts val="300"/>
              </a:spcAft>
              <a:buFont typeface="Arial" pitchFamily="34" charset="0"/>
              <a:buChar char="•"/>
            </a:pPr>
            <a:r>
              <a:rPr lang="en-US" dirty="0" smtClean="0">
                <a:solidFill>
                  <a:schemeClr val="accent3"/>
                </a:solidFill>
              </a:rPr>
              <a:t>Positioned Oracle to be the #1 ERP vendor and the #1 CRM vendor in the world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p>
            <a:fld id="{F5C85C86-DCC4-4837-A813-033C74E52DEA}" type="slidenum">
              <a:rPr lang="en-NZ">
                <a:solidFill>
                  <a:srgbClr val="002776"/>
                </a:solidFill>
              </a:rPr>
              <a:pPr/>
              <a:t>5</a:t>
            </a:fld>
            <a:endParaRPr lang="en-NZ">
              <a:solidFill>
                <a:srgbClr val="002776"/>
              </a:solidFill>
            </a:endParaRPr>
          </a:p>
        </p:txBody>
      </p:sp>
      <p:sp>
        <p:nvSpPr>
          <p:cNvPr id="141314" name="Rectangle 2"/>
          <p:cNvSpPr>
            <a:spLocks noGrp="1"/>
          </p:cNvSpPr>
          <p:nvPr>
            <p:ph type="title" idx="4294967295"/>
          </p:nvPr>
        </p:nvSpPr>
        <p:spPr/>
        <p:txBody>
          <a:bodyPr/>
          <a:lstStyle/>
          <a:p>
            <a:r>
              <a:rPr lang="en-NZ" dirty="0" smtClean="0"/>
              <a:t>Why is Oracle </a:t>
            </a:r>
            <a:r>
              <a:rPr lang="en-NZ" dirty="0" smtClean="0"/>
              <a:t>focusing </a:t>
            </a:r>
            <a:r>
              <a:rPr lang="en-NZ" dirty="0" smtClean="0"/>
              <a:t>on Fusion Applications?</a:t>
            </a:r>
            <a:endParaRPr lang="en-NZ" dirty="0" smtClean="0"/>
          </a:p>
        </p:txBody>
      </p:sp>
      <p:sp>
        <p:nvSpPr>
          <p:cNvPr id="141315" name="Rectangle 3"/>
          <p:cNvSpPr>
            <a:spLocks noGrp="1"/>
          </p:cNvSpPr>
          <p:nvPr>
            <p:ph type="body" idx="4294967295"/>
          </p:nvPr>
        </p:nvSpPr>
        <p:spPr>
          <a:xfrm>
            <a:off x="412686" y="1181980"/>
            <a:ext cx="8119754" cy="5219474"/>
          </a:xfrm>
        </p:spPr>
        <p:txBody>
          <a:bodyPr/>
          <a:lstStyle/>
          <a:p>
            <a:r>
              <a:rPr lang="en-US" b="1" dirty="0" smtClean="0">
                <a:solidFill>
                  <a:schemeClr val="accent3"/>
                </a:solidFill>
              </a:rPr>
              <a:t>Oracle’s </a:t>
            </a:r>
            <a:r>
              <a:rPr lang="en-US" b="1" dirty="0" smtClean="0">
                <a:solidFill>
                  <a:schemeClr val="accent3"/>
                </a:solidFill>
              </a:rPr>
              <a:t>acquisitions have created significant opportunities:</a:t>
            </a:r>
          </a:p>
          <a:p>
            <a:pPr>
              <a:spcBef>
                <a:spcPts val="0"/>
              </a:spcBef>
              <a:spcAft>
                <a:spcPts val="300"/>
              </a:spcAft>
              <a:buFont typeface="Arial" pitchFamily="34" charset="0"/>
              <a:buChar char="•"/>
            </a:pPr>
            <a:r>
              <a:rPr lang="en-US" dirty="0" smtClean="0">
                <a:solidFill>
                  <a:schemeClr val="accent3"/>
                </a:solidFill>
              </a:rPr>
              <a:t>Positioned Oracle to be the #1 ERP vendor and the #1 CRM vendor in the </a:t>
            </a:r>
            <a:r>
              <a:rPr lang="en-US" dirty="0" smtClean="0">
                <a:solidFill>
                  <a:schemeClr val="accent3"/>
                </a:solidFill>
              </a:rPr>
              <a:t>world</a:t>
            </a:r>
          </a:p>
          <a:p>
            <a:pPr>
              <a:spcBef>
                <a:spcPts val="0"/>
              </a:spcBef>
              <a:spcAft>
                <a:spcPts val="300"/>
              </a:spcAft>
              <a:buFont typeface="Arial" pitchFamily="34" charset="0"/>
              <a:buChar char="•"/>
            </a:pPr>
            <a:endParaRPr lang="en-US" dirty="0" smtClean="0">
              <a:solidFill>
                <a:srgbClr val="000000"/>
              </a:solidFill>
            </a:endParaRPr>
          </a:p>
          <a:p>
            <a:r>
              <a:rPr lang="en-US" b="1" dirty="0" smtClean="0">
                <a:solidFill>
                  <a:srgbClr val="000000"/>
                </a:solidFill>
              </a:rPr>
              <a:t>While also creating some challenges:</a:t>
            </a:r>
          </a:p>
          <a:p>
            <a:pPr>
              <a:spcBef>
                <a:spcPts val="0"/>
              </a:spcBef>
              <a:spcAft>
                <a:spcPts val="300"/>
              </a:spcAft>
              <a:buFont typeface="Arial" pitchFamily="34" charset="0"/>
              <a:buChar char="•"/>
            </a:pPr>
            <a:r>
              <a:rPr lang="en-US" dirty="0" smtClean="0">
                <a:solidFill>
                  <a:srgbClr val="000000"/>
                </a:solidFill>
              </a:rPr>
              <a:t>Necessitated a change in product development strategy</a:t>
            </a:r>
          </a:p>
          <a:p>
            <a:pPr>
              <a:spcBef>
                <a:spcPts val="0"/>
              </a:spcBef>
              <a:spcAft>
                <a:spcPts val="300"/>
              </a:spcAft>
              <a:buFont typeface="Arial" pitchFamily="34" charset="0"/>
              <a:buChar char="•"/>
            </a:pPr>
            <a:endParaRPr lang="en-US" dirty="0" smtClean="0">
              <a:solidFill>
                <a:schemeClr val="accent3"/>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p>
            <a:fld id="{F5C85C86-DCC4-4837-A813-033C74E52DEA}" type="slidenum">
              <a:rPr lang="en-NZ">
                <a:solidFill>
                  <a:srgbClr val="002776"/>
                </a:solidFill>
              </a:rPr>
              <a:pPr/>
              <a:t>6</a:t>
            </a:fld>
            <a:endParaRPr lang="en-NZ">
              <a:solidFill>
                <a:srgbClr val="002776"/>
              </a:solidFill>
            </a:endParaRPr>
          </a:p>
        </p:txBody>
      </p:sp>
      <p:sp>
        <p:nvSpPr>
          <p:cNvPr id="141314" name="Rectangle 2"/>
          <p:cNvSpPr>
            <a:spLocks noGrp="1"/>
          </p:cNvSpPr>
          <p:nvPr>
            <p:ph type="title" idx="4294967295"/>
          </p:nvPr>
        </p:nvSpPr>
        <p:spPr/>
        <p:txBody>
          <a:bodyPr/>
          <a:lstStyle/>
          <a:p>
            <a:r>
              <a:rPr lang="en-NZ" dirty="0" smtClean="0"/>
              <a:t>Why is Oracle </a:t>
            </a:r>
            <a:r>
              <a:rPr lang="en-NZ" dirty="0" smtClean="0"/>
              <a:t>focusing </a:t>
            </a:r>
            <a:r>
              <a:rPr lang="en-NZ" dirty="0" smtClean="0"/>
              <a:t>on Fusion Applications?</a:t>
            </a:r>
            <a:endParaRPr lang="en-NZ" dirty="0" smtClean="0"/>
          </a:p>
        </p:txBody>
      </p:sp>
      <p:sp>
        <p:nvSpPr>
          <p:cNvPr id="141315" name="Rectangle 3"/>
          <p:cNvSpPr>
            <a:spLocks noGrp="1"/>
          </p:cNvSpPr>
          <p:nvPr>
            <p:ph type="body" idx="4294967295"/>
          </p:nvPr>
        </p:nvSpPr>
        <p:spPr>
          <a:xfrm>
            <a:off x="412686" y="1181980"/>
            <a:ext cx="8119754" cy="5219474"/>
          </a:xfrm>
        </p:spPr>
        <p:txBody>
          <a:bodyPr/>
          <a:lstStyle/>
          <a:p>
            <a:r>
              <a:rPr lang="en-US" b="1" dirty="0" smtClean="0">
                <a:solidFill>
                  <a:schemeClr val="accent3"/>
                </a:solidFill>
              </a:rPr>
              <a:t>Oracle’s </a:t>
            </a:r>
            <a:r>
              <a:rPr lang="en-US" b="1" dirty="0" smtClean="0">
                <a:solidFill>
                  <a:schemeClr val="accent3"/>
                </a:solidFill>
              </a:rPr>
              <a:t>acquisitions have created significant opportunities:</a:t>
            </a:r>
          </a:p>
          <a:p>
            <a:pPr>
              <a:spcBef>
                <a:spcPts val="0"/>
              </a:spcBef>
              <a:spcAft>
                <a:spcPts val="300"/>
              </a:spcAft>
              <a:buFont typeface="Arial" pitchFamily="34" charset="0"/>
              <a:buChar char="•"/>
            </a:pPr>
            <a:r>
              <a:rPr lang="en-US" dirty="0" smtClean="0">
                <a:solidFill>
                  <a:schemeClr val="accent3"/>
                </a:solidFill>
              </a:rPr>
              <a:t>Positioned Oracle to be the #1 ERP vendor and the #1 CRM vendor in the </a:t>
            </a:r>
            <a:r>
              <a:rPr lang="en-US" dirty="0" smtClean="0">
                <a:solidFill>
                  <a:schemeClr val="accent3"/>
                </a:solidFill>
              </a:rPr>
              <a:t>world</a:t>
            </a:r>
          </a:p>
          <a:p>
            <a:pPr>
              <a:spcBef>
                <a:spcPts val="0"/>
              </a:spcBef>
              <a:spcAft>
                <a:spcPts val="300"/>
              </a:spcAft>
              <a:buFont typeface="Arial" pitchFamily="34" charset="0"/>
              <a:buChar char="•"/>
            </a:pPr>
            <a:endParaRPr lang="en-US" dirty="0" smtClean="0">
              <a:solidFill>
                <a:schemeClr val="accent3"/>
              </a:solidFill>
            </a:endParaRPr>
          </a:p>
          <a:p>
            <a:r>
              <a:rPr lang="en-US" b="1" dirty="0" smtClean="0">
                <a:solidFill>
                  <a:srgbClr val="000000"/>
                </a:solidFill>
              </a:rPr>
              <a:t>While also creating some challenges:</a:t>
            </a:r>
          </a:p>
          <a:p>
            <a:pPr>
              <a:spcBef>
                <a:spcPts val="0"/>
              </a:spcBef>
              <a:spcAft>
                <a:spcPts val="300"/>
              </a:spcAft>
              <a:buFont typeface="Arial" pitchFamily="34" charset="0"/>
              <a:buChar char="•"/>
            </a:pPr>
            <a:r>
              <a:rPr lang="en-US" dirty="0" smtClean="0">
                <a:solidFill>
                  <a:srgbClr val="000000"/>
                </a:solidFill>
              </a:rPr>
              <a:t>Necessitated a change in product development </a:t>
            </a:r>
            <a:r>
              <a:rPr lang="en-US" dirty="0" smtClean="0">
                <a:solidFill>
                  <a:srgbClr val="000000"/>
                </a:solidFill>
              </a:rPr>
              <a:t>strategy</a:t>
            </a:r>
          </a:p>
          <a:p>
            <a:pPr>
              <a:spcBef>
                <a:spcPts val="0"/>
              </a:spcBef>
              <a:spcAft>
                <a:spcPts val="300"/>
              </a:spcAft>
              <a:buFont typeface="Arial" pitchFamily="34" charset="0"/>
              <a:buChar char="•"/>
            </a:pPr>
            <a:endParaRPr lang="en-US" dirty="0" smtClean="0">
              <a:solidFill>
                <a:schemeClr val="accent2"/>
              </a:solidFill>
            </a:endParaRPr>
          </a:p>
          <a:p>
            <a:r>
              <a:rPr lang="en-US" b="1" dirty="0" smtClean="0"/>
              <a:t>There is an increasing customer demand for solutions that can:</a:t>
            </a:r>
          </a:p>
          <a:p>
            <a:pPr>
              <a:spcBef>
                <a:spcPts val="0"/>
              </a:spcBef>
              <a:spcAft>
                <a:spcPts val="300"/>
              </a:spcAft>
              <a:buFont typeface="Arial" pitchFamily="34" charset="0"/>
              <a:buChar char="•"/>
            </a:pPr>
            <a:r>
              <a:rPr lang="en-US" dirty="0" smtClean="0"/>
              <a:t>Leverage their existing technology investments</a:t>
            </a:r>
          </a:p>
          <a:p>
            <a:pPr>
              <a:spcBef>
                <a:spcPts val="0"/>
              </a:spcBef>
              <a:spcAft>
                <a:spcPts val="300"/>
              </a:spcAft>
              <a:buFont typeface="Arial" pitchFamily="34" charset="0"/>
              <a:buChar char="•"/>
            </a:pPr>
            <a:r>
              <a:rPr lang="en-US" dirty="0" smtClean="0"/>
              <a:t>Provide modular approach to implementation that provides a lower TCO</a:t>
            </a:r>
          </a:p>
          <a:p>
            <a:pPr>
              <a:spcBef>
                <a:spcPts val="0"/>
              </a:spcBef>
              <a:spcAft>
                <a:spcPts val="300"/>
              </a:spcAft>
              <a:buFont typeface="Arial" pitchFamily="34" charset="0"/>
              <a:buChar char="•"/>
            </a:pPr>
            <a:r>
              <a:rPr lang="en-US" dirty="0" smtClean="0"/>
              <a:t>Provide an architecture that can scale and adapt to business acquisitions and changes</a:t>
            </a:r>
          </a:p>
          <a:p>
            <a:pPr>
              <a:spcBef>
                <a:spcPts val="0"/>
              </a:spcBef>
              <a:spcAft>
                <a:spcPts val="300"/>
              </a:spcAft>
              <a:buFont typeface="Arial" pitchFamily="34" charset="0"/>
              <a:buChar char="•"/>
            </a:pPr>
            <a:r>
              <a:rPr lang="en-US" dirty="0" smtClean="0"/>
              <a:t>Optimal operational decisions</a:t>
            </a:r>
          </a:p>
          <a:p>
            <a:pPr>
              <a:spcBef>
                <a:spcPts val="0"/>
              </a:spcBef>
              <a:spcAft>
                <a:spcPts val="300"/>
              </a:spcAft>
              <a:buFont typeface="Arial" pitchFamily="34" charset="0"/>
              <a:buChar char="•"/>
            </a:pPr>
            <a:r>
              <a:rPr lang="en-US" dirty="0" smtClean="0"/>
              <a:t>Empowered information workers. BI is embedded as part of transaction flow</a:t>
            </a:r>
          </a:p>
          <a:p>
            <a:pPr>
              <a:spcBef>
                <a:spcPts val="0"/>
              </a:spcBef>
              <a:spcAft>
                <a:spcPts val="300"/>
              </a:spcAft>
              <a:buFont typeface="Arial" pitchFamily="34" charset="0"/>
              <a:buChar char="•"/>
            </a:pPr>
            <a:endParaRPr lang="en-US" dirty="0" smtClean="0">
              <a:solidFill>
                <a:schemeClr val="accent3"/>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p>
            <a:fld id="{F5C85C86-DCC4-4837-A813-033C74E52DEA}" type="slidenum">
              <a:rPr lang="en-NZ">
                <a:solidFill>
                  <a:srgbClr val="002776"/>
                </a:solidFill>
              </a:rPr>
              <a:pPr/>
              <a:t>7</a:t>
            </a:fld>
            <a:endParaRPr lang="en-NZ">
              <a:solidFill>
                <a:srgbClr val="002776"/>
              </a:solidFill>
            </a:endParaRPr>
          </a:p>
        </p:txBody>
      </p:sp>
      <p:sp>
        <p:nvSpPr>
          <p:cNvPr id="141314" name="Rectangle 2"/>
          <p:cNvSpPr>
            <a:spLocks noGrp="1"/>
          </p:cNvSpPr>
          <p:nvPr>
            <p:ph type="title" idx="4294967295"/>
          </p:nvPr>
        </p:nvSpPr>
        <p:spPr/>
        <p:txBody>
          <a:bodyPr/>
          <a:lstStyle/>
          <a:p>
            <a:r>
              <a:rPr lang="en-US" sz="2400" dirty="0" smtClean="0"/>
              <a:t>Oracle is consolidating their acquisitions and will roll out the newly developed Fusion Applications program on to the Global Market</a:t>
            </a:r>
            <a:endParaRPr lang="en-NZ" dirty="0" smtClean="0"/>
          </a:p>
        </p:txBody>
      </p:sp>
      <p:pic>
        <p:nvPicPr>
          <p:cNvPr id="5" name="Picture 5" descr="Keyboard 2 pix"/>
          <p:cNvPicPr>
            <a:picLocks noChangeAspect="1" noChangeArrowheads="1"/>
          </p:cNvPicPr>
          <p:nvPr/>
        </p:nvPicPr>
        <p:blipFill>
          <a:blip r:embed="rId2" cstate="print"/>
          <a:srcRect/>
          <a:stretch>
            <a:fillRect/>
          </a:stretch>
        </p:blipFill>
        <p:spPr bwMode="auto">
          <a:xfrm>
            <a:off x="395536" y="1916832"/>
            <a:ext cx="8496285" cy="2967011"/>
          </a:xfrm>
          <a:prstGeom prst="rect">
            <a:avLst/>
          </a:prstGeom>
          <a:noFill/>
          <a:ln w="9525">
            <a:noFill/>
            <a:miter lim="800000"/>
            <a:headEnd/>
            <a:tailEnd/>
          </a:ln>
        </p:spPr>
      </p:pic>
      <p:grpSp>
        <p:nvGrpSpPr>
          <p:cNvPr id="7" name="Group 6"/>
          <p:cNvGrpSpPr/>
          <p:nvPr/>
        </p:nvGrpSpPr>
        <p:grpSpPr>
          <a:xfrm>
            <a:off x="1074147" y="2060848"/>
            <a:ext cx="8069853" cy="2084830"/>
            <a:chOff x="870321" y="1384693"/>
            <a:chExt cx="8069853" cy="2084830"/>
          </a:xfrm>
        </p:grpSpPr>
        <p:sp>
          <p:nvSpPr>
            <p:cNvPr id="8" name="Rectangle 7"/>
            <p:cNvSpPr>
              <a:spLocks noChangeArrowheads="1"/>
            </p:cNvSpPr>
            <p:nvPr/>
          </p:nvSpPr>
          <p:spPr bwMode="gray">
            <a:xfrm>
              <a:off x="6470637" y="2034858"/>
              <a:ext cx="259099" cy="11149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smtClean="0"/>
                <a:t>Oblix</a:t>
              </a:r>
              <a:endParaRPr lang="en-US" sz="800" b="1"/>
            </a:p>
          </p:txBody>
        </p:sp>
        <p:sp>
          <p:nvSpPr>
            <p:cNvPr id="9" name="Rectangle 8"/>
            <p:cNvSpPr>
              <a:spLocks noChangeArrowheads="1"/>
            </p:cNvSpPr>
            <p:nvPr/>
          </p:nvSpPr>
          <p:spPr bwMode="gray">
            <a:xfrm>
              <a:off x="3523386" y="1991417"/>
              <a:ext cx="480413" cy="11149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smtClean="0"/>
                <a:t>TimesTen</a:t>
              </a:r>
              <a:endParaRPr lang="en-US" sz="800" b="1"/>
            </a:p>
          </p:txBody>
        </p:sp>
        <p:sp>
          <p:nvSpPr>
            <p:cNvPr id="10" name="Rectangle 9"/>
            <p:cNvSpPr>
              <a:spLocks noChangeArrowheads="1"/>
            </p:cNvSpPr>
            <p:nvPr/>
          </p:nvSpPr>
          <p:spPr bwMode="gray">
            <a:xfrm>
              <a:off x="5526005" y="1846614"/>
              <a:ext cx="537091" cy="11149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smtClean="0"/>
                <a:t>Triple Hop </a:t>
              </a:r>
              <a:endParaRPr lang="en-US" sz="800" b="1"/>
            </a:p>
          </p:txBody>
        </p:sp>
        <p:sp>
          <p:nvSpPr>
            <p:cNvPr id="11" name="Rectangle 10"/>
            <p:cNvSpPr>
              <a:spLocks noChangeArrowheads="1"/>
            </p:cNvSpPr>
            <p:nvPr/>
          </p:nvSpPr>
          <p:spPr bwMode="gray">
            <a:xfrm>
              <a:off x="1539660" y="1782901"/>
              <a:ext cx="569478" cy="11149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smtClean="0"/>
                <a:t>ProfitLogic </a:t>
              </a:r>
              <a:endParaRPr lang="en-US" sz="800" b="1"/>
            </a:p>
          </p:txBody>
        </p:sp>
        <p:sp>
          <p:nvSpPr>
            <p:cNvPr id="12" name="Rectangle 11"/>
            <p:cNvSpPr>
              <a:spLocks noChangeArrowheads="1"/>
            </p:cNvSpPr>
            <p:nvPr/>
          </p:nvSpPr>
          <p:spPr bwMode="gray">
            <a:xfrm>
              <a:off x="3566570" y="1667059"/>
              <a:ext cx="526295" cy="11149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smtClean="0"/>
                <a:t>SleepyCat </a:t>
              </a:r>
              <a:endParaRPr lang="en-US" sz="800" b="1"/>
            </a:p>
          </p:txBody>
        </p:sp>
        <p:sp>
          <p:nvSpPr>
            <p:cNvPr id="13" name="Rectangle 12"/>
            <p:cNvSpPr>
              <a:spLocks noChangeArrowheads="1"/>
            </p:cNvSpPr>
            <p:nvPr/>
          </p:nvSpPr>
          <p:spPr bwMode="gray">
            <a:xfrm>
              <a:off x="5833685" y="1442614"/>
              <a:ext cx="734114" cy="11149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smtClean="0"/>
                <a:t>360Commerce </a:t>
              </a:r>
              <a:endParaRPr lang="en-US" sz="800" b="1"/>
            </a:p>
          </p:txBody>
        </p:sp>
        <p:sp>
          <p:nvSpPr>
            <p:cNvPr id="14" name="Rectangle 13"/>
            <p:cNvSpPr>
              <a:spLocks noChangeArrowheads="1"/>
            </p:cNvSpPr>
            <p:nvPr/>
          </p:nvSpPr>
          <p:spPr bwMode="gray">
            <a:xfrm>
              <a:off x="2128031" y="1972593"/>
              <a:ext cx="564080" cy="11149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smtClean="0"/>
                <a:t>TempoSoft </a:t>
              </a:r>
              <a:endParaRPr lang="en-US" sz="800" b="1"/>
            </a:p>
          </p:txBody>
        </p:sp>
        <p:sp>
          <p:nvSpPr>
            <p:cNvPr id="15" name="Rectangle 14"/>
            <p:cNvSpPr>
              <a:spLocks noChangeArrowheads="1"/>
            </p:cNvSpPr>
            <p:nvPr/>
          </p:nvSpPr>
          <p:spPr bwMode="gray">
            <a:xfrm>
              <a:off x="6683854" y="1601897"/>
              <a:ext cx="588371" cy="11149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smtClean="0"/>
                <a:t>OctetString </a:t>
              </a:r>
              <a:endParaRPr lang="en-US" sz="800" b="1"/>
            </a:p>
          </p:txBody>
        </p:sp>
        <p:sp>
          <p:nvSpPr>
            <p:cNvPr id="16" name="Rectangle 15"/>
            <p:cNvSpPr>
              <a:spLocks noChangeArrowheads="1"/>
            </p:cNvSpPr>
            <p:nvPr/>
          </p:nvSpPr>
          <p:spPr bwMode="gray">
            <a:xfrm>
              <a:off x="7377483" y="1729324"/>
              <a:ext cx="701726" cy="11149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smtClean="0"/>
                <a:t>Context Media</a:t>
              </a:r>
              <a:endParaRPr lang="en-US" sz="800" b="1"/>
            </a:p>
          </p:txBody>
        </p:sp>
        <p:sp>
          <p:nvSpPr>
            <p:cNvPr id="17" name="Rectangle 16"/>
            <p:cNvSpPr>
              <a:spLocks noChangeArrowheads="1"/>
            </p:cNvSpPr>
            <p:nvPr/>
          </p:nvSpPr>
          <p:spPr bwMode="gray">
            <a:xfrm>
              <a:off x="4276393" y="1849510"/>
              <a:ext cx="480413" cy="11149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smtClean="0"/>
                <a:t>Innobase </a:t>
              </a:r>
              <a:endParaRPr lang="en-US" sz="800" b="1"/>
            </a:p>
          </p:txBody>
        </p:sp>
        <p:sp>
          <p:nvSpPr>
            <p:cNvPr id="18" name="Rectangle 17"/>
            <p:cNvSpPr>
              <a:spLocks noChangeArrowheads="1"/>
            </p:cNvSpPr>
            <p:nvPr/>
          </p:nvSpPr>
          <p:spPr bwMode="gray">
            <a:xfrm>
              <a:off x="8246544" y="1824894"/>
              <a:ext cx="693630" cy="22154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smtClean="0"/>
                <a:t>Thor </a:t>
              </a:r>
              <a:br>
                <a:rPr lang="en-US" sz="800" b="1" smtClean="0"/>
              </a:br>
              <a:r>
                <a:rPr lang="en-US" sz="800" b="1" smtClean="0"/>
                <a:t>Technologies </a:t>
              </a:r>
              <a:endParaRPr lang="en-US" sz="800" b="1"/>
            </a:p>
          </p:txBody>
        </p:sp>
        <p:sp>
          <p:nvSpPr>
            <p:cNvPr id="19" name="Rectangle 18"/>
            <p:cNvSpPr>
              <a:spLocks noChangeArrowheads="1"/>
            </p:cNvSpPr>
            <p:nvPr/>
          </p:nvSpPr>
          <p:spPr bwMode="gray">
            <a:xfrm>
              <a:off x="870321" y="1920464"/>
              <a:ext cx="412939" cy="11149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smtClean="0"/>
                <a:t>Bharosa</a:t>
              </a:r>
              <a:endParaRPr lang="en-US" sz="800" b="1"/>
            </a:p>
          </p:txBody>
        </p:sp>
        <p:sp>
          <p:nvSpPr>
            <p:cNvPr id="20" name="Rectangle 19"/>
            <p:cNvSpPr>
              <a:spLocks noChangeArrowheads="1"/>
            </p:cNvSpPr>
            <p:nvPr/>
          </p:nvSpPr>
          <p:spPr bwMode="gray">
            <a:xfrm>
              <a:off x="7776928" y="2065267"/>
              <a:ext cx="515499" cy="9701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700" b="1" smtClean="0"/>
                <a:t>LODESTAR </a:t>
              </a:r>
              <a:endParaRPr lang="en-US" sz="700" b="1"/>
            </a:p>
          </p:txBody>
        </p:sp>
        <p:sp>
          <p:nvSpPr>
            <p:cNvPr id="21" name="Rectangle 20"/>
            <p:cNvSpPr>
              <a:spLocks noChangeArrowheads="1"/>
            </p:cNvSpPr>
            <p:nvPr/>
          </p:nvSpPr>
          <p:spPr bwMode="gray">
            <a:xfrm>
              <a:off x="6141365" y="1738012"/>
              <a:ext cx="483112" cy="11149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smtClean="0"/>
                <a:t>AppForge</a:t>
              </a:r>
              <a:endParaRPr lang="en-US" sz="800" b="1"/>
            </a:p>
          </p:txBody>
        </p:sp>
        <p:sp>
          <p:nvSpPr>
            <p:cNvPr id="22" name="Rectangle 21"/>
            <p:cNvSpPr>
              <a:spLocks noChangeArrowheads="1"/>
            </p:cNvSpPr>
            <p:nvPr/>
          </p:nvSpPr>
          <p:spPr bwMode="gray">
            <a:xfrm>
              <a:off x="2945812" y="1843718"/>
              <a:ext cx="456122" cy="11149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dirty="0" err="1" smtClean="0"/>
                <a:t>Tangosol</a:t>
              </a:r>
              <a:endParaRPr lang="en-US" sz="800" b="1" dirty="0"/>
            </a:p>
          </p:txBody>
        </p:sp>
        <p:sp>
          <p:nvSpPr>
            <p:cNvPr id="23" name="Rectangle 23"/>
            <p:cNvSpPr>
              <a:spLocks noChangeArrowheads="1"/>
            </p:cNvSpPr>
            <p:nvPr/>
          </p:nvSpPr>
          <p:spPr bwMode="gray">
            <a:xfrm>
              <a:off x="4910645" y="1710500"/>
              <a:ext cx="450724" cy="11149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smtClean="0"/>
                <a:t>MetaSolv</a:t>
              </a:r>
              <a:endParaRPr lang="en-US" sz="800" b="1"/>
            </a:p>
          </p:txBody>
        </p:sp>
        <p:sp>
          <p:nvSpPr>
            <p:cNvPr id="24" name="Rectangle 24"/>
            <p:cNvSpPr>
              <a:spLocks noChangeArrowheads="1"/>
            </p:cNvSpPr>
            <p:nvPr/>
          </p:nvSpPr>
          <p:spPr bwMode="gray">
            <a:xfrm>
              <a:off x="1685403" y="1513568"/>
              <a:ext cx="515499" cy="22154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dirty="0" smtClean="0"/>
                <a:t>Sigma</a:t>
              </a:r>
              <a:br>
                <a:rPr lang="en-US" sz="800" b="1" dirty="0" smtClean="0"/>
              </a:br>
              <a:r>
                <a:rPr lang="en-US" sz="800" b="1" dirty="0" smtClean="0"/>
                <a:t>Dynamics </a:t>
              </a:r>
              <a:endParaRPr lang="en-US" sz="800" b="1" dirty="0"/>
            </a:p>
          </p:txBody>
        </p:sp>
        <p:sp>
          <p:nvSpPr>
            <p:cNvPr id="25" name="Rectangle 25"/>
            <p:cNvSpPr>
              <a:spLocks noChangeArrowheads="1"/>
            </p:cNvSpPr>
            <p:nvPr/>
          </p:nvSpPr>
          <p:spPr bwMode="gray">
            <a:xfrm>
              <a:off x="4975420" y="1959561"/>
              <a:ext cx="434531" cy="22154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smtClean="0"/>
                <a:t>Portal</a:t>
              </a:r>
              <a:br>
                <a:rPr lang="en-US" sz="800" b="1" smtClean="0"/>
              </a:br>
              <a:r>
                <a:rPr lang="en-US" sz="800" b="1" smtClean="0"/>
                <a:t>Software</a:t>
              </a:r>
              <a:endParaRPr lang="en-US" sz="800" b="1"/>
            </a:p>
          </p:txBody>
        </p:sp>
        <p:sp>
          <p:nvSpPr>
            <p:cNvPr id="26" name="Rectangle 26"/>
            <p:cNvSpPr>
              <a:spLocks noChangeArrowheads="1"/>
            </p:cNvSpPr>
            <p:nvPr/>
          </p:nvSpPr>
          <p:spPr bwMode="gray">
            <a:xfrm>
              <a:off x="6907867" y="1911776"/>
              <a:ext cx="329272" cy="11149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smtClean="0"/>
                <a:t>HotSip</a:t>
              </a:r>
              <a:endParaRPr lang="en-US" sz="800" b="1"/>
            </a:p>
          </p:txBody>
        </p:sp>
        <p:sp>
          <p:nvSpPr>
            <p:cNvPr id="27" name="Rectangle 10"/>
            <p:cNvSpPr>
              <a:spLocks noChangeArrowheads="1"/>
            </p:cNvSpPr>
            <p:nvPr/>
          </p:nvSpPr>
          <p:spPr bwMode="gray">
            <a:xfrm>
              <a:off x="2346645" y="2447547"/>
              <a:ext cx="882556" cy="324359"/>
            </a:xfrm>
            <a:prstGeom prst="rect">
              <a:avLst/>
            </a:prstGeom>
            <a:noFill/>
            <a:ln w="19050" algn="ctr">
              <a:noFill/>
              <a:miter lim="800000"/>
              <a:headEnd/>
              <a:tailEnd/>
            </a:ln>
          </p:spPr>
          <p:txBody>
            <a:bodyPr wrap="none" lIns="72000" tIns="72000" rIns="72000" bIns="72000" anchorCtr="1">
              <a:spAutoFit/>
            </a:bodyPr>
            <a:lstStyle/>
            <a:p>
              <a:pPr algn="ctr" eaLnBrk="0" hangingPunct="0">
                <a:lnSpc>
                  <a:spcPct val="106000"/>
                </a:lnSpc>
              </a:pPr>
              <a:r>
                <a:rPr lang="en-US" sz="1100" b="1" dirty="0" smtClean="0"/>
                <a:t>PeopleSoft</a:t>
              </a:r>
              <a:endParaRPr lang="en-US" sz="1100" b="1" dirty="0"/>
            </a:p>
          </p:txBody>
        </p:sp>
        <p:sp>
          <p:nvSpPr>
            <p:cNvPr id="28" name="Rectangle 11"/>
            <p:cNvSpPr>
              <a:spLocks noChangeArrowheads="1"/>
            </p:cNvSpPr>
            <p:nvPr/>
          </p:nvSpPr>
          <p:spPr bwMode="gray">
            <a:xfrm>
              <a:off x="3256191" y="2315776"/>
              <a:ext cx="858265" cy="152043"/>
            </a:xfrm>
            <a:prstGeom prst="rect">
              <a:avLst/>
            </a:prstGeom>
            <a:noFill/>
            <a:ln w="19050" algn="ctr">
              <a:noFill/>
              <a:miter lim="800000"/>
              <a:headEnd/>
              <a:tailEnd/>
            </a:ln>
          </p:spPr>
          <p:txBody>
            <a:bodyPr lIns="0" tIns="0" rIns="0" bIns="0" anchorCtr="1">
              <a:spAutoFit/>
            </a:bodyPr>
            <a:lstStyle/>
            <a:p>
              <a:pPr algn="ctr">
                <a:lnSpc>
                  <a:spcPct val="90000"/>
                </a:lnSpc>
                <a:spcBef>
                  <a:spcPct val="40000"/>
                </a:spcBef>
                <a:buClr>
                  <a:schemeClr val="tx1"/>
                </a:buClr>
                <a:buSzPct val="80000"/>
                <a:buFont typeface="Wingdings" pitchFamily="2" charset="2"/>
                <a:buNone/>
              </a:pPr>
              <a:r>
                <a:rPr lang="en-US" sz="1100" b="1" dirty="0" smtClean="0"/>
                <a:t>Retek</a:t>
              </a:r>
              <a:endParaRPr lang="en-US" sz="1100" b="1" dirty="0"/>
            </a:p>
          </p:txBody>
        </p:sp>
        <p:sp>
          <p:nvSpPr>
            <p:cNvPr id="29" name="Rectangle 29"/>
            <p:cNvSpPr>
              <a:spLocks noChangeArrowheads="1"/>
            </p:cNvSpPr>
            <p:nvPr/>
          </p:nvSpPr>
          <p:spPr bwMode="gray">
            <a:xfrm>
              <a:off x="1966094" y="2302744"/>
              <a:ext cx="326573" cy="160731"/>
            </a:xfrm>
            <a:prstGeom prst="rect">
              <a:avLst/>
            </a:prstGeom>
            <a:noFill/>
            <a:ln w="0" algn="ctr">
              <a:noFill/>
              <a:prstDash val="dashDot"/>
              <a:miter lim="800000"/>
              <a:headEnd/>
              <a:tailEnd/>
            </a:ln>
          </p:spPr>
          <p:txBody>
            <a:bodyPr wrap="none" lIns="0" tIns="0" rIns="0" bIns="0">
              <a:spAutoFit/>
            </a:bodyPr>
            <a:lstStyle/>
            <a:p>
              <a:pPr algn="ctr">
                <a:lnSpc>
                  <a:spcPct val="95000"/>
                </a:lnSpc>
                <a:spcBef>
                  <a:spcPct val="20000"/>
                </a:spcBef>
              </a:pPr>
              <a:r>
                <a:rPr lang="en-US" sz="1100" b="1" smtClean="0"/>
                <a:t>I-flex</a:t>
              </a:r>
              <a:endParaRPr lang="en-US" sz="1100" b="1"/>
            </a:p>
          </p:txBody>
        </p:sp>
        <p:sp>
          <p:nvSpPr>
            <p:cNvPr id="30" name="Rectangle 13"/>
            <p:cNvSpPr>
              <a:spLocks noChangeArrowheads="1"/>
            </p:cNvSpPr>
            <p:nvPr/>
          </p:nvSpPr>
          <p:spPr bwMode="gray">
            <a:xfrm>
              <a:off x="4608363" y="2350529"/>
              <a:ext cx="1538400" cy="152043"/>
            </a:xfrm>
            <a:prstGeom prst="rect">
              <a:avLst/>
            </a:prstGeom>
            <a:noFill/>
            <a:ln w="19050" algn="ctr">
              <a:noFill/>
              <a:miter lim="800000"/>
              <a:headEnd/>
              <a:tailEnd/>
            </a:ln>
          </p:spPr>
          <p:txBody>
            <a:bodyPr wrap="none" lIns="0" tIns="0" rIns="0" bIns="0" anchorCtr="1"/>
            <a:lstStyle/>
            <a:p>
              <a:pPr algn="ctr" eaLnBrk="0" hangingPunct="0">
                <a:lnSpc>
                  <a:spcPct val="106000"/>
                </a:lnSpc>
              </a:pPr>
              <a:r>
                <a:rPr lang="en-US" sz="1100" b="1" smtClean="0"/>
                <a:t>G-Log/OTM</a:t>
              </a:r>
              <a:endParaRPr lang="en-US" sz="1100" b="1"/>
            </a:p>
          </p:txBody>
        </p:sp>
        <p:sp>
          <p:nvSpPr>
            <p:cNvPr id="31" name="Rectangle 14"/>
            <p:cNvSpPr>
              <a:spLocks noChangeArrowheads="1"/>
            </p:cNvSpPr>
            <p:nvPr/>
          </p:nvSpPr>
          <p:spPr bwMode="gray">
            <a:xfrm>
              <a:off x="3922831" y="2537324"/>
              <a:ext cx="1004008" cy="152043"/>
            </a:xfrm>
            <a:prstGeom prst="rect">
              <a:avLst/>
            </a:prstGeom>
            <a:noFill/>
            <a:ln w="19050" algn="ctr">
              <a:noFill/>
              <a:miter lim="800000"/>
              <a:headEnd/>
              <a:tailEnd/>
            </a:ln>
          </p:spPr>
          <p:txBody>
            <a:bodyPr lIns="0" tIns="0" rIns="0" bIns="0" anchorCtr="1">
              <a:spAutoFit/>
            </a:bodyPr>
            <a:lstStyle/>
            <a:p>
              <a:pPr algn="ctr">
                <a:lnSpc>
                  <a:spcPct val="90000"/>
                </a:lnSpc>
                <a:spcBef>
                  <a:spcPct val="40000"/>
                </a:spcBef>
                <a:buClr>
                  <a:schemeClr val="tx1"/>
                </a:buClr>
                <a:buSzPct val="80000"/>
                <a:buFont typeface="Wingdings" pitchFamily="2" charset="2"/>
                <a:buNone/>
              </a:pPr>
              <a:r>
                <a:rPr lang="en-US" sz="1100" b="1" smtClean="0"/>
                <a:t>Siebel</a:t>
              </a:r>
              <a:endParaRPr lang="en-US" sz="1100" b="1"/>
            </a:p>
          </p:txBody>
        </p:sp>
        <p:sp>
          <p:nvSpPr>
            <p:cNvPr id="32" name="Rectangle 15"/>
            <p:cNvSpPr>
              <a:spLocks noChangeArrowheads="1"/>
            </p:cNvSpPr>
            <p:nvPr/>
          </p:nvSpPr>
          <p:spPr bwMode="gray">
            <a:xfrm>
              <a:off x="6200742" y="2386729"/>
              <a:ext cx="1384560" cy="152043"/>
            </a:xfrm>
            <a:prstGeom prst="rect">
              <a:avLst/>
            </a:prstGeom>
            <a:noFill/>
            <a:ln w="19050" algn="ctr">
              <a:noFill/>
              <a:miter lim="800000"/>
              <a:headEnd/>
              <a:tailEnd/>
            </a:ln>
          </p:spPr>
          <p:txBody>
            <a:bodyPr lIns="0" tIns="0" rIns="0" bIns="0" anchorCtr="1">
              <a:spAutoFit/>
            </a:bodyPr>
            <a:lstStyle/>
            <a:p>
              <a:pPr algn="ctr">
                <a:lnSpc>
                  <a:spcPct val="90000"/>
                </a:lnSpc>
                <a:spcBef>
                  <a:spcPct val="40000"/>
                </a:spcBef>
                <a:buClr>
                  <a:schemeClr val="tx1"/>
                </a:buClr>
                <a:buSzPct val="80000"/>
                <a:buFont typeface="Wingdings" pitchFamily="2" charset="2"/>
                <a:buNone/>
              </a:pPr>
              <a:r>
                <a:rPr lang="en-US" sz="1100" b="1" smtClean="0"/>
                <a:t>Demantra</a:t>
              </a:r>
              <a:endParaRPr lang="en-US" sz="1100" b="1"/>
            </a:p>
          </p:txBody>
        </p:sp>
        <p:sp>
          <p:nvSpPr>
            <p:cNvPr id="33" name="Rectangle 33"/>
            <p:cNvSpPr>
              <a:spLocks noChangeArrowheads="1"/>
            </p:cNvSpPr>
            <p:nvPr/>
          </p:nvSpPr>
          <p:spPr bwMode="gray">
            <a:xfrm>
              <a:off x="5812094" y="2576421"/>
              <a:ext cx="612661" cy="160731"/>
            </a:xfrm>
            <a:prstGeom prst="rect">
              <a:avLst/>
            </a:prstGeom>
            <a:noFill/>
            <a:ln w="0" algn="ctr">
              <a:noFill/>
              <a:prstDash val="dashDot"/>
              <a:miter lim="800000"/>
              <a:headEnd/>
              <a:tailEnd/>
            </a:ln>
          </p:spPr>
          <p:txBody>
            <a:bodyPr wrap="none" lIns="0" tIns="0" rIns="0" bIns="0">
              <a:spAutoFit/>
            </a:bodyPr>
            <a:lstStyle/>
            <a:p>
              <a:pPr algn="ctr">
                <a:lnSpc>
                  <a:spcPct val="95000"/>
                </a:lnSpc>
                <a:spcBef>
                  <a:spcPct val="20000"/>
                </a:spcBef>
              </a:pPr>
              <a:r>
                <a:rPr lang="en-US" sz="1100" b="1"/>
                <a:t>Hyperion</a:t>
              </a:r>
            </a:p>
          </p:txBody>
        </p:sp>
        <p:sp>
          <p:nvSpPr>
            <p:cNvPr id="34" name="Rectangle 34"/>
            <p:cNvSpPr>
              <a:spLocks noChangeArrowheads="1"/>
            </p:cNvSpPr>
            <p:nvPr/>
          </p:nvSpPr>
          <p:spPr bwMode="gray">
            <a:xfrm>
              <a:off x="2719100" y="2117396"/>
              <a:ext cx="437229" cy="253405"/>
            </a:xfrm>
            <a:prstGeom prst="rect">
              <a:avLst/>
            </a:prstGeom>
            <a:noFill/>
            <a:ln w="0" algn="ctr">
              <a:noFill/>
              <a:prstDash val="dashDot"/>
              <a:miter lim="800000"/>
              <a:headEnd/>
              <a:tailEnd/>
            </a:ln>
          </p:spPr>
          <p:txBody>
            <a:bodyPr wrap="none" lIns="45720" rIns="45720">
              <a:spAutoFit/>
            </a:bodyPr>
            <a:lstStyle/>
            <a:p>
              <a:pPr algn="ctr">
                <a:lnSpc>
                  <a:spcPct val="95000"/>
                </a:lnSpc>
                <a:spcBef>
                  <a:spcPct val="20000"/>
                </a:spcBef>
              </a:pPr>
              <a:r>
                <a:rPr lang="en-US" sz="1100" b="1" dirty="0"/>
                <a:t>Agile</a:t>
              </a:r>
            </a:p>
          </p:txBody>
        </p:sp>
        <p:sp>
          <p:nvSpPr>
            <p:cNvPr id="35" name="Rectangle 35"/>
            <p:cNvSpPr>
              <a:spLocks noChangeArrowheads="1"/>
            </p:cNvSpPr>
            <p:nvPr/>
          </p:nvSpPr>
          <p:spPr bwMode="gray">
            <a:xfrm>
              <a:off x="3882661" y="3143716"/>
              <a:ext cx="1039095" cy="325807"/>
            </a:xfrm>
            <a:prstGeom prst="rect">
              <a:avLst/>
            </a:prstGeom>
            <a:noFill/>
            <a:ln w="0" algn="ctr">
              <a:noFill/>
              <a:prstDash val="dashDot"/>
              <a:miter lim="800000"/>
              <a:headEnd/>
              <a:tailEnd/>
            </a:ln>
          </p:spPr>
          <p:txBody>
            <a:bodyPr wrap="none" lIns="0" tIns="0" rIns="0" bIns="0">
              <a:spAutoFit/>
            </a:bodyPr>
            <a:lstStyle/>
            <a:p>
              <a:pPr algn="ctr" eaLnBrk="0" hangingPunct="0">
                <a:lnSpc>
                  <a:spcPct val="106000"/>
                </a:lnSpc>
              </a:pPr>
              <a:r>
                <a:rPr lang="en-US" sz="2000" b="1" smtClean="0">
                  <a:solidFill>
                    <a:schemeClr val="bg1"/>
                  </a:solidFill>
                </a:rPr>
                <a:t>FUSION </a:t>
              </a:r>
            </a:p>
          </p:txBody>
        </p:sp>
        <p:sp>
          <p:nvSpPr>
            <p:cNvPr id="36" name="Rectangle 10"/>
            <p:cNvSpPr>
              <a:spLocks noChangeArrowheads="1"/>
            </p:cNvSpPr>
            <p:nvPr/>
          </p:nvSpPr>
          <p:spPr bwMode="gray">
            <a:xfrm>
              <a:off x="4759504" y="2656063"/>
              <a:ext cx="1101171" cy="503914"/>
            </a:xfrm>
            <a:prstGeom prst="rect">
              <a:avLst/>
            </a:prstGeom>
            <a:noFill/>
            <a:ln w="19050" algn="ctr">
              <a:noFill/>
              <a:miter lim="800000"/>
              <a:headEnd/>
              <a:tailEnd/>
            </a:ln>
          </p:spPr>
          <p:txBody>
            <a:bodyPr wrap="none" lIns="72000" tIns="72000" rIns="72000" bIns="72000" anchorCtr="1">
              <a:spAutoFit/>
            </a:bodyPr>
            <a:lstStyle/>
            <a:p>
              <a:pPr algn="ctr" eaLnBrk="0" hangingPunct="0">
                <a:lnSpc>
                  <a:spcPct val="106000"/>
                </a:lnSpc>
              </a:pPr>
              <a:r>
                <a:rPr lang="en-US" sz="1100" b="1" smtClean="0"/>
                <a:t>SUN</a:t>
              </a:r>
            </a:p>
            <a:p>
              <a:pPr algn="ctr" eaLnBrk="0" hangingPunct="0">
                <a:lnSpc>
                  <a:spcPct val="106000"/>
                </a:lnSpc>
              </a:pPr>
              <a:r>
                <a:rPr lang="en-US" sz="1100" b="1" smtClean="0"/>
                <a:t>MicroSystems</a:t>
              </a:r>
              <a:endParaRPr lang="en-US" sz="1100" b="1"/>
            </a:p>
          </p:txBody>
        </p:sp>
        <p:sp>
          <p:nvSpPr>
            <p:cNvPr id="37" name="Rectangle 37"/>
            <p:cNvSpPr>
              <a:spLocks noChangeArrowheads="1"/>
            </p:cNvSpPr>
            <p:nvPr/>
          </p:nvSpPr>
          <p:spPr bwMode="gray">
            <a:xfrm>
              <a:off x="5625866" y="2199934"/>
              <a:ext cx="612661" cy="117290"/>
            </a:xfrm>
            <a:prstGeom prst="rect">
              <a:avLst/>
            </a:prstGeom>
            <a:noFill/>
            <a:ln w="0" algn="ctr">
              <a:noFill/>
              <a:prstDash val="dashDot"/>
              <a:miter lim="800000"/>
              <a:headEnd/>
              <a:tailEnd/>
            </a:ln>
          </p:spPr>
          <p:txBody>
            <a:bodyPr wrap="none" lIns="0" tIns="0" rIns="0" bIns="0">
              <a:spAutoFit/>
            </a:bodyPr>
            <a:lstStyle/>
            <a:p>
              <a:pPr algn="ctr">
                <a:lnSpc>
                  <a:spcPct val="95000"/>
                </a:lnSpc>
                <a:spcBef>
                  <a:spcPct val="20000"/>
                </a:spcBef>
              </a:pPr>
              <a:r>
                <a:rPr lang="en-US" sz="800" smtClean="0"/>
                <a:t>Bridgestream</a:t>
              </a:r>
              <a:endParaRPr lang="en-US" sz="800"/>
            </a:p>
          </p:txBody>
        </p:sp>
        <p:sp>
          <p:nvSpPr>
            <p:cNvPr id="38" name="Rectangle 10"/>
            <p:cNvSpPr>
              <a:spLocks noChangeArrowheads="1"/>
            </p:cNvSpPr>
            <p:nvPr/>
          </p:nvSpPr>
          <p:spPr bwMode="gray">
            <a:xfrm>
              <a:off x="3957917" y="2075403"/>
              <a:ext cx="952728" cy="503914"/>
            </a:xfrm>
            <a:prstGeom prst="rect">
              <a:avLst/>
            </a:prstGeom>
            <a:noFill/>
            <a:ln w="19050" algn="ctr">
              <a:noFill/>
              <a:miter lim="800000"/>
              <a:headEnd/>
              <a:tailEnd/>
            </a:ln>
          </p:spPr>
          <p:txBody>
            <a:bodyPr wrap="none" lIns="72000" tIns="72000" rIns="72000" bIns="72000" anchorCtr="1">
              <a:spAutoFit/>
            </a:bodyPr>
            <a:lstStyle/>
            <a:p>
              <a:pPr algn="ctr" eaLnBrk="0" hangingPunct="0">
                <a:lnSpc>
                  <a:spcPct val="106000"/>
                </a:lnSpc>
              </a:pPr>
              <a:r>
                <a:rPr lang="en-US" sz="1100" b="1" smtClean="0"/>
                <a:t>JD Edwards</a:t>
              </a:r>
            </a:p>
            <a:p>
              <a:pPr algn="ctr" eaLnBrk="0" hangingPunct="0">
                <a:lnSpc>
                  <a:spcPct val="106000"/>
                </a:lnSpc>
              </a:pPr>
              <a:endParaRPr lang="en-US" sz="1100" b="1"/>
            </a:p>
          </p:txBody>
        </p:sp>
        <p:sp>
          <p:nvSpPr>
            <p:cNvPr id="39" name="Rectangle 39"/>
            <p:cNvSpPr>
              <a:spLocks noChangeArrowheads="1"/>
            </p:cNvSpPr>
            <p:nvPr/>
          </p:nvSpPr>
          <p:spPr bwMode="gray">
            <a:xfrm>
              <a:off x="1304852" y="2098571"/>
              <a:ext cx="399444" cy="11149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smtClean="0"/>
                <a:t>Stellent </a:t>
              </a:r>
              <a:endParaRPr lang="en-US" sz="800" b="1"/>
            </a:p>
          </p:txBody>
        </p:sp>
        <p:sp>
          <p:nvSpPr>
            <p:cNvPr id="40" name="Rectangle 40"/>
            <p:cNvSpPr>
              <a:spLocks noChangeArrowheads="1"/>
            </p:cNvSpPr>
            <p:nvPr/>
          </p:nvSpPr>
          <p:spPr bwMode="gray">
            <a:xfrm>
              <a:off x="2991694" y="1552664"/>
              <a:ext cx="491208" cy="111498"/>
            </a:xfrm>
            <a:prstGeom prst="rect">
              <a:avLst/>
            </a:prstGeom>
            <a:noFill/>
            <a:ln w="0" algn="ctr">
              <a:noFill/>
              <a:prstDash val="dashDot"/>
              <a:miter lim="800000"/>
              <a:headEnd/>
              <a:tailEnd/>
            </a:ln>
          </p:spPr>
          <p:txBody>
            <a:bodyPr wrap="none" lIns="0" tIns="0" rIns="0" bIns="0">
              <a:spAutoFit/>
            </a:bodyPr>
            <a:lstStyle/>
            <a:p>
              <a:pPr algn="ctr">
                <a:lnSpc>
                  <a:spcPct val="90000"/>
                </a:lnSpc>
                <a:spcBef>
                  <a:spcPct val="40000"/>
                </a:spcBef>
                <a:buClr>
                  <a:schemeClr val="tx1"/>
                </a:buClr>
                <a:buSzPct val="80000"/>
                <a:buFont typeface="Wingdings" pitchFamily="2" charset="2"/>
                <a:buNone/>
              </a:pPr>
              <a:r>
                <a:rPr lang="en-US" sz="800" b="1" smtClean="0"/>
                <a:t>Sunopsis </a:t>
              </a:r>
              <a:endParaRPr lang="en-US" sz="800" b="1"/>
            </a:p>
          </p:txBody>
        </p:sp>
        <p:sp>
          <p:nvSpPr>
            <p:cNvPr id="41" name="Rectangle 41"/>
            <p:cNvSpPr>
              <a:spLocks noChangeArrowheads="1"/>
            </p:cNvSpPr>
            <p:nvPr/>
          </p:nvSpPr>
          <p:spPr bwMode="gray">
            <a:xfrm>
              <a:off x="2235988" y="1384693"/>
              <a:ext cx="947331" cy="209964"/>
            </a:xfrm>
            <a:prstGeom prst="rect">
              <a:avLst/>
            </a:prstGeom>
            <a:noFill/>
            <a:ln w="0" algn="ctr">
              <a:noFill/>
              <a:prstDash val="dashDot"/>
              <a:miter lim="800000"/>
              <a:headEnd/>
              <a:tailEnd/>
            </a:ln>
          </p:spPr>
          <p:txBody>
            <a:bodyPr wrap="none" lIns="45720" rIns="45720">
              <a:spAutoFit/>
            </a:bodyPr>
            <a:lstStyle/>
            <a:p>
              <a:pPr algn="ctr">
                <a:lnSpc>
                  <a:spcPct val="95000"/>
                </a:lnSpc>
                <a:spcBef>
                  <a:spcPct val="20000"/>
                </a:spcBef>
              </a:pPr>
              <a:r>
                <a:rPr lang="en-US" sz="800" dirty="0" err="1"/>
                <a:t>Telephony@Work</a:t>
              </a:r>
              <a:r>
                <a:rPr lang="en-US" sz="800" dirty="0"/>
                <a:t> </a:t>
              </a:r>
            </a:p>
          </p:txBody>
        </p:sp>
        <p:sp>
          <p:nvSpPr>
            <p:cNvPr id="42" name="Rectangle 42"/>
            <p:cNvSpPr>
              <a:spLocks noChangeArrowheads="1"/>
            </p:cNvSpPr>
            <p:nvPr/>
          </p:nvSpPr>
          <p:spPr bwMode="gray">
            <a:xfrm>
              <a:off x="2354742" y="1626514"/>
              <a:ext cx="518198" cy="209964"/>
            </a:xfrm>
            <a:prstGeom prst="rect">
              <a:avLst/>
            </a:prstGeom>
            <a:noFill/>
            <a:ln w="0" algn="ctr">
              <a:noFill/>
              <a:prstDash val="dashDot"/>
              <a:miter lim="800000"/>
              <a:headEnd/>
              <a:tailEnd/>
            </a:ln>
          </p:spPr>
          <p:txBody>
            <a:bodyPr wrap="none" lIns="45720" rIns="45720">
              <a:spAutoFit/>
            </a:bodyPr>
            <a:lstStyle/>
            <a:p>
              <a:pPr algn="ctr">
                <a:lnSpc>
                  <a:spcPct val="95000"/>
                </a:lnSpc>
                <a:spcBef>
                  <a:spcPct val="20000"/>
                </a:spcBef>
              </a:pPr>
              <a:r>
                <a:rPr lang="en-US" sz="800"/>
                <a:t>AutoVue </a:t>
              </a:r>
            </a:p>
          </p:txBody>
        </p:sp>
        <p:sp>
          <p:nvSpPr>
            <p:cNvPr id="43" name="Rectangle 43"/>
            <p:cNvSpPr>
              <a:spLocks noChangeArrowheads="1"/>
            </p:cNvSpPr>
            <p:nvPr/>
          </p:nvSpPr>
          <p:spPr bwMode="gray">
            <a:xfrm>
              <a:off x="7293816" y="2186901"/>
              <a:ext cx="329272" cy="209964"/>
            </a:xfrm>
            <a:prstGeom prst="rect">
              <a:avLst/>
            </a:prstGeom>
            <a:noFill/>
            <a:ln w="0" algn="ctr">
              <a:noFill/>
              <a:prstDash val="dashDot"/>
              <a:miter lim="800000"/>
              <a:headEnd/>
              <a:tailEnd/>
            </a:ln>
          </p:spPr>
          <p:txBody>
            <a:bodyPr wrap="none" lIns="45720" rIns="45720">
              <a:spAutoFit/>
            </a:bodyPr>
            <a:lstStyle/>
            <a:p>
              <a:pPr algn="ctr">
                <a:lnSpc>
                  <a:spcPct val="95000"/>
                </a:lnSpc>
                <a:spcBef>
                  <a:spcPct val="20000"/>
                </a:spcBef>
              </a:pPr>
              <a:r>
                <a:rPr lang="en-US" sz="800"/>
                <a:t>BEA </a:t>
              </a:r>
            </a:p>
          </p:txBody>
        </p:sp>
        <p:sp>
          <p:nvSpPr>
            <p:cNvPr id="44" name="Rectangle 44"/>
            <p:cNvSpPr>
              <a:spLocks noChangeArrowheads="1"/>
            </p:cNvSpPr>
            <p:nvPr/>
          </p:nvSpPr>
          <p:spPr bwMode="gray">
            <a:xfrm>
              <a:off x="5288498" y="1523704"/>
              <a:ext cx="639651" cy="209964"/>
            </a:xfrm>
            <a:prstGeom prst="rect">
              <a:avLst/>
            </a:prstGeom>
            <a:noFill/>
            <a:ln w="0" algn="ctr">
              <a:noFill/>
              <a:prstDash val="dashDot"/>
              <a:miter lim="800000"/>
              <a:headEnd/>
              <a:tailEnd/>
            </a:ln>
          </p:spPr>
          <p:txBody>
            <a:bodyPr wrap="none" lIns="45720" rIns="45720">
              <a:spAutoFit/>
            </a:bodyPr>
            <a:lstStyle/>
            <a:p>
              <a:pPr algn="ctr">
                <a:lnSpc>
                  <a:spcPct val="95000"/>
                </a:lnSpc>
                <a:spcBef>
                  <a:spcPct val="20000"/>
                </a:spcBef>
              </a:pPr>
              <a:r>
                <a:rPr lang="en-US" sz="800"/>
                <a:t>Crystal Ball </a:t>
              </a:r>
            </a:p>
          </p:txBody>
        </p:sp>
        <p:sp>
          <p:nvSpPr>
            <p:cNvPr id="45" name="Rectangle 34"/>
            <p:cNvSpPr>
              <a:spLocks noChangeArrowheads="1"/>
            </p:cNvSpPr>
            <p:nvPr/>
          </p:nvSpPr>
          <p:spPr bwMode="gray">
            <a:xfrm>
              <a:off x="3140871" y="2727284"/>
              <a:ext cx="860172" cy="253146"/>
            </a:xfrm>
            <a:prstGeom prst="rect">
              <a:avLst/>
            </a:prstGeom>
            <a:noFill/>
            <a:ln w="0" algn="ctr">
              <a:noFill/>
              <a:prstDash val="dashDot"/>
              <a:miter lim="800000"/>
              <a:headEnd/>
              <a:tailEnd/>
            </a:ln>
          </p:spPr>
          <p:txBody>
            <a:bodyPr wrap="none" lIns="45720" rIns="45720">
              <a:spAutoFit/>
            </a:bodyPr>
            <a:lstStyle/>
            <a:p>
              <a:pPr algn="ctr">
                <a:lnSpc>
                  <a:spcPct val="95000"/>
                </a:lnSpc>
                <a:spcBef>
                  <a:spcPct val="20000"/>
                </a:spcBef>
              </a:pPr>
              <a:r>
                <a:rPr lang="en-US" sz="1100" b="1" smtClean="0"/>
                <a:t>Oracle EBS</a:t>
              </a:r>
              <a:endParaRPr lang="en-US" sz="1100" b="1"/>
            </a:p>
          </p:txBody>
        </p:sp>
      </p:grpSp>
      <p:sp>
        <p:nvSpPr>
          <p:cNvPr id="85" name="TextBox 6"/>
          <p:cNvSpPr txBox="1">
            <a:spLocks noChangeArrowheads="1"/>
          </p:cNvSpPr>
          <p:nvPr/>
        </p:nvSpPr>
        <p:spPr bwMode="auto">
          <a:xfrm>
            <a:off x="242925" y="4341813"/>
            <a:ext cx="8250237" cy="1815882"/>
          </a:xfrm>
          <a:prstGeom prst="rect">
            <a:avLst/>
          </a:prstGeom>
          <a:noFill/>
          <a:ln w="12700">
            <a:noFill/>
            <a:miter lim="800000"/>
            <a:headEnd/>
            <a:tailEnd/>
          </a:ln>
        </p:spPr>
        <p:txBody>
          <a:bodyPr wrap="square" anchor="ctr">
            <a:noAutofit/>
          </a:bodyPr>
          <a:lstStyle/>
          <a:p>
            <a:pPr algn="ctr">
              <a:lnSpc>
                <a:spcPct val="150000"/>
              </a:lnSpc>
            </a:pPr>
            <a:r>
              <a:rPr lang="en-US" sz="1400" dirty="0" smtClean="0">
                <a:cs typeface="Arial" charset="0"/>
              </a:rPr>
              <a:t>“You assemble the components in the order that you want to use them.”</a:t>
            </a:r>
          </a:p>
          <a:p>
            <a:pPr algn="ctr">
              <a:lnSpc>
                <a:spcPct val="150000"/>
              </a:lnSpc>
            </a:pPr>
            <a:r>
              <a:rPr lang="en-US" sz="1400" dirty="0" smtClean="0">
                <a:cs typeface="Arial" charset="0"/>
              </a:rPr>
              <a:t>“It is a big project and we have been working on it for a long time…Fusion applications are brand new. They are completely architected around a service oriented architecture. Fusion is the only suite of applications built on standards-based middleware. Siebel wasn’t, </a:t>
            </a:r>
            <a:r>
              <a:rPr lang="en-US" sz="1400" dirty="0" err="1" smtClean="0">
                <a:cs typeface="Arial" charset="0"/>
              </a:rPr>
              <a:t>eBusiness</a:t>
            </a:r>
            <a:r>
              <a:rPr lang="en-US" sz="1400" dirty="0" smtClean="0">
                <a:cs typeface="Arial" charset="0"/>
              </a:rPr>
              <a:t> Suite wasn’t, SAP isn’t…”</a:t>
            </a:r>
          </a:p>
          <a:p>
            <a:pPr algn="r">
              <a:lnSpc>
                <a:spcPct val="150000"/>
              </a:lnSpc>
            </a:pPr>
            <a:r>
              <a:rPr lang="en-US" sz="1400" dirty="0" smtClean="0">
                <a:cs typeface="Arial" charset="0"/>
              </a:rPr>
              <a:t>				</a:t>
            </a:r>
            <a:br>
              <a:rPr lang="en-US" sz="1400" dirty="0" smtClean="0">
                <a:cs typeface="Arial" charset="0"/>
              </a:rPr>
            </a:br>
            <a:r>
              <a:rPr lang="en-US" sz="1400" dirty="0" smtClean="0">
                <a:cs typeface="Arial" charset="0"/>
              </a:rPr>
              <a:t>- Larry Ellison, Oracle CEO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47028" y="4676103"/>
            <a:ext cx="1307592" cy="1329382"/>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1800" b="0" dirty="0" smtClean="0"/>
          </a:p>
        </p:txBody>
      </p:sp>
      <p:graphicFrame>
        <p:nvGraphicFramePr>
          <p:cNvPr id="21" name="Group 287"/>
          <p:cNvGraphicFramePr>
            <a:graphicFrameLocks noGrp="1"/>
          </p:cNvGraphicFramePr>
          <p:nvPr>
            <p:ph sz="quarter" idx="12"/>
            <p:extLst>
              <p:ext uri="{D42A27DB-BD31-4B8C-83A1-F6EECF244321}">
                <p14:modId xmlns:p14="http://schemas.microsoft.com/office/powerpoint/2010/main" xmlns="" val="2555900714"/>
              </p:ext>
            </p:extLst>
          </p:nvPr>
        </p:nvGraphicFramePr>
        <p:xfrm>
          <a:off x="2088107" y="1243687"/>
          <a:ext cx="6654390" cy="5041154"/>
        </p:xfrm>
        <a:graphic>
          <a:graphicData uri="http://schemas.openxmlformats.org/drawingml/2006/table">
            <a:tbl>
              <a:tblPr/>
              <a:tblGrid>
                <a:gridCol w="6654390"/>
              </a:tblGrid>
              <a:tr h="1543574">
                <a:tc>
                  <a:txBody>
                    <a:bodyPr/>
                    <a:lstStyle/>
                    <a:p>
                      <a:pPr marL="1587" marR="0" lvl="1" indent="0" algn="l" defTabSz="914400" rtl="0" eaLnBrk="1" fontAlgn="base" latinLnBrk="0" hangingPunct="1">
                        <a:lnSpc>
                          <a:spcPct val="100000"/>
                        </a:lnSpc>
                        <a:spcBef>
                          <a:spcPts val="300"/>
                        </a:spcBef>
                        <a:spcAft>
                          <a:spcPct val="0"/>
                        </a:spcAft>
                        <a:buClrTx/>
                        <a:buSzTx/>
                        <a:buFontTx/>
                        <a:buNone/>
                        <a:tabLst/>
                        <a:defRPr/>
                      </a:pPr>
                      <a:r>
                        <a:rPr kumimoji="0" lang="en-US" sz="1600" b="1" i="0" u="none" strike="noStrike" kern="1200" cap="none" normalizeH="0" baseline="0" dirty="0" smtClean="0">
                          <a:ln>
                            <a:noFill/>
                          </a:ln>
                          <a:solidFill>
                            <a:schemeClr val="tx1"/>
                          </a:solidFill>
                          <a:effectLst/>
                          <a:latin typeface="Arial" pitchFamily="34" charset="0"/>
                          <a:ea typeface="+mn-ea"/>
                          <a:cs typeface="Arial" pitchFamily="34" charset="0"/>
                        </a:rPr>
                        <a:t>Continue on your current path</a:t>
                      </a:r>
                    </a:p>
                    <a:p>
                      <a:pPr marL="231775" marR="0" lvl="1" indent="-230188" algn="l" defTabSz="914400" rtl="0" eaLnBrk="1" fontAlgn="base" latinLnBrk="0" hangingPunct="1">
                        <a:lnSpc>
                          <a:spcPct val="100000"/>
                        </a:lnSpc>
                        <a:spcBef>
                          <a:spcPts val="300"/>
                        </a:spcBef>
                        <a:spcAft>
                          <a:spcPct val="0"/>
                        </a:spcAft>
                        <a:buClrTx/>
                        <a:buSzTx/>
                        <a:buFontTx/>
                        <a:buChar char="•"/>
                        <a:tabLst/>
                        <a:defRPr/>
                      </a:pPr>
                      <a:r>
                        <a:rPr kumimoji="0" lang="en-US" sz="1300" b="0" i="0" u="none" strike="noStrike" kern="1200" cap="none" normalizeH="0" baseline="0" dirty="0" smtClean="0">
                          <a:ln>
                            <a:noFill/>
                          </a:ln>
                          <a:solidFill>
                            <a:schemeClr val="tx1"/>
                          </a:solidFill>
                          <a:effectLst/>
                          <a:latin typeface="Arial" pitchFamily="34" charset="0"/>
                          <a:ea typeface="+mn-ea"/>
                          <a:cs typeface="Arial" pitchFamily="34" charset="0"/>
                        </a:rPr>
                        <a:t>Consider upgrade to the latest Applications Unlimited releases that will provide direct upgrade path to Fusion</a:t>
                      </a:r>
                    </a:p>
                    <a:p>
                      <a:pPr marL="231775" marR="0" lvl="1" indent="-230188" algn="l" defTabSz="914400" rtl="0" eaLnBrk="1" fontAlgn="base" latinLnBrk="0" hangingPunct="1">
                        <a:lnSpc>
                          <a:spcPct val="100000"/>
                        </a:lnSpc>
                        <a:spcBef>
                          <a:spcPts val="300"/>
                        </a:spcBef>
                        <a:spcAft>
                          <a:spcPct val="0"/>
                        </a:spcAft>
                        <a:buClrTx/>
                        <a:buSzTx/>
                        <a:buFontTx/>
                        <a:buChar char="•"/>
                        <a:tabLst/>
                        <a:defRPr/>
                      </a:pPr>
                      <a:r>
                        <a:rPr kumimoji="0" lang="en-US" sz="1300" b="0" i="0" u="none" strike="noStrike" kern="1200" cap="none" normalizeH="0" baseline="0" dirty="0" smtClean="0">
                          <a:ln>
                            <a:noFill/>
                          </a:ln>
                          <a:solidFill>
                            <a:schemeClr val="tx1"/>
                          </a:solidFill>
                          <a:effectLst/>
                          <a:latin typeface="Arial" pitchFamily="34" charset="0"/>
                          <a:ea typeface="+mn-ea"/>
                          <a:cs typeface="Arial" pitchFamily="34" charset="0"/>
                        </a:rPr>
                        <a:t>Move toward SOA and build skillsets around Fusion Middleware</a:t>
                      </a:r>
                    </a:p>
                    <a:p>
                      <a:pPr marL="231775" marR="0" lvl="1" indent="-230188" algn="l" defTabSz="914400" rtl="0" eaLnBrk="1" fontAlgn="base" latinLnBrk="0" hangingPunct="1">
                        <a:lnSpc>
                          <a:spcPct val="100000"/>
                        </a:lnSpc>
                        <a:spcBef>
                          <a:spcPts val="300"/>
                        </a:spcBef>
                        <a:spcAft>
                          <a:spcPct val="0"/>
                        </a:spcAft>
                        <a:buClrTx/>
                        <a:buSzTx/>
                        <a:buFontTx/>
                        <a:buChar char="•"/>
                        <a:tabLst/>
                        <a:defRPr/>
                      </a:pPr>
                      <a:r>
                        <a:rPr kumimoji="0" lang="en-US" sz="1300" b="0" i="0" u="none" strike="noStrike" kern="1200" cap="none" normalizeH="0" baseline="0" dirty="0" smtClean="0">
                          <a:ln>
                            <a:noFill/>
                          </a:ln>
                          <a:solidFill>
                            <a:schemeClr val="tx1"/>
                          </a:solidFill>
                          <a:effectLst/>
                          <a:latin typeface="Arial" pitchFamily="34" charset="0"/>
                          <a:ea typeface="+mn-ea"/>
                          <a:cs typeface="Arial" pitchFamily="34" charset="0"/>
                        </a:rPr>
                        <a:t>For customer development, ensure all integration are through supported interface points in Integration Repository, use BI Publisher and Oracle Application Framework</a:t>
                      </a:r>
                    </a:p>
                    <a:p>
                      <a:pPr marL="231775" marR="0" lvl="1" indent="-230188" algn="l" defTabSz="914400" rtl="0" eaLnBrk="1" fontAlgn="base" latinLnBrk="0" hangingPunct="1">
                        <a:lnSpc>
                          <a:spcPct val="100000"/>
                        </a:lnSpc>
                        <a:spcBef>
                          <a:spcPts val="300"/>
                        </a:spcBef>
                        <a:spcAft>
                          <a:spcPct val="0"/>
                        </a:spcAft>
                        <a:buClrTx/>
                        <a:buSzTx/>
                        <a:buFontTx/>
                        <a:buChar char="•"/>
                        <a:tabLst/>
                        <a:defRPr/>
                      </a:pPr>
                      <a:endParaRPr kumimoji="0" lang="en-US" sz="1300" b="0"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116221" marR="116221" marT="91440" marB="91440" horzOverflow="overflow">
                    <a:lnL w="12700" cap="flat" cmpd="sng" algn="ctr">
                      <a:solidFill>
                        <a:schemeClr val="bg1"/>
                      </a:solidFill>
                      <a:prstDash val="solid"/>
                      <a:round/>
                      <a:headEnd type="none" w="med" len="med"/>
                      <a:tailEnd type="none" w="med" len="med"/>
                    </a:lnL>
                    <a:lnR cap="flat">
                      <a:noFill/>
                    </a:lnR>
                    <a:lnT>
                      <a:noFill/>
                    </a:lnT>
                    <a:lnB w="76200" cap="flat" cmpd="sng" algn="ctr">
                      <a:solidFill>
                        <a:schemeClr val="bg1"/>
                      </a:solidFill>
                      <a:prstDash val="solid"/>
                      <a:round/>
                      <a:headEnd type="none" w="med" len="med"/>
                      <a:tailEnd type="none" w="med" len="med"/>
                    </a:lnB>
                    <a:lnTlToBr>
                      <a:noFill/>
                    </a:lnTlToBr>
                    <a:lnBlToTr>
                      <a:noFill/>
                    </a:lnBlToTr>
                    <a:noFill/>
                  </a:tcPr>
                </a:tc>
              </a:tr>
              <a:tr h="1543574">
                <a:tc>
                  <a:txBody>
                    <a:bodyPr/>
                    <a:lstStyle/>
                    <a:p>
                      <a:pPr marL="1587" marR="0" lvl="1" indent="0" algn="l" defTabSz="914400" rtl="0" eaLnBrk="1" fontAlgn="base" latinLnBrk="0" hangingPunct="1">
                        <a:lnSpc>
                          <a:spcPct val="100000"/>
                        </a:lnSpc>
                        <a:spcBef>
                          <a:spcPts val="300"/>
                        </a:spcBef>
                        <a:spcAft>
                          <a:spcPct val="0"/>
                        </a:spcAft>
                        <a:buClrTx/>
                        <a:buSzTx/>
                        <a:buFontTx/>
                        <a:buNone/>
                        <a:tabLst/>
                        <a:defRPr/>
                      </a:pPr>
                      <a:r>
                        <a:rPr kumimoji="0" lang="en-US" sz="1600" b="1" i="0" u="none" strike="noStrike" kern="1200" cap="none" normalizeH="0" baseline="0" dirty="0" smtClean="0">
                          <a:ln>
                            <a:noFill/>
                          </a:ln>
                          <a:solidFill>
                            <a:schemeClr val="tx1"/>
                          </a:solidFill>
                          <a:effectLst/>
                          <a:latin typeface="Arial" pitchFamily="34" charset="0"/>
                          <a:ea typeface="+mn-ea"/>
                          <a:cs typeface="Arial" pitchFamily="34" charset="0"/>
                        </a:rPr>
                        <a:t>Move to Fusion step-by-step (coexistence)</a:t>
                      </a:r>
                    </a:p>
                    <a:p>
                      <a:pPr marL="231775" marR="0" lvl="1" indent="-230188" algn="l" defTabSz="914400" rtl="0" eaLnBrk="1" fontAlgn="base" latinLnBrk="0" hangingPunct="1">
                        <a:lnSpc>
                          <a:spcPct val="100000"/>
                        </a:lnSpc>
                        <a:spcBef>
                          <a:spcPts val="300"/>
                        </a:spcBef>
                        <a:spcAft>
                          <a:spcPct val="0"/>
                        </a:spcAft>
                        <a:buClrTx/>
                        <a:buSzTx/>
                        <a:buFontTx/>
                        <a:buChar char="•"/>
                        <a:tabLst/>
                        <a:defRPr/>
                      </a:pPr>
                      <a:r>
                        <a:rPr kumimoji="0" lang="en-US" sz="1300" b="0" i="0" u="none" strike="noStrike" kern="1200" cap="none" normalizeH="0" baseline="0" dirty="0" smtClean="0">
                          <a:ln>
                            <a:noFill/>
                          </a:ln>
                          <a:solidFill>
                            <a:schemeClr val="tx1"/>
                          </a:solidFill>
                          <a:effectLst/>
                          <a:latin typeface="Arial" pitchFamily="34" charset="0"/>
                          <a:ea typeface="+mn-ea"/>
                          <a:cs typeface="Arial" pitchFamily="34" charset="0"/>
                        </a:rPr>
                        <a:t>Add Fusion Application modules when available to existing Apps Unlimited or non-Oracle applications environment</a:t>
                      </a:r>
                    </a:p>
                    <a:p>
                      <a:pPr marL="231775" marR="0" lvl="1" indent="-230188" algn="l" defTabSz="914400" rtl="0" eaLnBrk="1" fontAlgn="base" latinLnBrk="0" hangingPunct="1">
                        <a:lnSpc>
                          <a:spcPct val="100000"/>
                        </a:lnSpc>
                        <a:spcBef>
                          <a:spcPts val="300"/>
                        </a:spcBef>
                        <a:spcAft>
                          <a:spcPct val="0"/>
                        </a:spcAft>
                        <a:buClrTx/>
                        <a:buSzTx/>
                        <a:buFontTx/>
                        <a:buChar char="•"/>
                        <a:tabLst/>
                        <a:defRPr/>
                      </a:pPr>
                      <a:r>
                        <a:rPr kumimoji="0" lang="en-US" sz="1300" b="0" i="0" u="none" strike="noStrike" kern="1200" cap="none" normalizeH="0" baseline="0" dirty="0" smtClean="0">
                          <a:ln>
                            <a:noFill/>
                          </a:ln>
                          <a:solidFill>
                            <a:schemeClr val="tx1"/>
                          </a:solidFill>
                          <a:effectLst/>
                          <a:latin typeface="Arial" pitchFamily="34" charset="0"/>
                          <a:ea typeface="+mn-ea"/>
                          <a:cs typeface="Arial" pitchFamily="34" charset="0"/>
                        </a:rPr>
                        <a:t>Adoption approach can be stand alone (not integrated), loosely integrated (custom), or tightly integrated with existing applications (pre-packaged coexistence integrations)</a:t>
                      </a:r>
                    </a:p>
                    <a:p>
                      <a:pPr marL="1587" marR="0" lvl="1" indent="0" algn="l" defTabSz="914400" rtl="0" eaLnBrk="1" fontAlgn="base" latinLnBrk="0" hangingPunct="1">
                        <a:lnSpc>
                          <a:spcPct val="100000"/>
                        </a:lnSpc>
                        <a:spcBef>
                          <a:spcPts val="300"/>
                        </a:spcBef>
                        <a:spcAft>
                          <a:spcPct val="0"/>
                        </a:spcAft>
                        <a:buClrTx/>
                        <a:buSzTx/>
                        <a:buFontTx/>
                        <a:buNone/>
                        <a:tabLst/>
                        <a:defRPr/>
                      </a:pPr>
                      <a:endParaRPr kumimoji="0" lang="en-US" sz="1300" b="0"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116221" marR="116221" marT="91440" marB="91440" horzOverflow="overflow">
                    <a:lnL w="12700" cap="flat" cmpd="sng" algn="ctr">
                      <a:solidFill>
                        <a:schemeClr val="bg1"/>
                      </a:solidFill>
                      <a:prstDash val="solid"/>
                      <a:round/>
                      <a:headEnd type="none" w="med" len="med"/>
                      <a:tailEnd type="none" w="med" len="med"/>
                    </a:lnL>
                    <a:lnR cap="flat">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r>
              <a:tr h="1543574">
                <a:tc>
                  <a:txBody>
                    <a:bodyPr/>
                    <a:lstStyle/>
                    <a:p>
                      <a:pPr marL="1587" marR="0" lvl="1" indent="0" algn="l" defTabSz="914400" rtl="0" eaLnBrk="1" fontAlgn="base" latinLnBrk="0" hangingPunct="1">
                        <a:lnSpc>
                          <a:spcPct val="100000"/>
                        </a:lnSpc>
                        <a:spcBef>
                          <a:spcPts val="300"/>
                        </a:spcBef>
                        <a:spcAft>
                          <a:spcPct val="0"/>
                        </a:spcAft>
                        <a:buClrTx/>
                        <a:buSzTx/>
                        <a:buFontTx/>
                        <a:buNone/>
                        <a:tabLst/>
                        <a:defRPr/>
                      </a:pPr>
                      <a:r>
                        <a:rPr kumimoji="0" lang="en-US" sz="1600" b="1" i="0" u="none" strike="noStrike" kern="1200" cap="none" normalizeH="0" baseline="0" dirty="0" smtClean="0">
                          <a:ln>
                            <a:noFill/>
                          </a:ln>
                          <a:solidFill>
                            <a:schemeClr val="tx1"/>
                          </a:solidFill>
                          <a:effectLst/>
                          <a:latin typeface="Arial" pitchFamily="34" charset="0"/>
                          <a:ea typeface="+mn-ea"/>
                          <a:cs typeface="Arial" pitchFamily="34" charset="0"/>
                        </a:rPr>
                        <a:t>Upgrade to Fusion Applications</a:t>
                      </a:r>
                    </a:p>
                    <a:p>
                      <a:pPr marL="236538" marR="0" lvl="1" indent="-236538" algn="l" defTabSz="914400" rtl="0" eaLnBrk="1" fontAlgn="base" latinLnBrk="0" hangingPunct="1">
                        <a:lnSpc>
                          <a:spcPct val="100000"/>
                        </a:lnSpc>
                        <a:spcBef>
                          <a:spcPts val="300"/>
                        </a:spcBef>
                        <a:spcAft>
                          <a:spcPct val="0"/>
                        </a:spcAft>
                        <a:buClrTx/>
                        <a:buSzTx/>
                        <a:buFontTx/>
                        <a:buChar char="•"/>
                        <a:tabLst/>
                        <a:defRPr/>
                      </a:pPr>
                      <a:r>
                        <a:rPr kumimoji="0" lang="en-US" sz="1300" b="0" i="0" u="none" strike="noStrike" kern="1200" cap="none" normalizeH="0" baseline="0" dirty="0" smtClean="0">
                          <a:ln>
                            <a:noFill/>
                          </a:ln>
                          <a:solidFill>
                            <a:schemeClr val="tx1"/>
                          </a:solidFill>
                          <a:effectLst/>
                          <a:latin typeface="Arial" pitchFamily="34" charset="0"/>
                          <a:ea typeface="+mn-ea"/>
                          <a:cs typeface="Arial" pitchFamily="34" charset="0"/>
                        </a:rPr>
                        <a:t>Upgrade by pillar or single global instance when applications are available, and when you’re ready</a:t>
                      </a:r>
                    </a:p>
                    <a:p>
                      <a:pPr marL="236538" marR="0" lvl="1" indent="-236538" algn="l" defTabSz="914400" rtl="0" eaLnBrk="1" fontAlgn="base" latinLnBrk="0" hangingPunct="1">
                        <a:lnSpc>
                          <a:spcPct val="100000"/>
                        </a:lnSpc>
                        <a:spcBef>
                          <a:spcPts val="300"/>
                        </a:spcBef>
                        <a:spcAft>
                          <a:spcPct val="0"/>
                        </a:spcAft>
                        <a:buClrTx/>
                        <a:buSzTx/>
                        <a:buFontTx/>
                        <a:buChar char="•"/>
                        <a:tabLst/>
                        <a:defRPr/>
                      </a:pPr>
                      <a:r>
                        <a:rPr kumimoji="0" lang="en-US" sz="1300" b="0" i="0" u="none" strike="noStrike" kern="1200" cap="none" normalizeH="0" baseline="0" dirty="0" smtClean="0">
                          <a:ln>
                            <a:noFill/>
                          </a:ln>
                          <a:solidFill>
                            <a:schemeClr val="tx1"/>
                          </a:solidFill>
                          <a:effectLst/>
                          <a:latin typeface="Arial" pitchFamily="34" charset="0"/>
                          <a:ea typeface="+mn-ea"/>
                          <a:cs typeface="Arial" pitchFamily="34" charset="0"/>
                        </a:rPr>
                        <a:t>Oracle plans to provide direct upgrade path for select Apps Unlimited solutions to Fusion</a:t>
                      </a:r>
                    </a:p>
                  </a:txBody>
                  <a:tcPr marL="116221" marR="116221" marT="91440" marB="91440" horzOverflow="overflow">
                    <a:lnL w="12700" cap="flat" cmpd="sng" algn="ctr">
                      <a:solidFill>
                        <a:schemeClr val="bg1"/>
                      </a:solidFill>
                      <a:prstDash val="solid"/>
                      <a:round/>
                      <a:headEnd type="none" w="med" len="med"/>
                      <a:tailEnd type="none" w="med" len="med"/>
                    </a:lnL>
                    <a:lnR cap="flat">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 name="Text Placeholder 1"/>
          <p:cNvSpPr>
            <a:spLocks noGrp="1"/>
          </p:cNvSpPr>
          <p:nvPr>
            <p:ph type="body" sz="quarter" idx="13"/>
          </p:nvPr>
        </p:nvSpPr>
        <p:spPr/>
        <p:txBody>
          <a:bodyPr/>
          <a:lstStyle/>
          <a:p>
            <a:endParaRPr lang="en-US" dirty="0"/>
          </a:p>
        </p:txBody>
      </p:sp>
      <p:sp>
        <p:nvSpPr>
          <p:cNvPr id="4" name="Title 3"/>
          <p:cNvSpPr>
            <a:spLocks noGrp="1"/>
          </p:cNvSpPr>
          <p:nvPr>
            <p:ph type="title"/>
          </p:nvPr>
        </p:nvSpPr>
        <p:spPr>
          <a:xfrm>
            <a:off x="414338" y="446038"/>
            <a:ext cx="8330184" cy="333425"/>
          </a:xfrm>
        </p:spPr>
        <p:txBody>
          <a:bodyPr/>
          <a:lstStyle/>
          <a:p>
            <a:r>
              <a:rPr lang="en-US" dirty="0" smtClean="0"/>
              <a:t>Path to Fusion</a:t>
            </a:r>
            <a:endParaRPr lang="en-US" dirty="0"/>
          </a:p>
        </p:txBody>
      </p:sp>
      <p:sp>
        <p:nvSpPr>
          <p:cNvPr id="10" name="Up Arrow 18"/>
          <p:cNvSpPr>
            <a:spLocks noChangeArrowheads="1"/>
          </p:cNvSpPr>
          <p:nvPr/>
        </p:nvSpPr>
        <p:spPr bwMode="auto">
          <a:xfrm>
            <a:off x="773119" y="4860205"/>
            <a:ext cx="855410" cy="961177"/>
          </a:xfrm>
          <a:prstGeom prst="upArrow">
            <a:avLst>
              <a:gd name="adj1" fmla="val 50000"/>
              <a:gd name="adj2" fmla="val 49999"/>
            </a:avLst>
          </a:prstGeom>
          <a:solidFill>
            <a:schemeClr val="accent6"/>
          </a:solidFill>
          <a:ln w="6350" algn="ctr">
            <a:solidFill>
              <a:schemeClr val="bg1"/>
            </a:solidFill>
            <a:round/>
            <a:headEnd/>
            <a:tailEnd/>
          </a:ln>
        </p:spPr>
        <p:txBody>
          <a:bodyPr wrap="square" lIns="92075" tIns="46038" rIns="92075" bIns="46038">
            <a:spAutoFit/>
          </a:bodyPr>
          <a:lstStyle/>
          <a:p>
            <a:pPr marL="119063" indent="-119063">
              <a:lnSpc>
                <a:spcPct val="90000"/>
              </a:lnSpc>
              <a:spcBef>
                <a:spcPct val="50000"/>
              </a:spcBef>
              <a:buClr>
                <a:srgbClr val="667263"/>
              </a:buClr>
            </a:pPr>
            <a:endParaRPr lang="en-US" dirty="0">
              <a:solidFill>
                <a:srgbClr val="000000"/>
              </a:solidFill>
            </a:endParaRPr>
          </a:p>
        </p:txBody>
      </p:sp>
      <p:grpSp>
        <p:nvGrpSpPr>
          <p:cNvPr id="3" name="Group 21"/>
          <p:cNvGrpSpPr/>
          <p:nvPr/>
        </p:nvGrpSpPr>
        <p:grpSpPr>
          <a:xfrm>
            <a:off x="563689" y="3174832"/>
            <a:ext cx="1308100" cy="901528"/>
            <a:chOff x="424401" y="2427950"/>
            <a:chExt cx="704850" cy="485775"/>
          </a:xfrm>
        </p:grpSpPr>
        <p:sp>
          <p:nvSpPr>
            <p:cNvPr id="12" name="Flowchart: Process 11"/>
            <p:cNvSpPr/>
            <p:nvPr/>
          </p:nvSpPr>
          <p:spPr bwMode="auto">
            <a:xfrm>
              <a:off x="424401" y="2705676"/>
              <a:ext cx="261281" cy="208049"/>
            </a:xfrm>
            <a:prstGeom prst="flowChartProcess">
              <a:avLst/>
            </a:prstGeom>
            <a:solidFill>
              <a:schemeClr val="accent2"/>
            </a:solidFill>
            <a:ln w="9525" cap="flat" cmpd="sng" algn="ctr">
              <a:noFill/>
              <a:prstDash val="solid"/>
              <a:round/>
              <a:headEnd type="none" w="med" len="med"/>
              <a:tailEnd type="none" w="med" len="med"/>
            </a:ln>
            <a:effectLst/>
          </p:spPr>
          <p:txBody>
            <a:bodyPr lIns="92075" tIns="46038" rIns="92075" bIns="46038"/>
            <a:lstStyle/>
            <a:p>
              <a:pPr marL="119063" indent="-119063">
                <a:lnSpc>
                  <a:spcPct val="90000"/>
                </a:lnSpc>
                <a:spcBef>
                  <a:spcPct val="50000"/>
                </a:spcBef>
                <a:buClr>
                  <a:srgbClr val="667263"/>
                </a:buClr>
                <a:defRPr/>
              </a:pPr>
              <a:endParaRPr lang="en-US" dirty="0">
                <a:solidFill>
                  <a:srgbClr val="000000"/>
                </a:solidFill>
              </a:endParaRPr>
            </a:p>
          </p:txBody>
        </p:sp>
        <p:sp>
          <p:nvSpPr>
            <p:cNvPr id="13" name="Flowchart: Process 12"/>
            <p:cNvSpPr/>
            <p:nvPr/>
          </p:nvSpPr>
          <p:spPr bwMode="auto">
            <a:xfrm>
              <a:off x="637071" y="2542250"/>
              <a:ext cx="261281" cy="371475"/>
            </a:xfrm>
            <a:prstGeom prst="flowChartProcess">
              <a:avLst/>
            </a:prstGeom>
            <a:solidFill>
              <a:schemeClr val="accent2"/>
            </a:solidFill>
            <a:ln w="9525" cap="flat" cmpd="sng" algn="ctr">
              <a:noFill/>
              <a:prstDash val="solid"/>
              <a:round/>
              <a:headEnd type="none" w="med" len="med"/>
              <a:tailEnd type="none" w="med" len="med"/>
            </a:ln>
            <a:effectLst/>
          </p:spPr>
          <p:txBody>
            <a:bodyPr lIns="92075" tIns="46038" rIns="92075" bIns="46038"/>
            <a:lstStyle/>
            <a:p>
              <a:pPr marL="119063" indent="-119063">
                <a:lnSpc>
                  <a:spcPct val="90000"/>
                </a:lnSpc>
                <a:spcBef>
                  <a:spcPct val="50000"/>
                </a:spcBef>
                <a:buClr>
                  <a:srgbClr val="667263"/>
                </a:buClr>
                <a:defRPr/>
              </a:pPr>
              <a:endParaRPr lang="en-US" dirty="0">
                <a:solidFill>
                  <a:srgbClr val="000000"/>
                </a:solidFill>
              </a:endParaRPr>
            </a:p>
          </p:txBody>
        </p:sp>
        <p:sp>
          <p:nvSpPr>
            <p:cNvPr id="14" name="Flowchart: Process 13"/>
            <p:cNvSpPr/>
            <p:nvPr/>
          </p:nvSpPr>
          <p:spPr bwMode="auto">
            <a:xfrm>
              <a:off x="867970" y="2427950"/>
              <a:ext cx="261281" cy="485775"/>
            </a:xfrm>
            <a:prstGeom prst="flowChartProcess">
              <a:avLst/>
            </a:prstGeom>
            <a:solidFill>
              <a:schemeClr val="accent2"/>
            </a:solidFill>
            <a:ln w="9525" cap="flat" cmpd="sng" algn="ctr">
              <a:noFill/>
              <a:prstDash val="solid"/>
              <a:round/>
              <a:headEnd type="none" w="med" len="med"/>
              <a:tailEnd type="none" w="med" len="med"/>
            </a:ln>
            <a:effectLst/>
          </p:spPr>
          <p:txBody>
            <a:bodyPr lIns="92075" tIns="46038" rIns="92075" bIns="46038"/>
            <a:lstStyle/>
            <a:p>
              <a:pPr marL="119063" indent="-119063">
                <a:lnSpc>
                  <a:spcPct val="90000"/>
                </a:lnSpc>
                <a:spcBef>
                  <a:spcPct val="50000"/>
                </a:spcBef>
                <a:buClr>
                  <a:srgbClr val="667263"/>
                </a:buClr>
                <a:defRPr/>
              </a:pPr>
              <a:endParaRPr lang="en-US" dirty="0">
                <a:solidFill>
                  <a:srgbClr val="000000"/>
                </a:solidFill>
              </a:endParaRPr>
            </a:p>
          </p:txBody>
        </p:sp>
      </p:grpSp>
      <p:sp>
        <p:nvSpPr>
          <p:cNvPr id="15" name="Right Arrow 14"/>
          <p:cNvSpPr/>
          <p:nvPr/>
        </p:nvSpPr>
        <p:spPr bwMode="auto">
          <a:xfrm>
            <a:off x="572667" y="1521418"/>
            <a:ext cx="1316037" cy="1061940"/>
          </a:xfrm>
          <a:prstGeom prst="rightArrow">
            <a:avLst/>
          </a:prstGeom>
          <a:solidFill>
            <a:schemeClr val="accent3"/>
          </a:solidFill>
          <a:ln w="9525" cap="flat" cmpd="sng" algn="ctr">
            <a:solidFill>
              <a:schemeClr val="bg1"/>
            </a:solidFill>
            <a:prstDash val="solid"/>
            <a:round/>
            <a:headEnd type="none" w="med" len="med"/>
            <a:tailEnd type="none" w="med" len="med"/>
          </a:ln>
          <a:effectLst/>
        </p:spPr>
        <p:txBody>
          <a:bodyPr lIns="92075" tIns="46038" rIns="92075" bIns="46038">
            <a:noAutofit/>
          </a:bodyPr>
          <a:lstStyle/>
          <a:p>
            <a:pPr marL="119063" indent="-119063">
              <a:lnSpc>
                <a:spcPct val="90000"/>
              </a:lnSpc>
              <a:spcBef>
                <a:spcPct val="50000"/>
              </a:spcBef>
              <a:buClr>
                <a:srgbClr val="667263"/>
              </a:buClr>
              <a:defRPr/>
            </a:pPr>
            <a:endParaRPr lang="en-US" dirty="0">
              <a:solidFill>
                <a:srgbClr val="000000"/>
              </a:solidFill>
            </a:endParaRPr>
          </a:p>
        </p:txBody>
      </p:sp>
      <p:grpSp>
        <p:nvGrpSpPr>
          <p:cNvPr id="5" name="Group 23"/>
          <p:cNvGrpSpPr/>
          <p:nvPr/>
        </p:nvGrpSpPr>
        <p:grpSpPr>
          <a:xfrm>
            <a:off x="655449" y="1831855"/>
            <a:ext cx="967047" cy="441109"/>
            <a:chOff x="524414" y="1871309"/>
            <a:chExt cx="723900" cy="330200"/>
          </a:xfrm>
        </p:grpSpPr>
        <p:sp>
          <p:nvSpPr>
            <p:cNvPr id="16" name="Flowchart: Decision 4"/>
            <p:cNvSpPr>
              <a:spLocks noChangeArrowheads="1"/>
            </p:cNvSpPr>
            <p:nvPr/>
          </p:nvSpPr>
          <p:spPr bwMode="auto">
            <a:xfrm>
              <a:off x="524414" y="1871309"/>
              <a:ext cx="238125" cy="330200"/>
            </a:xfrm>
            <a:prstGeom prst="flowChartDecision">
              <a:avLst/>
            </a:prstGeom>
            <a:solidFill>
              <a:schemeClr val="accent5"/>
            </a:solidFill>
            <a:ln w="9525" algn="ctr">
              <a:solidFill>
                <a:schemeClr val="bg1"/>
              </a:solidFill>
              <a:round/>
              <a:headEnd/>
              <a:tailEnd/>
            </a:ln>
            <a:effectLst/>
          </p:spPr>
          <p:txBody>
            <a:bodyPr lIns="92075" tIns="46038" rIns="92075" bIns="46038"/>
            <a:lstStyle/>
            <a:p>
              <a:pPr marL="119063" indent="-119063">
                <a:lnSpc>
                  <a:spcPct val="90000"/>
                </a:lnSpc>
                <a:spcBef>
                  <a:spcPct val="50000"/>
                </a:spcBef>
                <a:buClr>
                  <a:srgbClr val="667263"/>
                </a:buClr>
              </a:pPr>
              <a:endParaRPr lang="en-US" dirty="0">
                <a:solidFill>
                  <a:srgbClr val="000000"/>
                </a:solidFill>
              </a:endParaRPr>
            </a:p>
          </p:txBody>
        </p:sp>
        <p:sp>
          <p:nvSpPr>
            <p:cNvPr id="17" name="Flowchart: Decision 5"/>
            <p:cNvSpPr>
              <a:spLocks noChangeArrowheads="1"/>
            </p:cNvSpPr>
            <p:nvPr/>
          </p:nvSpPr>
          <p:spPr bwMode="auto">
            <a:xfrm>
              <a:off x="762539" y="1871309"/>
              <a:ext cx="238125" cy="330200"/>
            </a:xfrm>
            <a:prstGeom prst="flowChartDecision">
              <a:avLst/>
            </a:prstGeom>
            <a:solidFill>
              <a:schemeClr val="accent5"/>
            </a:solidFill>
            <a:ln w="9525" algn="ctr">
              <a:solidFill>
                <a:schemeClr val="bg1"/>
              </a:solidFill>
              <a:round/>
              <a:headEnd/>
              <a:tailEnd/>
            </a:ln>
            <a:effectLst/>
          </p:spPr>
          <p:txBody>
            <a:bodyPr lIns="92075" tIns="46038" rIns="92075" bIns="46038"/>
            <a:lstStyle/>
            <a:p>
              <a:pPr marL="119063" indent="-119063">
                <a:lnSpc>
                  <a:spcPct val="90000"/>
                </a:lnSpc>
                <a:spcBef>
                  <a:spcPct val="50000"/>
                </a:spcBef>
                <a:buClr>
                  <a:srgbClr val="667263"/>
                </a:buClr>
              </a:pPr>
              <a:endParaRPr lang="en-US" dirty="0">
                <a:solidFill>
                  <a:srgbClr val="000000"/>
                </a:solidFill>
              </a:endParaRPr>
            </a:p>
          </p:txBody>
        </p:sp>
        <p:sp>
          <p:nvSpPr>
            <p:cNvPr id="18" name="Flowchart: Decision 6"/>
            <p:cNvSpPr>
              <a:spLocks noChangeArrowheads="1"/>
            </p:cNvSpPr>
            <p:nvPr/>
          </p:nvSpPr>
          <p:spPr bwMode="auto">
            <a:xfrm>
              <a:off x="1010189" y="1871309"/>
              <a:ext cx="238125" cy="330200"/>
            </a:xfrm>
            <a:prstGeom prst="flowChartDecision">
              <a:avLst/>
            </a:prstGeom>
            <a:solidFill>
              <a:schemeClr val="accent5"/>
            </a:solidFill>
            <a:ln w="9525" algn="ctr">
              <a:solidFill>
                <a:schemeClr val="bg1"/>
              </a:solidFill>
              <a:round/>
              <a:headEnd/>
              <a:tailEnd/>
            </a:ln>
            <a:effectLst/>
          </p:spPr>
          <p:txBody>
            <a:bodyPr lIns="92075" tIns="46038" rIns="92075" bIns="46038"/>
            <a:lstStyle/>
            <a:p>
              <a:pPr marL="119063" indent="-119063">
                <a:lnSpc>
                  <a:spcPct val="90000"/>
                </a:lnSpc>
                <a:spcBef>
                  <a:spcPct val="50000"/>
                </a:spcBef>
                <a:buClr>
                  <a:srgbClr val="667263"/>
                </a:buClr>
              </a:pPr>
              <a:endParaRPr lang="en-US" dirty="0">
                <a:solidFill>
                  <a:srgbClr val="000000"/>
                </a:solidFill>
              </a:endParaRPr>
            </a:p>
          </p:txBody>
        </p:sp>
      </p:grpSp>
    </p:spTree>
    <p:extLst>
      <p:ext uri="{BB962C8B-B14F-4D97-AF65-F5344CB8AC3E}">
        <p14:creationId xmlns:p14="http://schemas.microsoft.com/office/powerpoint/2010/main" xmlns="" val="24032089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8&quot;/&gt;&lt;partner val=&quot;126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109"/>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kVb9FbJSECWvEXTDSeqt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x3ROAwBn0meoXLbeKutp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wsSp51RuGke5DRceX5MR8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E6HAQmk.TkKO4dnjesGk8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6HAQmk.TkKO4dnjesGk8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ndsD.VwL02mUBzeggNH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_US60.f3JEuZyqXZ2vt_1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ANWPRsWHe0KZw1S6kqmoc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hvfOq.n2k.fD6p.h.ka.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uHVo.lQwESsKd3JcLccp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kv_CVLrcE2YkGpPSz9eo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A032MuuHskOCAvW35BR5u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pRK7FnlpykOuau9cbHBlx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eyYdIdqDxkiY1CzSfJtC9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SGDDuAxCpUiGQTflEHFbC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0WhFO.81NEueFCFtvovOm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paDhfEU7Kk.FagmILaKFd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F168g8WcE2rTGemIrlXb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VDPgBmEipUaZZw4nFYh0D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YFFplLqK30SAXuERUTWO5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NaBiD5c9E.tBzkLqs7Ma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TgkRPnJOe0anIXMQ6yWwQ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pxfcwp13ak.zAfh5OxeTL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ZC5tlZ1.AUK8v9aGVErrD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gkv_CVLrcE2YkGpPSz9eo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pNaBiD5c9E.tBzkLqs7Ma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TmgBI.AatUmIgtm.WhjTw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CwIu0xjEnkWF4SFbb9la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PvTti_6DSEas0lO9w.xAb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2ZHmwOGoS0O61ddaH_aOk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KkVb9FbJSECWvEXTDSeqt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Ux3ROAwBn0meoXLbeKutp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wsSp51RuGke5DRceX5MR8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E6HAQmk.TkKO4dnjesGk8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E6HAQmk.TkKO4dnjesGk8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tndsD.VwL02mUBzeggNHD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US60.f3JEuZyqXZ2vt_1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ANWPRsWHe0KZw1S6kqmoc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WhvfOq.n2k.fD6p.h.ka.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QuHVo.lQwESsKd3JcLccp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A032MuuHskOCAvW35BR5u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pRK7FnlpykOuau9cbHBlx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eyYdIdqDxkiY1CzSfJtC9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SGDDuAxCpUiGQTflEHFbC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0WhFO.81NEueFCFtvovOm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paDhfEU7Kk.FagmILaKFd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F168g8WcE2rTGemIrlXb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VDPgBmEipUaZZw4nFYh0D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mgBI.AatUmIgtm.WhjTw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YFFplLqK30SAXuERUTWO5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TgkRPnJOe0anIXMQ6yWwQ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pxfcwp13ak.zAfh5OxeTL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ZC5tlZ1.AUK8v9aGVErrD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RXXlg757k0qU.090xQtL4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q5HGsM14DEOjTpxO2.uq.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wIu0xjEnkWF4SFbb9laU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vTti_6DSEas0lO9w.xAb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2ZHmwOGoS0O61ddaH_aOkw"/>
</p:tagLst>
</file>

<file path=ppt/theme/theme1.xml><?xml version="1.0" encoding="utf-8"?>
<a:theme xmlns:a="http://schemas.openxmlformats.org/drawingml/2006/main" name="blank">
  <a:themeElements>
    <a:clrScheme name="Custom 2">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lIns="36000" tIns="36000" rIns="36000" bIns="36000" rtlCol="0" anchor="ctr">
        <a:no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spAutoFit/>
      </a:bodyPr>
      <a:lstStyle>
        <a:defPPr>
          <a:defRPr sz="1400" dirty="0" err="1" smtClean="0">
            <a:solidFill>
              <a:schemeClr val="tx2"/>
            </a:solidFill>
          </a:defRPr>
        </a:defPPr>
      </a:lstStyle>
    </a:txDef>
  </a:objectDefaults>
  <a:extraClrSchemeLst/>
</a:theme>
</file>

<file path=ppt/theme/theme2.xml><?xml version="1.0" encoding="utf-8"?>
<a:theme xmlns:a="http://schemas.openxmlformats.org/drawingml/2006/main" name="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txDef>
      <a:spPr bwMode="auto">
        <a:noFill/>
        <a:ln w="9525">
          <a:noFill/>
          <a:miter lim="800000"/>
          <a:headEnd/>
          <a:tailEnd/>
        </a:ln>
      </a:spPr>
      <a:bodyPr wrap="none" lIns="0" tIns="0" rIns="0" bIns="0"/>
      <a:lstStyle>
        <a:defPPr>
          <a:spcAft>
            <a:spcPts val="1200"/>
          </a:spcAft>
          <a:defRPr sz="2000" dirty="0" smtClean="0"/>
        </a:defPPr>
      </a:lstStyle>
    </a:tx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txDef>
      <a:spPr bwMode="auto">
        <a:noFill/>
        <a:ln w="9525">
          <a:noFill/>
          <a:miter lim="800000"/>
          <a:headEnd/>
          <a:tailEnd/>
        </a:ln>
      </a:spPr>
      <a:bodyPr wrap="none" lIns="0" tIns="0" rIns="0" bIns="0"/>
      <a:lstStyle>
        <a:defPPr>
          <a:spcAft>
            <a:spcPts val="1200"/>
          </a:spcAft>
          <a:defRPr sz="2000" dirty="0" smtClean="0"/>
        </a:defPPr>
      </a:lstStyle>
    </a:tx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txDef>
      <a:spPr bwMode="auto">
        <a:noFill/>
        <a:ln w="9525">
          <a:noFill/>
          <a:miter lim="800000"/>
          <a:headEnd/>
          <a:tailEnd/>
        </a:ln>
      </a:spPr>
      <a:bodyPr wrap="none" lIns="0" tIns="0" rIns="0" bIns="0"/>
      <a:lstStyle>
        <a:defPPr>
          <a:spcAft>
            <a:spcPts val="1200"/>
          </a:spcAft>
          <a:defRPr sz="2000" dirty="0" smtClean="0"/>
        </a:defPPr>
      </a:lstStyle>
    </a:tx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a:themeElements>
    <a:clrScheme name="Custom 2">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lIns="36000" tIns="36000" rIns="36000" bIns="36000" rtlCol="0" anchor="ctr">
        <a:no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spAutoFit/>
      </a:bodyPr>
      <a:lstStyle>
        <a:defPPr>
          <a:defRPr sz="1400" dirty="0" err="1" smtClean="0">
            <a:solidFill>
              <a:schemeClr val="tx2"/>
            </a:solidFill>
          </a:defRPr>
        </a:defPPr>
      </a:lstStyle>
    </a:txDef>
  </a:objectDefaults>
  <a:extraClrSchemeLst/>
</a:theme>
</file>

<file path=ppt/theme/theme6.xml><?xml version="1.0" encoding="utf-8"?>
<a:theme xmlns:a="http://schemas.openxmlformats.org/drawingml/2006/main" name="19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9935</TotalTime>
  <Words>3145</Words>
  <Application>Microsoft Office PowerPoint</Application>
  <PresentationFormat>On-screen Show (4:3)</PresentationFormat>
  <Paragraphs>594</Paragraphs>
  <Slides>42</Slides>
  <Notes>21</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42</vt:i4>
      </vt:variant>
    </vt:vector>
  </HeadingPairs>
  <TitlesOfParts>
    <vt:vector size="49" baseType="lpstr">
      <vt:lpstr>blank</vt:lpstr>
      <vt:lpstr>Blank Presentation</vt:lpstr>
      <vt:lpstr>1_Blank Presentation</vt:lpstr>
      <vt:lpstr>2_Blank Presentation</vt:lpstr>
      <vt:lpstr>1_blank</vt:lpstr>
      <vt:lpstr>19_Blank</vt:lpstr>
      <vt:lpstr>think-cell Slide</vt:lpstr>
      <vt:lpstr>Oracle Fusion Applications  “The end of the beginning”:      Why Fusion Applications?    Who is deploying?   What are the steps to be taking?</vt:lpstr>
      <vt:lpstr>Presenting Today</vt:lpstr>
      <vt:lpstr>Agenda</vt:lpstr>
      <vt:lpstr>Why Fusion Applications?</vt:lpstr>
      <vt:lpstr>Why is Oracle focussing on Fusion Applications?</vt:lpstr>
      <vt:lpstr>Why is Oracle focusing on Fusion Applications?</vt:lpstr>
      <vt:lpstr>Why is Oracle focusing on Fusion Applications?</vt:lpstr>
      <vt:lpstr>Oracle is consolidating their acquisitions and will roll out the newly developed Fusion Applications program on to the Global Market</vt:lpstr>
      <vt:lpstr>Path to Fusion</vt:lpstr>
      <vt:lpstr>What is Fusion Applications?  </vt:lpstr>
      <vt:lpstr>What is Oracle Fusion Applications? </vt:lpstr>
      <vt:lpstr>What is Oracle Fusion Applications? </vt:lpstr>
      <vt:lpstr>What is Oracle Fusion Applications? </vt:lpstr>
      <vt:lpstr>What is the Fusion Applications Design Philosophy and Partnership Model?</vt:lpstr>
      <vt:lpstr>The Making of Fusion Applications</vt:lpstr>
      <vt:lpstr>Oracle Invests In The Future</vt:lpstr>
      <vt:lpstr>Extremely Powerful</vt:lpstr>
      <vt:lpstr>Fusion Applications  - Now Generally Available</vt:lpstr>
      <vt:lpstr>Fusion Applications</vt:lpstr>
      <vt:lpstr>Summary and Takeaways </vt:lpstr>
      <vt:lpstr>What is Oracle’s Fusion Applications Early Adopter Program</vt:lpstr>
      <vt:lpstr>Oracle Fusion Early Adopter Program (EAP)</vt:lpstr>
      <vt:lpstr>How does Fusion Applications look and feel? </vt:lpstr>
      <vt:lpstr>Look and Feel</vt:lpstr>
      <vt:lpstr>Look and Feel Concepts</vt:lpstr>
      <vt:lpstr>Where are the Deloitte Fusion Applications Implementations?</vt:lpstr>
      <vt:lpstr> Partnering with Oracle from the beginning </vt:lpstr>
      <vt:lpstr>Deloitte Early Adopter Fusion implementations</vt:lpstr>
      <vt:lpstr>Slide 28</vt:lpstr>
      <vt:lpstr>Common Business Challenges:</vt:lpstr>
      <vt:lpstr>Slide 30</vt:lpstr>
      <vt:lpstr>Slide 31</vt:lpstr>
      <vt:lpstr>Slide 32</vt:lpstr>
      <vt:lpstr>DOO Workbench – Dashboards to only manage by Exception, saving considerable amount of time....</vt:lpstr>
      <vt:lpstr>Slide 34</vt:lpstr>
      <vt:lpstr>Asia Pacific Implementations </vt:lpstr>
      <vt:lpstr>What are the Next Steps to be taking now?</vt:lpstr>
      <vt:lpstr>Slide 37</vt:lpstr>
      <vt:lpstr>What You Would Like to Achieve with Your Fusion Implementation – Roadmap example</vt:lpstr>
      <vt:lpstr>Next Steps – Call to Action</vt:lpstr>
      <vt:lpstr>Questions and Answers</vt:lpstr>
      <vt:lpstr>Slide 41</vt:lpstr>
    </vt:vector>
  </TitlesOfParts>
  <Company>Deloitte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Fusion Apps @ Deloitte Oracle Client Forum Hamburg</dc:title>
  <dc:creator>Martin Blankendaal</dc:creator>
  <cp:lastModifiedBy>John McDonald</cp:lastModifiedBy>
  <cp:revision>301</cp:revision>
  <dcterms:created xsi:type="dcterms:W3CDTF">2010-10-18T04:06:22Z</dcterms:created>
  <dcterms:modified xsi:type="dcterms:W3CDTF">2011-10-30T21:58:35Z</dcterms:modified>
</cp:coreProperties>
</file>