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charts/chart7.xml" ContentType="application/vnd.openxmlformats-officedocument.drawingml.chart+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charts/chart8.xml" ContentType="application/vnd.openxmlformats-officedocument.drawingml.chart+xml"/>
  <Override PartName="/ppt/diagrams/layout2.xml" ContentType="application/vnd.openxmlformats-officedocument.drawingml.diagramLayout+xml"/>
  <Override PartName="/ppt/charts/chart6.xml" ContentType="application/vnd.openxmlformats-officedocument.drawingml.chart+xml"/>
  <Override PartName="/ppt/diagrams/data5.xml" ContentType="application/vnd.openxmlformats-officedocument.drawingml.diagramData+xml"/>
  <Default Extension="vml" ContentType="application/vnd.openxmlformats-officedocument.vmlDrawing"/>
  <Override PartName="/ppt/notesSlides/notesSlide8.xml" ContentType="application/vnd.openxmlformats-officedocument.presentationml.notesSlide+xml"/>
  <Override PartName="/ppt/charts/chart10.xml" ContentType="application/vnd.openxmlformats-officedocument.drawingml.chart+xml"/>
  <Override PartName="/ppt/diagrams/data3.xml" ContentType="application/vnd.openxmlformats-officedocument.drawingml.diagramData+xml"/>
  <Override PartName="/ppt/notesSlides/notesSlide6.xml" ContentType="application/vnd.openxmlformats-officedocument.presentationml.notesSlide+xml"/>
  <Override PartName="/ppt/charts/chart4.xml" ContentType="application/vnd.openxmlformats-officedocument.drawingml.chart+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charts/chart9.xml" ContentType="application/vnd.openxmlformats-officedocument.drawingml.chart+xml"/>
  <Override PartName="/ppt/charts/chart1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3" r:id="rId1"/>
  </p:sldMasterIdLst>
  <p:notesMasterIdLst>
    <p:notesMasterId r:id="rId56"/>
  </p:notesMasterIdLst>
  <p:handoutMasterIdLst>
    <p:handoutMasterId r:id="rId57"/>
  </p:handoutMasterIdLst>
  <p:sldIdLst>
    <p:sldId id="490" r:id="rId2"/>
    <p:sldId id="539" r:id="rId3"/>
    <p:sldId id="493" r:id="rId4"/>
    <p:sldId id="542" r:id="rId5"/>
    <p:sldId id="543" r:id="rId6"/>
    <p:sldId id="498" r:id="rId7"/>
    <p:sldId id="497" r:id="rId8"/>
    <p:sldId id="500" r:id="rId9"/>
    <p:sldId id="501" r:id="rId10"/>
    <p:sldId id="522" r:id="rId11"/>
    <p:sldId id="571" r:id="rId12"/>
    <p:sldId id="554" r:id="rId13"/>
    <p:sldId id="555" r:id="rId14"/>
    <p:sldId id="544" r:id="rId15"/>
    <p:sldId id="526" r:id="rId16"/>
    <p:sldId id="505" r:id="rId17"/>
    <p:sldId id="506" r:id="rId18"/>
    <p:sldId id="548" r:id="rId19"/>
    <p:sldId id="507" r:id="rId20"/>
    <p:sldId id="508" r:id="rId21"/>
    <p:sldId id="558" r:id="rId22"/>
    <p:sldId id="524" r:id="rId23"/>
    <p:sldId id="566" r:id="rId24"/>
    <p:sldId id="559" r:id="rId25"/>
    <p:sldId id="540" r:id="rId26"/>
    <p:sldId id="560" r:id="rId27"/>
    <p:sldId id="563" r:id="rId28"/>
    <p:sldId id="525" r:id="rId29"/>
    <p:sldId id="561" r:id="rId30"/>
    <p:sldId id="541" r:id="rId31"/>
    <p:sldId id="562" r:id="rId32"/>
    <p:sldId id="549" r:id="rId33"/>
    <p:sldId id="520" r:id="rId34"/>
    <p:sldId id="551" r:id="rId35"/>
    <p:sldId id="528" r:id="rId36"/>
    <p:sldId id="567" r:id="rId37"/>
    <p:sldId id="523" r:id="rId38"/>
    <p:sldId id="510" r:id="rId39"/>
    <p:sldId id="534" r:id="rId40"/>
    <p:sldId id="511" r:id="rId41"/>
    <p:sldId id="512" r:id="rId42"/>
    <p:sldId id="513" r:id="rId43"/>
    <p:sldId id="564" r:id="rId44"/>
    <p:sldId id="516" r:id="rId45"/>
    <p:sldId id="517" r:id="rId46"/>
    <p:sldId id="535" r:id="rId47"/>
    <p:sldId id="547" r:id="rId48"/>
    <p:sldId id="536" r:id="rId49"/>
    <p:sldId id="519" r:id="rId50"/>
    <p:sldId id="537" r:id="rId51"/>
    <p:sldId id="545" r:id="rId52"/>
    <p:sldId id="556" r:id="rId53"/>
    <p:sldId id="575" r:id="rId54"/>
    <p:sldId id="573" r:id="rId55"/>
  </p:sldIdLst>
  <p:sldSz cx="9144000" cy="6858000" type="screen4x3"/>
  <p:notesSz cx="14768513" cy="9282113"/>
  <p:defaultTextStyle>
    <a:defPPr>
      <a:defRPr lang="en-AU"/>
    </a:defPPr>
    <a:lvl1pPr algn="l" rtl="0" fontAlgn="base">
      <a:spcBef>
        <a:spcPct val="0"/>
      </a:spcBef>
      <a:spcAft>
        <a:spcPct val="0"/>
      </a:spcAft>
      <a:defRPr sz="2400" kern="1200" baseline="-250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baseline="-250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baseline="-250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baseline="-250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baseline="-25000">
        <a:solidFill>
          <a:schemeClr val="tx1"/>
        </a:solidFill>
        <a:latin typeface="Arial" charset="0"/>
        <a:ea typeface="ＭＳ Ｐゴシック"/>
        <a:cs typeface="ＭＳ Ｐゴシック"/>
      </a:defRPr>
    </a:lvl5pPr>
    <a:lvl6pPr marL="2286000" algn="l" defTabSz="914400" rtl="0" eaLnBrk="1" latinLnBrk="0" hangingPunct="1">
      <a:defRPr sz="2400" kern="1200" baseline="-25000">
        <a:solidFill>
          <a:schemeClr val="tx1"/>
        </a:solidFill>
        <a:latin typeface="Arial" charset="0"/>
        <a:ea typeface="ＭＳ Ｐゴシック"/>
        <a:cs typeface="ＭＳ Ｐゴシック"/>
      </a:defRPr>
    </a:lvl6pPr>
    <a:lvl7pPr marL="2743200" algn="l" defTabSz="914400" rtl="0" eaLnBrk="1" latinLnBrk="0" hangingPunct="1">
      <a:defRPr sz="2400" kern="1200" baseline="-25000">
        <a:solidFill>
          <a:schemeClr val="tx1"/>
        </a:solidFill>
        <a:latin typeface="Arial" charset="0"/>
        <a:ea typeface="ＭＳ Ｐゴシック"/>
        <a:cs typeface="ＭＳ Ｐゴシック"/>
      </a:defRPr>
    </a:lvl7pPr>
    <a:lvl8pPr marL="3200400" algn="l" defTabSz="914400" rtl="0" eaLnBrk="1" latinLnBrk="0" hangingPunct="1">
      <a:defRPr sz="2400" kern="1200" baseline="-25000">
        <a:solidFill>
          <a:schemeClr val="tx1"/>
        </a:solidFill>
        <a:latin typeface="Arial" charset="0"/>
        <a:ea typeface="ＭＳ Ｐゴシック"/>
        <a:cs typeface="ＭＳ Ｐゴシック"/>
      </a:defRPr>
    </a:lvl8pPr>
    <a:lvl9pPr marL="3657600" algn="l" defTabSz="914400" rtl="0" eaLnBrk="1" latinLnBrk="0" hangingPunct="1">
      <a:defRPr sz="2400" kern="1200" baseline="-250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776"/>
    <a:srgbClr val="8699BE"/>
    <a:srgbClr val="002B7C"/>
    <a:srgbClr val="74B4CF"/>
    <a:srgbClr val="C0C0C0"/>
    <a:srgbClr val="EAEAEA"/>
    <a:srgbClr val="6699FF"/>
    <a:srgbClr val="F2CC0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86378" autoAdjust="0"/>
  </p:normalViewPr>
  <p:slideViewPr>
    <p:cSldViewPr snapToGrid="0">
      <p:cViewPr>
        <p:scale>
          <a:sx n="110" d="100"/>
          <a:sy n="110" d="100"/>
        </p:scale>
        <p:origin x="-72" y="-72"/>
      </p:cViewPr>
      <p:guideLst>
        <p:guide orient="horz" pos="2160"/>
        <p:guide pos="2880"/>
      </p:guideLst>
    </p:cSldViewPr>
  </p:slideViewPr>
  <p:outlineViewPr>
    <p:cViewPr>
      <p:scale>
        <a:sx n="33" d="100"/>
        <a:sy n="33" d="100"/>
      </p:scale>
      <p:origin x="0" y="8328"/>
    </p:cViewPr>
  </p:outlineViewPr>
  <p:notesTextViewPr>
    <p:cViewPr>
      <p:scale>
        <a:sx n="100" d="100"/>
        <a:sy n="100" d="100"/>
      </p:scale>
      <p:origin x="0" y="0"/>
    </p:cViewPr>
  </p:notesTextViewPr>
  <p:sorterViewPr>
    <p:cViewPr>
      <p:scale>
        <a:sx n="100" d="100"/>
        <a:sy n="100" d="100"/>
      </p:scale>
      <p:origin x="0" y="4608"/>
    </p:cViewPr>
  </p:sorterViewPr>
  <p:notesViewPr>
    <p:cSldViewPr snapToGrid="0">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gharriso\My%20Documents\quest\Seminars%20and%20presentations\OOW2009\BigONotation.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gharriso\My%20Documents\Books\OPSG\Figures\Ch06Fig1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ocuments%20and%20Settings\gharriso\My%20Documents\Books\OPSG\Figures\Ch06Fig0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gharriso\My%20Documents\quest\Seminars%20and%20presentations\OOW2009\PerformanceByDesig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gharriso\My%20Documents\Books\OPSG\Figures\Ch05Fig08.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gharriso\My%20Documents\Books\OPSG\Figures\Ch05Fig1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gharriso\My%20Documents\Books\OPSG\ToProd\Ch05Fig1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gharriso\My%20Documents\Books\OPSG\Figures\Ch05Fig20.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gharriso\My%20Documents\Books\OPSG\Figures\Ch05Fig2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gharriso\My%20Documents\Books\OPSG\Ch06%20Application%20Design\Ch06Fig0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gharriso\My%20Documents\Books\OPSG\Ch06%20Application%20Design\Ch06Fig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NZ"/>
  <c:chart>
    <c:plotArea>
      <c:layout/>
      <c:lineChart>
        <c:grouping val="standard"/>
        <c:ser>
          <c:idx val="0"/>
          <c:order val="0"/>
          <c:tx>
            <c:strRef>
              <c:f>Sheet1!$H$1</c:f>
              <c:strCache>
                <c:ptCount val="1"/>
                <c:pt idx="0">
                  <c:v>O(1)</c:v>
                </c:pt>
              </c:strCache>
            </c:strRef>
          </c:tx>
          <c:marker>
            <c:symbol val="none"/>
          </c:marker>
          <c:cat>
            <c:numRef>
              <c:f>Sheet1!$G$2:$G$100</c:f>
              <c:numCache>
                <c:formatCode>General</c:formatCode>
                <c:ptCount val="9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numCache>
            </c:numRef>
          </c:cat>
          <c:val>
            <c:numRef>
              <c:f>Sheet1!$H$2:$H$100</c:f>
              <c:numCache>
                <c:formatCode>General</c:formatCode>
                <c:ptCount val="99"/>
                <c:pt idx="0">
                  <c:v>12</c:v>
                </c:pt>
                <c:pt idx="1">
                  <c:v>12</c:v>
                </c:pt>
                <c:pt idx="2">
                  <c:v>12</c:v>
                </c:pt>
                <c:pt idx="3">
                  <c:v>12</c:v>
                </c:pt>
                <c:pt idx="4">
                  <c:v>12</c:v>
                </c:pt>
                <c:pt idx="5">
                  <c:v>12</c:v>
                </c:pt>
                <c:pt idx="6">
                  <c:v>12</c:v>
                </c:pt>
                <c:pt idx="7">
                  <c:v>12</c:v>
                </c:pt>
                <c:pt idx="8">
                  <c:v>12</c:v>
                </c:pt>
                <c:pt idx="9">
                  <c:v>12</c:v>
                </c:pt>
                <c:pt idx="10">
                  <c:v>12</c:v>
                </c:pt>
                <c:pt idx="11">
                  <c:v>12</c:v>
                </c:pt>
                <c:pt idx="12">
                  <c:v>12</c:v>
                </c:pt>
                <c:pt idx="13">
                  <c:v>12</c:v>
                </c:pt>
                <c:pt idx="14">
                  <c:v>12</c:v>
                </c:pt>
                <c:pt idx="15">
                  <c:v>12</c:v>
                </c:pt>
                <c:pt idx="16">
                  <c:v>12</c:v>
                </c:pt>
                <c:pt idx="17">
                  <c:v>12</c:v>
                </c:pt>
                <c:pt idx="18">
                  <c:v>12</c:v>
                </c:pt>
                <c:pt idx="19">
                  <c:v>12</c:v>
                </c:pt>
                <c:pt idx="20">
                  <c:v>12</c:v>
                </c:pt>
                <c:pt idx="21">
                  <c:v>12</c:v>
                </c:pt>
                <c:pt idx="22">
                  <c:v>12</c:v>
                </c:pt>
                <c:pt idx="23">
                  <c:v>12</c:v>
                </c:pt>
                <c:pt idx="24">
                  <c:v>12</c:v>
                </c:pt>
                <c:pt idx="25">
                  <c:v>12</c:v>
                </c:pt>
                <c:pt idx="26">
                  <c:v>12</c:v>
                </c:pt>
                <c:pt idx="27">
                  <c:v>12</c:v>
                </c:pt>
                <c:pt idx="28">
                  <c:v>12</c:v>
                </c:pt>
                <c:pt idx="29">
                  <c:v>12</c:v>
                </c:pt>
                <c:pt idx="30">
                  <c:v>12</c:v>
                </c:pt>
                <c:pt idx="31">
                  <c:v>12</c:v>
                </c:pt>
                <c:pt idx="32">
                  <c:v>12</c:v>
                </c:pt>
                <c:pt idx="33">
                  <c:v>12</c:v>
                </c:pt>
                <c:pt idx="34">
                  <c:v>12</c:v>
                </c:pt>
                <c:pt idx="35">
                  <c:v>12</c:v>
                </c:pt>
                <c:pt idx="36">
                  <c:v>12</c:v>
                </c:pt>
                <c:pt idx="37">
                  <c:v>12</c:v>
                </c:pt>
                <c:pt idx="38">
                  <c:v>12</c:v>
                </c:pt>
                <c:pt idx="39">
                  <c:v>12</c:v>
                </c:pt>
                <c:pt idx="40">
                  <c:v>12</c:v>
                </c:pt>
                <c:pt idx="41">
                  <c:v>12</c:v>
                </c:pt>
                <c:pt idx="42">
                  <c:v>12</c:v>
                </c:pt>
                <c:pt idx="43">
                  <c:v>12</c:v>
                </c:pt>
                <c:pt idx="44">
                  <c:v>12</c:v>
                </c:pt>
                <c:pt idx="45">
                  <c:v>12</c:v>
                </c:pt>
                <c:pt idx="46">
                  <c:v>12</c:v>
                </c:pt>
                <c:pt idx="47">
                  <c:v>12</c:v>
                </c:pt>
                <c:pt idx="48">
                  <c:v>12</c:v>
                </c:pt>
                <c:pt idx="49">
                  <c:v>12</c:v>
                </c:pt>
                <c:pt idx="50">
                  <c:v>12</c:v>
                </c:pt>
                <c:pt idx="51">
                  <c:v>12</c:v>
                </c:pt>
                <c:pt idx="52">
                  <c:v>12</c:v>
                </c:pt>
                <c:pt idx="53">
                  <c:v>12</c:v>
                </c:pt>
                <c:pt idx="54">
                  <c:v>12</c:v>
                </c:pt>
                <c:pt idx="55">
                  <c:v>12</c:v>
                </c:pt>
                <c:pt idx="56">
                  <c:v>12</c:v>
                </c:pt>
                <c:pt idx="57">
                  <c:v>12</c:v>
                </c:pt>
                <c:pt idx="58">
                  <c:v>12</c:v>
                </c:pt>
                <c:pt idx="59">
                  <c:v>12</c:v>
                </c:pt>
                <c:pt idx="60">
                  <c:v>12</c:v>
                </c:pt>
                <c:pt idx="61">
                  <c:v>12</c:v>
                </c:pt>
                <c:pt idx="62">
                  <c:v>12</c:v>
                </c:pt>
                <c:pt idx="63">
                  <c:v>12</c:v>
                </c:pt>
                <c:pt idx="64">
                  <c:v>12</c:v>
                </c:pt>
                <c:pt idx="65">
                  <c:v>12</c:v>
                </c:pt>
                <c:pt idx="66">
                  <c:v>12</c:v>
                </c:pt>
                <c:pt idx="67">
                  <c:v>12</c:v>
                </c:pt>
                <c:pt idx="68">
                  <c:v>12</c:v>
                </c:pt>
                <c:pt idx="69">
                  <c:v>12</c:v>
                </c:pt>
                <c:pt idx="70">
                  <c:v>12</c:v>
                </c:pt>
                <c:pt idx="71">
                  <c:v>12</c:v>
                </c:pt>
                <c:pt idx="72">
                  <c:v>12</c:v>
                </c:pt>
                <c:pt idx="73">
                  <c:v>12</c:v>
                </c:pt>
                <c:pt idx="74">
                  <c:v>12</c:v>
                </c:pt>
                <c:pt idx="75">
                  <c:v>12</c:v>
                </c:pt>
                <c:pt idx="76">
                  <c:v>12</c:v>
                </c:pt>
                <c:pt idx="77">
                  <c:v>12</c:v>
                </c:pt>
                <c:pt idx="78">
                  <c:v>12</c:v>
                </c:pt>
                <c:pt idx="79">
                  <c:v>12</c:v>
                </c:pt>
                <c:pt idx="80">
                  <c:v>12</c:v>
                </c:pt>
                <c:pt idx="81">
                  <c:v>12</c:v>
                </c:pt>
                <c:pt idx="82">
                  <c:v>12</c:v>
                </c:pt>
                <c:pt idx="83">
                  <c:v>12</c:v>
                </c:pt>
                <c:pt idx="84">
                  <c:v>12</c:v>
                </c:pt>
                <c:pt idx="85">
                  <c:v>12</c:v>
                </c:pt>
                <c:pt idx="86">
                  <c:v>12</c:v>
                </c:pt>
                <c:pt idx="87">
                  <c:v>12</c:v>
                </c:pt>
                <c:pt idx="88">
                  <c:v>12</c:v>
                </c:pt>
                <c:pt idx="89">
                  <c:v>12</c:v>
                </c:pt>
                <c:pt idx="90">
                  <c:v>12</c:v>
                </c:pt>
                <c:pt idx="91">
                  <c:v>12</c:v>
                </c:pt>
                <c:pt idx="92">
                  <c:v>12</c:v>
                </c:pt>
                <c:pt idx="93">
                  <c:v>12</c:v>
                </c:pt>
                <c:pt idx="94">
                  <c:v>12</c:v>
                </c:pt>
                <c:pt idx="95">
                  <c:v>12</c:v>
                </c:pt>
                <c:pt idx="96">
                  <c:v>12</c:v>
                </c:pt>
                <c:pt idx="97">
                  <c:v>12</c:v>
                </c:pt>
                <c:pt idx="98">
                  <c:v>12</c:v>
                </c:pt>
              </c:numCache>
            </c:numRef>
          </c:val>
          <c:smooth val="1"/>
        </c:ser>
        <c:ser>
          <c:idx val="1"/>
          <c:order val="1"/>
          <c:tx>
            <c:strRef>
              <c:f>Sheet1!$I$1</c:f>
              <c:strCache>
                <c:ptCount val="1"/>
                <c:pt idx="0">
                  <c:v>O(n)</c:v>
                </c:pt>
              </c:strCache>
            </c:strRef>
          </c:tx>
          <c:marker>
            <c:symbol val="none"/>
          </c:marker>
          <c:cat>
            <c:numRef>
              <c:f>Sheet1!$G$2:$G$100</c:f>
              <c:numCache>
                <c:formatCode>General</c:formatCode>
                <c:ptCount val="9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numCache>
            </c:numRef>
          </c:cat>
          <c:val>
            <c:numRef>
              <c:f>Sheet1!$I$2:$I$100</c:f>
              <c:numCache>
                <c:formatCode>General</c:formatCode>
                <c:ptCount val="99"/>
                <c:pt idx="0">
                  <c:v>0.4</c:v>
                </c:pt>
                <c:pt idx="1">
                  <c:v>0.8</c:v>
                </c:pt>
                <c:pt idx="2">
                  <c:v>1.2</c:v>
                </c:pt>
                <c:pt idx="3">
                  <c:v>1.6</c:v>
                </c:pt>
                <c:pt idx="4">
                  <c:v>2</c:v>
                </c:pt>
                <c:pt idx="5">
                  <c:v>2.4</c:v>
                </c:pt>
                <c:pt idx="6">
                  <c:v>2.8</c:v>
                </c:pt>
                <c:pt idx="7">
                  <c:v>3.2</c:v>
                </c:pt>
                <c:pt idx="8">
                  <c:v>3.6</c:v>
                </c:pt>
                <c:pt idx="9">
                  <c:v>4</c:v>
                </c:pt>
                <c:pt idx="10">
                  <c:v>4.4000000000000004</c:v>
                </c:pt>
                <c:pt idx="11">
                  <c:v>4.8</c:v>
                </c:pt>
                <c:pt idx="12">
                  <c:v>5.2</c:v>
                </c:pt>
                <c:pt idx="13">
                  <c:v>5.6</c:v>
                </c:pt>
                <c:pt idx="14">
                  <c:v>6</c:v>
                </c:pt>
                <c:pt idx="15">
                  <c:v>6.4</c:v>
                </c:pt>
                <c:pt idx="16">
                  <c:v>6.8</c:v>
                </c:pt>
                <c:pt idx="17">
                  <c:v>7.2</c:v>
                </c:pt>
                <c:pt idx="18">
                  <c:v>7.6</c:v>
                </c:pt>
                <c:pt idx="19">
                  <c:v>8</c:v>
                </c:pt>
                <c:pt idx="20">
                  <c:v>8.4</c:v>
                </c:pt>
                <c:pt idx="21">
                  <c:v>8.8000000000000007</c:v>
                </c:pt>
                <c:pt idx="22">
                  <c:v>9.2000000000000011</c:v>
                </c:pt>
                <c:pt idx="23">
                  <c:v>9.6</c:v>
                </c:pt>
                <c:pt idx="24">
                  <c:v>10</c:v>
                </c:pt>
                <c:pt idx="25">
                  <c:v>10.4</c:v>
                </c:pt>
                <c:pt idx="26">
                  <c:v>10.8</c:v>
                </c:pt>
                <c:pt idx="27">
                  <c:v>11.2</c:v>
                </c:pt>
                <c:pt idx="28">
                  <c:v>11.6</c:v>
                </c:pt>
                <c:pt idx="29">
                  <c:v>12</c:v>
                </c:pt>
                <c:pt idx="30">
                  <c:v>12.4</c:v>
                </c:pt>
                <c:pt idx="31">
                  <c:v>12.8</c:v>
                </c:pt>
                <c:pt idx="32">
                  <c:v>13.2</c:v>
                </c:pt>
                <c:pt idx="33">
                  <c:v>13.6</c:v>
                </c:pt>
                <c:pt idx="34">
                  <c:v>14</c:v>
                </c:pt>
                <c:pt idx="35">
                  <c:v>14.4</c:v>
                </c:pt>
                <c:pt idx="36">
                  <c:v>14.8</c:v>
                </c:pt>
                <c:pt idx="37">
                  <c:v>15.2</c:v>
                </c:pt>
                <c:pt idx="38">
                  <c:v>15.6</c:v>
                </c:pt>
                <c:pt idx="39">
                  <c:v>16</c:v>
                </c:pt>
                <c:pt idx="40">
                  <c:v>16.399999999999999</c:v>
                </c:pt>
                <c:pt idx="41">
                  <c:v>16.8</c:v>
                </c:pt>
                <c:pt idx="42">
                  <c:v>17.2</c:v>
                </c:pt>
                <c:pt idx="43">
                  <c:v>17.600000000000001</c:v>
                </c:pt>
                <c:pt idx="44">
                  <c:v>18</c:v>
                </c:pt>
                <c:pt idx="45">
                  <c:v>18.399999999999999</c:v>
                </c:pt>
                <c:pt idx="46">
                  <c:v>18.8</c:v>
                </c:pt>
                <c:pt idx="47">
                  <c:v>19.2</c:v>
                </c:pt>
                <c:pt idx="48">
                  <c:v>19.600000000000001</c:v>
                </c:pt>
                <c:pt idx="49">
                  <c:v>20</c:v>
                </c:pt>
                <c:pt idx="50">
                  <c:v>20.399999999999999</c:v>
                </c:pt>
                <c:pt idx="51">
                  <c:v>20.8</c:v>
                </c:pt>
                <c:pt idx="52">
                  <c:v>21.2</c:v>
                </c:pt>
                <c:pt idx="53">
                  <c:v>21.6</c:v>
                </c:pt>
                <c:pt idx="54">
                  <c:v>22</c:v>
                </c:pt>
                <c:pt idx="55">
                  <c:v>22.4</c:v>
                </c:pt>
                <c:pt idx="56">
                  <c:v>22.8</c:v>
                </c:pt>
                <c:pt idx="57">
                  <c:v>23.2</c:v>
                </c:pt>
                <c:pt idx="58">
                  <c:v>23.6</c:v>
                </c:pt>
                <c:pt idx="59">
                  <c:v>24</c:v>
                </c:pt>
                <c:pt idx="60">
                  <c:v>24.4</c:v>
                </c:pt>
                <c:pt idx="61">
                  <c:v>24.8</c:v>
                </c:pt>
                <c:pt idx="62">
                  <c:v>25.2</c:v>
                </c:pt>
                <c:pt idx="63">
                  <c:v>25.6</c:v>
                </c:pt>
                <c:pt idx="64">
                  <c:v>26</c:v>
                </c:pt>
                <c:pt idx="65">
                  <c:v>26.4</c:v>
                </c:pt>
                <c:pt idx="66">
                  <c:v>26.8</c:v>
                </c:pt>
                <c:pt idx="67">
                  <c:v>27.2</c:v>
                </c:pt>
                <c:pt idx="68">
                  <c:v>27.6</c:v>
                </c:pt>
                <c:pt idx="69">
                  <c:v>28</c:v>
                </c:pt>
                <c:pt idx="70">
                  <c:v>28.4</c:v>
                </c:pt>
                <c:pt idx="71">
                  <c:v>28.8</c:v>
                </c:pt>
                <c:pt idx="72">
                  <c:v>29.2</c:v>
                </c:pt>
                <c:pt idx="73">
                  <c:v>29.6</c:v>
                </c:pt>
                <c:pt idx="74">
                  <c:v>30</c:v>
                </c:pt>
                <c:pt idx="75">
                  <c:v>30.4</c:v>
                </c:pt>
                <c:pt idx="76">
                  <c:v>30.8</c:v>
                </c:pt>
                <c:pt idx="77">
                  <c:v>31.2</c:v>
                </c:pt>
                <c:pt idx="78">
                  <c:v>31.6</c:v>
                </c:pt>
                <c:pt idx="79">
                  <c:v>32</c:v>
                </c:pt>
                <c:pt idx="80">
                  <c:v>32.4</c:v>
                </c:pt>
                <c:pt idx="81">
                  <c:v>32.800000000000004</c:v>
                </c:pt>
                <c:pt idx="82">
                  <c:v>33.200000000000003</c:v>
                </c:pt>
                <c:pt idx="83">
                  <c:v>33.6</c:v>
                </c:pt>
                <c:pt idx="84">
                  <c:v>34</c:v>
                </c:pt>
                <c:pt idx="85">
                  <c:v>34.4</c:v>
                </c:pt>
                <c:pt idx="86">
                  <c:v>34.800000000000004</c:v>
                </c:pt>
                <c:pt idx="87">
                  <c:v>35.200000000000003</c:v>
                </c:pt>
                <c:pt idx="88">
                  <c:v>35.6</c:v>
                </c:pt>
                <c:pt idx="89">
                  <c:v>36</c:v>
                </c:pt>
                <c:pt idx="90">
                  <c:v>36.4</c:v>
                </c:pt>
                <c:pt idx="91">
                  <c:v>36.800000000000004</c:v>
                </c:pt>
                <c:pt idx="92">
                  <c:v>37.200000000000003</c:v>
                </c:pt>
                <c:pt idx="93">
                  <c:v>37.6</c:v>
                </c:pt>
                <c:pt idx="94">
                  <c:v>38</c:v>
                </c:pt>
                <c:pt idx="95">
                  <c:v>38.4</c:v>
                </c:pt>
                <c:pt idx="96">
                  <c:v>38.800000000000004</c:v>
                </c:pt>
                <c:pt idx="97">
                  <c:v>39.200000000000003</c:v>
                </c:pt>
                <c:pt idx="98">
                  <c:v>39.6</c:v>
                </c:pt>
              </c:numCache>
            </c:numRef>
          </c:val>
          <c:smooth val="1"/>
        </c:ser>
        <c:ser>
          <c:idx val="2"/>
          <c:order val="2"/>
          <c:tx>
            <c:strRef>
              <c:f>Sheet1!$J$1</c:f>
              <c:strCache>
                <c:ptCount val="1"/>
                <c:pt idx="0">
                  <c:v>O(log n)</c:v>
                </c:pt>
              </c:strCache>
            </c:strRef>
          </c:tx>
          <c:marker>
            <c:symbol val="none"/>
          </c:marker>
          <c:cat>
            <c:numRef>
              <c:f>Sheet1!$G$2:$G$100</c:f>
              <c:numCache>
                <c:formatCode>General</c:formatCode>
                <c:ptCount val="9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numCache>
            </c:numRef>
          </c:cat>
          <c:val>
            <c:numRef>
              <c:f>Sheet1!$J$2:$J$100</c:f>
              <c:numCache>
                <c:formatCode>General</c:formatCode>
                <c:ptCount val="99"/>
                <c:pt idx="0">
                  <c:v>0</c:v>
                </c:pt>
                <c:pt idx="1">
                  <c:v>2.4082399653118487</c:v>
                </c:pt>
                <c:pt idx="2">
                  <c:v>3.8169700377572977</c:v>
                </c:pt>
                <c:pt idx="3">
                  <c:v>4.8164799306236992</c:v>
                </c:pt>
                <c:pt idx="4">
                  <c:v>5.5917600346881677</c:v>
                </c:pt>
                <c:pt idx="5">
                  <c:v>6.2252100030691491</c:v>
                </c:pt>
                <c:pt idx="6">
                  <c:v>6.7607843201140545</c:v>
                </c:pt>
                <c:pt idx="7">
                  <c:v>7.2247198959355465</c:v>
                </c:pt>
                <c:pt idx="8">
                  <c:v>7.633940075514599</c:v>
                </c:pt>
                <c:pt idx="9">
                  <c:v>8</c:v>
                </c:pt>
                <c:pt idx="10">
                  <c:v>8.3311414812657674</c:v>
                </c:pt>
                <c:pt idx="11">
                  <c:v>8.6334499683810026</c:v>
                </c:pt>
                <c:pt idx="12">
                  <c:v>8.9115468184547364</c:v>
                </c:pt>
                <c:pt idx="13">
                  <c:v>9.1690242854259267</c:v>
                </c:pt>
                <c:pt idx="14">
                  <c:v>9.4087300724454508</c:v>
                </c:pt>
                <c:pt idx="15">
                  <c:v>9.6329598612474001</c:v>
                </c:pt>
                <c:pt idx="16">
                  <c:v>9.8435913710261946</c:v>
                </c:pt>
                <c:pt idx="17">
                  <c:v>10.04218004082645</c:v>
                </c:pt>
                <c:pt idx="18">
                  <c:v>10.230028807622631</c:v>
                </c:pt>
                <c:pt idx="19">
                  <c:v>10.408239965311848</c:v>
                </c:pt>
                <c:pt idx="20">
                  <c:v>10.577754357871354</c:v>
                </c:pt>
                <c:pt idx="21">
                  <c:v>10.739381446577648</c:v>
                </c:pt>
                <c:pt idx="22">
                  <c:v>10.893822688140746</c:v>
                </c:pt>
                <c:pt idx="23">
                  <c:v>11.041689933692847</c:v>
                </c:pt>
                <c:pt idx="24">
                  <c:v>11.183520069376302</c:v>
                </c:pt>
                <c:pt idx="25">
                  <c:v>11.319786783766554</c:v>
                </c:pt>
                <c:pt idx="26">
                  <c:v>11.450910113271899</c:v>
                </c:pt>
                <c:pt idx="27">
                  <c:v>11.577264250737754</c:v>
                </c:pt>
                <c:pt idx="28">
                  <c:v>11.699183983191649</c:v>
                </c:pt>
                <c:pt idx="29">
                  <c:v>11.816970037757304</c:v>
                </c:pt>
                <c:pt idx="30">
                  <c:v>11.930893550674181</c:v>
                </c:pt>
                <c:pt idx="31">
                  <c:v>12.04119982655925</c:v>
                </c:pt>
                <c:pt idx="32">
                  <c:v>12.148111519023098</c:v>
                </c:pt>
                <c:pt idx="33">
                  <c:v>12.251831336338046</c:v>
                </c:pt>
                <c:pt idx="34">
                  <c:v>12.352544354802298</c:v>
                </c:pt>
                <c:pt idx="35">
                  <c:v>12.450420006138332</c:v>
                </c:pt>
                <c:pt idx="36">
                  <c:v>12.54561379253596</c:v>
                </c:pt>
                <c:pt idx="37">
                  <c:v>12.638268772934415</c:v>
                </c:pt>
                <c:pt idx="38">
                  <c:v>12.728516856211996</c:v>
                </c:pt>
                <c:pt idx="39">
                  <c:v>12.816479930623732</c:v>
                </c:pt>
                <c:pt idx="40">
                  <c:v>12.902270853757884</c:v>
                </c:pt>
                <c:pt idx="41">
                  <c:v>12.985994323183252</c:v>
                </c:pt>
                <c:pt idx="42">
                  <c:v>13.0677476446367</c:v>
                </c:pt>
                <c:pt idx="43">
                  <c:v>13.147621411889498</c:v>
                </c:pt>
                <c:pt idx="44">
                  <c:v>13.22570011020275</c:v>
                </c:pt>
                <c:pt idx="45">
                  <c:v>13.302062653452596</c:v>
                </c:pt>
                <c:pt idx="46">
                  <c:v>13.376782863485785</c:v>
                </c:pt>
                <c:pt idx="47">
                  <c:v>13.449929899004704</c:v>
                </c:pt>
                <c:pt idx="48">
                  <c:v>13.521568640228098</c:v>
                </c:pt>
                <c:pt idx="49">
                  <c:v>13.59176003468815</c:v>
                </c:pt>
                <c:pt idx="50">
                  <c:v>13.66056140878349</c:v>
                </c:pt>
                <c:pt idx="51">
                  <c:v>13.728026749078364</c:v>
                </c:pt>
                <c:pt idx="52">
                  <c:v>13.79420695680632</c:v>
                </c:pt>
                <c:pt idx="53">
                  <c:v>13.859150078583788</c:v>
                </c:pt>
                <c:pt idx="54">
                  <c:v>13.922901515953956</c:v>
                </c:pt>
                <c:pt idx="55">
                  <c:v>13.985504216049698</c:v>
                </c:pt>
                <c:pt idx="56">
                  <c:v>14.046998845379932</c:v>
                </c:pt>
                <c:pt idx="57">
                  <c:v>14.107423948503499</c:v>
                </c:pt>
                <c:pt idx="58">
                  <c:v>14.166816093137154</c:v>
                </c:pt>
                <c:pt idx="59">
                  <c:v>14.225210003069149</c:v>
                </c:pt>
                <c:pt idx="60">
                  <c:v>14.282638680086137</c:v>
                </c:pt>
                <c:pt idx="61">
                  <c:v>14.339133515986077</c:v>
                </c:pt>
                <c:pt idx="62">
                  <c:v>14.394724395628685</c:v>
                </c:pt>
                <c:pt idx="63">
                  <c:v>14.4494397918711</c:v>
                </c:pt>
                <c:pt idx="64">
                  <c:v>14.503306853142854</c:v>
                </c:pt>
                <c:pt idx="65">
                  <c:v>14.556351484334948</c:v>
                </c:pt>
                <c:pt idx="66">
                  <c:v>14.608598421606612</c:v>
                </c:pt>
                <c:pt idx="67">
                  <c:v>14.660071301649891</c:v>
                </c:pt>
                <c:pt idx="68">
                  <c:v>14.710792725898042</c:v>
                </c:pt>
                <c:pt idx="69">
                  <c:v>14.760784320114055</c:v>
                </c:pt>
                <c:pt idx="70">
                  <c:v>14.810066789752602</c:v>
                </c:pt>
                <c:pt idx="71">
                  <c:v>14.85865997145015</c:v>
                </c:pt>
                <c:pt idx="72">
                  <c:v>14.906582880963688</c:v>
                </c:pt>
                <c:pt idx="73">
                  <c:v>14.953853757847822</c:v>
                </c:pt>
                <c:pt idx="74">
                  <c:v>15.000490107133604</c:v>
                </c:pt>
                <c:pt idx="75">
                  <c:v>15.046508738246336</c:v>
                </c:pt>
                <c:pt idx="76">
                  <c:v>15.091925801379848</c:v>
                </c:pt>
                <c:pt idx="77">
                  <c:v>15.136756821523846</c:v>
                </c:pt>
                <c:pt idx="78">
                  <c:v>15.181016730323531</c:v>
                </c:pt>
                <c:pt idx="79">
                  <c:v>15.224719895935548</c:v>
                </c:pt>
                <c:pt idx="80">
                  <c:v>15.267880151029226</c:v>
                </c:pt>
                <c:pt idx="81">
                  <c:v>15.310510819069792</c:v>
                </c:pt>
                <c:pt idx="82">
                  <c:v>15.352624739008657</c:v>
                </c:pt>
                <c:pt idx="83">
                  <c:v>15.394234288495054</c:v>
                </c:pt>
                <c:pt idx="84">
                  <c:v>15.435351405714341</c:v>
                </c:pt>
                <c:pt idx="85">
                  <c:v>15.475987609948579</c:v>
                </c:pt>
                <c:pt idx="86">
                  <c:v>15.516154020948974</c:v>
                </c:pt>
                <c:pt idx="87">
                  <c:v>15.555861377201374</c:v>
                </c:pt>
                <c:pt idx="88">
                  <c:v>15.595120053159302</c:v>
                </c:pt>
                <c:pt idx="89">
                  <c:v>15.6339400755146</c:v>
                </c:pt>
                <c:pt idx="90">
                  <c:v>15.672331138568754</c:v>
                </c:pt>
                <c:pt idx="91">
                  <c:v>15.710302618764446</c:v>
                </c:pt>
                <c:pt idx="92">
                  <c:v>15.747863588431429</c:v>
                </c:pt>
                <c:pt idx="93">
                  <c:v>15.785022828797588</c:v>
                </c:pt>
                <c:pt idx="94">
                  <c:v>15.821788842310783</c:v>
                </c:pt>
                <c:pt idx="95">
                  <c:v>15.858169864316547</c:v>
                </c:pt>
                <c:pt idx="96">
                  <c:v>15.894173874129972</c:v>
                </c:pt>
                <c:pt idx="97">
                  <c:v>15.929808605539959</c:v>
                </c:pt>
                <c:pt idx="98">
                  <c:v>15.965081556780449</c:v>
                </c:pt>
              </c:numCache>
            </c:numRef>
          </c:val>
          <c:smooth val="1"/>
        </c:ser>
        <c:ser>
          <c:idx val="3"/>
          <c:order val="3"/>
          <c:tx>
            <c:strRef>
              <c:f>Sheet1!$K$1</c:f>
              <c:strCache>
                <c:ptCount val="1"/>
                <c:pt idx="0">
                  <c:v>O(n2)</c:v>
                </c:pt>
              </c:strCache>
            </c:strRef>
          </c:tx>
          <c:marker>
            <c:symbol val="none"/>
          </c:marker>
          <c:cat>
            <c:numRef>
              <c:f>Sheet1!$G$2:$G$100</c:f>
              <c:numCache>
                <c:formatCode>General</c:formatCode>
                <c:ptCount val="9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numCache>
            </c:numRef>
          </c:cat>
          <c:val>
            <c:numRef>
              <c:f>Sheet1!$K$2:$K$100</c:f>
              <c:numCache>
                <c:formatCode>General</c:formatCode>
                <c:ptCount val="99"/>
                <c:pt idx="0">
                  <c:v>1.0000000000000011E-2</c:v>
                </c:pt>
                <c:pt idx="1">
                  <c:v>4.0000000000000042E-2</c:v>
                </c:pt>
                <c:pt idx="2">
                  <c:v>9.0000000000000066E-2</c:v>
                </c:pt>
                <c:pt idx="3">
                  <c:v>0.16000000000000009</c:v>
                </c:pt>
                <c:pt idx="4">
                  <c:v>0.25</c:v>
                </c:pt>
                <c:pt idx="5">
                  <c:v>0.36000000000000032</c:v>
                </c:pt>
                <c:pt idx="6">
                  <c:v>0.49000000000000032</c:v>
                </c:pt>
                <c:pt idx="7">
                  <c:v>0.64000000000000201</c:v>
                </c:pt>
                <c:pt idx="8">
                  <c:v>0.81</c:v>
                </c:pt>
                <c:pt idx="9">
                  <c:v>1</c:v>
                </c:pt>
                <c:pt idx="10">
                  <c:v>1.21</c:v>
                </c:pt>
                <c:pt idx="11">
                  <c:v>1.44</c:v>
                </c:pt>
                <c:pt idx="12">
                  <c:v>1.6900000000000035</c:v>
                </c:pt>
                <c:pt idx="13">
                  <c:v>1.9600000000000029</c:v>
                </c:pt>
                <c:pt idx="14">
                  <c:v>2.25</c:v>
                </c:pt>
                <c:pt idx="15">
                  <c:v>2.56</c:v>
                </c:pt>
                <c:pt idx="16">
                  <c:v>2.8899999999999997</c:v>
                </c:pt>
                <c:pt idx="17">
                  <c:v>3.24</c:v>
                </c:pt>
                <c:pt idx="18">
                  <c:v>3.61</c:v>
                </c:pt>
                <c:pt idx="19">
                  <c:v>4</c:v>
                </c:pt>
                <c:pt idx="20">
                  <c:v>4.41</c:v>
                </c:pt>
                <c:pt idx="21">
                  <c:v>4.84</c:v>
                </c:pt>
                <c:pt idx="22">
                  <c:v>5.29</c:v>
                </c:pt>
                <c:pt idx="23">
                  <c:v>5.76</c:v>
                </c:pt>
                <c:pt idx="24">
                  <c:v>6.25</c:v>
                </c:pt>
                <c:pt idx="25">
                  <c:v>6.76</c:v>
                </c:pt>
                <c:pt idx="26">
                  <c:v>7.29</c:v>
                </c:pt>
                <c:pt idx="27">
                  <c:v>7.84</c:v>
                </c:pt>
                <c:pt idx="28">
                  <c:v>8.41</c:v>
                </c:pt>
                <c:pt idx="29">
                  <c:v>9</c:v>
                </c:pt>
                <c:pt idx="30">
                  <c:v>9.61</c:v>
                </c:pt>
                <c:pt idx="31">
                  <c:v>10.24</c:v>
                </c:pt>
                <c:pt idx="32">
                  <c:v>10.89</c:v>
                </c:pt>
                <c:pt idx="33">
                  <c:v>11.56</c:v>
                </c:pt>
                <c:pt idx="34">
                  <c:v>12.25</c:v>
                </c:pt>
                <c:pt idx="35">
                  <c:v>12.96</c:v>
                </c:pt>
                <c:pt idx="36">
                  <c:v>13.69</c:v>
                </c:pt>
                <c:pt idx="37">
                  <c:v>14.44</c:v>
                </c:pt>
                <c:pt idx="38">
                  <c:v>15.21</c:v>
                </c:pt>
                <c:pt idx="39">
                  <c:v>16</c:v>
                </c:pt>
                <c:pt idx="40">
                  <c:v>16.809999999999999</c:v>
                </c:pt>
                <c:pt idx="41">
                  <c:v>17.64</c:v>
                </c:pt>
                <c:pt idx="42">
                  <c:v>18.489999999999924</c:v>
                </c:pt>
                <c:pt idx="43">
                  <c:v>19.36</c:v>
                </c:pt>
                <c:pt idx="44">
                  <c:v>20.25</c:v>
                </c:pt>
                <c:pt idx="45">
                  <c:v>21.16</c:v>
                </c:pt>
                <c:pt idx="46">
                  <c:v>22.09</c:v>
                </c:pt>
                <c:pt idx="47">
                  <c:v>23.04</c:v>
                </c:pt>
                <c:pt idx="48">
                  <c:v>24.01</c:v>
                </c:pt>
                <c:pt idx="49">
                  <c:v>25</c:v>
                </c:pt>
                <c:pt idx="50">
                  <c:v>26.01</c:v>
                </c:pt>
                <c:pt idx="51">
                  <c:v>27.04</c:v>
                </c:pt>
                <c:pt idx="52">
                  <c:v>28.09</c:v>
                </c:pt>
                <c:pt idx="53">
                  <c:v>29.16</c:v>
                </c:pt>
                <c:pt idx="54">
                  <c:v>30.25</c:v>
                </c:pt>
                <c:pt idx="55">
                  <c:v>31.36</c:v>
                </c:pt>
                <c:pt idx="56">
                  <c:v>32.49</c:v>
                </c:pt>
                <c:pt idx="57">
                  <c:v>33.64</c:v>
                </c:pt>
                <c:pt idx="58">
                  <c:v>34.81</c:v>
                </c:pt>
                <c:pt idx="59">
                  <c:v>36</c:v>
                </c:pt>
                <c:pt idx="60">
                  <c:v>37.21</c:v>
                </c:pt>
                <c:pt idx="61">
                  <c:v>38.44</c:v>
                </c:pt>
                <c:pt idx="62">
                  <c:v>39.690000000000012</c:v>
                </c:pt>
                <c:pt idx="63">
                  <c:v>40.96</c:v>
                </c:pt>
                <c:pt idx="64">
                  <c:v>42.25</c:v>
                </c:pt>
                <c:pt idx="65">
                  <c:v>43.56</c:v>
                </c:pt>
                <c:pt idx="66">
                  <c:v>44.89</c:v>
                </c:pt>
                <c:pt idx="67">
                  <c:v>46.24</c:v>
                </c:pt>
                <c:pt idx="68">
                  <c:v>47.61</c:v>
                </c:pt>
                <c:pt idx="69">
                  <c:v>49</c:v>
                </c:pt>
                <c:pt idx="70">
                  <c:v>50.41</c:v>
                </c:pt>
                <c:pt idx="71">
                  <c:v>51.84</c:v>
                </c:pt>
                <c:pt idx="72">
                  <c:v>53.290000000000013</c:v>
                </c:pt>
                <c:pt idx="73">
                  <c:v>54.760000000000012</c:v>
                </c:pt>
                <c:pt idx="74">
                  <c:v>56.25</c:v>
                </c:pt>
                <c:pt idx="75">
                  <c:v>57.760000000000012</c:v>
                </c:pt>
                <c:pt idx="76">
                  <c:v>59.290000000000013</c:v>
                </c:pt>
                <c:pt idx="77">
                  <c:v>60.84</c:v>
                </c:pt>
                <c:pt idx="78">
                  <c:v>62.41</c:v>
                </c:pt>
                <c:pt idx="79">
                  <c:v>64</c:v>
                </c:pt>
                <c:pt idx="80">
                  <c:v>65.61</c:v>
                </c:pt>
                <c:pt idx="81">
                  <c:v>67.239999999999995</c:v>
                </c:pt>
                <c:pt idx="82">
                  <c:v>68.89</c:v>
                </c:pt>
                <c:pt idx="83">
                  <c:v>70.56</c:v>
                </c:pt>
                <c:pt idx="84">
                  <c:v>72.25</c:v>
                </c:pt>
                <c:pt idx="85">
                  <c:v>73.959999999999994</c:v>
                </c:pt>
                <c:pt idx="86">
                  <c:v>75.69</c:v>
                </c:pt>
                <c:pt idx="87">
                  <c:v>77.440000000000026</c:v>
                </c:pt>
                <c:pt idx="88">
                  <c:v>79.209999999999994</c:v>
                </c:pt>
                <c:pt idx="89">
                  <c:v>81</c:v>
                </c:pt>
                <c:pt idx="90">
                  <c:v>82.81</c:v>
                </c:pt>
                <c:pt idx="91">
                  <c:v>84.64</c:v>
                </c:pt>
                <c:pt idx="92">
                  <c:v>86.490000000000023</c:v>
                </c:pt>
                <c:pt idx="93">
                  <c:v>88.36</c:v>
                </c:pt>
                <c:pt idx="94">
                  <c:v>90.25</c:v>
                </c:pt>
                <c:pt idx="95">
                  <c:v>92.16</c:v>
                </c:pt>
                <c:pt idx="96">
                  <c:v>94.09</c:v>
                </c:pt>
                <c:pt idx="97">
                  <c:v>96.04</c:v>
                </c:pt>
                <c:pt idx="98">
                  <c:v>98.01</c:v>
                </c:pt>
              </c:numCache>
            </c:numRef>
          </c:val>
          <c:smooth val="1"/>
        </c:ser>
        <c:ser>
          <c:idx val="4"/>
          <c:order val="4"/>
          <c:tx>
            <c:strRef>
              <c:f>Sheet1!$L$1</c:f>
              <c:strCache>
                <c:ptCount val="1"/>
                <c:pt idx="0">
                  <c:v>Q</c:v>
                </c:pt>
              </c:strCache>
            </c:strRef>
          </c:tx>
          <c:marker>
            <c:symbol val="none"/>
          </c:marker>
          <c:cat>
            <c:numRef>
              <c:f>Sheet1!$G$2:$G$100</c:f>
              <c:numCache>
                <c:formatCode>General</c:formatCode>
                <c:ptCount val="9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numCache>
            </c:numRef>
          </c:cat>
          <c:val>
            <c:numRef>
              <c:f>Sheet1!$L$2:$L$100</c:f>
              <c:numCache>
                <c:formatCode>General</c:formatCode>
                <c:ptCount val="99"/>
                <c:pt idx="0">
                  <c:v>11.581294200878578</c:v>
                </c:pt>
                <c:pt idx="1">
                  <c:v>11.581294200878578</c:v>
                </c:pt>
                <c:pt idx="2">
                  <c:v>11.581294200878578</c:v>
                </c:pt>
                <c:pt idx="3">
                  <c:v>11.581294200878578</c:v>
                </c:pt>
                <c:pt idx="4">
                  <c:v>11.581294200878578</c:v>
                </c:pt>
                <c:pt idx="5">
                  <c:v>11.581294200878578</c:v>
                </c:pt>
                <c:pt idx="6">
                  <c:v>11.581294200878578</c:v>
                </c:pt>
                <c:pt idx="7">
                  <c:v>11.581294200878578</c:v>
                </c:pt>
                <c:pt idx="8">
                  <c:v>11.581294200878578</c:v>
                </c:pt>
                <c:pt idx="9">
                  <c:v>11.581294200878578</c:v>
                </c:pt>
                <c:pt idx="10">
                  <c:v>11.581294200878578</c:v>
                </c:pt>
                <c:pt idx="11">
                  <c:v>11.581294200878578</c:v>
                </c:pt>
                <c:pt idx="12">
                  <c:v>11.581294200878578</c:v>
                </c:pt>
                <c:pt idx="13">
                  <c:v>11.581294200878578</c:v>
                </c:pt>
                <c:pt idx="14">
                  <c:v>11.581294200878578</c:v>
                </c:pt>
                <c:pt idx="15">
                  <c:v>11.581294200878578</c:v>
                </c:pt>
                <c:pt idx="16">
                  <c:v>11.581294200878578</c:v>
                </c:pt>
                <c:pt idx="17">
                  <c:v>11.581294200878578</c:v>
                </c:pt>
                <c:pt idx="18">
                  <c:v>11.581294200878578</c:v>
                </c:pt>
                <c:pt idx="19">
                  <c:v>11.581294200878578</c:v>
                </c:pt>
                <c:pt idx="20">
                  <c:v>11.581294200878578</c:v>
                </c:pt>
                <c:pt idx="21">
                  <c:v>11.581294200878578</c:v>
                </c:pt>
                <c:pt idx="22">
                  <c:v>11.581294200878578</c:v>
                </c:pt>
                <c:pt idx="23">
                  <c:v>11.581294200878578</c:v>
                </c:pt>
                <c:pt idx="24">
                  <c:v>11.581294200878578</c:v>
                </c:pt>
                <c:pt idx="25">
                  <c:v>11.581294200878578</c:v>
                </c:pt>
                <c:pt idx="26">
                  <c:v>11.581294200878578</c:v>
                </c:pt>
                <c:pt idx="27">
                  <c:v>11.581294200878578</c:v>
                </c:pt>
                <c:pt idx="28">
                  <c:v>11.581294200878578</c:v>
                </c:pt>
                <c:pt idx="29">
                  <c:v>11.581294200878578</c:v>
                </c:pt>
                <c:pt idx="30">
                  <c:v>11.581294200878578</c:v>
                </c:pt>
                <c:pt idx="31">
                  <c:v>11.581294200878578</c:v>
                </c:pt>
                <c:pt idx="32">
                  <c:v>11.581294200878578</c:v>
                </c:pt>
                <c:pt idx="33">
                  <c:v>11.581294200878578</c:v>
                </c:pt>
                <c:pt idx="34">
                  <c:v>11.581294200878578</c:v>
                </c:pt>
                <c:pt idx="35">
                  <c:v>11.581294200878578</c:v>
                </c:pt>
                <c:pt idx="36">
                  <c:v>11.581294200878578</c:v>
                </c:pt>
                <c:pt idx="37">
                  <c:v>11.581294200878578</c:v>
                </c:pt>
                <c:pt idx="38">
                  <c:v>11.581294200878578</c:v>
                </c:pt>
                <c:pt idx="39">
                  <c:v>11.581294200878578</c:v>
                </c:pt>
                <c:pt idx="40">
                  <c:v>11.581294200878578</c:v>
                </c:pt>
                <c:pt idx="41">
                  <c:v>11.581294200878578</c:v>
                </c:pt>
                <c:pt idx="42">
                  <c:v>11.581294200878578</c:v>
                </c:pt>
                <c:pt idx="43">
                  <c:v>11.581294200878578</c:v>
                </c:pt>
                <c:pt idx="44">
                  <c:v>11.581294200878578</c:v>
                </c:pt>
                <c:pt idx="45">
                  <c:v>11.581294200878578</c:v>
                </c:pt>
                <c:pt idx="46">
                  <c:v>11.581294200878578</c:v>
                </c:pt>
                <c:pt idx="47">
                  <c:v>11.581294200878578</c:v>
                </c:pt>
                <c:pt idx="48">
                  <c:v>11.581294200878578</c:v>
                </c:pt>
                <c:pt idx="49">
                  <c:v>11.581294200878578</c:v>
                </c:pt>
                <c:pt idx="50">
                  <c:v>11.581294200878578</c:v>
                </c:pt>
                <c:pt idx="51">
                  <c:v>11.581294200878578</c:v>
                </c:pt>
                <c:pt idx="52">
                  <c:v>11.581294200878578</c:v>
                </c:pt>
                <c:pt idx="53">
                  <c:v>11.581294200878578</c:v>
                </c:pt>
                <c:pt idx="54">
                  <c:v>11.581294200878578</c:v>
                </c:pt>
                <c:pt idx="55">
                  <c:v>11.581294200878578</c:v>
                </c:pt>
                <c:pt idx="56">
                  <c:v>11.581294200878578</c:v>
                </c:pt>
                <c:pt idx="57">
                  <c:v>11.581294200878578</c:v>
                </c:pt>
                <c:pt idx="58">
                  <c:v>11.581294200878578</c:v>
                </c:pt>
                <c:pt idx="59">
                  <c:v>11.581294200878578</c:v>
                </c:pt>
                <c:pt idx="60">
                  <c:v>11.581294200878578</c:v>
                </c:pt>
                <c:pt idx="61">
                  <c:v>11.581294200878578</c:v>
                </c:pt>
                <c:pt idx="62">
                  <c:v>11.581294200878578</c:v>
                </c:pt>
                <c:pt idx="63">
                  <c:v>11.581294200878578</c:v>
                </c:pt>
                <c:pt idx="64">
                  <c:v>11.581294200878578</c:v>
                </c:pt>
                <c:pt idx="65">
                  <c:v>11.581294200878578</c:v>
                </c:pt>
                <c:pt idx="66">
                  <c:v>11.581294200878578</c:v>
                </c:pt>
                <c:pt idx="67">
                  <c:v>11.581294200878578</c:v>
                </c:pt>
                <c:pt idx="68">
                  <c:v>11.581294200878578</c:v>
                </c:pt>
                <c:pt idx="69">
                  <c:v>11.581294200878578</c:v>
                </c:pt>
                <c:pt idx="70">
                  <c:v>11.581294200878578</c:v>
                </c:pt>
                <c:pt idx="71">
                  <c:v>11.581294200878578</c:v>
                </c:pt>
                <c:pt idx="72">
                  <c:v>11.593964334705182</c:v>
                </c:pt>
                <c:pt idx="73">
                  <c:v>11.60478910369079</c:v>
                </c:pt>
                <c:pt idx="74">
                  <c:v>11.621432953271528</c:v>
                </c:pt>
                <c:pt idx="75">
                  <c:v>11.645723104056502</c:v>
                </c:pt>
                <c:pt idx="76">
                  <c:v>11.679781209792274</c:v>
                </c:pt>
                <c:pt idx="77">
                  <c:v>11.726060378389558</c:v>
                </c:pt>
                <c:pt idx="78">
                  <c:v>11.787398567609543</c:v>
                </c:pt>
                <c:pt idx="79">
                  <c:v>11.867094076173474</c:v>
                </c:pt>
                <c:pt idx="80">
                  <c:v>11.969011028274496</c:v>
                </c:pt>
                <c:pt idx="81">
                  <c:v>12.097726055583852</c:v>
                </c:pt>
                <c:pt idx="82">
                  <c:v>12.25873248927835</c:v>
                </c:pt>
                <c:pt idx="83">
                  <c:v>12.458726415094453</c:v>
                </c:pt>
                <c:pt idx="84">
                  <c:v>12.706011869244158</c:v>
                </c:pt>
                <c:pt idx="85">
                  <c:v>13.011083743842468</c:v>
                </c:pt>
                <c:pt idx="86">
                  <c:v>13.387483051814074</c:v>
                </c:pt>
                <c:pt idx="87">
                  <c:v>13.853082385217586</c:v>
                </c:pt>
                <c:pt idx="88">
                  <c:v>14.432074311864072</c:v>
                </c:pt>
                <c:pt idx="89">
                  <c:v>15.158153805403629</c:v>
                </c:pt>
                <c:pt idx="90">
                  <c:v>16.07982251257112</c:v>
                </c:pt>
                <c:pt idx="91">
                  <c:v>17.269670663501529</c:v>
                </c:pt>
                <c:pt idx="92">
                  <c:v>18.841613564809577</c:v>
                </c:pt>
                <c:pt idx="93">
                  <c:v>20.985362425131509</c:v>
                </c:pt>
                <c:pt idx="94">
                  <c:v>24.042257096093927</c:v>
                </c:pt>
                <c:pt idx="95">
                  <c:v>28.694843723884684</c:v>
                </c:pt>
                <c:pt idx="96">
                  <c:v>36.53560189507926</c:v>
                </c:pt>
                <c:pt idx="97">
                  <c:v>52.341844512195173</c:v>
                </c:pt>
                <c:pt idx="98">
                  <c:v>100</c:v>
                </c:pt>
              </c:numCache>
            </c:numRef>
          </c:val>
          <c:smooth val="1"/>
        </c:ser>
        <c:marker val="1"/>
        <c:axId val="41631744"/>
        <c:axId val="41633280"/>
      </c:lineChart>
      <c:catAx>
        <c:axId val="41631744"/>
        <c:scaling>
          <c:orientation val="minMax"/>
        </c:scaling>
        <c:axPos val="b"/>
        <c:numFmt formatCode="General" sourceLinked="1"/>
        <c:tickLblPos val="nextTo"/>
        <c:crossAx val="41633280"/>
        <c:crosses val="autoZero"/>
        <c:auto val="1"/>
        <c:lblAlgn val="ctr"/>
        <c:lblOffset val="100"/>
        <c:tickLblSkip val="20"/>
        <c:tickMarkSkip val="20"/>
      </c:catAx>
      <c:valAx>
        <c:axId val="41633280"/>
        <c:scaling>
          <c:orientation val="minMax"/>
        </c:scaling>
        <c:axPos val="l"/>
        <c:majorGridlines/>
        <c:numFmt formatCode="General" sourceLinked="1"/>
        <c:tickLblPos val="nextTo"/>
        <c:crossAx val="41631744"/>
        <c:crosses val="autoZero"/>
        <c:crossBetween val="between"/>
        <c:majorUnit val="20"/>
      </c:valAx>
    </c:plotArea>
    <c:legend>
      <c:legendPos val="r"/>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NZ"/>
  <c:chart>
    <c:view3D>
      <c:rotX val="0"/>
      <c:rotY val="0"/>
      <c:rAngAx val="1"/>
    </c:view3D>
    <c:plotArea>
      <c:layout/>
      <c:bar3DChart>
        <c:barDir val="bar"/>
        <c:grouping val="clustered"/>
        <c:ser>
          <c:idx val="0"/>
          <c:order val="0"/>
          <c:tx>
            <c:strRef>
              <c:f>Sheet1!$B$1</c:f>
              <c:strCache>
                <c:ptCount val="1"/>
                <c:pt idx="0">
                  <c:v>Remote Host</c:v>
                </c:pt>
              </c:strCache>
            </c:strRef>
          </c:tx>
          <c:spPr>
            <a:solidFill>
              <a:schemeClr val="accent1">
                <a:lumMod val="40000"/>
                <a:lumOff val="60000"/>
              </a:schemeClr>
            </a:solidFill>
          </c:spPr>
          <c:dLbls>
            <c:dLbl>
              <c:idx val="0"/>
              <c:layout>
                <c:manualLayout>
                  <c:x val="-7.8549848942598186E-2"/>
                  <c:y val="3.0581039755351691E-3"/>
                </c:manualLayout>
              </c:layout>
              <c:showVal val="1"/>
            </c:dLbl>
            <c:dLbl>
              <c:idx val="1"/>
              <c:layout>
                <c:manualLayout>
                  <c:x val="-7.8549848942598186E-2"/>
                  <c:y val="0"/>
                </c:manualLayout>
              </c:layout>
              <c:showVal val="1"/>
            </c:dLbl>
            <c:showVal val="1"/>
          </c:dLbls>
          <c:cat>
            <c:strRef>
              <c:f>Sheet1!$A$2:$A$3</c:f>
              <c:strCache>
                <c:ptCount val="2"/>
                <c:pt idx="0">
                  <c:v>Stored Procedure</c:v>
                </c:pt>
                <c:pt idx="1">
                  <c:v>Java client</c:v>
                </c:pt>
              </c:strCache>
            </c:strRef>
          </c:cat>
          <c:val>
            <c:numRef>
              <c:f>Sheet1!$B$2:$B$3</c:f>
              <c:numCache>
                <c:formatCode>General</c:formatCode>
                <c:ptCount val="2"/>
                <c:pt idx="0">
                  <c:v>344</c:v>
                </c:pt>
                <c:pt idx="1">
                  <c:v>1703</c:v>
                </c:pt>
              </c:numCache>
            </c:numRef>
          </c:val>
        </c:ser>
        <c:ser>
          <c:idx val="1"/>
          <c:order val="1"/>
          <c:tx>
            <c:strRef>
              <c:f>Sheet1!$C$1</c:f>
              <c:strCache>
                <c:ptCount val="1"/>
                <c:pt idx="0">
                  <c:v>Local Host</c:v>
                </c:pt>
              </c:strCache>
            </c:strRef>
          </c:tx>
          <c:dLbls>
            <c:dLbl>
              <c:idx val="0"/>
              <c:layout>
                <c:manualLayout>
                  <c:x val="-6.4451158106747231E-2"/>
                  <c:y val="0"/>
                </c:manualLayout>
              </c:layout>
              <c:showVal val="1"/>
            </c:dLbl>
            <c:dLbl>
              <c:idx val="1"/>
              <c:layout>
                <c:manualLayout>
                  <c:x val="-5.438066465256839E-2"/>
                  <c:y val="0"/>
                </c:manualLayout>
              </c:layout>
              <c:showVal val="1"/>
            </c:dLbl>
            <c:showVal val="1"/>
          </c:dLbls>
          <c:cat>
            <c:strRef>
              <c:f>Sheet1!$A$2:$A$3</c:f>
              <c:strCache>
                <c:ptCount val="2"/>
                <c:pt idx="0">
                  <c:v>Stored Procedure</c:v>
                </c:pt>
                <c:pt idx="1">
                  <c:v>Java client</c:v>
                </c:pt>
              </c:strCache>
            </c:strRef>
          </c:cat>
          <c:val>
            <c:numRef>
              <c:f>Sheet1!$C$2:$C$3</c:f>
              <c:numCache>
                <c:formatCode>General</c:formatCode>
                <c:ptCount val="2"/>
                <c:pt idx="0">
                  <c:v>297</c:v>
                </c:pt>
                <c:pt idx="1">
                  <c:v>313</c:v>
                </c:pt>
              </c:numCache>
            </c:numRef>
          </c:val>
        </c:ser>
        <c:dLbls>
          <c:showVal val="1"/>
        </c:dLbls>
        <c:shape val="box"/>
        <c:axId val="39962112"/>
        <c:axId val="39963648"/>
        <c:axId val="0"/>
      </c:bar3DChart>
      <c:catAx>
        <c:axId val="39962112"/>
        <c:scaling>
          <c:orientation val="minMax"/>
        </c:scaling>
        <c:axPos val="l"/>
        <c:tickLblPos val="nextTo"/>
        <c:crossAx val="39963648"/>
        <c:crosses val="autoZero"/>
        <c:auto val="1"/>
        <c:lblAlgn val="ctr"/>
        <c:lblOffset val="100"/>
      </c:catAx>
      <c:valAx>
        <c:axId val="39963648"/>
        <c:scaling>
          <c:orientation val="minMax"/>
        </c:scaling>
        <c:axPos val="b"/>
        <c:majorGridlines/>
        <c:title>
          <c:tx>
            <c:rich>
              <a:bodyPr/>
              <a:lstStyle/>
              <a:p>
                <a:pPr>
                  <a:defRPr/>
                </a:pPr>
                <a:r>
                  <a:rPr lang="en-US"/>
                  <a:t>Elapsed time (ms)</a:t>
                </a:r>
              </a:p>
            </c:rich>
          </c:tx>
        </c:title>
        <c:numFmt formatCode="#,##0" sourceLinked="0"/>
        <c:tickLblPos val="nextTo"/>
        <c:crossAx val="39962112"/>
        <c:crosses val="autoZero"/>
        <c:crossBetween val="between"/>
      </c:valAx>
    </c:plotArea>
    <c:legend>
      <c:legendPos val="r"/>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NZ"/>
  <c:style val="1"/>
  <c:chart>
    <c:plotArea>
      <c:layout/>
      <c:scatterChart>
        <c:scatterStyle val="smoothMarker"/>
        <c:ser>
          <c:idx val="0"/>
          <c:order val="0"/>
          <c:tx>
            <c:strRef>
              <c:f>x!$C$1</c:f>
              <c:strCache>
                <c:ptCount val="1"/>
                <c:pt idx="0">
                  <c:v>Logical Reads</c:v>
                </c:pt>
              </c:strCache>
            </c:strRef>
          </c:tx>
          <c:spPr>
            <a:ln>
              <a:solidFill>
                <a:srgbClr val="FF0000"/>
              </a:solidFill>
            </a:ln>
          </c:spPr>
          <c:marker>
            <c:spPr>
              <a:solidFill>
                <a:srgbClr val="FF0000"/>
              </a:solidFill>
            </c:spPr>
          </c:marker>
          <c:xVal>
            <c:numRef>
              <c:f>x!$A$2:$A$41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26</c:v>
                </c:pt>
                <c:pt idx="22">
                  <c:v>31</c:v>
                </c:pt>
                <c:pt idx="23">
                  <c:v>36</c:v>
                </c:pt>
                <c:pt idx="24">
                  <c:v>41</c:v>
                </c:pt>
                <c:pt idx="25">
                  <c:v>46</c:v>
                </c:pt>
                <c:pt idx="26">
                  <c:v>51</c:v>
                </c:pt>
                <c:pt idx="27">
                  <c:v>61</c:v>
                </c:pt>
                <c:pt idx="28">
                  <c:v>71</c:v>
                </c:pt>
                <c:pt idx="29">
                  <c:v>81</c:v>
                </c:pt>
                <c:pt idx="30">
                  <c:v>91</c:v>
                </c:pt>
                <c:pt idx="31">
                  <c:v>101</c:v>
                </c:pt>
                <c:pt idx="32">
                  <c:v>111</c:v>
                </c:pt>
                <c:pt idx="33">
                  <c:v>121</c:v>
                </c:pt>
                <c:pt idx="34">
                  <c:v>141</c:v>
                </c:pt>
                <c:pt idx="35">
                  <c:v>151</c:v>
                </c:pt>
                <c:pt idx="36">
                  <c:v>161</c:v>
                </c:pt>
                <c:pt idx="37">
                  <c:v>171</c:v>
                </c:pt>
                <c:pt idx="38">
                  <c:v>181</c:v>
                </c:pt>
                <c:pt idx="39">
                  <c:v>191</c:v>
                </c:pt>
              </c:numCache>
            </c:numRef>
          </c:xVal>
          <c:yVal>
            <c:numRef>
              <c:f>x!$C$2:$C$41</c:f>
              <c:numCache>
                <c:formatCode>General</c:formatCode>
                <c:ptCount val="40"/>
                <c:pt idx="0">
                  <c:v>34322</c:v>
                </c:pt>
                <c:pt idx="1">
                  <c:v>28487</c:v>
                </c:pt>
                <c:pt idx="2">
                  <c:v>19459</c:v>
                </c:pt>
                <c:pt idx="3">
                  <c:v>14958</c:v>
                </c:pt>
                <c:pt idx="4">
                  <c:v>12256</c:v>
                </c:pt>
                <c:pt idx="5">
                  <c:v>10467</c:v>
                </c:pt>
                <c:pt idx="6">
                  <c:v>9170</c:v>
                </c:pt>
                <c:pt idx="7">
                  <c:v>8201</c:v>
                </c:pt>
                <c:pt idx="8">
                  <c:v>7456</c:v>
                </c:pt>
                <c:pt idx="9">
                  <c:v>6858</c:v>
                </c:pt>
                <c:pt idx="10">
                  <c:v>6372</c:v>
                </c:pt>
                <c:pt idx="11">
                  <c:v>5955</c:v>
                </c:pt>
                <c:pt idx="12">
                  <c:v>5619</c:v>
                </c:pt>
                <c:pt idx="13">
                  <c:v>5316</c:v>
                </c:pt>
                <c:pt idx="14">
                  <c:v>5059</c:v>
                </c:pt>
                <c:pt idx="15">
                  <c:v>4828</c:v>
                </c:pt>
                <c:pt idx="16">
                  <c:v>4644</c:v>
                </c:pt>
                <c:pt idx="17">
                  <c:v>4460</c:v>
                </c:pt>
                <c:pt idx="18">
                  <c:v>4290</c:v>
                </c:pt>
                <c:pt idx="19">
                  <c:v>4167</c:v>
                </c:pt>
                <c:pt idx="20">
                  <c:v>4030</c:v>
                </c:pt>
                <c:pt idx="21">
                  <c:v>3540</c:v>
                </c:pt>
                <c:pt idx="22">
                  <c:v>3206</c:v>
                </c:pt>
                <c:pt idx="23">
                  <c:v>2953</c:v>
                </c:pt>
                <c:pt idx="24">
                  <c:v>2779</c:v>
                </c:pt>
                <c:pt idx="25">
                  <c:v>2626</c:v>
                </c:pt>
                <c:pt idx="26">
                  <c:v>2518</c:v>
                </c:pt>
                <c:pt idx="27">
                  <c:v>2338</c:v>
                </c:pt>
                <c:pt idx="28">
                  <c:v>2216</c:v>
                </c:pt>
                <c:pt idx="29">
                  <c:v>2119</c:v>
                </c:pt>
                <c:pt idx="30">
                  <c:v>2053</c:v>
                </c:pt>
                <c:pt idx="31">
                  <c:v>1995</c:v>
                </c:pt>
                <c:pt idx="32">
                  <c:v>1948</c:v>
                </c:pt>
                <c:pt idx="33">
                  <c:v>1909</c:v>
                </c:pt>
                <c:pt idx="34">
                  <c:v>1842</c:v>
                </c:pt>
                <c:pt idx="35">
                  <c:v>1818</c:v>
                </c:pt>
                <c:pt idx="36">
                  <c:v>1793</c:v>
                </c:pt>
                <c:pt idx="37">
                  <c:v>1776</c:v>
                </c:pt>
                <c:pt idx="38">
                  <c:v>1755</c:v>
                </c:pt>
                <c:pt idx="39">
                  <c:v>1739</c:v>
                </c:pt>
              </c:numCache>
            </c:numRef>
          </c:yVal>
          <c:smooth val="1"/>
        </c:ser>
        <c:ser>
          <c:idx val="1"/>
          <c:order val="1"/>
          <c:tx>
            <c:strRef>
              <c:f>x!$D$1</c:f>
              <c:strCache>
                <c:ptCount val="1"/>
                <c:pt idx="0">
                  <c:v>Network round trips</c:v>
                </c:pt>
              </c:strCache>
            </c:strRef>
          </c:tx>
          <c:spPr>
            <a:ln>
              <a:solidFill>
                <a:srgbClr val="92D050"/>
              </a:solidFill>
            </a:ln>
          </c:spPr>
          <c:marker>
            <c:spPr>
              <a:solidFill>
                <a:srgbClr val="92D050"/>
              </a:solidFill>
            </c:spPr>
          </c:marker>
          <c:xVal>
            <c:numRef>
              <c:f>x!$A$2:$A$41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26</c:v>
                </c:pt>
                <c:pt idx="22">
                  <c:v>31</c:v>
                </c:pt>
                <c:pt idx="23">
                  <c:v>36</c:v>
                </c:pt>
                <c:pt idx="24">
                  <c:v>41</c:v>
                </c:pt>
                <c:pt idx="25">
                  <c:v>46</c:v>
                </c:pt>
                <c:pt idx="26">
                  <c:v>51</c:v>
                </c:pt>
                <c:pt idx="27">
                  <c:v>61</c:v>
                </c:pt>
                <c:pt idx="28">
                  <c:v>71</c:v>
                </c:pt>
                <c:pt idx="29">
                  <c:v>81</c:v>
                </c:pt>
                <c:pt idx="30">
                  <c:v>91</c:v>
                </c:pt>
                <c:pt idx="31">
                  <c:v>101</c:v>
                </c:pt>
                <c:pt idx="32">
                  <c:v>111</c:v>
                </c:pt>
                <c:pt idx="33">
                  <c:v>121</c:v>
                </c:pt>
                <c:pt idx="34">
                  <c:v>141</c:v>
                </c:pt>
                <c:pt idx="35">
                  <c:v>151</c:v>
                </c:pt>
                <c:pt idx="36">
                  <c:v>161</c:v>
                </c:pt>
                <c:pt idx="37">
                  <c:v>171</c:v>
                </c:pt>
                <c:pt idx="38">
                  <c:v>181</c:v>
                </c:pt>
                <c:pt idx="39">
                  <c:v>191</c:v>
                </c:pt>
              </c:numCache>
            </c:numRef>
          </c:xVal>
          <c:yVal>
            <c:numRef>
              <c:f>x!$D$2:$D$41</c:f>
              <c:numCache>
                <c:formatCode>General</c:formatCode>
                <c:ptCount val="40"/>
                <c:pt idx="0">
                  <c:v>30533</c:v>
                </c:pt>
                <c:pt idx="1">
                  <c:v>27753</c:v>
                </c:pt>
                <c:pt idx="2">
                  <c:v>18502</c:v>
                </c:pt>
                <c:pt idx="3">
                  <c:v>13877</c:v>
                </c:pt>
                <c:pt idx="4">
                  <c:v>11102</c:v>
                </c:pt>
                <c:pt idx="5">
                  <c:v>9252</c:v>
                </c:pt>
                <c:pt idx="6">
                  <c:v>7931</c:v>
                </c:pt>
                <c:pt idx="7">
                  <c:v>6940</c:v>
                </c:pt>
                <c:pt idx="8">
                  <c:v>6169</c:v>
                </c:pt>
                <c:pt idx="9">
                  <c:v>5552</c:v>
                </c:pt>
                <c:pt idx="10">
                  <c:v>5048</c:v>
                </c:pt>
                <c:pt idx="11">
                  <c:v>4627</c:v>
                </c:pt>
                <c:pt idx="12">
                  <c:v>4272</c:v>
                </c:pt>
                <c:pt idx="13">
                  <c:v>3967</c:v>
                </c:pt>
                <c:pt idx="14">
                  <c:v>3702</c:v>
                </c:pt>
                <c:pt idx="15">
                  <c:v>3471</c:v>
                </c:pt>
                <c:pt idx="16">
                  <c:v>3267</c:v>
                </c:pt>
                <c:pt idx="17">
                  <c:v>3086</c:v>
                </c:pt>
                <c:pt idx="18">
                  <c:v>2924</c:v>
                </c:pt>
                <c:pt idx="19">
                  <c:v>2777</c:v>
                </c:pt>
                <c:pt idx="20">
                  <c:v>2645</c:v>
                </c:pt>
                <c:pt idx="21">
                  <c:v>2137</c:v>
                </c:pt>
                <c:pt idx="22">
                  <c:v>1793</c:v>
                </c:pt>
                <c:pt idx="23">
                  <c:v>1544</c:v>
                </c:pt>
                <c:pt idx="24">
                  <c:v>1356</c:v>
                </c:pt>
                <c:pt idx="25">
                  <c:v>1209</c:v>
                </c:pt>
                <c:pt idx="26">
                  <c:v>1091</c:v>
                </c:pt>
                <c:pt idx="27">
                  <c:v>912</c:v>
                </c:pt>
                <c:pt idx="28">
                  <c:v>784</c:v>
                </c:pt>
                <c:pt idx="29">
                  <c:v>688</c:v>
                </c:pt>
                <c:pt idx="30">
                  <c:v>612</c:v>
                </c:pt>
                <c:pt idx="31">
                  <c:v>552</c:v>
                </c:pt>
                <c:pt idx="32">
                  <c:v>502</c:v>
                </c:pt>
                <c:pt idx="33">
                  <c:v>461</c:v>
                </c:pt>
                <c:pt idx="34">
                  <c:v>396</c:v>
                </c:pt>
                <c:pt idx="35">
                  <c:v>370</c:v>
                </c:pt>
                <c:pt idx="36">
                  <c:v>347</c:v>
                </c:pt>
                <c:pt idx="37">
                  <c:v>327</c:v>
                </c:pt>
                <c:pt idx="38">
                  <c:v>309</c:v>
                </c:pt>
                <c:pt idx="39">
                  <c:v>293</c:v>
                </c:pt>
              </c:numCache>
            </c:numRef>
          </c:yVal>
          <c:smooth val="1"/>
        </c:ser>
        <c:axId val="51775360"/>
        <c:axId val="51777920"/>
      </c:scatterChart>
      <c:valAx>
        <c:axId val="51775360"/>
        <c:scaling>
          <c:orientation val="minMax"/>
          <c:max val="150"/>
          <c:min val="0"/>
        </c:scaling>
        <c:axPos val="b"/>
        <c:title>
          <c:tx>
            <c:rich>
              <a:bodyPr/>
              <a:lstStyle/>
              <a:p>
                <a:pPr>
                  <a:defRPr/>
                </a:pPr>
                <a:r>
                  <a:rPr lang="en-US"/>
                  <a:t>Array fetch size</a:t>
                </a:r>
              </a:p>
            </c:rich>
          </c:tx>
        </c:title>
        <c:numFmt formatCode="General" sourceLinked="1"/>
        <c:tickLblPos val="nextTo"/>
        <c:crossAx val="51777920"/>
        <c:crosses val="autoZero"/>
        <c:crossBetween val="midCat"/>
      </c:valAx>
      <c:valAx>
        <c:axId val="51777920"/>
        <c:scaling>
          <c:orientation val="minMax"/>
        </c:scaling>
        <c:axPos val="l"/>
        <c:majorGridlines/>
        <c:numFmt formatCode="#,##0" sourceLinked="0"/>
        <c:tickLblPos val="nextTo"/>
        <c:crossAx val="51775360"/>
        <c:crosses val="autoZero"/>
        <c:crossBetween val="midCat"/>
      </c:valAx>
    </c:plotArea>
    <c:legend>
      <c:legendPos val="b"/>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NZ"/>
  <c:chart>
    <c:autoTitleDeleted val="1"/>
    <c:view3D>
      <c:rotX val="0"/>
      <c:rotY val="0"/>
      <c:rAngAx val="1"/>
    </c:view3D>
    <c:plotArea>
      <c:layout/>
      <c:bar3DChart>
        <c:barDir val="bar"/>
        <c:grouping val="clustered"/>
        <c:ser>
          <c:idx val="0"/>
          <c:order val="0"/>
          <c:tx>
            <c:strRef>
              <c:f>Sheet1!$B$1</c:f>
              <c:strCache>
                <c:ptCount val="1"/>
                <c:pt idx="0">
                  <c:v>Logical IO</c:v>
                </c:pt>
              </c:strCache>
            </c:strRef>
          </c:tx>
          <c:cat>
            <c:strRef>
              <c:f>Sheet1!$A$2:$A$6</c:f>
              <c:strCache>
                <c:ptCount val="5"/>
                <c:pt idx="0">
                  <c:v>None</c:v>
                </c:pt>
                <c:pt idx="1">
                  <c:v>last name</c:v>
                </c:pt>
                <c:pt idx="2">
                  <c:v>last+first name</c:v>
                </c:pt>
                <c:pt idx="3">
                  <c:v>last,first,BirthYear</c:v>
                </c:pt>
                <c:pt idx="4">
                  <c:v>last,first,birthyear,id</c:v>
                </c:pt>
              </c:strCache>
            </c:strRef>
          </c:cat>
          <c:val>
            <c:numRef>
              <c:f>Sheet1!$B$2:$B$6</c:f>
              <c:numCache>
                <c:formatCode>General</c:formatCode>
                <c:ptCount val="5"/>
                <c:pt idx="0">
                  <c:v>1459</c:v>
                </c:pt>
                <c:pt idx="1">
                  <c:v>63</c:v>
                </c:pt>
                <c:pt idx="2">
                  <c:v>6</c:v>
                </c:pt>
                <c:pt idx="3">
                  <c:v>4</c:v>
                </c:pt>
                <c:pt idx="4">
                  <c:v>3</c:v>
                </c:pt>
              </c:numCache>
            </c:numRef>
          </c:val>
        </c:ser>
        <c:dLbls>
          <c:showVal val="1"/>
        </c:dLbls>
        <c:gapWidth val="75"/>
        <c:shape val="box"/>
        <c:axId val="42164608"/>
        <c:axId val="42166144"/>
        <c:axId val="0"/>
      </c:bar3DChart>
      <c:catAx>
        <c:axId val="42164608"/>
        <c:scaling>
          <c:orientation val="minMax"/>
        </c:scaling>
        <c:axPos val="l"/>
        <c:majorTickMark val="none"/>
        <c:tickLblPos val="nextTo"/>
        <c:crossAx val="42166144"/>
        <c:crosses val="autoZero"/>
        <c:auto val="1"/>
        <c:lblAlgn val="ctr"/>
        <c:lblOffset val="100"/>
      </c:catAx>
      <c:valAx>
        <c:axId val="42166144"/>
        <c:scaling>
          <c:orientation val="minMax"/>
        </c:scaling>
        <c:axPos val="b"/>
        <c:numFmt formatCode="General" sourceLinked="1"/>
        <c:majorTickMark val="none"/>
        <c:tickLblPos val="nextTo"/>
        <c:crossAx val="42164608"/>
        <c:crosses val="autoZero"/>
        <c:crossBetween val="between"/>
      </c:valAx>
    </c:plotArea>
    <c:legend>
      <c:legendPos val="b"/>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NZ"/>
  <c:chart>
    <c:plotArea>
      <c:layout/>
      <c:scatterChart>
        <c:scatterStyle val="smoothMarker"/>
        <c:ser>
          <c:idx val="0"/>
          <c:order val="0"/>
          <c:tx>
            <c:strRef>
              <c:f>Sheet1!$B$14</c:f>
              <c:strCache>
                <c:ptCount val="1"/>
                <c:pt idx="0">
                  <c:v>Bitmap index</c:v>
                </c:pt>
              </c:strCache>
            </c:strRef>
          </c:tx>
          <c:xVal>
            <c:numRef>
              <c:f>Sheet1!$A$15:$A$22</c:f>
              <c:numCache>
                <c:formatCode>General</c:formatCode>
                <c:ptCount val="8"/>
                <c:pt idx="0">
                  <c:v>5</c:v>
                </c:pt>
                <c:pt idx="1">
                  <c:v>10</c:v>
                </c:pt>
                <c:pt idx="2">
                  <c:v>50</c:v>
                </c:pt>
                <c:pt idx="3">
                  <c:v>100</c:v>
                </c:pt>
                <c:pt idx="4">
                  <c:v>1000</c:v>
                </c:pt>
                <c:pt idx="5">
                  <c:v>10000</c:v>
                </c:pt>
                <c:pt idx="6">
                  <c:v>100000</c:v>
                </c:pt>
                <c:pt idx="7">
                  <c:v>500000</c:v>
                </c:pt>
              </c:numCache>
            </c:numRef>
          </c:xVal>
          <c:yVal>
            <c:numRef>
              <c:f>Sheet1!$B$15:$B$22</c:f>
              <c:numCache>
                <c:formatCode>General</c:formatCode>
                <c:ptCount val="8"/>
                <c:pt idx="0">
                  <c:v>0.14000000000000001</c:v>
                </c:pt>
                <c:pt idx="1">
                  <c:v>0.23</c:v>
                </c:pt>
                <c:pt idx="2">
                  <c:v>7.0000000000000021E-2</c:v>
                </c:pt>
                <c:pt idx="3">
                  <c:v>9.0000000000000024E-2</c:v>
                </c:pt>
                <c:pt idx="4">
                  <c:v>4.0000000000000022E-2</c:v>
                </c:pt>
                <c:pt idx="5">
                  <c:v>7.0000000000000021E-2</c:v>
                </c:pt>
                <c:pt idx="6">
                  <c:v>8.0000000000000043E-2</c:v>
                </c:pt>
                <c:pt idx="7">
                  <c:v>7.0000000000000021E-2</c:v>
                </c:pt>
              </c:numCache>
            </c:numRef>
          </c:yVal>
          <c:smooth val="1"/>
        </c:ser>
        <c:ser>
          <c:idx val="1"/>
          <c:order val="1"/>
          <c:tx>
            <c:strRef>
              <c:f>Sheet1!$C$14</c:f>
              <c:strCache>
                <c:ptCount val="1"/>
                <c:pt idx="0">
                  <c:v>B*-Tree index</c:v>
                </c:pt>
              </c:strCache>
            </c:strRef>
          </c:tx>
          <c:xVal>
            <c:numRef>
              <c:f>Sheet1!$A$15:$A$22</c:f>
              <c:numCache>
                <c:formatCode>General</c:formatCode>
                <c:ptCount val="8"/>
                <c:pt idx="0">
                  <c:v>5</c:v>
                </c:pt>
                <c:pt idx="1">
                  <c:v>10</c:v>
                </c:pt>
                <c:pt idx="2">
                  <c:v>50</c:v>
                </c:pt>
                <c:pt idx="3">
                  <c:v>100</c:v>
                </c:pt>
                <c:pt idx="4">
                  <c:v>1000</c:v>
                </c:pt>
                <c:pt idx="5">
                  <c:v>10000</c:v>
                </c:pt>
                <c:pt idx="6">
                  <c:v>100000</c:v>
                </c:pt>
                <c:pt idx="7">
                  <c:v>500000</c:v>
                </c:pt>
              </c:numCache>
            </c:numRef>
          </c:xVal>
          <c:yVal>
            <c:numRef>
              <c:f>Sheet1!$C$15:$C$22</c:f>
              <c:numCache>
                <c:formatCode>General</c:formatCode>
                <c:ptCount val="8"/>
                <c:pt idx="0">
                  <c:v>14.53</c:v>
                </c:pt>
                <c:pt idx="1">
                  <c:v>11.92</c:v>
                </c:pt>
                <c:pt idx="2">
                  <c:v>9.4</c:v>
                </c:pt>
                <c:pt idx="3">
                  <c:v>9.33</c:v>
                </c:pt>
                <c:pt idx="4">
                  <c:v>3.58</c:v>
                </c:pt>
                <c:pt idx="5">
                  <c:v>1.0900000000000001</c:v>
                </c:pt>
                <c:pt idx="6">
                  <c:v>0.14000000000000001</c:v>
                </c:pt>
                <c:pt idx="7">
                  <c:v>6.0000000000000032E-2</c:v>
                </c:pt>
              </c:numCache>
            </c:numRef>
          </c:yVal>
          <c:smooth val="1"/>
        </c:ser>
        <c:ser>
          <c:idx val="2"/>
          <c:order val="2"/>
          <c:tx>
            <c:strRef>
              <c:f>Sheet1!$D$14</c:f>
              <c:strCache>
                <c:ptCount val="1"/>
                <c:pt idx="0">
                  <c:v>Full table scan</c:v>
                </c:pt>
              </c:strCache>
            </c:strRef>
          </c:tx>
          <c:xVal>
            <c:numRef>
              <c:f>Sheet1!$A$15:$A$22</c:f>
              <c:numCache>
                <c:formatCode>General</c:formatCode>
                <c:ptCount val="8"/>
                <c:pt idx="0">
                  <c:v>5</c:v>
                </c:pt>
                <c:pt idx="1">
                  <c:v>10</c:v>
                </c:pt>
                <c:pt idx="2">
                  <c:v>50</c:v>
                </c:pt>
                <c:pt idx="3">
                  <c:v>100</c:v>
                </c:pt>
                <c:pt idx="4">
                  <c:v>1000</c:v>
                </c:pt>
                <c:pt idx="5">
                  <c:v>10000</c:v>
                </c:pt>
                <c:pt idx="6">
                  <c:v>100000</c:v>
                </c:pt>
                <c:pt idx="7">
                  <c:v>500000</c:v>
                </c:pt>
              </c:numCache>
            </c:numRef>
          </c:xVal>
          <c:yVal>
            <c:numRef>
              <c:f>Sheet1!$D$15:$D$22</c:f>
              <c:numCache>
                <c:formatCode>General</c:formatCode>
                <c:ptCount val="8"/>
                <c:pt idx="0">
                  <c:v>3.36</c:v>
                </c:pt>
                <c:pt idx="1">
                  <c:v>3.36</c:v>
                </c:pt>
                <c:pt idx="2">
                  <c:v>3.36</c:v>
                </c:pt>
                <c:pt idx="3">
                  <c:v>3.36</c:v>
                </c:pt>
                <c:pt idx="4">
                  <c:v>3.36</c:v>
                </c:pt>
                <c:pt idx="5">
                  <c:v>3.36</c:v>
                </c:pt>
                <c:pt idx="6">
                  <c:v>3.36</c:v>
                </c:pt>
                <c:pt idx="7">
                  <c:v>3.36</c:v>
                </c:pt>
              </c:numCache>
            </c:numRef>
          </c:yVal>
          <c:smooth val="1"/>
        </c:ser>
        <c:axId val="39113856"/>
        <c:axId val="39115776"/>
      </c:scatterChart>
      <c:valAx>
        <c:axId val="39113856"/>
        <c:scaling>
          <c:logBase val="10"/>
          <c:orientation val="minMax"/>
        </c:scaling>
        <c:axPos val="b"/>
        <c:title>
          <c:tx>
            <c:rich>
              <a:bodyPr/>
              <a:lstStyle/>
              <a:p>
                <a:pPr>
                  <a:defRPr/>
                </a:pPr>
                <a:r>
                  <a:rPr lang="en-US"/>
                  <a:t>Distinct values</a:t>
                </a:r>
                <a:r>
                  <a:rPr lang="en-US" baseline="0"/>
                  <a:t> in table</a:t>
                </a:r>
                <a:endParaRPr lang="en-US"/>
              </a:p>
            </c:rich>
          </c:tx>
        </c:title>
        <c:numFmt formatCode="General" sourceLinked="1"/>
        <c:tickLblPos val="nextTo"/>
        <c:crossAx val="39115776"/>
        <c:crossesAt val="1.0000000000000005E-2"/>
        <c:crossBetween val="midCat"/>
      </c:valAx>
      <c:valAx>
        <c:axId val="39115776"/>
        <c:scaling>
          <c:logBase val="10"/>
          <c:orientation val="minMax"/>
        </c:scaling>
        <c:axPos val="l"/>
        <c:majorGridlines/>
        <c:title>
          <c:tx>
            <c:rich>
              <a:bodyPr rot="-5400000" vert="horz"/>
              <a:lstStyle/>
              <a:p>
                <a:pPr>
                  <a:defRPr/>
                </a:pPr>
                <a:r>
                  <a:rPr lang="en-US"/>
                  <a:t>Elapsed Time (s)</a:t>
                </a:r>
              </a:p>
            </c:rich>
          </c:tx>
        </c:title>
        <c:numFmt formatCode="General" sourceLinked="1"/>
        <c:tickLblPos val="nextTo"/>
        <c:crossAx val="39113856"/>
        <c:crosses val="autoZero"/>
        <c:crossBetween val="midCat"/>
      </c:valAx>
    </c:plotArea>
    <c:legend>
      <c:legendPos val="b"/>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NZ"/>
  <c:chart>
    <c:autoTitleDeleted val="1"/>
    <c:view3D>
      <c:rotX val="0"/>
      <c:rotY val="0"/>
      <c:rAngAx val="1"/>
    </c:view3D>
    <c:plotArea>
      <c:layout/>
      <c:bar3DChart>
        <c:barDir val="bar"/>
        <c:grouping val="stacked"/>
        <c:ser>
          <c:idx val="0"/>
          <c:order val="0"/>
          <c:tx>
            <c:strRef>
              <c:f>Sheet1!$C$1</c:f>
              <c:strCache>
                <c:ptCount val="1"/>
                <c:pt idx="0">
                  <c:v>Logical IO</c:v>
                </c:pt>
              </c:strCache>
            </c:strRef>
          </c:tx>
          <c:dLbls>
            <c:dLbl>
              <c:idx val="0"/>
              <c:layout>
                <c:manualLayout>
                  <c:x val="7.0862470862471175E-2"/>
                  <c:y val="0"/>
                </c:manualLayout>
              </c:layout>
              <c:showVal val="1"/>
            </c:dLbl>
            <c:dLbl>
              <c:idx val="1"/>
              <c:layout>
                <c:manualLayout>
                  <c:x val="0.10755984540229142"/>
                  <c:y val="0"/>
                </c:manualLayout>
              </c:layout>
              <c:showVal val="1"/>
            </c:dLbl>
            <c:dLbl>
              <c:idx val="2"/>
              <c:layout>
                <c:manualLayout>
                  <c:x val="0.32267953620687501"/>
                  <c:y val="0.11879431564522699"/>
                </c:manualLayout>
              </c:layout>
              <c:showVal val="1"/>
            </c:dLbl>
            <c:numFmt formatCode="#,##0" sourceLinked="0"/>
            <c:showVal val="1"/>
          </c:dLbls>
          <c:cat>
            <c:strRef>
              <c:f>Sheet1!$A$2:$A$4</c:f>
              <c:strCache>
                <c:ptCount val="3"/>
                <c:pt idx="0">
                  <c:v>Bitmap Join index </c:v>
                </c:pt>
                <c:pt idx="1">
                  <c:v>Bitmap index </c:v>
                </c:pt>
                <c:pt idx="2">
                  <c:v>Full table scan</c:v>
                </c:pt>
              </c:strCache>
            </c:strRef>
          </c:cat>
          <c:val>
            <c:numRef>
              <c:f>Sheet1!$C$2:$C$4</c:f>
              <c:numCache>
                <c:formatCode>General</c:formatCode>
                <c:ptCount val="3"/>
                <c:pt idx="0">
                  <c:v>68</c:v>
                </c:pt>
                <c:pt idx="1">
                  <c:v>1524</c:v>
                </c:pt>
                <c:pt idx="2">
                  <c:v>13480</c:v>
                </c:pt>
              </c:numCache>
            </c:numRef>
          </c:val>
        </c:ser>
        <c:dLbls>
          <c:showVal val="1"/>
        </c:dLbls>
        <c:shape val="box"/>
        <c:axId val="42305408"/>
        <c:axId val="42315776"/>
        <c:axId val="0"/>
      </c:bar3DChart>
      <c:catAx>
        <c:axId val="42305408"/>
        <c:scaling>
          <c:orientation val="minMax"/>
        </c:scaling>
        <c:axPos val="l"/>
        <c:title>
          <c:tx>
            <c:rich>
              <a:bodyPr rot="-5400000" vert="horz"/>
              <a:lstStyle/>
              <a:p>
                <a:pPr>
                  <a:defRPr/>
                </a:pPr>
                <a:r>
                  <a:rPr lang="en-US"/>
                  <a:t>Access Path</a:t>
                </a:r>
              </a:p>
            </c:rich>
          </c:tx>
        </c:title>
        <c:tickLblPos val="nextTo"/>
        <c:crossAx val="42315776"/>
        <c:crosses val="autoZero"/>
        <c:auto val="1"/>
        <c:lblAlgn val="ctr"/>
        <c:lblOffset val="100"/>
      </c:catAx>
      <c:valAx>
        <c:axId val="42315776"/>
        <c:scaling>
          <c:orientation val="minMax"/>
        </c:scaling>
        <c:axPos val="b"/>
        <c:majorGridlines/>
        <c:title>
          <c:tx>
            <c:rich>
              <a:bodyPr/>
              <a:lstStyle/>
              <a:p>
                <a:pPr>
                  <a:defRPr/>
                </a:pPr>
                <a:r>
                  <a:rPr lang="en-US"/>
                  <a:t>Logical IO</a:t>
                </a:r>
              </a:p>
            </c:rich>
          </c:tx>
        </c:title>
        <c:numFmt formatCode="General" sourceLinked="1"/>
        <c:tickLblPos val="nextTo"/>
        <c:crossAx val="42305408"/>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NZ"/>
  <c:chart>
    <c:autoTitleDeleted val="1"/>
    <c:view3D>
      <c:rotX val="0"/>
      <c:rotY val="0"/>
      <c:rAngAx val="1"/>
    </c:view3D>
    <c:plotArea>
      <c:layout/>
      <c:bar3DChart>
        <c:barDir val="bar"/>
        <c:grouping val="stacked"/>
        <c:ser>
          <c:idx val="1"/>
          <c:order val="0"/>
          <c:tx>
            <c:strRef>
              <c:f>Sheet1!$B$1</c:f>
              <c:strCache>
                <c:ptCount val="1"/>
                <c:pt idx="0">
                  <c:v>Logical Reads</c:v>
                </c:pt>
              </c:strCache>
            </c:strRef>
          </c:tx>
          <c:dLbls>
            <c:dLbl>
              <c:idx val="0"/>
              <c:layout>
                <c:manualLayout>
                  <c:x val="0.12351189028966418"/>
                  <c:y val="-2.1197664718373252E-3"/>
                </c:manualLayout>
              </c:layout>
              <c:showVal val="1"/>
            </c:dLbl>
            <c:numFmt formatCode="#,##0" sourceLinked="0"/>
            <c:showVal val="1"/>
          </c:dLbls>
          <c:cat>
            <c:strRef>
              <c:f>Sheet1!$A$2:$A$8</c:f>
              <c:strCache>
                <c:ptCount val="7"/>
                <c:pt idx="0">
                  <c:v>1 (PK only)</c:v>
                </c:pt>
                <c:pt idx="1">
                  <c:v>2</c:v>
                </c:pt>
                <c:pt idx="2">
                  <c:v>3</c:v>
                </c:pt>
                <c:pt idx="3">
                  <c:v>4</c:v>
                </c:pt>
                <c:pt idx="4">
                  <c:v>5</c:v>
                </c:pt>
                <c:pt idx="5">
                  <c:v>6</c:v>
                </c:pt>
                <c:pt idx="6">
                  <c:v>7</c:v>
                </c:pt>
              </c:strCache>
            </c:strRef>
          </c:cat>
          <c:val>
            <c:numRef>
              <c:f>Sheet1!$B$2:$B$8</c:f>
              <c:numCache>
                <c:formatCode>General</c:formatCode>
                <c:ptCount val="7"/>
                <c:pt idx="0">
                  <c:v>1191</c:v>
                </c:pt>
                <c:pt idx="1">
                  <c:v>6671</c:v>
                </c:pt>
                <c:pt idx="2">
                  <c:v>8691</c:v>
                </c:pt>
                <c:pt idx="3">
                  <c:v>10719</c:v>
                </c:pt>
                <c:pt idx="4">
                  <c:v>12727</c:v>
                </c:pt>
                <c:pt idx="5">
                  <c:v>14285</c:v>
                </c:pt>
                <c:pt idx="6">
                  <c:v>16316</c:v>
                </c:pt>
              </c:numCache>
            </c:numRef>
          </c:val>
        </c:ser>
        <c:dLbls>
          <c:showVal val="1"/>
        </c:dLbls>
        <c:shape val="box"/>
        <c:axId val="42328832"/>
        <c:axId val="42330752"/>
        <c:axId val="0"/>
      </c:bar3DChart>
      <c:catAx>
        <c:axId val="42328832"/>
        <c:scaling>
          <c:orientation val="minMax"/>
        </c:scaling>
        <c:axPos val="l"/>
        <c:title>
          <c:tx>
            <c:rich>
              <a:bodyPr rot="-5400000" vert="horz"/>
              <a:lstStyle/>
              <a:p>
                <a:pPr>
                  <a:defRPr/>
                </a:pPr>
                <a:r>
                  <a:rPr lang="en-US"/>
                  <a:t>Number of indexes</a:t>
                </a:r>
              </a:p>
            </c:rich>
          </c:tx>
        </c:title>
        <c:numFmt formatCode="@" sourceLinked="1"/>
        <c:tickLblPos val="nextTo"/>
        <c:crossAx val="42330752"/>
        <c:crosses val="autoZero"/>
        <c:auto val="1"/>
        <c:lblAlgn val="ctr"/>
        <c:lblOffset val="100"/>
      </c:catAx>
      <c:valAx>
        <c:axId val="42330752"/>
        <c:scaling>
          <c:orientation val="minMax"/>
        </c:scaling>
        <c:axPos val="b"/>
        <c:majorGridlines/>
        <c:title>
          <c:tx>
            <c:rich>
              <a:bodyPr/>
              <a:lstStyle/>
              <a:p>
                <a:pPr>
                  <a:defRPr/>
                </a:pPr>
                <a:r>
                  <a:rPr lang="en-US"/>
                  <a:t>Logical reads required</a:t>
                </a:r>
              </a:p>
            </c:rich>
          </c:tx>
        </c:title>
        <c:numFmt formatCode="#,##0" sourceLinked="0"/>
        <c:tickLblPos val="nextTo"/>
        <c:crossAx val="42328832"/>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NZ"/>
  <c:chart>
    <c:view3D>
      <c:rotX val="0"/>
      <c:rotY val="0"/>
      <c:rAngAx val="1"/>
    </c:view3D>
    <c:plotArea>
      <c:layout/>
      <c:bar3DChart>
        <c:barDir val="bar"/>
        <c:grouping val="stacked"/>
        <c:ser>
          <c:idx val="0"/>
          <c:order val="0"/>
          <c:cat>
            <c:strRef>
              <c:f>Sheet1!$A$3:$A$5</c:f>
              <c:strCache>
                <c:ptCount val="3"/>
                <c:pt idx="0">
                  <c:v>B-tree index</c:v>
                </c:pt>
                <c:pt idx="1">
                  <c:v>Hash (hashkeys=100000,size=1000)</c:v>
                </c:pt>
                <c:pt idx="2">
                  <c:v>Hash  (hashkeys=1000, size=50)</c:v>
                </c:pt>
              </c:strCache>
            </c:strRef>
          </c:cat>
          <c:val>
            <c:numRef>
              <c:f>Sheet1!$B$3:$B$5</c:f>
              <c:numCache>
                <c:formatCode>General</c:formatCode>
                <c:ptCount val="3"/>
                <c:pt idx="0">
                  <c:v>3</c:v>
                </c:pt>
                <c:pt idx="1">
                  <c:v>1</c:v>
                </c:pt>
                <c:pt idx="2">
                  <c:v>9</c:v>
                </c:pt>
              </c:numCache>
            </c:numRef>
          </c:val>
        </c:ser>
        <c:dLbls>
          <c:showVal val="1"/>
        </c:dLbls>
        <c:shape val="box"/>
        <c:axId val="42387328"/>
        <c:axId val="42388864"/>
        <c:axId val="0"/>
      </c:bar3DChart>
      <c:catAx>
        <c:axId val="42387328"/>
        <c:scaling>
          <c:orientation val="minMax"/>
        </c:scaling>
        <c:axPos val="l"/>
        <c:tickLblPos val="nextTo"/>
        <c:crossAx val="42388864"/>
        <c:crosses val="autoZero"/>
        <c:auto val="1"/>
        <c:lblAlgn val="ctr"/>
        <c:lblOffset val="100"/>
      </c:catAx>
      <c:valAx>
        <c:axId val="42388864"/>
        <c:scaling>
          <c:orientation val="minMax"/>
        </c:scaling>
        <c:axPos val="b"/>
        <c:majorGridlines/>
        <c:title>
          <c:tx>
            <c:rich>
              <a:bodyPr/>
              <a:lstStyle/>
              <a:p>
                <a:pPr>
                  <a:defRPr/>
                </a:pPr>
                <a:r>
                  <a:rPr lang="en-US"/>
                  <a:t>Logical reads</a:t>
                </a:r>
              </a:p>
            </c:rich>
          </c:tx>
        </c:title>
        <c:numFmt formatCode="General" sourceLinked="1"/>
        <c:tickLblPos val="nextTo"/>
        <c:crossAx val="42387328"/>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NZ"/>
  <c:chart>
    <c:autoTitleDeleted val="1"/>
    <c:view3D>
      <c:rotX val="0"/>
      <c:rotY val="0"/>
      <c:rAngAx val="1"/>
    </c:view3D>
    <c:plotArea>
      <c:layout/>
      <c:bar3DChart>
        <c:barDir val="bar"/>
        <c:grouping val="clustered"/>
        <c:ser>
          <c:idx val="0"/>
          <c:order val="0"/>
          <c:tx>
            <c:strRef>
              <c:f>Sheet1!$B$8</c:f>
              <c:strCache>
                <c:ptCount val="1"/>
                <c:pt idx="0">
                  <c:v>Logical IO</c:v>
                </c:pt>
              </c:strCache>
            </c:strRef>
          </c:tx>
          <c:cat>
            <c:strRef>
              <c:f>Sheet1!$A$9:$A$11</c:f>
              <c:strCache>
                <c:ptCount val="3"/>
                <c:pt idx="0">
                  <c:v>Heap table</c:v>
                </c:pt>
                <c:pt idx="1">
                  <c:v>Hash  (hashkeys=100000, size=1000)</c:v>
                </c:pt>
                <c:pt idx="2">
                  <c:v>Hash  (hashkeys=1000, size=50)</c:v>
                </c:pt>
              </c:strCache>
            </c:strRef>
          </c:cat>
          <c:val>
            <c:numRef>
              <c:f>Sheet1!$B$9:$B$11</c:f>
              <c:numCache>
                <c:formatCode>#,##0</c:formatCode>
                <c:ptCount val="3"/>
                <c:pt idx="0">
                  <c:v>1458</c:v>
                </c:pt>
                <c:pt idx="1">
                  <c:v>3854</c:v>
                </c:pt>
                <c:pt idx="2">
                  <c:v>1716</c:v>
                </c:pt>
              </c:numCache>
            </c:numRef>
          </c:val>
        </c:ser>
        <c:dLbls>
          <c:showVal val="1"/>
        </c:dLbls>
        <c:shape val="box"/>
        <c:axId val="39596416"/>
        <c:axId val="39597952"/>
        <c:axId val="0"/>
      </c:bar3DChart>
      <c:catAx>
        <c:axId val="39596416"/>
        <c:scaling>
          <c:orientation val="minMax"/>
        </c:scaling>
        <c:axPos val="l"/>
        <c:tickLblPos val="nextTo"/>
        <c:crossAx val="39597952"/>
        <c:crosses val="autoZero"/>
        <c:auto val="1"/>
        <c:lblAlgn val="ctr"/>
        <c:lblOffset val="100"/>
      </c:catAx>
      <c:valAx>
        <c:axId val="39597952"/>
        <c:scaling>
          <c:orientation val="minMax"/>
        </c:scaling>
        <c:axPos val="b"/>
        <c:majorGridlines/>
        <c:title>
          <c:tx>
            <c:rich>
              <a:bodyPr/>
              <a:lstStyle/>
              <a:p>
                <a:pPr>
                  <a:defRPr/>
                </a:pPr>
                <a:r>
                  <a:rPr lang="en-US"/>
                  <a:t>Logical reads</a:t>
                </a:r>
              </a:p>
            </c:rich>
          </c:tx>
        </c:title>
        <c:numFmt formatCode="#,##0" sourceLinked="1"/>
        <c:tickLblPos val="nextTo"/>
        <c:crossAx val="39596416"/>
        <c:crosses val="autoZero"/>
        <c:crossBetween val="between"/>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NZ"/>
  <c:chart>
    <c:autoTitleDeleted val="1"/>
    <c:view3D>
      <c:rotX val="0"/>
      <c:rotY val="0"/>
      <c:rAngAx val="1"/>
    </c:view3D>
    <c:plotArea>
      <c:layout/>
      <c:bar3DChart>
        <c:barDir val="bar"/>
        <c:grouping val="clustered"/>
        <c:ser>
          <c:idx val="0"/>
          <c:order val="0"/>
          <c:tx>
            <c:strRef>
              <c:f>Sheet1!$B$1</c:f>
              <c:strCache>
                <c:ptCount val="1"/>
                <c:pt idx="0">
                  <c:v>Elapsed Time (ms)</c:v>
                </c:pt>
              </c:strCache>
            </c:strRef>
          </c:tx>
          <c:dLbls>
            <c:dLbl>
              <c:idx val="0"/>
              <c:layout>
                <c:manualLayout>
                  <c:x val="-9.0328915071183208E-2"/>
                  <c:y val="0"/>
                </c:manualLayout>
              </c:layout>
              <c:showVal val="1"/>
            </c:dLbl>
            <c:dLbl>
              <c:idx val="1"/>
              <c:layout>
                <c:manualLayout>
                  <c:x val="-0.10603829160530188"/>
                  <c:y val="0"/>
                </c:manualLayout>
              </c:layout>
              <c:showVal val="1"/>
            </c:dLbl>
            <c:dLbl>
              <c:idx val="2"/>
              <c:layout>
                <c:manualLayout>
                  <c:x val="-0.11192930780559635"/>
                  <c:y val="0"/>
                </c:manualLayout>
              </c:layout>
              <c:showVal val="1"/>
            </c:dLbl>
            <c:numFmt formatCode="#,##0" sourceLinked="0"/>
            <c:spPr>
              <a:noFill/>
            </c:spPr>
            <c:txPr>
              <a:bodyPr/>
              <a:lstStyle/>
              <a:p>
                <a:pPr>
                  <a:defRPr>
                    <a:solidFill>
                      <a:schemeClr val="bg1"/>
                    </a:solidFill>
                  </a:defRPr>
                </a:pPr>
                <a:endParaRPr lang="en-US"/>
              </a:p>
            </c:txPr>
            <c:showVal val="1"/>
          </c:dLbls>
          <c:cat>
            <c:strRef>
              <c:f>Sheet1!$A$2:$A$4</c:f>
              <c:strCache>
                <c:ptCount val="3"/>
                <c:pt idx="0">
                  <c:v>11g client Cache</c:v>
                </c:pt>
                <c:pt idx="1">
                  <c:v>Program caching</c:v>
                </c:pt>
                <c:pt idx="2">
                  <c:v>NoCaching</c:v>
                </c:pt>
              </c:strCache>
            </c:strRef>
          </c:cat>
          <c:val>
            <c:numRef>
              <c:f>Sheet1!$B$2:$B$4</c:f>
              <c:numCache>
                <c:formatCode>General</c:formatCode>
                <c:ptCount val="3"/>
                <c:pt idx="0">
                  <c:v>1250</c:v>
                </c:pt>
                <c:pt idx="1">
                  <c:v>1438</c:v>
                </c:pt>
                <c:pt idx="2">
                  <c:v>6265</c:v>
                </c:pt>
              </c:numCache>
            </c:numRef>
          </c:val>
        </c:ser>
        <c:dLbls>
          <c:showVal val="1"/>
        </c:dLbls>
        <c:shape val="box"/>
        <c:axId val="44209664"/>
        <c:axId val="44211200"/>
        <c:axId val="0"/>
      </c:bar3DChart>
      <c:catAx>
        <c:axId val="44209664"/>
        <c:scaling>
          <c:orientation val="minMax"/>
        </c:scaling>
        <c:axPos val="l"/>
        <c:tickLblPos val="nextTo"/>
        <c:crossAx val="44211200"/>
        <c:crosses val="autoZero"/>
        <c:auto val="1"/>
        <c:lblAlgn val="ctr"/>
        <c:lblOffset val="100"/>
      </c:catAx>
      <c:valAx>
        <c:axId val="44211200"/>
        <c:scaling>
          <c:orientation val="minMax"/>
        </c:scaling>
        <c:axPos val="b"/>
        <c:majorGridlines/>
        <c:title>
          <c:tx>
            <c:rich>
              <a:bodyPr/>
              <a:lstStyle/>
              <a:p>
                <a:pPr>
                  <a:defRPr/>
                </a:pPr>
                <a:r>
                  <a:rPr lang="en-US"/>
                  <a:t>Elapsed time (ms)</a:t>
                </a:r>
              </a:p>
            </c:rich>
          </c:tx>
        </c:title>
        <c:numFmt formatCode="#,##0" sourceLinked="0"/>
        <c:tickLblPos val="nextTo"/>
        <c:crossAx val="44209664"/>
        <c:crosses val="autoZero"/>
        <c:crossBetween val="between"/>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NZ"/>
  <c:chart>
    <c:view3D>
      <c:rotX val="0"/>
      <c:rotY val="0"/>
      <c:rAngAx val="1"/>
    </c:view3D>
    <c:plotArea>
      <c:layout/>
      <c:bar3DChart>
        <c:barDir val="bar"/>
        <c:grouping val="stacked"/>
        <c:ser>
          <c:idx val="0"/>
          <c:order val="0"/>
          <c:tx>
            <c:strRef>
              <c:f>Sheet1!$J$1</c:f>
              <c:strCache>
                <c:ptCount val="1"/>
                <c:pt idx="0">
                  <c:v>HardParse</c:v>
                </c:pt>
              </c:strCache>
            </c:strRef>
          </c:tx>
          <c:dLbls>
            <c:delete val="1"/>
          </c:dLbls>
          <c:cat>
            <c:strRef>
              <c:f>Sheet1!$I$2:$I$4</c:f>
              <c:strCache>
                <c:ptCount val="3"/>
                <c:pt idx="0">
                  <c:v>No Bind variables</c:v>
                </c:pt>
                <c:pt idx="1">
                  <c:v>Bind Variables</c:v>
                </c:pt>
                <c:pt idx="2">
                  <c:v>CURSOR_SHARING</c:v>
                </c:pt>
              </c:strCache>
            </c:strRef>
          </c:cat>
          <c:val>
            <c:numRef>
              <c:f>Sheet1!$J$2:$J$4</c:f>
              <c:numCache>
                <c:formatCode>General</c:formatCode>
                <c:ptCount val="3"/>
                <c:pt idx="0">
                  <c:v>740.44099999999946</c:v>
                </c:pt>
                <c:pt idx="1">
                  <c:v>206.46700000000001</c:v>
                </c:pt>
                <c:pt idx="2">
                  <c:v>172.30100000000004</c:v>
                </c:pt>
              </c:numCache>
            </c:numRef>
          </c:val>
        </c:ser>
        <c:ser>
          <c:idx val="1"/>
          <c:order val="1"/>
          <c:tx>
            <c:strRef>
              <c:f>Sheet1!$K$1</c:f>
              <c:strCache>
                <c:ptCount val="1"/>
                <c:pt idx="0">
                  <c:v>OtherParse</c:v>
                </c:pt>
              </c:strCache>
            </c:strRef>
          </c:tx>
          <c:dLbls>
            <c:delete val="1"/>
          </c:dLbls>
          <c:cat>
            <c:strRef>
              <c:f>Sheet1!$I$2:$I$4</c:f>
              <c:strCache>
                <c:ptCount val="3"/>
                <c:pt idx="0">
                  <c:v>No Bind variables</c:v>
                </c:pt>
                <c:pt idx="1">
                  <c:v>Bind Variables</c:v>
                </c:pt>
                <c:pt idx="2">
                  <c:v>CURSOR_SHARING</c:v>
                </c:pt>
              </c:strCache>
            </c:strRef>
          </c:cat>
          <c:val>
            <c:numRef>
              <c:f>Sheet1!$K$2:$K$4</c:f>
              <c:numCache>
                <c:formatCode>General</c:formatCode>
                <c:ptCount val="3"/>
                <c:pt idx="0">
                  <c:v>126.074</c:v>
                </c:pt>
                <c:pt idx="1">
                  <c:v>3.9239999999999999</c:v>
                </c:pt>
                <c:pt idx="2">
                  <c:v>32.830999999999996</c:v>
                </c:pt>
              </c:numCache>
            </c:numRef>
          </c:val>
        </c:ser>
        <c:ser>
          <c:idx val="2"/>
          <c:order val="2"/>
          <c:tx>
            <c:strRef>
              <c:f>Sheet1!$L$1</c:f>
              <c:strCache>
                <c:ptCount val="1"/>
                <c:pt idx="0">
                  <c:v>Other</c:v>
                </c:pt>
              </c:strCache>
            </c:strRef>
          </c:tx>
          <c:dLbls>
            <c:delete val="1"/>
          </c:dLbls>
          <c:cat>
            <c:strRef>
              <c:f>Sheet1!$I$2:$I$4</c:f>
              <c:strCache>
                <c:ptCount val="3"/>
                <c:pt idx="0">
                  <c:v>No Bind variables</c:v>
                </c:pt>
                <c:pt idx="1">
                  <c:v>Bind Variables</c:v>
                </c:pt>
                <c:pt idx="2">
                  <c:v>CURSOR_SHARING</c:v>
                </c:pt>
              </c:strCache>
            </c:strRef>
          </c:cat>
          <c:val>
            <c:numRef>
              <c:f>Sheet1!$L$2:$L$4</c:f>
              <c:numCache>
                <c:formatCode>General</c:formatCode>
                <c:ptCount val="3"/>
                <c:pt idx="0">
                  <c:v>431.589</c:v>
                </c:pt>
                <c:pt idx="1">
                  <c:v>154.59200000000001</c:v>
                </c:pt>
                <c:pt idx="2">
                  <c:v>144.429</c:v>
                </c:pt>
              </c:numCache>
            </c:numRef>
          </c:val>
        </c:ser>
        <c:dLbls>
          <c:showVal val="1"/>
        </c:dLbls>
        <c:shape val="box"/>
        <c:axId val="44280448"/>
        <c:axId val="44310912"/>
        <c:axId val="0"/>
      </c:bar3DChart>
      <c:catAx>
        <c:axId val="44280448"/>
        <c:scaling>
          <c:orientation val="minMax"/>
        </c:scaling>
        <c:axPos val="l"/>
        <c:tickLblPos val="nextTo"/>
        <c:crossAx val="44310912"/>
        <c:crosses val="autoZero"/>
        <c:auto val="1"/>
        <c:lblAlgn val="ctr"/>
        <c:lblOffset val="100"/>
      </c:catAx>
      <c:valAx>
        <c:axId val="44310912"/>
        <c:scaling>
          <c:orientation val="minMax"/>
        </c:scaling>
        <c:axPos val="b"/>
        <c:majorGridlines/>
        <c:title>
          <c:tx>
            <c:rich>
              <a:bodyPr/>
              <a:lstStyle/>
              <a:p>
                <a:pPr>
                  <a:defRPr/>
                </a:pPr>
                <a:r>
                  <a:rPr lang="en-US"/>
                  <a:t>Elapsed time (ms)</a:t>
                </a:r>
              </a:p>
            </c:rich>
          </c:tx>
        </c:title>
        <c:numFmt formatCode="#,##0" sourceLinked="0"/>
        <c:tickLblPos val="nextTo"/>
        <c:crossAx val="44280448"/>
        <c:crosses val="autoZero"/>
        <c:crossBetween val="between"/>
      </c:valAx>
    </c:plotArea>
    <c:legend>
      <c:legendPos val="r"/>
    </c:legend>
    <c:plotVisOnly val="1"/>
  </c:chart>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4.xml.rels><?xml version="1.0" encoding="UTF-8" standalone="yes"?>
<Relationships xmlns="http://schemas.openxmlformats.org/package/2006/relationships"><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F4CAA-B5E5-429E-9857-9EBEC49937D7}" type="doc">
      <dgm:prSet loTypeId="urn:microsoft.com/office/officeart/2005/8/layout/vList4" loCatId="list" qsTypeId="urn:microsoft.com/office/officeart/2005/8/quickstyle/simple1#1" qsCatId="simple" csTypeId="urn:microsoft.com/office/officeart/2005/8/colors/accent1_2#1" csCatId="accent1" phldr="1"/>
      <dgm:spPr/>
      <dgm:t>
        <a:bodyPr/>
        <a:lstStyle/>
        <a:p>
          <a:endParaRPr lang="en-AU"/>
        </a:p>
      </dgm:t>
    </dgm:pt>
    <dgm:pt modelId="{6DF23AFC-B94F-415F-AB58-6645E88A5826}">
      <dgm:prSet phldrT="[Text]"/>
      <dgm:spPr/>
      <dgm:t>
        <a:bodyPr/>
        <a:lstStyle/>
        <a:p>
          <a:r>
            <a:rPr lang="en-AU" dirty="0" smtClean="0"/>
            <a:t>Methodology</a:t>
          </a:r>
          <a:endParaRPr lang="en-AU" dirty="0"/>
        </a:p>
      </dgm:t>
    </dgm:pt>
    <dgm:pt modelId="{DAF87287-E071-44F4-944E-42661B0936F5}" type="parTrans" cxnId="{9499E5FA-495C-436D-9750-095F8F12775B}">
      <dgm:prSet/>
      <dgm:spPr/>
      <dgm:t>
        <a:bodyPr/>
        <a:lstStyle/>
        <a:p>
          <a:endParaRPr lang="en-AU"/>
        </a:p>
      </dgm:t>
    </dgm:pt>
    <dgm:pt modelId="{C3C734AF-DE8C-4704-9269-036D713E13D6}" type="sibTrans" cxnId="{9499E5FA-495C-436D-9750-095F8F12775B}">
      <dgm:prSet/>
      <dgm:spPr/>
      <dgm:t>
        <a:bodyPr/>
        <a:lstStyle/>
        <a:p>
          <a:endParaRPr lang="en-AU"/>
        </a:p>
      </dgm:t>
    </dgm:pt>
    <dgm:pt modelId="{D6B8B3B6-26B5-491E-94AE-6DF48C8CAE8C}">
      <dgm:prSet phldrT="[Text]"/>
      <dgm:spPr/>
      <dgm:t>
        <a:bodyPr/>
        <a:lstStyle/>
        <a:p>
          <a:r>
            <a:rPr lang="en-AU" dirty="0" smtClean="0"/>
            <a:t>Database Design</a:t>
          </a:r>
          <a:endParaRPr lang="en-AU" dirty="0"/>
        </a:p>
      </dgm:t>
    </dgm:pt>
    <dgm:pt modelId="{368FEF10-83E9-4F6C-B6B9-1A6FDD6E5A73}" type="parTrans" cxnId="{805DB25F-08E1-457E-A764-223AF9593417}">
      <dgm:prSet/>
      <dgm:spPr/>
      <dgm:t>
        <a:bodyPr/>
        <a:lstStyle/>
        <a:p>
          <a:endParaRPr lang="en-AU"/>
        </a:p>
      </dgm:t>
    </dgm:pt>
    <dgm:pt modelId="{913A0539-7818-4683-8649-1793C08189E8}" type="sibTrans" cxnId="{805DB25F-08E1-457E-A764-223AF9593417}">
      <dgm:prSet/>
      <dgm:spPr/>
      <dgm:t>
        <a:bodyPr/>
        <a:lstStyle/>
        <a:p>
          <a:endParaRPr lang="en-AU"/>
        </a:p>
      </dgm:t>
    </dgm:pt>
    <dgm:pt modelId="{BEB39492-7F1D-4067-8CD9-42AFF42EA5CB}">
      <dgm:prSet phldrT="[Text]"/>
      <dgm:spPr/>
      <dgm:t>
        <a:bodyPr/>
        <a:lstStyle/>
        <a:p>
          <a:r>
            <a:rPr lang="en-AU" dirty="0" smtClean="0"/>
            <a:t>Logical and Physical</a:t>
          </a:r>
          <a:endParaRPr lang="en-AU" dirty="0"/>
        </a:p>
      </dgm:t>
    </dgm:pt>
    <dgm:pt modelId="{6CEC966A-F65F-4C61-B705-DC334C06C8BD}" type="parTrans" cxnId="{BE225E8B-B2F1-4C61-99B4-DED36B4F15CC}">
      <dgm:prSet/>
      <dgm:spPr/>
      <dgm:t>
        <a:bodyPr/>
        <a:lstStyle/>
        <a:p>
          <a:endParaRPr lang="en-AU"/>
        </a:p>
      </dgm:t>
    </dgm:pt>
    <dgm:pt modelId="{826905B6-2D47-4FD6-BC94-9152DF81F1CC}" type="sibTrans" cxnId="{BE225E8B-B2F1-4C61-99B4-DED36B4F15CC}">
      <dgm:prSet/>
      <dgm:spPr/>
      <dgm:t>
        <a:bodyPr/>
        <a:lstStyle/>
        <a:p>
          <a:endParaRPr lang="en-AU"/>
        </a:p>
      </dgm:t>
    </dgm:pt>
    <dgm:pt modelId="{3B620190-20CF-4ABE-B0E2-11EE5BD464CE}">
      <dgm:prSet phldrT="[Text]"/>
      <dgm:spPr/>
      <dgm:t>
        <a:bodyPr/>
        <a:lstStyle/>
        <a:p>
          <a:r>
            <a:rPr lang="en-AU" dirty="0" smtClean="0"/>
            <a:t>Indexing, partitioning, clustering</a:t>
          </a:r>
          <a:endParaRPr lang="en-AU" dirty="0"/>
        </a:p>
      </dgm:t>
    </dgm:pt>
    <dgm:pt modelId="{7BC72389-83AD-4BFB-9D2F-84BAE542B226}" type="parTrans" cxnId="{C5AE96D2-7E12-44AA-93FE-0959C9DFB314}">
      <dgm:prSet/>
      <dgm:spPr/>
      <dgm:t>
        <a:bodyPr/>
        <a:lstStyle/>
        <a:p>
          <a:endParaRPr lang="en-AU"/>
        </a:p>
      </dgm:t>
    </dgm:pt>
    <dgm:pt modelId="{DD155C34-11CE-40A1-BF0D-AE76C942C37D}" type="sibTrans" cxnId="{C5AE96D2-7E12-44AA-93FE-0959C9DFB314}">
      <dgm:prSet/>
      <dgm:spPr/>
      <dgm:t>
        <a:bodyPr/>
        <a:lstStyle/>
        <a:p>
          <a:endParaRPr lang="en-AU"/>
        </a:p>
      </dgm:t>
    </dgm:pt>
    <dgm:pt modelId="{14A50BD0-76A8-4997-B8AD-E6A19F2166DD}">
      <dgm:prSet phldrT="[Text]"/>
      <dgm:spPr/>
      <dgm:t>
        <a:bodyPr/>
        <a:lstStyle/>
        <a:p>
          <a:r>
            <a:rPr lang="en-AU" dirty="0" smtClean="0"/>
            <a:t>Application Architecture</a:t>
          </a:r>
          <a:endParaRPr lang="en-AU" dirty="0"/>
        </a:p>
      </dgm:t>
    </dgm:pt>
    <dgm:pt modelId="{57FD97F0-DE44-4407-8D35-5397C597DBA2}" type="parTrans" cxnId="{0F66A1CE-3ED1-4A6A-BCE0-047750249CE6}">
      <dgm:prSet/>
      <dgm:spPr/>
      <dgm:t>
        <a:bodyPr/>
        <a:lstStyle/>
        <a:p>
          <a:endParaRPr lang="en-AU"/>
        </a:p>
      </dgm:t>
    </dgm:pt>
    <dgm:pt modelId="{9EF5B67F-C47C-4489-888A-1BA2F15088A1}" type="sibTrans" cxnId="{0F66A1CE-3ED1-4A6A-BCE0-047750249CE6}">
      <dgm:prSet/>
      <dgm:spPr/>
      <dgm:t>
        <a:bodyPr/>
        <a:lstStyle/>
        <a:p>
          <a:endParaRPr lang="en-AU"/>
        </a:p>
      </dgm:t>
    </dgm:pt>
    <dgm:pt modelId="{C5343806-80B3-43A1-90E1-D13A79F3DBCB}">
      <dgm:prSet phldrT="[Text]"/>
      <dgm:spPr/>
      <dgm:t>
        <a:bodyPr/>
        <a:lstStyle/>
        <a:p>
          <a:r>
            <a:rPr lang="en-AU" dirty="0" smtClean="0"/>
            <a:t>Minimize requests</a:t>
          </a:r>
          <a:endParaRPr lang="en-AU" dirty="0"/>
        </a:p>
      </dgm:t>
    </dgm:pt>
    <dgm:pt modelId="{086D4581-B835-4E09-8DEE-22C29BD408C1}" type="parTrans" cxnId="{A91A59AB-5325-4DD1-A801-89C383495BE8}">
      <dgm:prSet/>
      <dgm:spPr/>
      <dgm:t>
        <a:bodyPr/>
        <a:lstStyle/>
        <a:p>
          <a:endParaRPr lang="en-AU"/>
        </a:p>
      </dgm:t>
    </dgm:pt>
    <dgm:pt modelId="{6D9F8FCB-5CCD-4FE7-A64B-8F7F88470ABB}" type="sibTrans" cxnId="{A91A59AB-5325-4DD1-A801-89C383495BE8}">
      <dgm:prSet/>
      <dgm:spPr/>
      <dgm:t>
        <a:bodyPr/>
        <a:lstStyle/>
        <a:p>
          <a:endParaRPr lang="en-AU"/>
        </a:p>
      </dgm:t>
    </dgm:pt>
    <dgm:pt modelId="{87D3C497-BDC8-461F-BC42-ECE55E379C57}">
      <dgm:prSet phldrT="[Text]"/>
      <dgm:spPr/>
      <dgm:t>
        <a:bodyPr/>
        <a:lstStyle/>
        <a:p>
          <a:r>
            <a:rPr lang="en-AU" dirty="0" smtClean="0"/>
            <a:t>Optimize requests</a:t>
          </a:r>
          <a:endParaRPr lang="en-AU" dirty="0"/>
        </a:p>
      </dgm:t>
    </dgm:pt>
    <dgm:pt modelId="{4B749E57-EF44-47A8-97BE-14118203632A}" type="parTrans" cxnId="{788ABE90-1E66-4AC0-BC70-C39188B90AC1}">
      <dgm:prSet/>
      <dgm:spPr/>
      <dgm:t>
        <a:bodyPr/>
        <a:lstStyle/>
        <a:p>
          <a:endParaRPr lang="en-AU"/>
        </a:p>
      </dgm:t>
    </dgm:pt>
    <dgm:pt modelId="{AD86D122-C82C-416D-8674-A56E900B9F24}" type="sibTrans" cxnId="{788ABE90-1E66-4AC0-BC70-C39188B90AC1}">
      <dgm:prSet/>
      <dgm:spPr/>
      <dgm:t>
        <a:bodyPr/>
        <a:lstStyle/>
        <a:p>
          <a:endParaRPr lang="en-AU"/>
        </a:p>
      </dgm:t>
    </dgm:pt>
    <dgm:pt modelId="{C54BAC87-6D48-4A97-A78E-A73CD5881122}">
      <dgm:prSet phldrT="[Text]"/>
      <dgm:spPr/>
      <dgm:t>
        <a:bodyPr/>
        <a:lstStyle/>
        <a:p>
          <a:r>
            <a:rPr lang="en-AU" dirty="0" smtClean="0"/>
            <a:t>Denormalization</a:t>
          </a:r>
          <a:endParaRPr lang="en-AU" dirty="0"/>
        </a:p>
      </dgm:t>
    </dgm:pt>
    <dgm:pt modelId="{6540E6A8-3A42-4D06-9854-BECA9B7DD944}" type="parTrans" cxnId="{99120F4B-770B-4DFC-A378-357EE1FB8ABD}">
      <dgm:prSet/>
      <dgm:spPr/>
      <dgm:t>
        <a:bodyPr/>
        <a:lstStyle/>
        <a:p>
          <a:endParaRPr lang="en-AU"/>
        </a:p>
      </dgm:t>
    </dgm:pt>
    <dgm:pt modelId="{EA203FD8-C8F8-4991-93E1-EB055EB80DF2}" type="sibTrans" cxnId="{99120F4B-770B-4DFC-A378-357EE1FB8ABD}">
      <dgm:prSet/>
      <dgm:spPr/>
      <dgm:t>
        <a:bodyPr/>
        <a:lstStyle/>
        <a:p>
          <a:endParaRPr lang="en-AU"/>
        </a:p>
      </dgm:t>
    </dgm:pt>
    <dgm:pt modelId="{774447B2-4354-49E4-8BC4-7CAA4C76A811}">
      <dgm:prSet phldrT="[Text]"/>
      <dgm:spPr/>
      <dgm:t>
        <a:bodyPr/>
        <a:lstStyle/>
        <a:p>
          <a:r>
            <a:rPr lang="en-AU" dirty="0" smtClean="0"/>
            <a:t>Define requirements</a:t>
          </a:r>
          <a:endParaRPr lang="en-AU" dirty="0"/>
        </a:p>
      </dgm:t>
    </dgm:pt>
    <dgm:pt modelId="{B08BB04A-E58A-4DA4-9515-6E36C6D4C6A3}" type="parTrans" cxnId="{1D1F4764-FD51-4CA7-81E7-22E63CE752F3}">
      <dgm:prSet/>
      <dgm:spPr/>
      <dgm:t>
        <a:bodyPr/>
        <a:lstStyle/>
        <a:p>
          <a:endParaRPr lang="en-AU"/>
        </a:p>
      </dgm:t>
    </dgm:pt>
    <dgm:pt modelId="{30AAEAC2-EFF6-4387-9004-E7FDDEFA90E9}" type="sibTrans" cxnId="{1D1F4764-FD51-4CA7-81E7-22E63CE752F3}">
      <dgm:prSet/>
      <dgm:spPr/>
      <dgm:t>
        <a:bodyPr/>
        <a:lstStyle/>
        <a:p>
          <a:endParaRPr lang="en-AU"/>
        </a:p>
      </dgm:t>
    </dgm:pt>
    <dgm:pt modelId="{BA64C0F4-36A8-4CCD-AB1D-0B4F7CA73736}">
      <dgm:prSet phldrT="[Text]"/>
      <dgm:spPr/>
      <dgm:t>
        <a:bodyPr/>
        <a:lstStyle/>
        <a:p>
          <a:r>
            <a:rPr lang="en-AU" dirty="0" smtClean="0"/>
            <a:t>Measurement and instrumentation</a:t>
          </a:r>
          <a:endParaRPr lang="en-AU" dirty="0"/>
        </a:p>
      </dgm:t>
    </dgm:pt>
    <dgm:pt modelId="{5AB79CA9-7C35-4060-9039-EAA3C547AE4A}" type="parTrans" cxnId="{A579605B-5788-4D83-8B79-4EDF51595422}">
      <dgm:prSet/>
      <dgm:spPr/>
      <dgm:t>
        <a:bodyPr/>
        <a:lstStyle/>
        <a:p>
          <a:endParaRPr lang="en-AU"/>
        </a:p>
      </dgm:t>
    </dgm:pt>
    <dgm:pt modelId="{04DCAF89-8756-4DA3-8735-27F0DF4EE959}" type="sibTrans" cxnId="{A579605B-5788-4D83-8B79-4EDF51595422}">
      <dgm:prSet/>
      <dgm:spPr/>
      <dgm:t>
        <a:bodyPr/>
        <a:lstStyle/>
        <a:p>
          <a:endParaRPr lang="en-AU"/>
        </a:p>
      </dgm:t>
    </dgm:pt>
    <dgm:pt modelId="{7F70CAA9-6721-40E7-873D-8E9B6114FE6A}">
      <dgm:prSet phldrT="[Text]"/>
      <dgm:spPr/>
      <dgm:t>
        <a:bodyPr/>
        <a:lstStyle/>
        <a:p>
          <a:r>
            <a:rPr lang="en-AU" dirty="0" smtClean="0"/>
            <a:t>Benchmarking</a:t>
          </a:r>
          <a:endParaRPr lang="en-AU" dirty="0"/>
        </a:p>
      </dgm:t>
    </dgm:pt>
    <dgm:pt modelId="{F8479E03-7E92-4354-BE49-017B727D37D0}" type="parTrans" cxnId="{19BFE19F-D372-4F8F-A758-DD7034A614E5}">
      <dgm:prSet/>
      <dgm:spPr/>
      <dgm:t>
        <a:bodyPr/>
        <a:lstStyle/>
        <a:p>
          <a:endParaRPr lang="en-AU"/>
        </a:p>
      </dgm:t>
    </dgm:pt>
    <dgm:pt modelId="{450FE838-9948-47BB-9FED-A09134BD4903}" type="sibTrans" cxnId="{19BFE19F-D372-4F8F-A758-DD7034A614E5}">
      <dgm:prSet/>
      <dgm:spPr/>
      <dgm:t>
        <a:bodyPr/>
        <a:lstStyle/>
        <a:p>
          <a:endParaRPr lang="en-AU"/>
        </a:p>
      </dgm:t>
    </dgm:pt>
    <dgm:pt modelId="{7BB3720F-19DC-43C7-BBA8-974BAF0DA619}">
      <dgm:prSet phldrT="[Text]"/>
      <dgm:spPr/>
      <dgm:t>
        <a:bodyPr/>
        <a:lstStyle/>
        <a:p>
          <a:r>
            <a:rPr lang="en-AU" dirty="0" smtClean="0"/>
            <a:t>Prototype</a:t>
          </a:r>
          <a:endParaRPr lang="en-AU" dirty="0"/>
        </a:p>
      </dgm:t>
    </dgm:pt>
    <dgm:pt modelId="{C286F2DE-AAAA-419D-BCA0-58CA64662D53}" type="parTrans" cxnId="{B60E1702-937B-4DD5-A7B3-D03F75805CB0}">
      <dgm:prSet/>
      <dgm:spPr/>
      <dgm:t>
        <a:bodyPr/>
        <a:lstStyle/>
        <a:p>
          <a:endParaRPr lang="en-AU"/>
        </a:p>
      </dgm:t>
    </dgm:pt>
    <dgm:pt modelId="{CDE6E231-A9B8-495D-80C8-1E96FBDC2871}" type="sibTrans" cxnId="{B60E1702-937B-4DD5-A7B3-D03F75805CB0}">
      <dgm:prSet/>
      <dgm:spPr/>
      <dgm:t>
        <a:bodyPr/>
        <a:lstStyle/>
        <a:p>
          <a:endParaRPr lang="en-AU"/>
        </a:p>
      </dgm:t>
    </dgm:pt>
    <dgm:pt modelId="{087E63C1-EA83-41E1-8608-3E446339B919}">
      <dgm:prSet phldrT="[Text]"/>
      <dgm:spPr/>
      <dgm:t>
        <a:bodyPr/>
        <a:lstStyle/>
        <a:p>
          <a:endParaRPr lang="en-AU" dirty="0"/>
        </a:p>
      </dgm:t>
    </dgm:pt>
    <dgm:pt modelId="{13685C24-B358-4684-83F2-A6D68F144664}" type="parTrans" cxnId="{9352EDD3-A22C-48FE-AAC4-E2BC0F02DF53}">
      <dgm:prSet/>
      <dgm:spPr/>
      <dgm:t>
        <a:bodyPr/>
        <a:lstStyle/>
        <a:p>
          <a:endParaRPr lang="en-AU"/>
        </a:p>
      </dgm:t>
    </dgm:pt>
    <dgm:pt modelId="{2B19A709-0626-42B0-B983-98A4CB41591D}" type="sibTrans" cxnId="{9352EDD3-A22C-48FE-AAC4-E2BC0F02DF53}">
      <dgm:prSet/>
      <dgm:spPr/>
      <dgm:t>
        <a:bodyPr/>
        <a:lstStyle/>
        <a:p>
          <a:endParaRPr lang="en-AU"/>
        </a:p>
      </dgm:t>
    </dgm:pt>
    <dgm:pt modelId="{45204D2E-5031-479C-B4BE-55CAC83A1032}" type="pres">
      <dgm:prSet presAssocID="{A82F4CAA-B5E5-429E-9857-9EBEC49937D7}" presName="linear" presStyleCnt="0">
        <dgm:presLayoutVars>
          <dgm:dir/>
          <dgm:resizeHandles val="exact"/>
        </dgm:presLayoutVars>
      </dgm:prSet>
      <dgm:spPr/>
      <dgm:t>
        <a:bodyPr/>
        <a:lstStyle/>
        <a:p>
          <a:endParaRPr lang="en-AU"/>
        </a:p>
      </dgm:t>
    </dgm:pt>
    <dgm:pt modelId="{4E82CC18-E1BB-4EAE-8481-F41CCD7DBBD1}" type="pres">
      <dgm:prSet presAssocID="{6DF23AFC-B94F-415F-AB58-6645E88A5826}" presName="comp" presStyleCnt="0"/>
      <dgm:spPr/>
    </dgm:pt>
    <dgm:pt modelId="{B9D0D0B3-6B62-4745-8F6C-D96138499504}" type="pres">
      <dgm:prSet presAssocID="{6DF23AFC-B94F-415F-AB58-6645E88A5826}" presName="box" presStyleLbl="node1" presStyleIdx="0" presStyleCnt="3" custLinFactNeighborX="-12339"/>
      <dgm:spPr/>
      <dgm:t>
        <a:bodyPr/>
        <a:lstStyle/>
        <a:p>
          <a:endParaRPr lang="en-AU"/>
        </a:p>
      </dgm:t>
    </dgm:pt>
    <dgm:pt modelId="{8827ED5E-F111-48BC-A213-405862041791}" type="pres">
      <dgm:prSet presAssocID="{6DF23AFC-B94F-415F-AB58-6645E88A5826}" presName="img" presStyleLbl="fgImgPlace1" presStyleIdx="0" presStyleCnt="3"/>
      <dgm:spPr>
        <a:blipFill rotWithShape="0">
          <a:blip xmlns:r="http://schemas.openxmlformats.org/officeDocument/2006/relationships" r:embed="rId1"/>
          <a:stretch>
            <a:fillRect/>
          </a:stretch>
        </a:blipFill>
      </dgm:spPr>
    </dgm:pt>
    <dgm:pt modelId="{8C6BCB8D-A879-421B-A490-AC13CECFB80E}" type="pres">
      <dgm:prSet presAssocID="{6DF23AFC-B94F-415F-AB58-6645E88A5826}" presName="text" presStyleLbl="node1" presStyleIdx="0" presStyleCnt="3">
        <dgm:presLayoutVars>
          <dgm:bulletEnabled val="1"/>
        </dgm:presLayoutVars>
      </dgm:prSet>
      <dgm:spPr/>
      <dgm:t>
        <a:bodyPr/>
        <a:lstStyle/>
        <a:p>
          <a:endParaRPr lang="en-AU"/>
        </a:p>
      </dgm:t>
    </dgm:pt>
    <dgm:pt modelId="{9AA19963-D731-4C7F-8786-8B7C11214686}" type="pres">
      <dgm:prSet presAssocID="{C3C734AF-DE8C-4704-9269-036D713E13D6}" presName="spacer" presStyleCnt="0"/>
      <dgm:spPr/>
    </dgm:pt>
    <dgm:pt modelId="{EC27A576-1270-480D-95CF-8B88EF5A6DB5}" type="pres">
      <dgm:prSet presAssocID="{D6B8B3B6-26B5-491E-94AE-6DF48C8CAE8C}" presName="comp" presStyleCnt="0"/>
      <dgm:spPr/>
    </dgm:pt>
    <dgm:pt modelId="{2322ED9A-EE76-47BA-ABA7-BECBBEF4E891}" type="pres">
      <dgm:prSet presAssocID="{D6B8B3B6-26B5-491E-94AE-6DF48C8CAE8C}" presName="box" presStyleLbl="node1" presStyleIdx="1" presStyleCnt="3"/>
      <dgm:spPr/>
      <dgm:t>
        <a:bodyPr/>
        <a:lstStyle/>
        <a:p>
          <a:endParaRPr lang="en-AU"/>
        </a:p>
      </dgm:t>
    </dgm:pt>
    <dgm:pt modelId="{398A12C1-4F39-4CA4-B194-86D25B008159}" type="pres">
      <dgm:prSet presAssocID="{D6B8B3B6-26B5-491E-94AE-6DF48C8CAE8C}" presName="img" presStyleLbl="fgImgPlace1" presStyleIdx="1" presStyleCnt="3"/>
      <dgm:spPr>
        <a:blipFill rotWithShape="0">
          <a:blip xmlns:r="http://schemas.openxmlformats.org/officeDocument/2006/relationships" r:embed="rId2"/>
          <a:stretch>
            <a:fillRect/>
          </a:stretch>
        </a:blipFill>
      </dgm:spPr>
      <dgm:t>
        <a:bodyPr/>
        <a:lstStyle/>
        <a:p>
          <a:endParaRPr lang="en-AU"/>
        </a:p>
      </dgm:t>
    </dgm:pt>
    <dgm:pt modelId="{5179D469-BA5E-4F89-90AE-D849193FE4F0}" type="pres">
      <dgm:prSet presAssocID="{D6B8B3B6-26B5-491E-94AE-6DF48C8CAE8C}" presName="text" presStyleLbl="node1" presStyleIdx="1" presStyleCnt="3">
        <dgm:presLayoutVars>
          <dgm:bulletEnabled val="1"/>
        </dgm:presLayoutVars>
      </dgm:prSet>
      <dgm:spPr/>
      <dgm:t>
        <a:bodyPr/>
        <a:lstStyle/>
        <a:p>
          <a:endParaRPr lang="en-AU"/>
        </a:p>
      </dgm:t>
    </dgm:pt>
    <dgm:pt modelId="{6D365821-B5AC-4733-B36F-636D71E193D5}" type="pres">
      <dgm:prSet presAssocID="{913A0539-7818-4683-8649-1793C08189E8}" presName="spacer" presStyleCnt="0"/>
      <dgm:spPr/>
    </dgm:pt>
    <dgm:pt modelId="{907E7A63-A2D2-4BD3-8671-3869C63A3AFC}" type="pres">
      <dgm:prSet presAssocID="{14A50BD0-76A8-4997-B8AD-E6A19F2166DD}" presName="comp" presStyleCnt="0"/>
      <dgm:spPr/>
    </dgm:pt>
    <dgm:pt modelId="{091209D1-8C1E-42D9-8F00-C7B7626C8410}" type="pres">
      <dgm:prSet presAssocID="{14A50BD0-76A8-4997-B8AD-E6A19F2166DD}" presName="box" presStyleLbl="node1" presStyleIdx="2" presStyleCnt="3"/>
      <dgm:spPr/>
      <dgm:t>
        <a:bodyPr/>
        <a:lstStyle/>
        <a:p>
          <a:endParaRPr lang="en-AU"/>
        </a:p>
      </dgm:t>
    </dgm:pt>
    <dgm:pt modelId="{47A9122D-CA5B-408D-B080-06BBC3D440B1}" type="pres">
      <dgm:prSet presAssocID="{14A50BD0-76A8-4997-B8AD-E6A19F2166DD}" presName="img" presStyleLbl="fgImgPlace1" presStyleIdx="2" presStyleCnt="3"/>
      <dgm:spPr>
        <a:blipFill rotWithShape="0">
          <a:blip xmlns:r="http://schemas.openxmlformats.org/officeDocument/2006/relationships" r:embed="rId3"/>
          <a:stretch>
            <a:fillRect/>
          </a:stretch>
        </a:blipFill>
      </dgm:spPr>
      <dgm:t>
        <a:bodyPr/>
        <a:lstStyle/>
        <a:p>
          <a:endParaRPr lang="en-AU"/>
        </a:p>
      </dgm:t>
    </dgm:pt>
    <dgm:pt modelId="{6698279E-2A56-4D34-B158-0B2587DCA777}" type="pres">
      <dgm:prSet presAssocID="{14A50BD0-76A8-4997-B8AD-E6A19F2166DD}" presName="text" presStyleLbl="node1" presStyleIdx="2" presStyleCnt="3">
        <dgm:presLayoutVars>
          <dgm:bulletEnabled val="1"/>
        </dgm:presLayoutVars>
      </dgm:prSet>
      <dgm:spPr/>
      <dgm:t>
        <a:bodyPr/>
        <a:lstStyle/>
        <a:p>
          <a:endParaRPr lang="en-AU"/>
        </a:p>
      </dgm:t>
    </dgm:pt>
  </dgm:ptLst>
  <dgm:cxnLst>
    <dgm:cxn modelId="{E0E51BCA-6E91-48B8-8B5B-1C8B98B31358}" type="presOf" srcId="{7BB3720F-19DC-43C7-BBA8-974BAF0DA619}" destId="{8C6BCB8D-A879-421B-A490-AC13CECFB80E}" srcOrd="1" destOrd="2" presId="urn:microsoft.com/office/officeart/2005/8/layout/vList4"/>
    <dgm:cxn modelId="{52228DB5-3E3C-4399-9AE1-4E6DA350B5ED}" type="presOf" srcId="{A82F4CAA-B5E5-429E-9857-9EBEC49937D7}" destId="{45204D2E-5031-479C-B4BE-55CAC83A1032}" srcOrd="0" destOrd="0" presId="urn:microsoft.com/office/officeart/2005/8/layout/vList4"/>
    <dgm:cxn modelId="{D516E322-F15D-4BFD-9B59-E9CF97BB4407}" type="presOf" srcId="{C5343806-80B3-43A1-90E1-D13A79F3DBCB}" destId="{6698279E-2A56-4D34-B158-0B2587DCA777}" srcOrd="1" destOrd="1" presId="urn:microsoft.com/office/officeart/2005/8/layout/vList4"/>
    <dgm:cxn modelId="{9352EDD3-A22C-48FE-AAC4-E2BC0F02DF53}" srcId="{D6B8B3B6-26B5-491E-94AE-6DF48C8CAE8C}" destId="{087E63C1-EA83-41E1-8608-3E446339B919}" srcOrd="3" destOrd="0" parTransId="{13685C24-B358-4684-83F2-A6D68F144664}" sibTransId="{2B19A709-0626-42B0-B983-98A4CB41591D}"/>
    <dgm:cxn modelId="{A17EDCDD-B6B1-43A0-BEA4-DEEB4891F307}" type="presOf" srcId="{BEB39492-7F1D-4067-8CD9-42AFF42EA5CB}" destId="{2322ED9A-EE76-47BA-ABA7-BECBBEF4E891}" srcOrd="0" destOrd="1" presId="urn:microsoft.com/office/officeart/2005/8/layout/vList4"/>
    <dgm:cxn modelId="{CB323778-44B6-4846-861A-AD689CA8E524}" type="presOf" srcId="{C5343806-80B3-43A1-90E1-D13A79F3DBCB}" destId="{091209D1-8C1E-42D9-8F00-C7B7626C8410}" srcOrd="0" destOrd="1" presId="urn:microsoft.com/office/officeart/2005/8/layout/vList4"/>
    <dgm:cxn modelId="{92E62610-1558-453D-82AB-A77FF91937EF}" type="presOf" srcId="{7F70CAA9-6721-40E7-873D-8E9B6114FE6A}" destId="{B9D0D0B3-6B62-4745-8F6C-D96138499504}" srcOrd="0" destOrd="4" presId="urn:microsoft.com/office/officeart/2005/8/layout/vList4"/>
    <dgm:cxn modelId="{15A7351C-9431-4498-BE7B-039D542F45F3}" type="presOf" srcId="{774447B2-4354-49E4-8BC4-7CAA4C76A811}" destId="{B9D0D0B3-6B62-4745-8F6C-D96138499504}" srcOrd="0" destOrd="1" presId="urn:microsoft.com/office/officeart/2005/8/layout/vList4"/>
    <dgm:cxn modelId="{1D1F4764-FD51-4CA7-81E7-22E63CE752F3}" srcId="{6DF23AFC-B94F-415F-AB58-6645E88A5826}" destId="{774447B2-4354-49E4-8BC4-7CAA4C76A811}" srcOrd="0" destOrd="0" parTransId="{B08BB04A-E58A-4DA4-9515-6E36C6D4C6A3}" sibTransId="{30AAEAC2-EFF6-4387-9004-E7FDDEFA90E9}"/>
    <dgm:cxn modelId="{99120F4B-770B-4DFC-A378-357EE1FB8ABD}" srcId="{D6B8B3B6-26B5-491E-94AE-6DF48C8CAE8C}" destId="{C54BAC87-6D48-4A97-A78E-A73CD5881122}" srcOrd="2" destOrd="0" parTransId="{6540E6A8-3A42-4D06-9854-BECA9B7DD944}" sibTransId="{EA203FD8-C8F8-4991-93E1-EB055EB80DF2}"/>
    <dgm:cxn modelId="{40A36149-B981-4888-A69D-D6B433C9BE47}" type="presOf" srcId="{C54BAC87-6D48-4A97-A78E-A73CD5881122}" destId="{5179D469-BA5E-4F89-90AE-D849193FE4F0}" srcOrd="1" destOrd="3" presId="urn:microsoft.com/office/officeart/2005/8/layout/vList4"/>
    <dgm:cxn modelId="{AEFAACDD-96E2-4E89-9B02-03A44E191663}" type="presOf" srcId="{C54BAC87-6D48-4A97-A78E-A73CD5881122}" destId="{2322ED9A-EE76-47BA-ABA7-BECBBEF4E891}" srcOrd="0" destOrd="3" presId="urn:microsoft.com/office/officeart/2005/8/layout/vList4"/>
    <dgm:cxn modelId="{05E37FC2-71AA-4C1C-8151-833B70C33509}" type="presOf" srcId="{7BB3720F-19DC-43C7-BBA8-974BAF0DA619}" destId="{B9D0D0B3-6B62-4745-8F6C-D96138499504}" srcOrd="0" destOrd="2" presId="urn:microsoft.com/office/officeart/2005/8/layout/vList4"/>
    <dgm:cxn modelId="{A579605B-5788-4D83-8B79-4EDF51595422}" srcId="{6DF23AFC-B94F-415F-AB58-6645E88A5826}" destId="{BA64C0F4-36A8-4CCD-AB1D-0B4F7CA73736}" srcOrd="2" destOrd="0" parTransId="{5AB79CA9-7C35-4060-9039-EAA3C547AE4A}" sibTransId="{04DCAF89-8756-4DA3-8735-27F0DF4EE959}"/>
    <dgm:cxn modelId="{729740C3-F739-4C86-B177-38D7D9D42977}" type="presOf" srcId="{14A50BD0-76A8-4997-B8AD-E6A19F2166DD}" destId="{6698279E-2A56-4D34-B158-0B2587DCA777}" srcOrd="1" destOrd="0" presId="urn:microsoft.com/office/officeart/2005/8/layout/vList4"/>
    <dgm:cxn modelId="{D379B8CD-B0FA-426D-A686-27B75308A064}" type="presOf" srcId="{6DF23AFC-B94F-415F-AB58-6645E88A5826}" destId="{B9D0D0B3-6B62-4745-8F6C-D96138499504}" srcOrd="0" destOrd="0" presId="urn:microsoft.com/office/officeart/2005/8/layout/vList4"/>
    <dgm:cxn modelId="{DC595E5F-5167-4FD5-9D33-8E9263A4052E}" type="presOf" srcId="{87D3C497-BDC8-461F-BC42-ECE55E379C57}" destId="{091209D1-8C1E-42D9-8F00-C7B7626C8410}" srcOrd="0" destOrd="2" presId="urn:microsoft.com/office/officeart/2005/8/layout/vList4"/>
    <dgm:cxn modelId="{805DB25F-08E1-457E-A764-223AF9593417}" srcId="{A82F4CAA-B5E5-429E-9857-9EBEC49937D7}" destId="{D6B8B3B6-26B5-491E-94AE-6DF48C8CAE8C}" srcOrd="1" destOrd="0" parTransId="{368FEF10-83E9-4F6C-B6B9-1A6FDD6E5A73}" sibTransId="{913A0539-7818-4683-8649-1793C08189E8}"/>
    <dgm:cxn modelId="{BE225E8B-B2F1-4C61-99B4-DED36B4F15CC}" srcId="{D6B8B3B6-26B5-491E-94AE-6DF48C8CAE8C}" destId="{BEB39492-7F1D-4067-8CD9-42AFF42EA5CB}" srcOrd="0" destOrd="0" parTransId="{6CEC966A-F65F-4C61-B705-DC334C06C8BD}" sibTransId="{826905B6-2D47-4FD6-BC94-9152DF81F1CC}"/>
    <dgm:cxn modelId="{486FCE18-A2A3-4096-B037-80464243D133}" type="presOf" srcId="{087E63C1-EA83-41E1-8608-3E446339B919}" destId="{5179D469-BA5E-4F89-90AE-D849193FE4F0}" srcOrd="1" destOrd="4" presId="urn:microsoft.com/office/officeart/2005/8/layout/vList4"/>
    <dgm:cxn modelId="{0F66A1CE-3ED1-4A6A-BCE0-047750249CE6}" srcId="{A82F4CAA-B5E5-429E-9857-9EBEC49937D7}" destId="{14A50BD0-76A8-4997-B8AD-E6A19F2166DD}" srcOrd="2" destOrd="0" parTransId="{57FD97F0-DE44-4407-8D35-5397C597DBA2}" sibTransId="{9EF5B67F-C47C-4489-888A-1BA2F15088A1}"/>
    <dgm:cxn modelId="{FCB4FE22-19EC-408B-806C-83EBE36F7F5F}" type="presOf" srcId="{BEB39492-7F1D-4067-8CD9-42AFF42EA5CB}" destId="{5179D469-BA5E-4F89-90AE-D849193FE4F0}" srcOrd="1" destOrd="1" presId="urn:microsoft.com/office/officeart/2005/8/layout/vList4"/>
    <dgm:cxn modelId="{99120418-0831-41DD-97CD-FC2853908083}" type="presOf" srcId="{7F70CAA9-6721-40E7-873D-8E9B6114FE6A}" destId="{8C6BCB8D-A879-421B-A490-AC13CECFB80E}" srcOrd="1" destOrd="4" presId="urn:microsoft.com/office/officeart/2005/8/layout/vList4"/>
    <dgm:cxn modelId="{B206C732-1517-481C-B1F9-8CD26EC7FA15}" type="presOf" srcId="{87D3C497-BDC8-461F-BC42-ECE55E379C57}" destId="{6698279E-2A56-4D34-B158-0B2587DCA777}" srcOrd="1" destOrd="2" presId="urn:microsoft.com/office/officeart/2005/8/layout/vList4"/>
    <dgm:cxn modelId="{DDD31959-006E-4FF4-B6E2-DD0C7E3DC441}" type="presOf" srcId="{774447B2-4354-49E4-8BC4-7CAA4C76A811}" destId="{8C6BCB8D-A879-421B-A490-AC13CECFB80E}" srcOrd="1" destOrd="1" presId="urn:microsoft.com/office/officeart/2005/8/layout/vList4"/>
    <dgm:cxn modelId="{A91A59AB-5325-4DD1-A801-89C383495BE8}" srcId="{14A50BD0-76A8-4997-B8AD-E6A19F2166DD}" destId="{C5343806-80B3-43A1-90E1-D13A79F3DBCB}" srcOrd="0" destOrd="0" parTransId="{086D4581-B835-4E09-8DEE-22C29BD408C1}" sibTransId="{6D9F8FCB-5CCD-4FE7-A64B-8F7F88470ABB}"/>
    <dgm:cxn modelId="{8D1C259A-713E-48A4-8FF3-7DD990C82A01}" type="presOf" srcId="{BA64C0F4-36A8-4CCD-AB1D-0B4F7CA73736}" destId="{B9D0D0B3-6B62-4745-8F6C-D96138499504}" srcOrd="0" destOrd="3" presId="urn:microsoft.com/office/officeart/2005/8/layout/vList4"/>
    <dgm:cxn modelId="{788ABE90-1E66-4AC0-BC70-C39188B90AC1}" srcId="{14A50BD0-76A8-4997-B8AD-E6A19F2166DD}" destId="{87D3C497-BDC8-461F-BC42-ECE55E379C57}" srcOrd="1" destOrd="0" parTransId="{4B749E57-EF44-47A8-97BE-14118203632A}" sibTransId="{AD86D122-C82C-416D-8674-A56E900B9F24}"/>
    <dgm:cxn modelId="{31083466-C859-42AA-989A-3D3E1D7A0C1C}" type="presOf" srcId="{14A50BD0-76A8-4997-B8AD-E6A19F2166DD}" destId="{091209D1-8C1E-42D9-8F00-C7B7626C8410}" srcOrd="0" destOrd="0" presId="urn:microsoft.com/office/officeart/2005/8/layout/vList4"/>
    <dgm:cxn modelId="{DCAFFCFF-4869-47ED-9F86-76193B544C8D}" type="presOf" srcId="{3B620190-20CF-4ABE-B0E2-11EE5BD464CE}" destId="{5179D469-BA5E-4F89-90AE-D849193FE4F0}" srcOrd="1" destOrd="2" presId="urn:microsoft.com/office/officeart/2005/8/layout/vList4"/>
    <dgm:cxn modelId="{19BFE19F-D372-4F8F-A758-DD7034A614E5}" srcId="{6DF23AFC-B94F-415F-AB58-6645E88A5826}" destId="{7F70CAA9-6721-40E7-873D-8E9B6114FE6A}" srcOrd="3" destOrd="0" parTransId="{F8479E03-7E92-4354-BE49-017B727D37D0}" sibTransId="{450FE838-9948-47BB-9FED-A09134BD4903}"/>
    <dgm:cxn modelId="{B60E1702-937B-4DD5-A7B3-D03F75805CB0}" srcId="{6DF23AFC-B94F-415F-AB58-6645E88A5826}" destId="{7BB3720F-19DC-43C7-BBA8-974BAF0DA619}" srcOrd="1" destOrd="0" parTransId="{C286F2DE-AAAA-419D-BCA0-58CA64662D53}" sibTransId="{CDE6E231-A9B8-495D-80C8-1E96FBDC2871}"/>
    <dgm:cxn modelId="{0C9D9701-A1D9-4560-9BB5-5EF6B8E0B4C8}" type="presOf" srcId="{BA64C0F4-36A8-4CCD-AB1D-0B4F7CA73736}" destId="{8C6BCB8D-A879-421B-A490-AC13CECFB80E}" srcOrd="1" destOrd="3" presId="urn:microsoft.com/office/officeart/2005/8/layout/vList4"/>
    <dgm:cxn modelId="{669A5CB4-75F6-4812-8CEB-455AEB66A801}" type="presOf" srcId="{D6B8B3B6-26B5-491E-94AE-6DF48C8CAE8C}" destId="{5179D469-BA5E-4F89-90AE-D849193FE4F0}" srcOrd="1" destOrd="0" presId="urn:microsoft.com/office/officeart/2005/8/layout/vList4"/>
    <dgm:cxn modelId="{F57F5D01-604A-40F0-A434-F6D2F6E89229}" type="presOf" srcId="{3B620190-20CF-4ABE-B0E2-11EE5BD464CE}" destId="{2322ED9A-EE76-47BA-ABA7-BECBBEF4E891}" srcOrd="0" destOrd="2" presId="urn:microsoft.com/office/officeart/2005/8/layout/vList4"/>
    <dgm:cxn modelId="{C03BB825-C83B-4950-A574-C96F518AF33B}" type="presOf" srcId="{6DF23AFC-B94F-415F-AB58-6645E88A5826}" destId="{8C6BCB8D-A879-421B-A490-AC13CECFB80E}" srcOrd="1" destOrd="0" presId="urn:microsoft.com/office/officeart/2005/8/layout/vList4"/>
    <dgm:cxn modelId="{3C4B4130-1FB3-4ED2-9D05-8251990C8633}" type="presOf" srcId="{087E63C1-EA83-41E1-8608-3E446339B919}" destId="{2322ED9A-EE76-47BA-ABA7-BECBBEF4E891}" srcOrd="0" destOrd="4" presId="urn:microsoft.com/office/officeart/2005/8/layout/vList4"/>
    <dgm:cxn modelId="{6D208848-8D91-46F1-BF80-5D0BC31B1832}" type="presOf" srcId="{D6B8B3B6-26B5-491E-94AE-6DF48C8CAE8C}" destId="{2322ED9A-EE76-47BA-ABA7-BECBBEF4E891}" srcOrd="0" destOrd="0" presId="urn:microsoft.com/office/officeart/2005/8/layout/vList4"/>
    <dgm:cxn modelId="{C5AE96D2-7E12-44AA-93FE-0959C9DFB314}" srcId="{D6B8B3B6-26B5-491E-94AE-6DF48C8CAE8C}" destId="{3B620190-20CF-4ABE-B0E2-11EE5BD464CE}" srcOrd="1" destOrd="0" parTransId="{7BC72389-83AD-4BFB-9D2F-84BAE542B226}" sibTransId="{DD155C34-11CE-40A1-BF0D-AE76C942C37D}"/>
    <dgm:cxn modelId="{9499E5FA-495C-436D-9750-095F8F12775B}" srcId="{A82F4CAA-B5E5-429E-9857-9EBEC49937D7}" destId="{6DF23AFC-B94F-415F-AB58-6645E88A5826}" srcOrd="0" destOrd="0" parTransId="{DAF87287-E071-44F4-944E-42661B0936F5}" sibTransId="{C3C734AF-DE8C-4704-9269-036D713E13D6}"/>
    <dgm:cxn modelId="{BBBC3985-B59A-46BF-BF2F-BA305F390929}" type="presParOf" srcId="{45204D2E-5031-479C-B4BE-55CAC83A1032}" destId="{4E82CC18-E1BB-4EAE-8481-F41CCD7DBBD1}" srcOrd="0" destOrd="0" presId="urn:microsoft.com/office/officeart/2005/8/layout/vList4"/>
    <dgm:cxn modelId="{BAA63B4A-5CA2-4A45-811F-202F8EA2D57D}" type="presParOf" srcId="{4E82CC18-E1BB-4EAE-8481-F41CCD7DBBD1}" destId="{B9D0D0B3-6B62-4745-8F6C-D96138499504}" srcOrd="0" destOrd="0" presId="urn:microsoft.com/office/officeart/2005/8/layout/vList4"/>
    <dgm:cxn modelId="{22A7921D-F5B4-4324-BD06-D60EC6CD575B}" type="presParOf" srcId="{4E82CC18-E1BB-4EAE-8481-F41CCD7DBBD1}" destId="{8827ED5E-F111-48BC-A213-405862041791}" srcOrd="1" destOrd="0" presId="urn:microsoft.com/office/officeart/2005/8/layout/vList4"/>
    <dgm:cxn modelId="{82469895-3730-4890-9DD2-6054F79E2AD7}" type="presParOf" srcId="{4E82CC18-E1BB-4EAE-8481-F41CCD7DBBD1}" destId="{8C6BCB8D-A879-421B-A490-AC13CECFB80E}" srcOrd="2" destOrd="0" presId="urn:microsoft.com/office/officeart/2005/8/layout/vList4"/>
    <dgm:cxn modelId="{BA0CC40C-5D37-440D-AB43-0576AF9A0ABE}" type="presParOf" srcId="{45204D2E-5031-479C-B4BE-55CAC83A1032}" destId="{9AA19963-D731-4C7F-8786-8B7C11214686}" srcOrd="1" destOrd="0" presId="urn:microsoft.com/office/officeart/2005/8/layout/vList4"/>
    <dgm:cxn modelId="{820931E8-13B8-42E6-834E-4147990966D7}" type="presParOf" srcId="{45204D2E-5031-479C-B4BE-55CAC83A1032}" destId="{EC27A576-1270-480D-95CF-8B88EF5A6DB5}" srcOrd="2" destOrd="0" presId="urn:microsoft.com/office/officeart/2005/8/layout/vList4"/>
    <dgm:cxn modelId="{C5F8E742-F31A-45A2-AB17-4F9CD3F7CE3A}" type="presParOf" srcId="{EC27A576-1270-480D-95CF-8B88EF5A6DB5}" destId="{2322ED9A-EE76-47BA-ABA7-BECBBEF4E891}" srcOrd="0" destOrd="0" presId="urn:microsoft.com/office/officeart/2005/8/layout/vList4"/>
    <dgm:cxn modelId="{2E01E6E9-7F6C-40B1-8954-DBBEC542AA61}" type="presParOf" srcId="{EC27A576-1270-480D-95CF-8B88EF5A6DB5}" destId="{398A12C1-4F39-4CA4-B194-86D25B008159}" srcOrd="1" destOrd="0" presId="urn:microsoft.com/office/officeart/2005/8/layout/vList4"/>
    <dgm:cxn modelId="{87EDEB67-7CCC-44B8-81CA-10230ACF97B9}" type="presParOf" srcId="{EC27A576-1270-480D-95CF-8B88EF5A6DB5}" destId="{5179D469-BA5E-4F89-90AE-D849193FE4F0}" srcOrd="2" destOrd="0" presId="urn:microsoft.com/office/officeart/2005/8/layout/vList4"/>
    <dgm:cxn modelId="{7A5CFD78-C81D-4A06-B9A1-336E81732EEE}" type="presParOf" srcId="{45204D2E-5031-479C-B4BE-55CAC83A1032}" destId="{6D365821-B5AC-4733-B36F-636D71E193D5}" srcOrd="3" destOrd="0" presId="urn:microsoft.com/office/officeart/2005/8/layout/vList4"/>
    <dgm:cxn modelId="{BCC95BE7-01F4-4B80-88E1-4377B35BC230}" type="presParOf" srcId="{45204D2E-5031-479C-B4BE-55CAC83A1032}" destId="{907E7A63-A2D2-4BD3-8671-3869C63A3AFC}" srcOrd="4" destOrd="0" presId="urn:microsoft.com/office/officeart/2005/8/layout/vList4"/>
    <dgm:cxn modelId="{D27AD01F-ABB5-4E6D-9162-2815ABDAF3DA}" type="presParOf" srcId="{907E7A63-A2D2-4BD3-8671-3869C63A3AFC}" destId="{091209D1-8C1E-42D9-8F00-C7B7626C8410}" srcOrd="0" destOrd="0" presId="urn:microsoft.com/office/officeart/2005/8/layout/vList4"/>
    <dgm:cxn modelId="{A820906D-C819-420A-A0A1-214F12A5CB97}" type="presParOf" srcId="{907E7A63-A2D2-4BD3-8671-3869C63A3AFC}" destId="{47A9122D-CA5B-408D-B080-06BBC3D440B1}" srcOrd="1" destOrd="0" presId="urn:microsoft.com/office/officeart/2005/8/layout/vList4"/>
    <dgm:cxn modelId="{8243A2A7-69B1-4E5A-884B-514FF21DF062}" type="presParOf" srcId="{907E7A63-A2D2-4BD3-8671-3869C63A3AFC}" destId="{6698279E-2A56-4D34-B158-0B2587DCA777}"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1AF6BD-EE18-42EF-90AC-5BC5762929F2}" type="doc">
      <dgm:prSet loTypeId="urn:microsoft.com/office/officeart/2005/8/layout/list1" loCatId="list" qsTypeId="urn:microsoft.com/office/officeart/2005/8/quickstyle/simple1#2" qsCatId="simple" csTypeId="urn:microsoft.com/office/officeart/2005/8/colors/accent1_2#2" csCatId="accent1" phldr="1"/>
      <dgm:spPr/>
      <dgm:t>
        <a:bodyPr/>
        <a:lstStyle/>
        <a:p>
          <a:endParaRPr lang="en-AU"/>
        </a:p>
      </dgm:t>
    </dgm:pt>
    <dgm:pt modelId="{1441BD33-5133-4BC7-97AA-C6301E69688F}">
      <dgm:prSet phldrT="[Text]"/>
      <dgm:spPr/>
      <dgm:t>
        <a:bodyPr/>
        <a:lstStyle/>
        <a:p>
          <a:r>
            <a:rPr lang="en-AU" dirty="0" smtClean="0"/>
            <a:t>Requirements analysis </a:t>
          </a:r>
          <a:endParaRPr lang="en-AU" dirty="0"/>
        </a:p>
      </dgm:t>
    </dgm:pt>
    <dgm:pt modelId="{03D2AF77-6F6D-4CB1-B3B9-FA8E95D48827}" type="parTrans" cxnId="{A7559853-2594-4929-AAD1-A2DB5A77A70C}">
      <dgm:prSet/>
      <dgm:spPr/>
      <dgm:t>
        <a:bodyPr/>
        <a:lstStyle/>
        <a:p>
          <a:endParaRPr lang="en-AU"/>
        </a:p>
      </dgm:t>
    </dgm:pt>
    <dgm:pt modelId="{414A9768-4EDD-4FD1-8C6F-EE8F4F925E5A}" type="sibTrans" cxnId="{A7559853-2594-4929-AAD1-A2DB5A77A70C}">
      <dgm:prSet/>
      <dgm:spPr/>
      <dgm:t>
        <a:bodyPr/>
        <a:lstStyle/>
        <a:p>
          <a:endParaRPr lang="en-AU"/>
        </a:p>
      </dgm:t>
    </dgm:pt>
    <dgm:pt modelId="{5CF71C50-13B7-45A8-BD74-3A5C7973D744}">
      <dgm:prSet phldrT="[Text]"/>
      <dgm:spPr/>
      <dgm:t>
        <a:bodyPr/>
        <a:lstStyle/>
        <a:p>
          <a:r>
            <a:rPr lang="en-AU" dirty="0" smtClean="0"/>
            <a:t>Prototype</a:t>
          </a:r>
          <a:endParaRPr lang="en-AU" dirty="0"/>
        </a:p>
      </dgm:t>
    </dgm:pt>
    <dgm:pt modelId="{53C29B52-028C-4268-A1D5-266BA366A853}" type="parTrans" cxnId="{77D53AA7-DA4C-47A7-9660-4E2651836EE4}">
      <dgm:prSet/>
      <dgm:spPr/>
      <dgm:t>
        <a:bodyPr/>
        <a:lstStyle/>
        <a:p>
          <a:endParaRPr lang="en-AU"/>
        </a:p>
      </dgm:t>
    </dgm:pt>
    <dgm:pt modelId="{4CBE4533-9E6F-4FC5-9DEA-764DE7B2B017}" type="sibTrans" cxnId="{77D53AA7-DA4C-47A7-9660-4E2651836EE4}">
      <dgm:prSet/>
      <dgm:spPr/>
      <dgm:t>
        <a:bodyPr/>
        <a:lstStyle/>
        <a:p>
          <a:endParaRPr lang="en-AU"/>
        </a:p>
      </dgm:t>
    </dgm:pt>
    <dgm:pt modelId="{0D526E25-7A3E-4A34-A702-032C80006932}">
      <dgm:prSet phldrT="[Text]"/>
      <dgm:spPr/>
      <dgm:t>
        <a:bodyPr/>
        <a:lstStyle/>
        <a:p>
          <a:r>
            <a:rPr lang="en-AU" dirty="0" smtClean="0"/>
            <a:t>Benchmark</a:t>
          </a:r>
          <a:endParaRPr lang="en-AU" dirty="0"/>
        </a:p>
      </dgm:t>
    </dgm:pt>
    <dgm:pt modelId="{132E7148-E421-41FB-9039-500774F5D167}" type="parTrans" cxnId="{300924F2-EFBB-4FF1-8333-C93BE9BDCEF8}">
      <dgm:prSet/>
      <dgm:spPr/>
      <dgm:t>
        <a:bodyPr/>
        <a:lstStyle/>
        <a:p>
          <a:endParaRPr lang="en-AU"/>
        </a:p>
      </dgm:t>
    </dgm:pt>
    <dgm:pt modelId="{8A741F00-3253-4707-AF01-5DD18B1476D9}" type="sibTrans" cxnId="{300924F2-EFBB-4FF1-8333-C93BE9BDCEF8}">
      <dgm:prSet/>
      <dgm:spPr/>
      <dgm:t>
        <a:bodyPr/>
        <a:lstStyle/>
        <a:p>
          <a:endParaRPr lang="en-AU"/>
        </a:p>
      </dgm:t>
    </dgm:pt>
    <dgm:pt modelId="{FAC351EC-AAA1-4012-91AF-82C847EF66AD}">
      <dgm:prSet phldrT="[Text]"/>
      <dgm:spPr/>
      <dgm:t>
        <a:bodyPr/>
        <a:lstStyle/>
        <a:p>
          <a:r>
            <a:rPr lang="en-AU" dirty="0" smtClean="0"/>
            <a:t>Response time </a:t>
          </a:r>
          <a:endParaRPr lang="en-AU" dirty="0"/>
        </a:p>
      </dgm:t>
    </dgm:pt>
    <dgm:pt modelId="{32B698D2-F385-4F0B-9EDE-B328E5D4C6AE}" type="parTrans" cxnId="{0E33840B-78BA-4174-AB68-4D76C98C447B}">
      <dgm:prSet/>
      <dgm:spPr/>
      <dgm:t>
        <a:bodyPr/>
        <a:lstStyle/>
        <a:p>
          <a:endParaRPr lang="en-AU"/>
        </a:p>
      </dgm:t>
    </dgm:pt>
    <dgm:pt modelId="{EAADD1B0-F4CB-4850-A77A-FA1E5D0FB164}" type="sibTrans" cxnId="{0E33840B-78BA-4174-AB68-4D76C98C447B}">
      <dgm:prSet/>
      <dgm:spPr/>
      <dgm:t>
        <a:bodyPr/>
        <a:lstStyle/>
        <a:p>
          <a:endParaRPr lang="en-AU"/>
        </a:p>
      </dgm:t>
    </dgm:pt>
    <dgm:pt modelId="{FA075AEC-EE7C-4929-9317-E68C1A61BF8F}">
      <dgm:prSet phldrT="[Text]"/>
      <dgm:spPr/>
      <dgm:t>
        <a:bodyPr/>
        <a:lstStyle/>
        <a:p>
          <a:r>
            <a:rPr lang="en-AU" dirty="0" smtClean="0"/>
            <a:t>Data model</a:t>
          </a:r>
          <a:endParaRPr lang="en-AU" dirty="0"/>
        </a:p>
      </dgm:t>
    </dgm:pt>
    <dgm:pt modelId="{423833B0-B9A2-4906-B233-2E40D0C55AD0}" type="parTrans" cxnId="{9D651654-3D8F-4B43-B4AF-D72003015837}">
      <dgm:prSet/>
      <dgm:spPr/>
      <dgm:t>
        <a:bodyPr/>
        <a:lstStyle/>
        <a:p>
          <a:endParaRPr lang="en-AU"/>
        </a:p>
      </dgm:t>
    </dgm:pt>
    <dgm:pt modelId="{096D2D05-6DB0-45ED-AF4C-FC003E3916AB}" type="sibTrans" cxnId="{9D651654-3D8F-4B43-B4AF-D72003015837}">
      <dgm:prSet/>
      <dgm:spPr/>
      <dgm:t>
        <a:bodyPr/>
        <a:lstStyle/>
        <a:p>
          <a:endParaRPr lang="en-AU"/>
        </a:p>
      </dgm:t>
    </dgm:pt>
    <dgm:pt modelId="{3D6D3D6B-2F33-49D3-A32A-0D4F85ED2B43}">
      <dgm:prSet phldrT="[Text]"/>
      <dgm:spPr/>
      <dgm:t>
        <a:bodyPr/>
        <a:lstStyle/>
        <a:p>
          <a:r>
            <a:rPr lang="en-AU" dirty="0" smtClean="0"/>
            <a:t>Key transactions </a:t>
          </a:r>
          <a:endParaRPr lang="en-AU" dirty="0"/>
        </a:p>
      </dgm:t>
    </dgm:pt>
    <dgm:pt modelId="{0EE0CF1C-105F-44F7-A4A2-8B96A91148DE}" type="parTrans" cxnId="{FC2919B5-C6AD-4682-9F7E-EEA65769D642}">
      <dgm:prSet/>
      <dgm:spPr/>
      <dgm:t>
        <a:bodyPr/>
        <a:lstStyle/>
        <a:p>
          <a:endParaRPr lang="en-AU"/>
        </a:p>
      </dgm:t>
    </dgm:pt>
    <dgm:pt modelId="{F9EE6C8C-93EA-4CC5-9F99-4B28AA8E2AA1}" type="sibTrans" cxnId="{FC2919B5-C6AD-4682-9F7E-EEA65769D642}">
      <dgm:prSet/>
      <dgm:spPr/>
      <dgm:t>
        <a:bodyPr/>
        <a:lstStyle/>
        <a:p>
          <a:endParaRPr lang="en-AU"/>
        </a:p>
      </dgm:t>
    </dgm:pt>
    <dgm:pt modelId="{75BD8F5B-9288-4153-AE1E-6D359F7E2B37}">
      <dgm:prSet phldrT="[Text]"/>
      <dgm:spPr/>
      <dgm:t>
        <a:bodyPr/>
        <a:lstStyle/>
        <a:p>
          <a:r>
            <a:rPr lang="en-AU" dirty="0" smtClean="0"/>
            <a:t>Data volumes</a:t>
          </a:r>
          <a:endParaRPr lang="en-AU" dirty="0"/>
        </a:p>
      </dgm:t>
    </dgm:pt>
    <dgm:pt modelId="{926286F0-D053-46A3-8C10-5793E6924686}" type="parTrans" cxnId="{5675B64A-40FF-4972-8907-B73EADB16736}">
      <dgm:prSet/>
      <dgm:spPr/>
      <dgm:t>
        <a:bodyPr/>
        <a:lstStyle/>
        <a:p>
          <a:endParaRPr lang="en-AU"/>
        </a:p>
      </dgm:t>
    </dgm:pt>
    <dgm:pt modelId="{46969FD3-DE92-474C-BFC8-B9E02C836874}" type="sibTrans" cxnId="{5675B64A-40FF-4972-8907-B73EADB16736}">
      <dgm:prSet/>
      <dgm:spPr/>
      <dgm:t>
        <a:bodyPr/>
        <a:lstStyle/>
        <a:p>
          <a:endParaRPr lang="en-AU"/>
        </a:p>
      </dgm:t>
    </dgm:pt>
    <dgm:pt modelId="{D5F554FC-9861-4267-A645-135248522792}">
      <dgm:prSet phldrT="[Text]"/>
      <dgm:spPr/>
      <dgm:t>
        <a:bodyPr/>
        <a:lstStyle/>
        <a:p>
          <a:r>
            <a:rPr lang="en-AU" dirty="0" smtClean="0"/>
            <a:t>Concurrency</a:t>
          </a:r>
          <a:endParaRPr lang="en-AU" dirty="0"/>
        </a:p>
      </dgm:t>
    </dgm:pt>
    <dgm:pt modelId="{DAD67E53-D274-4E7B-A2E6-622C6DAE5765}" type="parTrans" cxnId="{0C0A9ECB-A960-469F-B078-55C9B267CF01}">
      <dgm:prSet/>
      <dgm:spPr/>
      <dgm:t>
        <a:bodyPr/>
        <a:lstStyle/>
        <a:p>
          <a:endParaRPr lang="en-AU"/>
        </a:p>
      </dgm:t>
    </dgm:pt>
    <dgm:pt modelId="{5703B035-FDF0-405D-92BE-E99BF72F5CEA}" type="sibTrans" cxnId="{0C0A9ECB-A960-469F-B078-55C9B267CF01}">
      <dgm:prSet/>
      <dgm:spPr/>
      <dgm:t>
        <a:bodyPr/>
        <a:lstStyle/>
        <a:p>
          <a:endParaRPr lang="en-AU"/>
        </a:p>
      </dgm:t>
    </dgm:pt>
    <dgm:pt modelId="{E0A96484-F498-4AB4-BDBA-9D0FDE9ECF7A}">
      <dgm:prSet phldrT="[Text]"/>
      <dgm:spPr/>
      <dgm:t>
        <a:bodyPr/>
        <a:lstStyle/>
        <a:p>
          <a:r>
            <a:rPr lang="en-AU" dirty="0" smtClean="0"/>
            <a:t>Throughput </a:t>
          </a:r>
          <a:endParaRPr lang="en-AU" dirty="0"/>
        </a:p>
      </dgm:t>
    </dgm:pt>
    <dgm:pt modelId="{55F065D4-9501-4580-81A2-9A6EEE838BD6}" type="parTrans" cxnId="{B9FF7C6F-8D27-491A-A411-A21E67CA1330}">
      <dgm:prSet/>
      <dgm:spPr/>
      <dgm:t>
        <a:bodyPr/>
        <a:lstStyle/>
        <a:p>
          <a:endParaRPr lang="en-AU"/>
        </a:p>
      </dgm:t>
    </dgm:pt>
    <dgm:pt modelId="{134EEC58-4FAE-4F0D-8C48-E8314B102287}" type="sibTrans" cxnId="{B9FF7C6F-8D27-491A-A411-A21E67CA1330}">
      <dgm:prSet/>
      <dgm:spPr/>
      <dgm:t>
        <a:bodyPr/>
        <a:lstStyle/>
        <a:p>
          <a:endParaRPr lang="en-AU"/>
        </a:p>
      </dgm:t>
    </dgm:pt>
    <dgm:pt modelId="{96660FC3-FCC8-40F2-BA75-AA328612EE65}">
      <dgm:prSet phldrT="[Text]"/>
      <dgm:spPr/>
      <dgm:t>
        <a:bodyPr/>
        <a:lstStyle/>
        <a:p>
          <a:r>
            <a:rPr lang="en-AU" dirty="0" smtClean="0"/>
            <a:t>Data volumes</a:t>
          </a:r>
          <a:endParaRPr lang="en-AU" dirty="0"/>
        </a:p>
      </dgm:t>
    </dgm:pt>
    <dgm:pt modelId="{0FF630FF-6A8B-4634-98EC-8902F249630A}" type="parTrans" cxnId="{82873BAF-2598-4731-9E0A-CEC8AEA5844F}">
      <dgm:prSet/>
      <dgm:spPr/>
      <dgm:t>
        <a:bodyPr/>
        <a:lstStyle/>
        <a:p>
          <a:endParaRPr lang="en-AU"/>
        </a:p>
      </dgm:t>
    </dgm:pt>
    <dgm:pt modelId="{5D7D4C70-E3E8-4A82-9D6A-4C1284041E27}" type="sibTrans" cxnId="{82873BAF-2598-4731-9E0A-CEC8AEA5844F}">
      <dgm:prSet/>
      <dgm:spPr/>
      <dgm:t>
        <a:bodyPr/>
        <a:lstStyle/>
        <a:p>
          <a:endParaRPr lang="en-AU"/>
        </a:p>
      </dgm:t>
    </dgm:pt>
    <dgm:pt modelId="{13FF3CF3-B3DA-4135-AF6C-3F7F4AC8B9A1}">
      <dgm:prSet phldrT="[Text]"/>
      <dgm:spPr/>
      <dgm:t>
        <a:bodyPr/>
        <a:lstStyle/>
        <a:p>
          <a:r>
            <a:rPr lang="en-AU" dirty="0" smtClean="0"/>
            <a:t>Hardware  budget</a:t>
          </a:r>
          <a:endParaRPr lang="en-AU" dirty="0"/>
        </a:p>
      </dgm:t>
    </dgm:pt>
    <dgm:pt modelId="{352F8686-09FC-4109-9F76-1B6CB89B4D9E}" type="parTrans" cxnId="{8B64676D-BE2B-4586-A12A-5E6D984026EF}">
      <dgm:prSet/>
      <dgm:spPr/>
      <dgm:t>
        <a:bodyPr/>
        <a:lstStyle/>
        <a:p>
          <a:endParaRPr lang="en-AU"/>
        </a:p>
      </dgm:t>
    </dgm:pt>
    <dgm:pt modelId="{0B1A13CE-CA9D-4401-8840-C6891819227E}" type="sibTrans" cxnId="{8B64676D-BE2B-4586-A12A-5E6D984026EF}">
      <dgm:prSet/>
      <dgm:spPr/>
      <dgm:t>
        <a:bodyPr/>
        <a:lstStyle/>
        <a:p>
          <a:endParaRPr lang="en-AU"/>
        </a:p>
      </dgm:t>
    </dgm:pt>
    <dgm:pt modelId="{42936223-06FB-48E9-B1FC-0D862192504A}">
      <dgm:prSet phldrT="[Text]"/>
      <dgm:spPr/>
      <dgm:t>
        <a:bodyPr/>
        <a:lstStyle/>
        <a:p>
          <a:r>
            <a:rPr lang="en-AU" dirty="0" smtClean="0"/>
            <a:t>Data volumes</a:t>
          </a:r>
          <a:endParaRPr lang="en-AU" dirty="0"/>
        </a:p>
      </dgm:t>
    </dgm:pt>
    <dgm:pt modelId="{6D7B7755-2383-4F56-93DE-6933670F07FE}" type="parTrans" cxnId="{DB7AF173-1EF9-45EB-BD3F-FCAB2F1DB5DA}">
      <dgm:prSet/>
      <dgm:spPr/>
      <dgm:t>
        <a:bodyPr/>
        <a:lstStyle/>
        <a:p>
          <a:endParaRPr lang="en-AU"/>
        </a:p>
      </dgm:t>
    </dgm:pt>
    <dgm:pt modelId="{46C6B735-F4E6-4895-AD87-71460028C7AF}" type="sibTrans" cxnId="{DB7AF173-1EF9-45EB-BD3F-FCAB2F1DB5DA}">
      <dgm:prSet/>
      <dgm:spPr/>
      <dgm:t>
        <a:bodyPr/>
        <a:lstStyle/>
        <a:p>
          <a:endParaRPr lang="en-AU"/>
        </a:p>
      </dgm:t>
    </dgm:pt>
    <dgm:pt modelId="{D64328E6-635B-45ED-9C0E-FCED19323BDE}">
      <dgm:prSet phldrT="[Text]"/>
      <dgm:spPr/>
      <dgm:t>
        <a:bodyPr/>
        <a:lstStyle/>
        <a:p>
          <a:r>
            <a:rPr lang="en-AU" dirty="0" smtClean="0"/>
            <a:t>Transaction rates</a:t>
          </a:r>
          <a:endParaRPr lang="en-AU" dirty="0"/>
        </a:p>
      </dgm:t>
    </dgm:pt>
    <dgm:pt modelId="{80D561B7-1FEF-455A-ACE6-9C3B314F6CAA}" type="parTrans" cxnId="{73114FC1-C12B-45B3-8B37-084445726D0D}">
      <dgm:prSet/>
      <dgm:spPr/>
      <dgm:t>
        <a:bodyPr/>
        <a:lstStyle/>
        <a:p>
          <a:endParaRPr lang="en-AU"/>
        </a:p>
      </dgm:t>
    </dgm:pt>
    <dgm:pt modelId="{5C36A585-D66E-48F1-9D9D-3CB35254DF9C}" type="sibTrans" cxnId="{73114FC1-C12B-45B3-8B37-084445726D0D}">
      <dgm:prSet/>
      <dgm:spPr/>
      <dgm:t>
        <a:bodyPr/>
        <a:lstStyle/>
        <a:p>
          <a:endParaRPr lang="en-AU"/>
        </a:p>
      </dgm:t>
    </dgm:pt>
    <dgm:pt modelId="{61270FCE-C2E7-4A32-A3B2-9EBC2B33318C}" type="pres">
      <dgm:prSet presAssocID="{431AF6BD-EE18-42EF-90AC-5BC5762929F2}" presName="linear" presStyleCnt="0">
        <dgm:presLayoutVars>
          <dgm:dir/>
          <dgm:animLvl val="lvl"/>
          <dgm:resizeHandles val="exact"/>
        </dgm:presLayoutVars>
      </dgm:prSet>
      <dgm:spPr/>
      <dgm:t>
        <a:bodyPr/>
        <a:lstStyle/>
        <a:p>
          <a:endParaRPr lang="en-AU"/>
        </a:p>
      </dgm:t>
    </dgm:pt>
    <dgm:pt modelId="{BB6A33F6-A155-46FC-92EB-23C79D76396E}" type="pres">
      <dgm:prSet presAssocID="{1441BD33-5133-4BC7-97AA-C6301E69688F}" presName="parentLin" presStyleCnt="0"/>
      <dgm:spPr/>
    </dgm:pt>
    <dgm:pt modelId="{EE613007-8370-40FA-A4A5-1ED84D2199A3}" type="pres">
      <dgm:prSet presAssocID="{1441BD33-5133-4BC7-97AA-C6301E69688F}" presName="parentLeftMargin" presStyleLbl="node1" presStyleIdx="0" presStyleCnt="3"/>
      <dgm:spPr/>
      <dgm:t>
        <a:bodyPr/>
        <a:lstStyle/>
        <a:p>
          <a:endParaRPr lang="en-AU"/>
        </a:p>
      </dgm:t>
    </dgm:pt>
    <dgm:pt modelId="{1CB0E586-06B1-4450-93AD-E19EBCB9FB3D}" type="pres">
      <dgm:prSet presAssocID="{1441BD33-5133-4BC7-97AA-C6301E69688F}" presName="parentText" presStyleLbl="node1" presStyleIdx="0" presStyleCnt="3">
        <dgm:presLayoutVars>
          <dgm:chMax val="0"/>
          <dgm:bulletEnabled val="1"/>
        </dgm:presLayoutVars>
      </dgm:prSet>
      <dgm:spPr/>
      <dgm:t>
        <a:bodyPr/>
        <a:lstStyle/>
        <a:p>
          <a:endParaRPr lang="en-AU"/>
        </a:p>
      </dgm:t>
    </dgm:pt>
    <dgm:pt modelId="{84087654-784C-4A58-A411-AF643534F7BC}" type="pres">
      <dgm:prSet presAssocID="{1441BD33-5133-4BC7-97AA-C6301E69688F}" presName="negativeSpace" presStyleCnt="0"/>
      <dgm:spPr/>
    </dgm:pt>
    <dgm:pt modelId="{59ACE431-188E-4249-91DD-367225DE5355}" type="pres">
      <dgm:prSet presAssocID="{1441BD33-5133-4BC7-97AA-C6301E69688F}" presName="childText" presStyleLbl="conFgAcc1" presStyleIdx="0" presStyleCnt="3">
        <dgm:presLayoutVars>
          <dgm:bulletEnabled val="1"/>
        </dgm:presLayoutVars>
      </dgm:prSet>
      <dgm:spPr/>
      <dgm:t>
        <a:bodyPr/>
        <a:lstStyle/>
        <a:p>
          <a:endParaRPr lang="en-AU"/>
        </a:p>
      </dgm:t>
    </dgm:pt>
    <dgm:pt modelId="{DE13BFA9-FD3B-4952-ABEA-03BC0200419C}" type="pres">
      <dgm:prSet presAssocID="{414A9768-4EDD-4FD1-8C6F-EE8F4F925E5A}" presName="spaceBetweenRectangles" presStyleCnt="0"/>
      <dgm:spPr/>
    </dgm:pt>
    <dgm:pt modelId="{64ABBB9C-2ED1-46F1-958A-7B3C32F23B8D}" type="pres">
      <dgm:prSet presAssocID="{5CF71C50-13B7-45A8-BD74-3A5C7973D744}" presName="parentLin" presStyleCnt="0"/>
      <dgm:spPr/>
    </dgm:pt>
    <dgm:pt modelId="{57508002-B449-40B2-8367-A830807331E0}" type="pres">
      <dgm:prSet presAssocID="{5CF71C50-13B7-45A8-BD74-3A5C7973D744}" presName="parentLeftMargin" presStyleLbl="node1" presStyleIdx="0" presStyleCnt="3"/>
      <dgm:spPr/>
      <dgm:t>
        <a:bodyPr/>
        <a:lstStyle/>
        <a:p>
          <a:endParaRPr lang="en-AU"/>
        </a:p>
      </dgm:t>
    </dgm:pt>
    <dgm:pt modelId="{6741BF33-AC8C-41EE-9239-A76D9E7A8862}" type="pres">
      <dgm:prSet presAssocID="{5CF71C50-13B7-45A8-BD74-3A5C7973D744}" presName="parentText" presStyleLbl="node1" presStyleIdx="1" presStyleCnt="3">
        <dgm:presLayoutVars>
          <dgm:chMax val="0"/>
          <dgm:bulletEnabled val="1"/>
        </dgm:presLayoutVars>
      </dgm:prSet>
      <dgm:spPr/>
      <dgm:t>
        <a:bodyPr/>
        <a:lstStyle/>
        <a:p>
          <a:endParaRPr lang="en-AU"/>
        </a:p>
      </dgm:t>
    </dgm:pt>
    <dgm:pt modelId="{1384F66E-0943-46B0-B8AC-046D514ECC19}" type="pres">
      <dgm:prSet presAssocID="{5CF71C50-13B7-45A8-BD74-3A5C7973D744}" presName="negativeSpace" presStyleCnt="0"/>
      <dgm:spPr/>
    </dgm:pt>
    <dgm:pt modelId="{BF71D3E7-9733-4877-AF6B-6AED7DC577DA}" type="pres">
      <dgm:prSet presAssocID="{5CF71C50-13B7-45A8-BD74-3A5C7973D744}" presName="childText" presStyleLbl="conFgAcc1" presStyleIdx="1" presStyleCnt="3">
        <dgm:presLayoutVars>
          <dgm:bulletEnabled val="1"/>
        </dgm:presLayoutVars>
      </dgm:prSet>
      <dgm:spPr/>
      <dgm:t>
        <a:bodyPr/>
        <a:lstStyle/>
        <a:p>
          <a:endParaRPr lang="en-AU"/>
        </a:p>
      </dgm:t>
    </dgm:pt>
    <dgm:pt modelId="{3CD47759-6451-48B2-B3A4-5E1DA0309E6F}" type="pres">
      <dgm:prSet presAssocID="{4CBE4533-9E6F-4FC5-9DEA-764DE7B2B017}" presName="spaceBetweenRectangles" presStyleCnt="0"/>
      <dgm:spPr/>
    </dgm:pt>
    <dgm:pt modelId="{A758B14D-72D8-4BBC-88A0-8B4D818F1C02}" type="pres">
      <dgm:prSet presAssocID="{0D526E25-7A3E-4A34-A702-032C80006932}" presName="parentLin" presStyleCnt="0"/>
      <dgm:spPr/>
    </dgm:pt>
    <dgm:pt modelId="{D3A056F1-DF0D-4FD4-A830-F4A869D5A2D6}" type="pres">
      <dgm:prSet presAssocID="{0D526E25-7A3E-4A34-A702-032C80006932}" presName="parentLeftMargin" presStyleLbl="node1" presStyleIdx="1" presStyleCnt="3"/>
      <dgm:spPr/>
      <dgm:t>
        <a:bodyPr/>
        <a:lstStyle/>
        <a:p>
          <a:endParaRPr lang="en-AU"/>
        </a:p>
      </dgm:t>
    </dgm:pt>
    <dgm:pt modelId="{FBE75936-C7DC-493A-85B8-33BE6E77E1C1}" type="pres">
      <dgm:prSet presAssocID="{0D526E25-7A3E-4A34-A702-032C80006932}" presName="parentText" presStyleLbl="node1" presStyleIdx="2" presStyleCnt="3">
        <dgm:presLayoutVars>
          <dgm:chMax val="0"/>
          <dgm:bulletEnabled val="1"/>
        </dgm:presLayoutVars>
      </dgm:prSet>
      <dgm:spPr/>
      <dgm:t>
        <a:bodyPr/>
        <a:lstStyle/>
        <a:p>
          <a:endParaRPr lang="en-AU"/>
        </a:p>
      </dgm:t>
    </dgm:pt>
    <dgm:pt modelId="{491CF81A-293A-4ED4-BE37-9E77F6E05D96}" type="pres">
      <dgm:prSet presAssocID="{0D526E25-7A3E-4A34-A702-032C80006932}" presName="negativeSpace" presStyleCnt="0"/>
      <dgm:spPr/>
    </dgm:pt>
    <dgm:pt modelId="{5D317EB3-B87D-494C-ACA1-B837D4B8DF8B}" type="pres">
      <dgm:prSet presAssocID="{0D526E25-7A3E-4A34-A702-032C80006932}" presName="childText" presStyleLbl="conFgAcc1" presStyleIdx="2" presStyleCnt="3">
        <dgm:presLayoutVars>
          <dgm:bulletEnabled val="1"/>
        </dgm:presLayoutVars>
      </dgm:prSet>
      <dgm:spPr/>
      <dgm:t>
        <a:bodyPr/>
        <a:lstStyle/>
        <a:p>
          <a:endParaRPr lang="en-AU"/>
        </a:p>
      </dgm:t>
    </dgm:pt>
  </dgm:ptLst>
  <dgm:cxnLst>
    <dgm:cxn modelId="{0E33840B-78BA-4174-AB68-4D76C98C447B}" srcId="{1441BD33-5133-4BC7-97AA-C6301E69688F}" destId="{FAC351EC-AAA1-4012-91AF-82C847EF66AD}" srcOrd="0" destOrd="0" parTransId="{32B698D2-F385-4F0B-9EDE-B328E5D4C6AE}" sibTransId="{EAADD1B0-F4CB-4850-A77A-FA1E5D0FB164}"/>
    <dgm:cxn modelId="{FC2919B5-C6AD-4682-9F7E-EEA65769D642}" srcId="{5CF71C50-13B7-45A8-BD74-3A5C7973D744}" destId="{3D6D3D6B-2F33-49D3-A32A-0D4F85ED2B43}" srcOrd="1" destOrd="0" parTransId="{0EE0CF1C-105F-44F7-A4A2-8B96A91148DE}" sibTransId="{F9EE6C8C-93EA-4CC5-9F99-4B28AA8E2AA1}"/>
    <dgm:cxn modelId="{287D2673-7605-46EB-A770-B69BCEAD4C61}" type="presOf" srcId="{D64328E6-635B-45ED-9C0E-FCED19323BDE}" destId="{5D317EB3-B87D-494C-ACA1-B837D4B8DF8B}" srcOrd="0" destOrd="1" presId="urn:microsoft.com/office/officeart/2005/8/layout/list1"/>
    <dgm:cxn modelId="{B53D84C7-3067-4364-B522-691C3294E526}" type="presOf" srcId="{5CF71C50-13B7-45A8-BD74-3A5C7973D744}" destId="{57508002-B449-40B2-8367-A830807331E0}" srcOrd="0" destOrd="0" presId="urn:microsoft.com/office/officeart/2005/8/layout/list1"/>
    <dgm:cxn modelId="{5A5EEF51-1CA2-4800-94B4-CFBB60BA93EC}" type="presOf" srcId="{1441BD33-5133-4BC7-97AA-C6301E69688F}" destId="{EE613007-8370-40FA-A4A5-1ED84D2199A3}" srcOrd="0" destOrd="0" presId="urn:microsoft.com/office/officeart/2005/8/layout/list1"/>
    <dgm:cxn modelId="{77D53AA7-DA4C-47A7-9660-4E2651836EE4}" srcId="{431AF6BD-EE18-42EF-90AC-5BC5762929F2}" destId="{5CF71C50-13B7-45A8-BD74-3A5C7973D744}" srcOrd="1" destOrd="0" parTransId="{53C29B52-028C-4268-A1D5-266BA366A853}" sibTransId="{4CBE4533-9E6F-4FC5-9DEA-764DE7B2B017}"/>
    <dgm:cxn modelId="{5675B64A-40FF-4972-8907-B73EADB16736}" srcId="{5CF71C50-13B7-45A8-BD74-3A5C7973D744}" destId="{75BD8F5B-9288-4153-AE1E-6D359F7E2B37}" srcOrd="2" destOrd="0" parTransId="{926286F0-D053-46A3-8C10-5793E6924686}" sibTransId="{46969FD3-DE92-474C-BFC8-B9E02C836874}"/>
    <dgm:cxn modelId="{8B64676D-BE2B-4586-A12A-5E6D984026EF}" srcId="{1441BD33-5133-4BC7-97AA-C6301E69688F}" destId="{13FF3CF3-B3DA-4135-AF6C-3F7F4AC8B9A1}" srcOrd="3" destOrd="0" parTransId="{352F8686-09FC-4109-9F76-1B6CB89B4D9E}" sibTransId="{0B1A13CE-CA9D-4401-8840-C6891819227E}"/>
    <dgm:cxn modelId="{520F7881-C657-4B50-BB98-B282F71C570F}" type="presOf" srcId="{96660FC3-FCC8-40F2-BA75-AA328612EE65}" destId="{59ACE431-188E-4249-91DD-367225DE5355}" srcOrd="0" destOrd="2" presId="urn:microsoft.com/office/officeart/2005/8/layout/list1"/>
    <dgm:cxn modelId="{A7559853-2594-4929-AAD1-A2DB5A77A70C}" srcId="{431AF6BD-EE18-42EF-90AC-5BC5762929F2}" destId="{1441BD33-5133-4BC7-97AA-C6301E69688F}" srcOrd="0" destOrd="0" parTransId="{03D2AF77-6F6D-4CB1-B3B9-FA8E95D48827}" sibTransId="{414A9768-4EDD-4FD1-8C6F-EE8F4F925E5A}"/>
    <dgm:cxn modelId="{82873BAF-2598-4731-9E0A-CEC8AEA5844F}" srcId="{1441BD33-5133-4BC7-97AA-C6301E69688F}" destId="{96660FC3-FCC8-40F2-BA75-AA328612EE65}" srcOrd="2" destOrd="0" parTransId="{0FF630FF-6A8B-4634-98EC-8902F249630A}" sibTransId="{5D7D4C70-E3E8-4A82-9D6A-4C1284041E27}"/>
    <dgm:cxn modelId="{53FE6EAB-EDED-4A92-845C-C7E95603E6AA}" type="presOf" srcId="{1441BD33-5133-4BC7-97AA-C6301E69688F}" destId="{1CB0E586-06B1-4450-93AD-E19EBCB9FB3D}" srcOrd="1" destOrd="0" presId="urn:microsoft.com/office/officeart/2005/8/layout/list1"/>
    <dgm:cxn modelId="{B9FF7C6F-8D27-491A-A411-A21E67CA1330}" srcId="{1441BD33-5133-4BC7-97AA-C6301E69688F}" destId="{E0A96484-F498-4AB4-BDBA-9D0FDE9ECF7A}" srcOrd="1" destOrd="0" parTransId="{55F065D4-9501-4580-81A2-9A6EEE838BD6}" sibTransId="{134EEC58-4FAE-4F0D-8C48-E8314B102287}"/>
    <dgm:cxn modelId="{73114FC1-C12B-45B3-8B37-084445726D0D}" srcId="{0D526E25-7A3E-4A34-A702-032C80006932}" destId="{D64328E6-635B-45ED-9C0E-FCED19323BDE}" srcOrd="1" destOrd="0" parTransId="{80D561B7-1FEF-455A-ACE6-9C3B314F6CAA}" sibTransId="{5C36A585-D66E-48F1-9D9D-3CB35254DF9C}"/>
    <dgm:cxn modelId="{11C505BC-B651-4199-B633-2D9D848005C1}" type="presOf" srcId="{FA075AEC-EE7C-4929-9317-E68C1A61BF8F}" destId="{BF71D3E7-9733-4877-AF6B-6AED7DC577DA}" srcOrd="0" destOrd="0" presId="urn:microsoft.com/office/officeart/2005/8/layout/list1"/>
    <dgm:cxn modelId="{26F740A8-9DDF-4BA8-B7E3-1CEE1903D432}" type="presOf" srcId="{FAC351EC-AAA1-4012-91AF-82C847EF66AD}" destId="{59ACE431-188E-4249-91DD-367225DE5355}" srcOrd="0" destOrd="0" presId="urn:microsoft.com/office/officeart/2005/8/layout/list1"/>
    <dgm:cxn modelId="{DB7AF173-1EF9-45EB-BD3F-FCAB2F1DB5DA}" srcId="{0D526E25-7A3E-4A34-A702-032C80006932}" destId="{42936223-06FB-48E9-B1FC-0D862192504A}" srcOrd="2" destOrd="0" parTransId="{6D7B7755-2383-4F56-93DE-6933670F07FE}" sibTransId="{46C6B735-F4E6-4895-AD87-71460028C7AF}"/>
    <dgm:cxn modelId="{6CABBF21-CD53-4DD3-B151-CA688EF2A680}" type="presOf" srcId="{3D6D3D6B-2F33-49D3-A32A-0D4F85ED2B43}" destId="{BF71D3E7-9733-4877-AF6B-6AED7DC577DA}" srcOrd="0" destOrd="1" presId="urn:microsoft.com/office/officeart/2005/8/layout/list1"/>
    <dgm:cxn modelId="{05B00E2D-8814-4D05-A542-11BBC93DC165}" type="presOf" srcId="{5CF71C50-13B7-45A8-BD74-3A5C7973D744}" destId="{6741BF33-AC8C-41EE-9239-A76D9E7A8862}" srcOrd="1" destOrd="0" presId="urn:microsoft.com/office/officeart/2005/8/layout/list1"/>
    <dgm:cxn modelId="{9D651654-3D8F-4B43-B4AF-D72003015837}" srcId="{5CF71C50-13B7-45A8-BD74-3A5C7973D744}" destId="{FA075AEC-EE7C-4929-9317-E68C1A61BF8F}" srcOrd="0" destOrd="0" parTransId="{423833B0-B9A2-4906-B233-2E40D0C55AD0}" sibTransId="{096D2D05-6DB0-45ED-AF4C-FC003E3916AB}"/>
    <dgm:cxn modelId="{98DD516D-999A-491E-8ED1-BC15CB84DE47}" type="presOf" srcId="{13FF3CF3-B3DA-4135-AF6C-3F7F4AC8B9A1}" destId="{59ACE431-188E-4249-91DD-367225DE5355}" srcOrd="0" destOrd="3" presId="urn:microsoft.com/office/officeart/2005/8/layout/list1"/>
    <dgm:cxn modelId="{864C94E5-200A-42C4-8BDD-6F65E0208E85}" type="presOf" srcId="{D5F554FC-9861-4267-A645-135248522792}" destId="{5D317EB3-B87D-494C-ACA1-B837D4B8DF8B}" srcOrd="0" destOrd="0" presId="urn:microsoft.com/office/officeart/2005/8/layout/list1"/>
    <dgm:cxn modelId="{E035ED85-1486-4829-9E0A-49A2D1F10A69}" type="presOf" srcId="{0D526E25-7A3E-4A34-A702-032C80006932}" destId="{FBE75936-C7DC-493A-85B8-33BE6E77E1C1}" srcOrd="1" destOrd="0" presId="urn:microsoft.com/office/officeart/2005/8/layout/list1"/>
    <dgm:cxn modelId="{300924F2-EFBB-4FF1-8333-C93BE9BDCEF8}" srcId="{431AF6BD-EE18-42EF-90AC-5BC5762929F2}" destId="{0D526E25-7A3E-4A34-A702-032C80006932}" srcOrd="2" destOrd="0" parTransId="{132E7148-E421-41FB-9039-500774F5D167}" sibTransId="{8A741F00-3253-4707-AF01-5DD18B1476D9}"/>
    <dgm:cxn modelId="{EEDC396B-BDBE-4EED-B598-C4EAB73C6272}" type="presOf" srcId="{42936223-06FB-48E9-B1FC-0D862192504A}" destId="{5D317EB3-B87D-494C-ACA1-B837D4B8DF8B}" srcOrd="0" destOrd="2" presId="urn:microsoft.com/office/officeart/2005/8/layout/list1"/>
    <dgm:cxn modelId="{0D6D6874-CB1D-41C5-BAE9-41A630830934}" type="presOf" srcId="{0D526E25-7A3E-4A34-A702-032C80006932}" destId="{D3A056F1-DF0D-4FD4-A830-F4A869D5A2D6}" srcOrd="0" destOrd="0" presId="urn:microsoft.com/office/officeart/2005/8/layout/list1"/>
    <dgm:cxn modelId="{8D778B16-D781-4B8D-9EA2-5BEFC0961386}" type="presOf" srcId="{75BD8F5B-9288-4153-AE1E-6D359F7E2B37}" destId="{BF71D3E7-9733-4877-AF6B-6AED7DC577DA}" srcOrd="0" destOrd="2" presId="urn:microsoft.com/office/officeart/2005/8/layout/list1"/>
    <dgm:cxn modelId="{0C0A9ECB-A960-469F-B078-55C9B267CF01}" srcId="{0D526E25-7A3E-4A34-A702-032C80006932}" destId="{D5F554FC-9861-4267-A645-135248522792}" srcOrd="0" destOrd="0" parTransId="{DAD67E53-D274-4E7B-A2E6-622C6DAE5765}" sibTransId="{5703B035-FDF0-405D-92BE-E99BF72F5CEA}"/>
    <dgm:cxn modelId="{A81887A5-2A6F-4489-A8B8-8C4BC941DF58}" type="presOf" srcId="{431AF6BD-EE18-42EF-90AC-5BC5762929F2}" destId="{61270FCE-C2E7-4A32-A3B2-9EBC2B33318C}" srcOrd="0" destOrd="0" presId="urn:microsoft.com/office/officeart/2005/8/layout/list1"/>
    <dgm:cxn modelId="{0664FBC4-5839-4240-83C7-4B3970FF814D}" type="presOf" srcId="{E0A96484-F498-4AB4-BDBA-9D0FDE9ECF7A}" destId="{59ACE431-188E-4249-91DD-367225DE5355}" srcOrd="0" destOrd="1" presId="urn:microsoft.com/office/officeart/2005/8/layout/list1"/>
    <dgm:cxn modelId="{043F34E5-D3FF-4EEA-8F32-F68286B963EC}" type="presParOf" srcId="{61270FCE-C2E7-4A32-A3B2-9EBC2B33318C}" destId="{BB6A33F6-A155-46FC-92EB-23C79D76396E}" srcOrd="0" destOrd="0" presId="urn:microsoft.com/office/officeart/2005/8/layout/list1"/>
    <dgm:cxn modelId="{9EB68C4D-6923-4723-BA8F-6E7F6F033046}" type="presParOf" srcId="{BB6A33F6-A155-46FC-92EB-23C79D76396E}" destId="{EE613007-8370-40FA-A4A5-1ED84D2199A3}" srcOrd="0" destOrd="0" presId="urn:microsoft.com/office/officeart/2005/8/layout/list1"/>
    <dgm:cxn modelId="{65D2B5D1-D309-47B1-8548-2164BB92EDD6}" type="presParOf" srcId="{BB6A33F6-A155-46FC-92EB-23C79D76396E}" destId="{1CB0E586-06B1-4450-93AD-E19EBCB9FB3D}" srcOrd="1" destOrd="0" presId="urn:microsoft.com/office/officeart/2005/8/layout/list1"/>
    <dgm:cxn modelId="{477978B0-FCCE-4890-B7FD-3BC888530109}" type="presParOf" srcId="{61270FCE-C2E7-4A32-A3B2-9EBC2B33318C}" destId="{84087654-784C-4A58-A411-AF643534F7BC}" srcOrd="1" destOrd="0" presId="urn:microsoft.com/office/officeart/2005/8/layout/list1"/>
    <dgm:cxn modelId="{52BB76A6-F55E-40A2-8042-2CDBE1C2EC5D}" type="presParOf" srcId="{61270FCE-C2E7-4A32-A3B2-9EBC2B33318C}" destId="{59ACE431-188E-4249-91DD-367225DE5355}" srcOrd="2" destOrd="0" presId="urn:microsoft.com/office/officeart/2005/8/layout/list1"/>
    <dgm:cxn modelId="{DF73D2C8-DC50-4CCC-9DAA-958299C8288B}" type="presParOf" srcId="{61270FCE-C2E7-4A32-A3B2-9EBC2B33318C}" destId="{DE13BFA9-FD3B-4952-ABEA-03BC0200419C}" srcOrd="3" destOrd="0" presId="urn:microsoft.com/office/officeart/2005/8/layout/list1"/>
    <dgm:cxn modelId="{EC87457A-0A01-4EF4-9138-04ECB82222A1}" type="presParOf" srcId="{61270FCE-C2E7-4A32-A3B2-9EBC2B33318C}" destId="{64ABBB9C-2ED1-46F1-958A-7B3C32F23B8D}" srcOrd="4" destOrd="0" presId="urn:microsoft.com/office/officeart/2005/8/layout/list1"/>
    <dgm:cxn modelId="{A0046635-403E-4B44-B055-03EEABEAC74C}" type="presParOf" srcId="{64ABBB9C-2ED1-46F1-958A-7B3C32F23B8D}" destId="{57508002-B449-40B2-8367-A830807331E0}" srcOrd="0" destOrd="0" presId="urn:microsoft.com/office/officeart/2005/8/layout/list1"/>
    <dgm:cxn modelId="{68F65417-9BA8-42B5-B074-2E6B515B4D61}" type="presParOf" srcId="{64ABBB9C-2ED1-46F1-958A-7B3C32F23B8D}" destId="{6741BF33-AC8C-41EE-9239-A76D9E7A8862}" srcOrd="1" destOrd="0" presId="urn:microsoft.com/office/officeart/2005/8/layout/list1"/>
    <dgm:cxn modelId="{FC3EB0AD-2093-4D3D-939F-A824F4F2EECC}" type="presParOf" srcId="{61270FCE-C2E7-4A32-A3B2-9EBC2B33318C}" destId="{1384F66E-0943-46B0-B8AC-046D514ECC19}" srcOrd="5" destOrd="0" presId="urn:microsoft.com/office/officeart/2005/8/layout/list1"/>
    <dgm:cxn modelId="{65DEFCC2-C0B0-4A98-BFE5-D6A554B8C873}" type="presParOf" srcId="{61270FCE-C2E7-4A32-A3B2-9EBC2B33318C}" destId="{BF71D3E7-9733-4877-AF6B-6AED7DC577DA}" srcOrd="6" destOrd="0" presId="urn:microsoft.com/office/officeart/2005/8/layout/list1"/>
    <dgm:cxn modelId="{2210BF82-B53D-43C2-93B2-E63F11C24FC2}" type="presParOf" srcId="{61270FCE-C2E7-4A32-A3B2-9EBC2B33318C}" destId="{3CD47759-6451-48B2-B3A4-5E1DA0309E6F}" srcOrd="7" destOrd="0" presId="urn:microsoft.com/office/officeart/2005/8/layout/list1"/>
    <dgm:cxn modelId="{6764F8D6-B80C-44C1-89DA-F242A4D41E7D}" type="presParOf" srcId="{61270FCE-C2E7-4A32-A3B2-9EBC2B33318C}" destId="{A758B14D-72D8-4BBC-88A0-8B4D818F1C02}" srcOrd="8" destOrd="0" presId="urn:microsoft.com/office/officeart/2005/8/layout/list1"/>
    <dgm:cxn modelId="{710B60B6-32EB-43AA-9A6F-FCC16171CBDB}" type="presParOf" srcId="{A758B14D-72D8-4BBC-88A0-8B4D818F1C02}" destId="{D3A056F1-DF0D-4FD4-A830-F4A869D5A2D6}" srcOrd="0" destOrd="0" presId="urn:microsoft.com/office/officeart/2005/8/layout/list1"/>
    <dgm:cxn modelId="{59C1B656-38B9-45F7-8551-03AC521E6373}" type="presParOf" srcId="{A758B14D-72D8-4BBC-88A0-8B4D818F1C02}" destId="{FBE75936-C7DC-493A-85B8-33BE6E77E1C1}" srcOrd="1" destOrd="0" presId="urn:microsoft.com/office/officeart/2005/8/layout/list1"/>
    <dgm:cxn modelId="{7D82BE96-E822-4589-8CD6-D666EF6C13D9}" type="presParOf" srcId="{61270FCE-C2E7-4A32-A3B2-9EBC2B33318C}" destId="{491CF81A-293A-4ED4-BE37-9E77F6E05D96}" srcOrd="9" destOrd="0" presId="urn:microsoft.com/office/officeart/2005/8/layout/list1"/>
    <dgm:cxn modelId="{9E0EA903-07EB-4976-9193-ABDDFD769569}" type="presParOf" srcId="{61270FCE-C2E7-4A32-A3B2-9EBC2B33318C}" destId="{5D317EB3-B87D-494C-ACA1-B837D4B8DF8B}"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1AF6BD-EE18-42EF-90AC-5BC5762929F2}" type="doc">
      <dgm:prSet loTypeId="urn:microsoft.com/office/officeart/2005/8/layout/list1" loCatId="list" qsTypeId="urn:microsoft.com/office/officeart/2005/8/quickstyle/simple1#3" qsCatId="simple" csTypeId="urn:microsoft.com/office/officeart/2005/8/colors/accent1_2#3" csCatId="accent1" phldr="1"/>
      <dgm:spPr/>
      <dgm:t>
        <a:bodyPr/>
        <a:lstStyle/>
        <a:p>
          <a:endParaRPr lang="en-AU"/>
        </a:p>
      </dgm:t>
    </dgm:pt>
    <dgm:pt modelId="{1441BD33-5133-4BC7-97AA-C6301E69688F}">
      <dgm:prSet phldrT="[Text]"/>
      <dgm:spPr/>
      <dgm:t>
        <a:bodyPr/>
        <a:lstStyle/>
        <a:p>
          <a:r>
            <a:rPr lang="en-AU" dirty="0" smtClean="0"/>
            <a:t>Logical Modelling</a:t>
          </a:r>
          <a:endParaRPr lang="en-AU" dirty="0"/>
        </a:p>
      </dgm:t>
    </dgm:pt>
    <dgm:pt modelId="{03D2AF77-6F6D-4CB1-B3B9-FA8E95D48827}" type="parTrans" cxnId="{A7559853-2594-4929-AAD1-A2DB5A77A70C}">
      <dgm:prSet/>
      <dgm:spPr/>
      <dgm:t>
        <a:bodyPr/>
        <a:lstStyle/>
        <a:p>
          <a:endParaRPr lang="en-AU"/>
        </a:p>
      </dgm:t>
    </dgm:pt>
    <dgm:pt modelId="{414A9768-4EDD-4FD1-8C6F-EE8F4F925E5A}" type="sibTrans" cxnId="{A7559853-2594-4929-AAD1-A2DB5A77A70C}">
      <dgm:prSet/>
      <dgm:spPr/>
      <dgm:t>
        <a:bodyPr/>
        <a:lstStyle/>
        <a:p>
          <a:endParaRPr lang="en-AU"/>
        </a:p>
      </dgm:t>
    </dgm:pt>
    <dgm:pt modelId="{5CF71C50-13B7-45A8-BD74-3A5C7973D744}">
      <dgm:prSet phldrT="[Text]"/>
      <dgm:spPr/>
      <dgm:t>
        <a:bodyPr/>
        <a:lstStyle/>
        <a:p>
          <a:r>
            <a:rPr lang="en-AU" dirty="0" smtClean="0"/>
            <a:t>Logical to physical</a:t>
          </a:r>
          <a:endParaRPr lang="en-AU" dirty="0"/>
        </a:p>
      </dgm:t>
    </dgm:pt>
    <dgm:pt modelId="{53C29B52-028C-4268-A1D5-266BA366A853}" type="parTrans" cxnId="{77D53AA7-DA4C-47A7-9660-4E2651836EE4}">
      <dgm:prSet/>
      <dgm:spPr/>
      <dgm:t>
        <a:bodyPr/>
        <a:lstStyle/>
        <a:p>
          <a:endParaRPr lang="en-AU"/>
        </a:p>
      </dgm:t>
    </dgm:pt>
    <dgm:pt modelId="{4CBE4533-9E6F-4FC5-9DEA-764DE7B2B017}" type="sibTrans" cxnId="{77D53AA7-DA4C-47A7-9660-4E2651836EE4}">
      <dgm:prSet/>
      <dgm:spPr/>
      <dgm:t>
        <a:bodyPr/>
        <a:lstStyle/>
        <a:p>
          <a:endParaRPr lang="en-AU"/>
        </a:p>
      </dgm:t>
    </dgm:pt>
    <dgm:pt modelId="{0D526E25-7A3E-4A34-A702-032C80006932}">
      <dgm:prSet phldrT="[Text]"/>
      <dgm:spPr/>
      <dgm:t>
        <a:bodyPr/>
        <a:lstStyle/>
        <a:p>
          <a:r>
            <a:rPr lang="en-AU" dirty="0" smtClean="0"/>
            <a:t>Denormalization</a:t>
          </a:r>
          <a:endParaRPr lang="en-AU" dirty="0"/>
        </a:p>
      </dgm:t>
    </dgm:pt>
    <dgm:pt modelId="{132E7148-E421-41FB-9039-500774F5D167}" type="parTrans" cxnId="{300924F2-EFBB-4FF1-8333-C93BE9BDCEF8}">
      <dgm:prSet/>
      <dgm:spPr/>
      <dgm:t>
        <a:bodyPr/>
        <a:lstStyle/>
        <a:p>
          <a:endParaRPr lang="en-AU"/>
        </a:p>
      </dgm:t>
    </dgm:pt>
    <dgm:pt modelId="{8A741F00-3253-4707-AF01-5DD18B1476D9}" type="sibTrans" cxnId="{300924F2-EFBB-4FF1-8333-C93BE9BDCEF8}">
      <dgm:prSet/>
      <dgm:spPr/>
      <dgm:t>
        <a:bodyPr/>
        <a:lstStyle/>
        <a:p>
          <a:endParaRPr lang="en-AU"/>
        </a:p>
      </dgm:t>
    </dgm:pt>
    <dgm:pt modelId="{FAC351EC-AAA1-4012-91AF-82C847EF66AD}">
      <dgm:prSet phldrT="[Text]"/>
      <dgm:spPr/>
      <dgm:t>
        <a:bodyPr/>
        <a:lstStyle/>
        <a:p>
          <a:r>
            <a:rPr lang="en-AU" dirty="0" smtClean="0"/>
            <a:t>Normalize (enough but no further)</a:t>
          </a:r>
          <a:endParaRPr lang="en-AU" dirty="0"/>
        </a:p>
      </dgm:t>
    </dgm:pt>
    <dgm:pt modelId="{32B698D2-F385-4F0B-9EDE-B328E5D4C6AE}" type="parTrans" cxnId="{0E33840B-78BA-4174-AB68-4D76C98C447B}">
      <dgm:prSet/>
      <dgm:spPr/>
      <dgm:t>
        <a:bodyPr/>
        <a:lstStyle/>
        <a:p>
          <a:endParaRPr lang="en-AU"/>
        </a:p>
      </dgm:t>
    </dgm:pt>
    <dgm:pt modelId="{EAADD1B0-F4CB-4850-A77A-FA1E5D0FB164}" type="sibTrans" cxnId="{0E33840B-78BA-4174-AB68-4D76C98C447B}">
      <dgm:prSet/>
      <dgm:spPr/>
      <dgm:t>
        <a:bodyPr/>
        <a:lstStyle/>
        <a:p>
          <a:endParaRPr lang="en-AU"/>
        </a:p>
      </dgm:t>
    </dgm:pt>
    <dgm:pt modelId="{91C57D02-CCC9-4B7A-9A6D-2B5C06F91582}">
      <dgm:prSet phldrT="[Text]"/>
      <dgm:spPr/>
      <dgm:t>
        <a:bodyPr/>
        <a:lstStyle/>
        <a:p>
          <a:r>
            <a:rPr lang="en-AU" dirty="0" smtClean="0"/>
            <a:t>Data types</a:t>
          </a:r>
          <a:endParaRPr lang="en-AU" dirty="0"/>
        </a:p>
      </dgm:t>
    </dgm:pt>
    <dgm:pt modelId="{251B856C-5A31-43EA-BBA9-601F96513975}" type="parTrans" cxnId="{C2A07D6E-3FD7-4EED-8D31-365B46288F24}">
      <dgm:prSet/>
      <dgm:spPr/>
      <dgm:t>
        <a:bodyPr/>
        <a:lstStyle/>
        <a:p>
          <a:endParaRPr lang="en-AU"/>
        </a:p>
      </dgm:t>
    </dgm:pt>
    <dgm:pt modelId="{4BA9326F-D63B-433C-8409-1A4EBB2EF6C2}" type="sibTrans" cxnId="{C2A07D6E-3FD7-4EED-8D31-365B46288F24}">
      <dgm:prSet/>
      <dgm:spPr/>
      <dgm:t>
        <a:bodyPr/>
        <a:lstStyle/>
        <a:p>
          <a:endParaRPr lang="en-AU"/>
        </a:p>
      </dgm:t>
    </dgm:pt>
    <dgm:pt modelId="{5403A61A-B517-4F9B-B05B-3753731EF5AE}">
      <dgm:prSet phldrT="[Text]"/>
      <dgm:spPr/>
      <dgm:t>
        <a:bodyPr/>
        <a:lstStyle/>
        <a:p>
          <a:r>
            <a:rPr lang="en-AU" dirty="0" smtClean="0"/>
            <a:t>Artificial keys</a:t>
          </a:r>
          <a:endParaRPr lang="en-AU" dirty="0"/>
        </a:p>
      </dgm:t>
    </dgm:pt>
    <dgm:pt modelId="{DB431377-473D-422E-80FB-4858C9887950}" type="parTrans" cxnId="{C05C898D-324B-4146-A4D6-A351492938F8}">
      <dgm:prSet/>
      <dgm:spPr/>
      <dgm:t>
        <a:bodyPr/>
        <a:lstStyle/>
        <a:p>
          <a:endParaRPr lang="en-AU"/>
        </a:p>
      </dgm:t>
    </dgm:pt>
    <dgm:pt modelId="{55773752-D63C-4715-ABF1-9E5C036B48F5}" type="sibTrans" cxnId="{C05C898D-324B-4146-A4D6-A351492938F8}">
      <dgm:prSet/>
      <dgm:spPr/>
      <dgm:t>
        <a:bodyPr/>
        <a:lstStyle/>
        <a:p>
          <a:endParaRPr lang="en-AU"/>
        </a:p>
      </dgm:t>
    </dgm:pt>
    <dgm:pt modelId="{6BCF41FA-237E-4253-828F-4E6CFBD66382}">
      <dgm:prSet phldrT="[Text]"/>
      <dgm:spPr/>
      <dgm:t>
        <a:bodyPr/>
        <a:lstStyle/>
        <a:p>
          <a:endParaRPr lang="en-AU" dirty="0"/>
        </a:p>
      </dgm:t>
    </dgm:pt>
    <dgm:pt modelId="{E100AAAB-3C71-46A7-BF61-4B5D503140B0}" type="parTrans" cxnId="{97ABD865-F321-4DDC-8CAB-98A832C37B4C}">
      <dgm:prSet/>
      <dgm:spPr/>
      <dgm:t>
        <a:bodyPr/>
        <a:lstStyle/>
        <a:p>
          <a:endParaRPr lang="en-AU"/>
        </a:p>
      </dgm:t>
    </dgm:pt>
    <dgm:pt modelId="{D267BB09-DAFA-49C6-9BBE-690A31DAB1FB}" type="sibTrans" cxnId="{97ABD865-F321-4DDC-8CAB-98A832C37B4C}">
      <dgm:prSet/>
      <dgm:spPr/>
      <dgm:t>
        <a:bodyPr/>
        <a:lstStyle/>
        <a:p>
          <a:endParaRPr lang="en-AU"/>
        </a:p>
      </dgm:t>
    </dgm:pt>
    <dgm:pt modelId="{FA075AEC-EE7C-4929-9317-E68C1A61BF8F}">
      <dgm:prSet phldrT="[Text]"/>
      <dgm:spPr/>
      <dgm:t>
        <a:bodyPr/>
        <a:lstStyle/>
        <a:p>
          <a:r>
            <a:rPr lang="en-AU" dirty="0" smtClean="0"/>
            <a:t>Subtypes</a:t>
          </a:r>
          <a:endParaRPr lang="en-AU" dirty="0"/>
        </a:p>
      </dgm:t>
    </dgm:pt>
    <dgm:pt modelId="{423833B0-B9A2-4906-B233-2E40D0C55AD0}" type="parTrans" cxnId="{9D651654-3D8F-4B43-B4AF-D72003015837}">
      <dgm:prSet/>
      <dgm:spPr/>
      <dgm:t>
        <a:bodyPr/>
        <a:lstStyle/>
        <a:p>
          <a:endParaRPr lang="en-AU"/>
        </a:p>
      </dgm:t>
    </dgm:pt>
    <dgm:pt modelId="{096D2D05-6DB0-45ED-AF4C-FC003E3916AB}" type="sibTrans" cxnId="{9D651654-3D8F-4B43-B4AF-D72003015837}">
      <dgm:prSet/>
      <dgm:spPr/>
      <dgm:t>
        <a:bodyPr/>
        <a:lstStyle/>
        <a:p>
          <a:endParaRPr lang="en-AU"/>
        </a:p>
      </dgm:t>
    </dgm:pt>
    <dgm:pt modelId="{3D6D3D6B-2F33-49D3-A32A-0D4F85ED2B43}">
      <dgm:prSet phldrT="[Text]"/>
      <dgm:spPr/>
      <dgm:t>
        <a:bodyPr/>
        <a:lstStyle/>
        <a:p>
          <a:r>
            <a:rPr lang="en-AU" dirty="0" smtClean="0"/>
            <a:t>Table types (clustered, nested, heap)</a:t>
          </a:r>
          <a:endParaRPr lang="en-AU" dirty="0"/>
        </a:p>
      </dgm:t>
    </dgm:pt>
    <dgm:pt modelId="{0EE0CF1C-105F-44F7-A4A2-8B96A91148DE}" type="parTrans" cxnId="{FC2919B5-C6AD-4682-9F7E-EEA65769D642}">
      <dgm:prSet/>
      <dgm:spPr/>
      <dgm:t>
        <a:bodyPr/>
        <a:lstStyle/>
        <a:p>
          <a:endParaRPr lang="en-AU"/>
        </a:p>
      </dgm:t>
    </dgm:pt>
    <dgm:pt modelId="{F9EE6C8C-93EA-4CC5-9F99-4B28AA8E2AA1}" type="sibTrans" cxnId="{FC2919B5-C6AD-4682-9F7E-EEA65769D642}">
      <dgm:prSet/>
      <dgm:spPr/>
      <dgm:t>
        <a:bodyPr/>
        <a:lstStyle/>
        <a:p>
          <a:endParaRPr lang="en-AU"/>
        </a:p>
      </dgm:t>
    </dgm:pt>
    <dgm:pt modelId="{75BD8F5B-9288-4153-AE1E-6D359F7E2B37}">
      <dgm:prSet phldrT="[Text]"/>
      <dgm:spPr/>
      <dgm:t>
        <a:bodyPr/>
        <a:lstStyle/>
        <a:p>
          <a:r>
            <a:rPr lang="en-AU" dirty="0" smtClean="0"/>
            <a:t>Nulls</a:t>
          </a:r>
          <a:endParaRPr lang="en-AU" dirty="0"/>
        </a:p>
      </dgm:t>
    </dgm:pt>
    <dgm:pt modelId="{926286F0-D053-46A3-8C10-5793E6924686}" type="parTrans" cxnId="{5675B64A-40FF-4972-8907-B73EADB16736}">
      <dgm:prSet/>
      <dgm:spPr/>
      <dgm:t>
        <a:bodyPr/>
        <a:lstStyle/>
        <a:p>
          <a:endParaRPr lang="en-AU"/>
        </a:p>
      </dgm:t>
    </dgm:pt>
    <dgm:pt modelId="{46969FD3-DE92-474C-BFC8-B9E02C836874}" type="sibTrans" cxnId="{5675B64A-40FF-4972-8907-B73EADB16736}">
      <dgm:prSet/>
      <dgm:spPr/>
      <dgm:t>
        <a:bodyPr/>
        <a:lstStyle/>
        <a:p>
          <a:endParaRPr lang="en-AU"/>
        </a:p>
      </dgm:t>
    </dgm:pt>
    <dgm:pt modelId="{D5F554FC-9861-4267-A645-135248522792}">
      <dgm:prSet phldrT="[Text]"/>
      <dgm:spPr/>
      <dgm:t>
        <a:bodyPr/>
        <a:lstStyle/>
        <a:p>
          <a:r>
            <a:rPr lang="en-AU" dirty="0" smtClean="0"/>
            <a:t>Indexing and  physical storage</a:t>
          </a:r>
          <a:endParaRPr lang="en-AU" dirty="0"/>
        </a:p>
      </dgm:t>
    </dgm:pt>
    <dgm:pt modelId="{DAD67E53-D274-4E7B-A2E6-622C6DAE5765}" type="parTrans" cxnId="{0C0A9ECB-A960-469F-B078-55C9B267CF01}">
      <dgm:prSet/>
      <dgm:spPr/>
      <dgm:t>
        <a:bodyPr/>
        <a:lstStyle/>
        <a:p>
          <a:endParaRPr lang="en-AU"/>
        </a:p>
      </dgm:t>
    </dgm:pt>
    <dgm:pt modelId="{5703B035-FDF0-405D-92BE-E99BF72F5CEA}" type="sibTrans" cxnId="{0C0A9ECB-A960-469F-B078-55C9B267CF01}">
      <dgm:prSet/>
      <dgm:spPr/>
      <dgm:t>
        <a:bodyPr/>
        <a:lstStyle/>
        <a:p>
          <a:endParaRPr lang="en-AU"/>
        </a:p>
      </dgm:t>
    </dgm:pt>
    <dgm:pt modelId="{C6F904A5-C7E2-44BB-B772-EC2912A35B65}">
      <dgm:prSet phldrT="[Text]"/>
      <dgm:spPr/>
      <dgm:t>
        <a:bodyPr/>
        <a:lstStyle/>
        <a:p>
          <a:r>
            <a:rPr lang="en-AU" dirty="0" smtClean="0"/>
            <a:t>Index and clustering strategies</a:t>
          </a:r>
          <a:endParaRPr lang="en-AU" dirty="0"/>
        </a:p>
      </dgm:t>
    </dgm:pt>
    <dgm:pt modelId="{E7C6D98B-4843-4D2A-8E85-929E75E06FE7}" type="parTrans" cxnId="{864CC4BA-FDCD-4434-8625-1661FD37D807}">
      <dgm:prSet/>
      <dgm:spPr/>
      <dgm:t>
        <a:bodyPr/>
        <a:lstStyle/>
        <a:p>
          <a:endParaRPr lang="en-AU"/>
        </a:p>
      </dgm:t>
    </dgm:pt>
    <dgm:pt modelId="{0E3103F8-47D1-422C-AA7B-083D4DC77D31}" type="sibTrans" cxnId="{864CC4BA-FDCD-4434-8625-1661FD37D807}">
      <dgm:prSet/>
      <dgm:spPr/>
      <dgm:t>
        <a:bodyPr/>
        <a:lstStyle/>
        <a:p>
          <a:endParaRPr lang="en-AU"/>
        </a:p>
      </dgm:t>
    </dgm:pt>
    <dgm:pt modelId="{0620D4F4-7B6D-40CA-B792-2D96162F793B}">
      <dgm:prSet phldrT="[Text]"/>
      <dgm:spPr/>
      <dgm:t>
        <a:bodyPr/>
        <a:lstStyle/>
        <a:p>
          <a:r>
            <a:rPr lang="en-AU" dirty="0" smtClean="0"/>
            <a:t>Partitioning</a:t>
          </a:r>
          <a:endParaRPr lang="en-AU" dirty="0"/>
        </a:p>
      </dgm:t>
    </dgm:pt>
    <dgm:pt modelId="{38F6570A-2B0A-4FDF-88A1-ADB5A0A5A46D}" type="parTrans" cxnId="{BB2A5883-7658-443A-AF22-AC1AD51D8601}">
      <dgm:prSet/>
      <dgm:spPr/>
      <dgm:t>
        <a:bodyPr/>
        <a:lstStyle/>
        <a:p>
          <a:endParaRPr lang="en-AU"/>
        </a:p>
      </dgm:t>
    </dgm:pt>
    <dgm:pt modelId="{78519FD6-A7EF-42CE-8F9D-2B29388568CF}" type="sibTrans" cxnId="{BB2A5883-7658-443A-AF22-AC1AD51D8601}">
      <dgm:prSet/>
      <dgm:spPr/>
      <dgm:t>
        <a:bodyPr/>
        <a:lstStyle/>
        <a:p>
          <a:endParaRPr lang="en-AU"/>
        </a:p>
      </dgm:t>
    </dgm:pt>
    <dgm:pt modelId="{61270FCE-C2E7-4A32-A3B2-9EBC2B33318C}" type="pres">
      <dgm:prSet presAssocID="{431AF6BD-EE18-42EF-90AC-5BC5762929F2}" presName="linear" presStyleCnt="0">
        <dgm:presLayoutVars>
          <dgm:dir/>
          <dgm:animLvl val="lvl"/>
          <dgm:resizeHandles val="exact"/>
        </dgm:presLayoutVars>
      </dgm:prSet>
      <dgm:spPr/>
      <dgm:t>
        <a:bodyPr/>
        <a:lstStyle/>
        <a:p>
          <a:endParaRPr lang="en-AU"/>
        </a:p>
      </dgm:t>
    </dgm:pt>
    <dgm:pt modelId="{BB6A33F6-A155-46FC-92EB-23C79D76396E}" type="pres">
      <dgm:prSet presAssocID="{1441BD33-5133-4BC7-97AA-C6301E69688F}" presName="parentLin" presStyleCnt="0"/>
      <dgm:spPr/>
    </dgm:pt>
    <dgm:pt modelId="{EE613007-8370-40FA-A4A5-1ED84D2199A3}" type="pres">
      <dgm:prSet presAssocID="{1441BD33-5133-4BC7-97AA-C6301E69688F}" presName="parentLeftMargin" presStyleLbl="node1" presStyleIdx="0" presStyleCnt="3"/>
      <dgm:spPr/>
      <dgm:t>
        <a:bodyPr/>
        <a:lstStyle/>
        <a:p>
          <a:endParaRPr lang="en-AU"/>
        </a:p>
      </dgm:t>
    </dgm:pt>
    <dgm:pt modelId="{1CB0E586-06B1-4450-93AD-E19EBCB9FB3D}" type="pres">
      <dgm:prSet presAssocID="{1441BD33-5133-4BC7-97AA-C6301E69688F}" presName="parentText" presStyleLbl="node1" presStyleIdx="0" presStyleCnt="3">
        <dgm:presLayoutVars>
          <dgm:chMax val="0"/>
          <dgm:bulletEnabled val="1"/>
        </dgm:presLayoutVars>
      </dgm:prSet>
      <dgm:spPr/>
      <dgm:t>
        <a:bodyPr/>
        <a:lstStyle/>
        <a:p>
          <a:endParaRPr lang="en-AU"/>
        </a:p>
      </dgm:t>
    </dgm:pt>
    <dgm:pt modelId="{84087654-784C-4A58-A411-AF643534F7BC}" type="pres">
      <dgm:prSet presAssocID="{1441BD33-5133-4BC7-97AA-C6301E69688F}" presName="negativeSpace" presStyleCnt="0"/>
      <dgm:spPr/>
    </dgm:pt>
    <dgm:pt modelId="{59ACE431-188E-4249-91DD-367225DE5355}" type="pres">
      <dgm:prSet presAssocID="{1441BD33-5133-4BC7-97AA-C6301E69688F}" presName="childText" presStyleLbl="conFgAcc1" presStyleIdx="0" presStyleCnt="3">
        <dgm:presLayoutVars>
          <dgm:bulletEnabled val="1"/>
        </dgm:presLayoutVars>
      </dgm:prSet>
      <dgm:spPr/>
      <dgm:t>
        <a:bodyPr/>
        <a:lstStyle/>
        <a:p>
          <a:endParaRPr lang="en-AU"/>
        </a:p>
      </dgm:t>
    </dgm:pt>
    <dgm:pt modelId="{DE13BFA9-FD3B-4952-ABEA-03BC0200419C}" type="pres">
      <dgm:prSet presAssocID="{414A9768-4EDD-4FD1-8C6F-EE8F4F925E5A}" presName="spaceBetweenRectangles" presStyleCnt="0"/>
      <dgm:spPr/>
    </dgm:pt>
    <dgm:pt modelId="{64ABBB9C-2ED1-46F1-958A-7B3C32F23B8D}" type="pres">
      <dgm:prSet presAssocID="{5CF71C50-13B7-45A8-BD74-3A5C7973D744}" presName="parentLin" presStyleCnt="0"/>
      <dgm:spPr/>
    </dgm:pt>
    <dgm:pt modelId="{57508002-B449-40B2-8367-A830807331E0}" type="pres">
      <dgm:prSet presAssocID="{5CF71C50-13B7-45A8-BD74-3A5C7973D744}" presName="parentLeftMargin" presStyleLbl="node1" presStyleIdx="0" presStyleCnt="3"/>
      <dgm:spPr/>
      <dgm:t>
        <a:bodyPr/>
        <a:lstStyle/>
        <a:p>
          <a:endParaRPr lang="en-AU"/>
        </a:p>
      </dgm:t>
    </dgm:pt>
    <dgm:pt modelId="{6741BF33-AC8C-41EE-9239-A76D9E7A8862}" type="pres">
      <dgm:prSet presAssocID="{5CF71C50-13B7-45A8-BD74-3A5C7973D744}" presName="parentText" presStyleLbl="node1" presStyleIdx="1" presStyleCnt="3">
        <dgm:presLayoutVars>
          <dgm:chMax val="0"/>
          <dgm:bulletEnabled val="1"/>
        </dgm:presLayoutVars>
      </dgm:prSet>
      <dgm:spPr/>
      <dgm:t>
        <a:bodyPr/>
        <a:lstStyle/>
        <a:p>
          <a:endParaRPr lang="en-AU"/>
        </a:p>
      </dgm:t>
    </dgm:pt>
    <dgm:pt modelId="{1384F66E-0943-46B0-B8AC-046D514ECC19}" type="pres">
      <dgm:prSet presAssocID="{5CF71C50-13B7-45A8-BD74-3A5C7973D744}" presName="negativeSpace" presStyleCnt="0"/>
      <dgm:spPr/>
    </dgm:pt>
    <dgm:pt modelId="{BF71D3E7-9733-4877-AF6B-6AED7DC577DA}" type="pres">
      <dgm:prSet presAssocID="{5CF71C50-13B7-45A8-BD74-3A5C7973D744}" presName="childText" presStyleLbl="conFgAcc1" presStyleIdx="1" presStyleCnt="3">
        <dgm:presLayoutVars>
          <dgm:bulletEnabled val="1"/>
        </dgm:presLayoutVars>
      </dgm:prSet>
      <dgm:spPr/>
      <dgm:t>
        <a:bodyPr/>
        <a:lstStyle/>
        <a:p>
          <a:endParaRPr lang="en-AU"/>
        </a:p>
      </dgm:t>
    </dgm:pt>
    <dgm:pt modelId="{3CD47759-6451-48B2-B3A4-5E1DA0309E6F}" type="pres">
      <dgm:prSet presAssocID="{4CBE4533-9E6F-4FC5-9DEA-764DE7B2B017}" presName="spaceBetweenRectangles" presStyleCnt="0"/>
      <dgm:spPr/>
    </dgm:pt>
    <dgm:pt modelId="{47347A43-7148-4457-893E-754D26DC39D3}" type="pres">
      <dgm:prSet presAssocID="{D5F554FC-9861-4267-A645-135248522792}" presName="parentLin" presStyleCnt="0"/>
      <dgm:spPr/>
    </dgm:pt>
    <dgm:pt modelId="{BAE20CCB-73AC-4678-9A7D-4D35CD2F7341}" type="pres">
      <dgm:prSet presAssocID="{D5F554FC-9861-4267-A645-135248522792}" presName="parentLeftMargin" presStyleLbl="node1" presStyleIdx="1" presStyleCnt="3"/>
      <dgm:spPr/>
      <dgm:t>
        <a:bodyPr/>
        <a:lstStyle/>
        <a:p>
          <a:endParaRPr lang="en-AU"/>
        </a:p>
      </dgm:t>
    </dgm:pt>
    <dgm:pt modelId="{451AD06B-1E55-4AA9-9F74-8F529A4349B1}" type="pres">
      <dgm:prSet presAssocID="{D5F554FC-9861-4267-A645-135248522792}" presName="parentText" presStyleLbl="node1" presStyleIdx="2" presStyleCnt="3">
        <dgm:presLayoutVars>
          <dgm:chMax val="0"/>
          <dgm:bulletEnabled val="1"/>
        </dgm:presLayoutVars>
      </dgm:prSet>
      <dgm:spPr/>
      <dgm:t>
        <a:bodyPr/>
        <a:lstStyle/>
        <a:p>
          <a:endParaRPr lang="en-AU"/>
        </a:p>
      </dgm:t>
    </dgm:pt>
    <dgm:pt modelId="{8849F106-4751-426C-8C14-4506A1E22287}" type="pres">
      <dgm:prSet presAssocID="{D5F554FC-9861-4267-A645-135248522792}" presName="negativeSpace" presStyleCnt="0"/>
      <dgm:spPr/>
    </dgm:pt>
    <dgm:pt modelId="{66F2AE42-3296-4EC3-9345-362B6B481DE5}" type="pres">
      <dgm:prSet presAssocID="{D5F554FC-9861-4267-A645-135248522792}" presName="childText" presStyleLbl="conFgAcc1" presStyleIdx="2" presStyleCnt="3">
        <dgm:presLayoutVars>
          <dgm:bulletEnabled val="1"/>
        </dgm:presLayoutVars>
      </dgm:prSet>
      <dgm:spPr/>
      <dgm:t>
        <a:bodyPr/>
        <a:lstStyle/>
        <a:p>
          <a:endParaRPr lang="en-AU"/>
        </a:p>
      </dgm:t>
    </dgm:pt>
  </dgm:ptLst>
  <dgm:cxnLst>
    <dgm:cxn modelId="{864CC4BA-FDCD-4434-8625-1661FD37D807}" srcId="{D5F554FC-9861-4267-A645-135248522792}" destId="{C6F904A5-C7E2-44BB-B772-EC2912A35B65}" srcOrd="0" destOrd="0" parTransId="{E7C6D98B-4843-4D2A-8E85-929E75E06FE7}" sibTransId="{0E3103F8-47D1-422C-AA7B-083D4DC77D31}"/>
    <dgm:cxn modelId="{9D651654-3D8F-4B43-B4AF-D72003015837}" srcId="{5CF71C50-13B7-45A8-BD74-3A5C7973D744}" destId="{FA075AEC-EE7C-4929-9317-E68C1A61BF8F}" srcOrd="0" destOrd="0" parTransId="{423833B0-B9A2-4906-B233-2E40D0C55AD0}" sibTransId="{096D2D05-6DB0-45ED-AF4C-FC003E3916AB}"/>
    <dgm:cxn modelId="{BB2A5883-7658-443A-AF22-AC1AD51D8601}" srcId="{D5F554FC-9861-4267-A645-135248522792}" destId="{0620D4F4-7B6D-40CA-B792-2D96162F793B}" srcOrd="1" destOrd="0" parTransId="{38F6570A-2B0A-4FDF-88A1-ADB5A0A5A46D}" sibTransId="{78519FD6-A7EF-42CE-8F9D-2B29388568CF}"/>
    <dgm:cxn modelId="{FA7A9542-FD9A-40C7-B84E-ED3A0353A5DF}" type="presOf" srcId="{0620D4F4-7B6D-40CA-B792-2D96162F793B}" destId="{66F2AE42-3296-4EC3-9345-362B6B481DE5}" srcOrd="0" destOrd="1" presId="urn:microsoft.com/office/officeart/2005/8/layout/list1"/>
    <dgm:cxn modelId="{907CCAAC-1099-426D-B25E-47D977211851}" type="presOf" srcId="{431AF6BD-EE18-42EF-90AC-5BC5762929F2}" destId="{61270FCE-C2E7-4A32-A3B2-9EBC2B33318C}" srcOrd="0" destOrd="0" presId="urn:microsoft.com/office/officeart/2005/8/layout/list1"/>
    <dgm:cxn modelId="{C2A07D6E-3FD7-4EED-8D31-365B46288F24}" srcId="{1441BD33-5133-4BC7-97AA-C6301E69688F}" destId="{91C57D02-CCC9-4B7A-9A6D-2B5C06F91582}" srcOrd="1" destOrd="0" parTransId="{251B856C-5A31-43EA-BBA9-601F96513975}" sibTransId="{4BA9326F-D63B-433C-8409-1A4EBB2EF6C2}"/>
    <dgm:cxn modelId="{5675B64A-40FF-4972-8907-B73EADB16736}" srcId="{5CF71C50-13B7-45A8-BD74-3A5C7973D744}" destId="{75BD8F5B-9288-4153-AE1E-6D359F7E2B37}" srcOrd="2" destOrd="0" parTransId="{926286F0-D053-46A3-8C10-5793E6924686}" sibTransId="{46969FD3-DE92-474C-BFC8-B9E02C836874}"/>
    <dgm:cxn modelId="{97ABD865-F321-4DDC-8CAB-98A832C37B4C}" srcId="{1441BD33-5133-4BC7-97AA-C6301E69688F}" destId="{6BCF41FA-237E-4253-828F-4E6CFBD66382}" srcOrd="3" destOrd="0" parTransId="{E100AAAB-3C71-46A7-BF61-4B5D503140B0}" sibTransId="{D267BB09-DAFA-49C6-9BBE-690A31DAB1FB}"/>
    <dgm:cxn modelId="{C05C898D-324B-4146-A4D6-A351492938F8}" srcId="{1441BD33-5133-4BC7-97AA-C6301E69688F}" destId="{5403A61A-B517-4F9B-B05B-3753731EF5AE}" srcOrd="2" destOrd="0" parTransId="{DB431377-473D-422E-80FB-4858C9887950}" sibTransId="{55773752-D63C-4715-ABF1-9E5C036B48F5}"/>
    <dgm:cxn modelId="{77D53AA7-DA4C-47A7-9660-4E2651836EE4}" srcId="{431AF6BD-EE18-42EF-90AC-5BC5762929F2}" destId="{5CF71C50-13B7-45A8-BD74-3A5C7973D744}" srcOrd="1" destOrd="0" parTransId="{53C29B52-028C-4268-A1D5-266BA366A853}" sibTransId="{4CBE4533-9E6F-4FC5-9DEA-764DE7B2B017}"/>
    <dgm:cxn modelId="{0E33840B-78BA-4174-AB68-4D76C98C447B}" srcId="{1441BD33-5133-4BC7-97AA-C6301E69688F}" destId="{FAC351EC-AAA1-4012-91AF-82C847EF66AD}" srcOrd="0" destOrd="0" parTransId="{32B698D2-F385-4F0B-9EDE-B328E5D4C6AE}" sibTransId="{EAADD1B0-F4CB-4850-A77A-FA1E5D0FB164}"/>
    <dgm:cxn modelId="{E69BFA92-8063-4A91-B642-E5C92C5E558B}" type="presOf" srcId="{75BD8F5B-9288-4153-AE1E-6D359F7E2B37}" destId="{BF71D3E7-9733-4877-AF6B-6AED7DC577DA}" srcOrd="0" destOrd="2" presId="urn:microsoft.com/office/officeart/2005/8/layout/list1"/>
    <dgm:cxn modelId="{300924F2-EFBB-4FF1-8333-C93BE9BDCEF8}" srcId="{5CF71C50-13B7-45A8-BD74-3A5C7973D744}" destId="{0D526E25-7A3E-4A34-A702-032C80006932}" srcOrd="3" destOrd="0" parTransId="{132E7148-E421-41FB-9039-500774F5D167}" sibTransId="{8A741F00-3253-4707-AF01-5DD18B1476D9}"/>
    <dgm:cxn modelId="{00738C1F-0C90-46EA-BDA7-10840BC036E2}" type="presOf" srcId="{C6F904A5-C7E2-44BB-B772-EC2912A35B65}" destId="{66F2AE42-3296-4EC3-9345-362B6B481DE5}" srcOrd="0" destOrd="0" presId="urn:microsoft.com/office/officeart/2005/8/layout/list1"/>
    <dgm:cxn modelId="{5C704BA6-2EAF-4DA0-AA5F-DF5D047A7CBB}" type="presOf" srcId="{91C57D02-CCC9-4B7A-9A6D-2B5C06F91582}" destId="{59ACE431-188E-4249-91DD-367225DE5355}" srcOrd="0" destOrd="1" presId="urn:microsoft.com/office/officeart/2005/8/layout/list1"/>
    <dgm:cxn modelId="{A81E5485-8490-4A5D-BB92-DA1293BE7862}" type="presOf" srcId="{FAC351EC-AAA1-4012-91AF-82C847EF66AD}" destId="{59ACE431-188E-4249-91DD-367225DE5355}" srcOrd="0" destOrd="0" presId="urn:microsoft.com/office/officeart/2005/8/layout/list1"/>
    <dgm:cxn modelId="{680A2E5F-7A36-4480-9FC5-7B00682CD1D4}" type="presOf" srcId="{5CF71C50-13B7-45A8-BD74-3A5C7973D744}" destId="{57508002-B449-40B2-8367-A830807331E0}" srcOrd="0" destOrd="0" presId="urn:microsoft.com/office/officeart/2005/8/layout/list1"/>
    <dgm:cxn modelId="{F154ADB6-253A-4A15-83AA-511C92A66AAD}" type="presOf" srcId="{1441BD33-5133-4BC7-97AA-C6301E69688F}" destId="{EE613007-8370-40FA-A4A5-1ED84D2199A3}" srcOrd="0" destOrd="0" presId="urn:microsoft.com/office/officeart/2005/8/layout/list1"/>
    <dgm:cxn modelId="{0C0A9ECB-A960-469F-B078-55C9B267CF01}" srcId="{431AF6BD-EE18-42EF-90AC-5BC5762929F2}" destId="{D5F554FC-9861-4267-A645-135248522792}" srcOrd="2" destOrd="0" parTransId="{DAD67E53-D274-4E7B-A2E6-622C6DAE5765}" sibTransId="{5703B035-FDF0-405D-92BE-E99BF72F5CEA}"/>
    <dgm:cxn modelId="{A7559853-2594-4929-AAD1-A2DB5A77A70C}" srcId="{431AF6BD-EE18-42EF-90AC-5BC5762929F2}" destId="{1441BD33-5133-4BC7-97AA-C6301E69688F}" srcOrd="0" destOrd="0" parTransId="{03D2AF77-6F6D-4CB1-B3B9-FA8E95D48827}" sibTransId="{414A9768-4EDD-4FD1-8C6F-EE8F4F925E5A}"/>
    <dgm:cxn modelId="{2AA6AA4D-8D1D-4D7E-A58F-6D8E35C5CD40}" type="presOf" srcId="{6BCF41FA-237E-4253-828F-4E6CFBD66382}" destId="{59ACE431-188E-4249-91DD-367225DE5355}" srcOrd="0" destOrd="3" presId="urn:microsoft.com/office/officeart/2005/8/layout/list1"/>
    <dgm:cxn modelId="{41B6EB02-0DF5-494E-83D5-FB6671D0CABF}" type="presOf" srcId="{D5F554FC-9861-4267-A645-135248522792}" destId="{BAE20CCB-73AC-4678-9A7D-4D35CD2F7341}" srcOrd="0" destOrd="0" presId="urn:microsoft.com/office/officeart/2005/8/layout/list1"/>
    <dgm:cxn modelId="{FEB8A41E-DA9D-445B-A9AF-F21AB1D751D1}" type="presOf" srcId="{3D6D3D6B-2F33-49D3-A32A-0D4F85ED2B43}" destId="{BF71D3E7-9733-4877-AF6B-6AED7DC577DA}" srcOrd="0" destOrd="1" presId="urn:microsoft.com/office/officeart/2005/8/layout/list1"/>
    <dgm:cxn modelId="{C7FB5EF2-44D9-4CF9-9CEB-3635BAF2726C}" type="presOf" srcId="{D5F554FC-9861-4267-A645-135248522792}" destId="{451AD06B-1E55-4AA9-9F74-8F529A4349B1}" srcOrd="1" destOrd="0" presId="urn:microsoft.com/office/officeart/2005/8/layout/list1"/>
    <dgm:cxn modelId="{69E8F411-55DD-491D-A560-4943D1678878}" type="presOf" srcId="{5403A61A-B517-4F9B-B05B-3753731EF5AE}" destId="{59ACE431-188E-4249-91DD-367225DE5355}" srcOrd="0" destOrd="2" presId="urn:microsoft.com/office/officeart/2005/8/layout/list1"/>
    <dgm:cxn modelId="{D79CAC8C-1A41-4D6F-A521-95790C156A9F}" type="presOf" srcId="{FA075AEC-EE7C-4929-9317-E68C1A61BF8F}" destId="{BF71D3E7-9733-4877-AF6B-6AED7DC577DA}" srcOrd="0" destOrd="0" presId="urn:microsoft.com/office/officeart/2005/8/layout/list1"/>
    <dgm:cxn modelId="{41663708-3BFA-4CAF-9DED-F4DACB716827}" type="presOf" srcId="{0D526E25-7A3E-4A34-A702-032C80006932}" destId="{BF71D3E7-9733-4877-AF6B-6AED7DC577DA}" srcOrd="0" destOrd="3" presId="urn:microsoft.com/office/officeart/2005/8/layout/list1"/>
    <dgm:cxn modelId="{FC2919B5-C6AD-4682-9F7E-EEA65769D642}" srcId="{5CF71C50-13B7-45A8-BD74-3A5C7973D744}" destId="{3D6D3D6B-2F33-49D3-A32A-0D4F85ED2B43}" srcOrd="1" destOrd="0" parTransId="{0EE0CF1C-105F-44F7-A4A2-8B96A91148DE}" sibTransId="{F9EE6C8C-93EA-4CC5-9F99-4B28AA8E2AA1}"/>
    <dgm:cxn modelId="{5CED8BA5-FA0E-4AB3-BCB0-45AE09D4640F}" type="presOf" srcId="{1441BD33-5133-4BC7-97AA-C6301E69688F}" destId="{1CB0E586-06B1-4450-93AD-E19EBCB9FB3D}" srcOrd="1" destOrd="0" presId="urn:microsoft.com/office/officeart/2005/8/layout/list1"/>
    <dgm:cxn modelId="{01E6AF25-E54B-41B1-8D2C-08CD71574FE2}" type="presOf" srcId="{5CF71C50-13B7-45A8-BD74-3A5C7973D744}" destId="{6741BF33-AC8C-41EE-9239-A76D9E7A8862}" srcOrd="1" destOrd="0" presId="urn:microsoft.com/office/officeart/2005/8/layout/list1"/>
    <dgm:cxn modelId="{11E14574-0569-4A5C-BBDD-8C9875BD4606}" type="presParOf" srcId="{61270FCE-C2E7-4A32-A3B2-9EBC2B33318C}" destId="{BB6A33F6-A155-46FC-92EB-23C79D76396E}" srcOrd="0" destOrd="0" presId="urn:microsoft.com/office/officeart/2005/8/layout/list1"/>
    <dgm:cxn modelId="{ECF29940-FC74-445C-A579-E2E7314FDD60}" type="presParOf" srcId="{BB6A33F6-A155-46FC-92EB-23C79D76396E}" destId="{EE613007-8370-40FA-A4A5-1ED84D2199A3}" srcOrd="0" destOrd="0" presId="urn:microsoft.com/office/officeart/2005/8/layout/list1"/>
    <dgm:cxn modelId="{FA3CF6DB-0D52-413D-AF2B-CB5B3216B817}" type="presParOf" srcId="{BB6A33F6-A155-46FC-92EB-23C79D76396E}" destId="{1CB0E586-06B1-4450-93AD-E19EBCB9FB3D}" srcOrd="1" destOrd="0" presId="urn:microsoft.com/office/officeart/2005/8/layout/list1"/>
    <dgm:cxn modelId="{8C629AB2-1D46-4C6D-969F-482F42F586BF}" type="presParOf" srcId="{61270FCE-C2E7-4A32-A3B2-9EBC2B33318C}" destId="{84087654-784C-4A58-A411-AF643534F7BC}" srcOrd="1" destOrd="0" presId="urn:microsoft.com/office/officeart/2005/8/layout/list1"/>
    <dgm:cxn modelId="{8C711C7A-9A29-4686-83BE-AB47D1C86F98}" type="presParOf" srcId="{61270FCE-C2E7-4A32-A3B2-9EBC2B33318C}" destId="{59ACE431-188E-4249-91DD-367225DE5355}" srcOrd="2" destOrd="0" presId="urn:microsoft.com/office/officeart/2005/8/layout/list1"/>
    <dgm:cxn modelId="{DD491853-88F7-4FD9-9868-68F870BB83C0}" type="presParOf" srcId="{61270FCE-C2E7-4A32-A3B2-9EBC2B33318C}" destId="{DE13BFA9-FD3B-4952-ABEA-03BC0200419C}" srcOrd="3" destOrd="0" presId="urn:microsoft.com/office/officeart/2005/8/layout/list1"/>
    <dgm:cxn modelId="{B618DF6D-0AF1-4153-90F2-7F2901DF8866}" type="presParOf" srcId="{61270FCE-C2E7-4A32-A3B2-9EBC2B33318C}" destId="{64ABBB9C-2ED1-46F1-958A-7B3C32F23B8D}" srcOrd="4" destOrd="0" presId="urn:microsoft.com/office/officeart/2005/8/layout/list1"/>
    <dgm:cxn modelId="{9680B456-15F0-407A-95E5-765465C46660}" type="presParOf" srcId="{64ABBB9C-2ED1-46F1-958A-7B3C32F23B8D}" destId="{57508002-B449-40B2-8367-A830807331E0}" srcOrd="0" destOrd="0" presId="urn:microsoft.com/office/officeart/2005/8/layout/list1"/>
    <dgm:cxn modelId="{B704DDB3-86E4-44E9-81C8-2F7D0D8350CC}" type="presParOf" srcId="{64ABBB9C-2ED1-46F1-958A-7B3C32F23B8D}" destId="{6741BF33-AC8C-41EE-9239-A76D9E7A8862}" srcOrd="1" destOrd="0" presId="urn:microsoft.com/office/officeart/2005/8/layout/list1"/>
    <dgm:cxn modelId="{C9BD4A2E-E790-41A8-9CF4-D73101AA95CF}" type="presParOf" srcId="{61270FCE-C2E7-4A32-A3B2-9EBC2B33318C}" destId="{1384F66E-0943-46B0-B8AC-046D514ECC19}" srcOrd="5" destOrd="0" presId="urn:microsoft.com/office/officeart/2005/8/layout/list1"/>
    <dgm:cxn modelId="{19342946-84F6-4671-A5CA-6F3959DC22EC}" type="presParOf" srcId="{61270FCE-C2E7-4A32-A3B2-9EBC2B33318C}" destId="{BF71D3E7-9733-4877-AF6B-6AED7DC577DA}" srcOrd="6" destOrd="0" presId="urn:microsoft.com/office/officeart/2005/8/layout/list1"/>
    <dgm:cxn modelId="{A44B41B9-8B22-4DE4-B929-E53251E9D09A}" type="presParOf" srcId="{61270FCE-C2E7-4A32-A3B2-9EBC2B33318C}" destId="{3CD47759-6451-48B2-B3A4-5E1DA0309E6F}" srcOrd="7" destOrd="0" presId="urn:microsoft.com/office/officeart/2005/8/layout/list1"/>
    <dgm:cxn modelId="{4EBE9C7F-AD74-4D0B-BA73-F0755C73F938}" type="presParOf" srcId="{61270FCE-C2E7-4A32-A3B2-9EBC2B33318C}" destId="{47347A43-7148-4457-893E-754D26DC39D3}" srcOrd="8" destOrd="0" presId="urn:microsoft.com/office/officeart/2005/8/layout/list1"/>
    <dgm:cxn modelId="{C5A01C4B-59BA-468D-8074-EBE7F07E80E6}" type="presParOf" srcId="{47347A43-7148-4457-893E-754D26DC39D3}" destId="{BAE20CCB-73AC-4678-9A7D-4D35CD2F7341}" srcOrd="0" destOrd="0" presId="urn:microsoft.com/office/officeart/2005/8/layout/list1"/>
    <dgm:cxn modelId="{60DC4D35-1FDF-4F23-99B3-1A5B666D1D97}" type="presParOf" srcId="{47347A43-7148-4457-893E-754D26DC39D3}" destId="{451AD06B-1E55-4AA9-9F74-8F529A4349B1}" srcOrd="1" destOrd="0" presId="urn:microsoft.com/office/officeart/2005/8/layout/list1"/>
    <dgm:cxn modelId="{29FD48A7-0EA8-4CF9-A56A-8F2D48EB9CC0}" type="presParOf" srcId="{61270FCE-C2E7-4A32-A3B2-9EBC2B33318C}" destId="{8849F106-4751-426C-8C14-4506A1E22287}" srcOrd="9" destOrd="0" presId="urn:microsoft.com/office/officeart/2005/8/layout/list1"/>
    <dgm:cxn modelId="{A7BAF011-B674-4F93-8F41-DA52EAE37A7B}" type="presParOf" srcId="{61270FCE-C2E7-4A32-A3B2-9EBC2B33318C}" destId="{66F2AE42-3296-4EC3-9345-362B6B481DE5}"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3F7615-6955-4E52-97AE-A1A9992D3B82}" type="doc">
      <dgm:prSet loTypeId="urn:microsoft.com/office/officeart/2005/8/layout/vList4" loCatId="list" qsTypeId="urn:microsoft.com/office/officeart/2005/8/quickstyle/simple1#4" qsCatId="simple" csTypeId="urn:microsoft.com/office/officeart/2005/8/colors/accent1_2#4" csCatId="accent1" phldr="1"/>
      <dgm:spPr/>
      <dgm:t>
        <a:bodyPr/>
        <a:lstStyle/>
        <a:p>
          <a:endParaRPr lang="en-AU"/>
        </a:p>
      </dgm:t>
    </dgm:pt>
    <dgm:pt modelId="{D109AC34-D6E0-48AE-9BFA-B2C034E00DC2}">
      <dgm:prSet phldrT="[Text]"/>
      <dgm:spPr/>
      <dgm:t>
        <a:bodyPr/>
        <a:lstStyle/>
        <a:p>
          <a:r>
            <a:rPr lang="en-AU" dirty="0" smtClean="0"/>
            <a:t>"Make everything as simple as possible, but not simpler."</a:t>
          </a:r>
          <a:endParaRPr lang="en-AU" dirty="0"/>
        </a:p>
      </dgm:t>
    </dgm:pt>
    <dgm:pt modelId="{1E0C97FD-C7BF-47D2-B210-945C371D18C2}" type="parTrans" cxnId="{2FF6591A-2200-424B-BC86-7882948465FC}">
      <dgm:prSet/>
      <dgm:spPr/>
      <dgm:t>
        <a:bodyPr/>
        <a:lstStyle/>
        <a:p>
          <a:endParaRPr lang="en-AU"/>
        </a:p>
      </dgm:t>
    </dgm:pt>
    <dgm:pt modelId="{2DE2469A-FC55-4A46-A71F-E3C5712308EC}" type="sibTrans" cxnId="{2FF6591A-2200-424B-BC86-7882948465FC}">
      <dgm:prSet/>
      <dgm:spPr/>
      <dgm:t>
        <a:bodyPr/>
        <a:lstStyle/>
        <a:p>
          <a:endParaRPr lang="en-AU"/>
        </a:p>
      </dgm:t>
    </dgm:pt>
    <dgm:pt modelId="{E2524164-163D-40B1-87E8-1D7F8322B3A9}" type="pres">
      <dgm:prSet presAssocID="{4F3F7615-6955-4E52-97AE-A1A9992D3B82}" presName="linear" presStyleCnt="0">
        <dgm:presLayoutVars>
          <dgm:dir/>
          <dgm:resizeHandles val="exact"/>
        </dgm:presLayoutVars>
      </dgm:prSet>
      <dgm:spPr/>
      <dgm:t>
        <a:bodyPr/>
        <a:lstStyle/>
        <a:p>
          <a:endParaRPr lang="en-AU"/>
        </a:p>
      </dgm:t>
    </dgm:pt>
    <dgm:pt modelId="{8921ADAB-C7B3-4E84-BF38-AD2F43F06490}" type="pres">
      <dgm:prSet presAssocID="{D109AC34-D6E0-48AE-9BFA-B2C034E00DC2}" presName="comp" presStyleCnt="0"/>
      <dgm:spPr/>
    </dgm:pt>
    <dgm:pt modelId="{EAD0D141-C812-4A39-A1D0-F09F0321B68C}" type="pres">
      <dgm:prSet presAssocID="{D109AC34-D6E0-48AE-9BFA-B2C034E00DC2}" presName="box" presStyleLbl="node1" presStyleIdx="0" presStyleCnt="1"/>
      <dgm:spPr/>
      <dgm:t>
        <a:bodyPr/>
        <a:lstStyle/>
        <a:p>
          <a:endParaRPr lang="en-AU"/>
        </a:p>
      </dgm:t>
    </dgm:pt>
    <dgm:pt modelId="{7EEDD69E-0E85-4F03-8189-A9F5157A8897}" type="pres">
      <dgm:prSet presAssocID="{D109AC34-D6E0-48AE-9BFA-B2C034E00DC2}" presName="img" presStyleLbl="fgImgPlace1" presStyleIdx="0" presStyleCnt="1" custScaleX="48809" custScaleY="84510"/>
      <dgm:spPr>
        <a:blipFill rotWithShape="0">
          <a:blip xmlns:r="http://schemas.openxmlformats.org/officeDocument/2006/relationships" r:embed="rId1"/>
          <a:stretch>
            <a:fillRect/>
          </a:stretch>
        </a:blipFill>
      </dgm:spPr>
    </dgm:pt>
    <dgm:pt modelId="{8456BBDC-B420-45A7-B6EF-C8C5DB347355}" type="pres">
      <dgm:prSet presAssocID="{D109AC34-D6E0-48AE-9BFA-B2C034E00DC2}" presName="text" presStyleLbl="node1" presStyleIdx="0" presStyleCnt="1">
        <dgm:presLayoutVars>
          <dgm:bulletEnabled val="1"/>
        </dgm:presLayoutVars>
      </dgm:prSet>
      <dgm:spPr/>
      <dgm:t>
        <a:bodyPr/>
        <a:lstStyle/>
        <a:p>
          <a:endParaRPr lang="en-AU"/>
        </a:p>
      </dgm:t>
    </dgm:pt>
  </dgm:ptLst>
  <dgm:cxnLst>
    <dgm:cxn modelId="{E959CA93-81D5-49AE-AABB-729E957167D7}" type="presOf" srcId="{4F3F7615-6955-4E52-97AE-A1A9992D3B82}" destId="{E2524164-163D-40B1-87E8-1D7F8322B3A9}" srcOrd="0" destOrd="0" presId="urn:microsoft.com/office/officeart/2005/8/layout/vList4"/>
    <dgm:cxn modelId="{61657138-69DC-4B0B-BF4B-37AACD29ACAB}" type="presOf" srcId="{D109AC34-D6E0-48AE-9BFA-B2C034E00DC2}" destId="{8456BBDC-B420-45A7-B6EF-C8C5DB347355}" srcOrd="1" destOrd="0" presId="urn:microsoft.com/office/officeart/2005/8/layout/vList4"/>
    <dgm:cxn modelId="{F52B832C-0F52-48C6-ACD9-43B4329CD8A5}" type="presOf" srcId="{D109AC34-D6E0-48AE-9BFA-B2C034E00DC2}" destId="{EAD0D141-C812-4A39-A1D0-F09F0321B68C}" srcOrd="0" destOrd="0" presId="urn:microsoft.com/office/officeart/2005/8/layout/vList4"/>
    <dgm:cxn modelId="{2FF6591A-2200-424B-BC86-7882948465FC}" srcId="{4F3F7615-6955-4E52-97AE-A1A9992D3B82}" destId="{D109AC34-D6E0-48AE-9BFA-B2C034E00DC2}" srcOrd="0" destOrd="0" parTransId="{1E0C97FD-C7BF-47D2-B210-945C371D18C2}" sibTransId="{2DE2469A-FC55-4A46-A71F-E3C5712308EC}"/>
    <dgm:cxn modelId="{6A9BE255-2453-4816-BB59-3FDF4B856A87}" type="presParOf" srcId="{E2524164-163D-40B1-87E8-1D7F8322B3A9}" destId="{8921ADAB-C7B3-4E84-BF38-AD2F43F06490}" srcOrd="0" destOrd="0" presId="urn:microsoft.com/office/officeart/2005/8/layout/vList4"/>
    <dgm:cxn modelId="{C5E4F584-25C5-4CD1-9E2C-C11DBB92A085}" type="presParOf" srcId="{8921ADAB-C7B3-4E84-BF38-AD2F43F06490}" destId="{EAD0D141-C812-4A39-A1D0-F09F0321B68C}" srcOrd="0" destOrd="0" presId="urn:microsoft.com/office/officeart/2005/8/layout/vList4"/>
    <dgm:cxn modelId="{9F864B1E-1AEE-4A40-B3B1-2349C52C8566}" type="presParOf" srcId="{8921ADAB-C7B3-4E84-BF38-AD2F43F06490}" destId="{7EEDD69E-0E85-4F03-8189-A9F5157A8897}" srcOrd="1" destOrd="0" presId="urn:microsoft.com/office/officeart/2005/8/layout/vList4"/>
    <dgm:cxn modelId="{8029ACDF-0348-4FBE-BA77-78BC82F4CFC5}" type="presParOf" srcId="{8921ADAB-C7B3-4E84-BF38-AD2F43F06490}" destId="{8456BBDC-B420-45A7-B6EF-C8C5DB347355}"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1AF6BD-EE18-42EF-90AC-5BC5762929F2}" type="doc">
      <dgm:prSet loTypeId="urn:microsoft.com/office/officeart/2005/8/layout/list1" loCatId="list" qsTypeId="urn:microsoft.com/office/officeart/2005/8/quickstyle/simple1#5" qsCatId="simple" csTypeId="urn:microsoft.com/office/officeart/2005/8/colors/accent1_2#5" csCatId="accent1" phldr="1"/>
      <dgm:spPr/>
      <dgm:t>
        <a:bodyPr/>
        <a:lstStyle/>
        <a:p>
          <a:endParaRPr lang="en-AU"/>
        </a:p>
      </dgm:t>
    </dgm:pt>
    <dgm:pt modelId="{1441BD33-5133-4BC7-97AA-C6301E69688F}">
      <dgm:prSet phldrT="[Text]"/>
      <dgm:spPr/>
      <dgm:t>
        <a:bodyPr/>
        <a:lstStyle/>
        <a:p>
          <a:r>
            <a:rPr lang="en-AU" dirty="0" smtClean="0"/>
            <a:t>SQL Statement Management</a:t>
          </a:r>
          <a:endParaRPr lang="en-AU" dirty="0"/>
        </a:p>
      </dgm:t>
    </dgm:pt>
    <dgm:pt modelId="{03D2AF77-6F6D-4CB1-B3B9-FA8E95D48827}" type="parTrans" cxnId="{A7559853-2594-4929-AAD1-A2DB5A77A70C}">
      <dgm:prSet/>
      <dgm:spPr/>
      <dgm:t>
        <a:bodyPr/>
        <a:lstStyle/>
        <a:p>
          <a:endParaRPr lang="en-AU"/>
        </a:p>
      </dgm:t>
    </dgm:pt>
    <dgm:pt modelId="{414A9768-4EDD-4FD1-8C6F-EE8F4F925E5A}" type="sibTrans" cxnId="{A7559853-2594-4929-AAD1-A2DB5A77A70C}">
      <dgm:prSet/>
      <dgm:spPr/>
      <dgm:t>
        <a:bodyPr/>
        <a:lstStyle/>
        <a:p>
          <a:endParaRPr lang="en-AU"/>
        </a:p>
      </dgm:t>
    </dgm:pt>
    <dgm:pt modelId="{5CF71C50-13B7-45A8-BD74-3A5C7973D744}">
      <dgm:prSet phldrT="[Text]"/>
      <dgm:spPr/>
      <dgm:t>
        <a:bodyPr/>
        <a:lstStyle/>
        <a:p>
          <a:r>
            <a:rPr lang="en-AU" dirty="0" smtClean="0"/>
            <a:t>Network overhead</a:t>
          </a:r>
          <a:endParaRPr lang="en-AU" dirty="0"/>
        </a:p>
      </dgm:t>
    </dgm:pt>
    <dgm:pt modelId="{53C29B52-028C-4268-A1D5-266BA366A853}" type="parTrans" cxnId="{77D53AA7-DA4C-47A7-9660-4E2651836EE4}">
      <dgm:prSet/>
      <dgm:spPr/>
      <dgm:t>
        <a:bodyPr/>
        <a:lstStyle/>
        <a:p>
          <a:endParaRPr lang="en-AU"/>
        </a:p>
      </dgm:t>
    </dgm:pt>
    <dgm:pt modelId="{4CBE4533-9E6F-4FC5-9DEA-764DE7B2B017}" type="sibTrans" cxnId="{77D53AA7-DA4C-47A7-9660-4E2651836EE4}">
      <dgm:prSet/>
      <dgm:spPr/>
      <dgm:t>
        <a:bodyPr/>
        <a:lstStyle/>
        <a:p>
          <a:endParaRPr lang="en-AU"/>
        </a:p>
      </dgm:t>
    </dgm:pt>
    <dgm:pt modelId="{FAC351EC-AAA1-4012-91AF-82C847EF66AD}">
      <dgm:prSet phldrT="[Text]"/>
      <dgm:spPr/>
      <dgm:t>
        <a:bodyPr/>
        <a:lstStyle/>
        <a:p>
          <a:r>
            <a:rPr lang="en-AU" dirty="0" smtClean="0"/>
            <a:t>Reduce requests though application caching</a:t>
          </a:r>
          <a:endParaRPr lang="en-AU" dirty="0"/>
        </a:p>
      </dgm:t>
    </dgm:pt>
    <dgm:pt modelId="{32B698D2-F385-4F0B-9EDE-B328E5D4C6AE}" type="parTrans" cxnId="{0E33840B-78BA-4174-AB68-4D76C98C447B}">
      <dgm:prSet/>
      <dgm:spPr/>
    </dgm:pt>
    <dgm:pt modelId="{EAADD1B0-F4CB-4850-A77A-FA1E5D0FB164}" type="sibTrans" cxnId="{0E33840B-78BA-4174-AB68-4D76C98C447B}">
      <dgm:prSet/>
      <dgm:spPr/>
    </dgm:pt>
    <dgm:pt modelId="{91C57D02-CCC9-4B7A-9A6D-2B5C06F91582}">
      <dgm:prSet phldrT="[Text]"/>
      <dgm:spPr/>
      <dgm:t>
        <a:bodyPr/>
        <a:lstStyle/>
        <a:p>
          <a:r>
            <a:rPr lang="en-AU" dirty="0" smtClean="0"/>
            <a:t>Reduce “hard” parsing using bind variables </a:t>
          </a:r>
          <a:endParaRPr lang="en-AU" dirty="0"/>
        </a:p>
      </dgm:t>
    </dgm:pt>
    <dgm:pt modelId="{251B856C-5A31-43EA-BBA9-601F96513975}" type="parTrans" cxnId="{C2A07D6E-3FD7-4EED-8D31-365B46288F24}">
      <dgm:prSet/>
      <dgm:spPr/>
    </dgm:pt>
    <dgm:pt modelId="{4BA9326F-D63B-433C-8409-1A4EBB2EF6C2}" type="sibTrans" cxnId="{C2A07D6E-3FD7-4EED-8D31-365B46288F24}">
      <dgm:prSet/>
      <dgm:spPr/>
    </dgm:pt>
    <dgm:pt modelId="{6BCF41FA-237E-4253-828F-4E6CFBD66382}">
      <dgm:prSet phldrT="[Text]"/>
      <dgm:spPr/>
      <dgm:t>
        <a:bodyPr/>
        <a:lstStyle/>
        <a:p>
          <a:r>
            <a:rPr lang="en-AU" dirty="0" smtClean="0"/>
            <a:t>Transaction design</a:t>
          </a:r>
          <a:endParaRPr lang="en-AU" dirty="0"/>
        </a:p>
      </dgm:t>
    </dgm:pt>
    <dgm:pt modelId="{E100AAAB-3C71-46A7-BF61-4B5D503140B0}" type="parTrans" cxnId="{97ABD865-F321-4DDC-8CAB-98A832C37B4C}">
      <dgm:prSet/>
      <dgm:spPr/>
    </dgm:pt>
    <dgm:pt modelId="{D267BB09-DAFA-49C6-9BBE-690A31DAB1FB}" type="sibTrans" cxnId="{97ABD865-F321-4DDC-8CAB-98A832C37B4C}">
      <dgm:prSet/>
      <dgm:spPr/>
    </dgm:pt>
    <dgm:pt modelId="{FA075AEC-EE7C-4929-9317-E68C1A61BF8F}">
      <dgm:prSet phldrT="[Text]"/>
      <dgm:spPr/>
      <dgm:t>
        <a:bodyPr/>
        <a:lstStyle/>
        <a:p>
          <a:r>
            <a:rPr lang="en-AU" dirty="0" smtClean="0"/>
            <a:t>Array fetch and Insert</a:t>
          </a:r>
          <a:endParaRPr lang="en-AU" dirty="0"/>
        </a:p>
      </dgm:t>
    </dgm:pt>
    <dgm:pt modelId="{423833B0-B9A2-4906-B233-2E40D0C55AD0}" type="parTrans" cxnId="{9D651654-3D8F-4B43-B4AF-D72003015837}">
      <dgm:prSet/>
      <dgm:spPr/>
    </dgm:pt>
    <dgm:pt modelId="{096D2D05-6DB0-45ED-AF4C-FC003E3916AB}" type="sibTrans" cxnId="{9D651654-3D8F-4B43-B4AF-D72003015837}">
      <dgm:prSet/>
      <dgm:spPr/>
    </dgm:pt>
    <dgm:pt modelId="{3D6D3D6B-2F33-49D3-A32A-0D4F85ED2B43}">
      <dgm:prSet phldrT="[Text]"/>
      <dgm:spPr/>
      <dgm:t>
        <a:bodyPr/>
        <a:lstStyle/>
        <a:p>
          <a:r>
            <a:rPr lang="en-AU" dirty="0" smtClean="0"/>
            <a:t>Stored procedures </a:t>
          </a:r>
          <a:endParaRPr lang="en-AU" dirty="0"/>
        </a:p>
      </dgm:t>
    </dgm:pt>
    <dgm:pt modelId="{0EE0CF1C-105F-44F7-A4A2-8B96A91148DE}" type="parTrans" cxnId="{FC2919B5-C6AD-4682-9F7E-EEA65769D642}">
      <dgm:prSet/>
      <dgm:spPr/>
    </dgm:pt>
    <dgm:pt modelId="{F9EE6C8C-93EA-4CC5-9F99-4B28AA8E2AA1}" type="sibTrans" cxnId="{FC2919B5-C6AD-4682-9F7E-EEA65769D642}">
      <dgm:prSet/>
      <dgm:spPr/>
    </dgm:pt>
    <dgm:pt modelId="{0B5FD81B-8301-4632-BA61-5D933CBDC5E0}">
      <dgm:prSet phldrT="[Text]"/>
      <dgm:spPr/>
      <dgm:t>
        <a:bodyPr/>
        <a:lstStyle/>
        <a:p>
          <a:r>
            <a:rPr lang="en-AU" dirty="0" smtClean="0"/>
            <a:t>Minimize lock duration</a:t>
          </a:r>
          <a:endParaRPr lang="en-AU" dirty="0"/>
        </a:p>
      </dgm:t>
    </dgm:pt>
    <dgm:pt modelId="{82CF04A4-722C-4C5F-AB73-49A94E2C591E}" type="parTrans" cxnId="{8C788C03-61C9-488B-84AF-CA3750E7697C}">
      <dgm:prSet/>
      <dgm:spPr/>
    </dgm:pt>
    <dgm:pt modelId="{8F3C66F7-D91E-43E4-BD04-BEA86A791292}" type="sibTrans" cxnId="{8C788C03-61C9-488B-84AF-CA3750E7697C}">
      <dgm:prSet/>
      <dgm:spPr/>
    </dgm:pt>
    <dgm:pt modelId="{7FFD2832-8162-49B7-AA7D-F7C10007F3FE}">
      <dgm:prSet phldrT="[Text]"/>
      <dgm:spPr/>
      <dgm:t>
        <a:bodyPr/>
        <a:lstStyle/>
        <a:p>
          <a:r>
            <a:rPr lang="en-AU" dirty="0" smtClean="0"/>
            <a:t>Optimistic and Pessimistic locking strategies</a:t>
          </a:r>
          <a:endParaRPr lang="en-AU" dirty="0"/>
        </a:p>
      </dgm:t>
    </dgm:pt>
    <dgm:pt modelId="{C0DAA223-9124-46B3-AC47-BFE36196A3EF}" type="parTrans" cxnId="{C3B51AD6-51FC-4BBC-88B6-D93BFB6EAE4D}">
      <dgm:prSet/>
      <dgm:spPr/>
    </dgm:pt>
    <dgm:pt modelId="{0737ADF9-21C4-43FD-BE05-B97D8CA4595E}" type="sibTrans" cxnId="{C3B51AD6-51FC-4BBC-88B6-D93BFB6EAE4D}">
      <dgm:prSet/>
      <dgm:spPr/>
    </dgm:pt>
    <dgm:pt modelId="{61270FCE-C2E7-4A32-A3B2-9EBC2B33318C}" type="pres">
      <dgm:prSet presAssocID="{431AF6BD-EE18-42EF-90AC-5BC5762929F2}" presName="linear" presStyleCnt="0">
        <dgm:presLayoutVars>
          <dgm:dir/>
          <dgm:animLvl val="lvl"/>
          <dgm:resizeHandles val="exact"/>
        </dgm:presLayoutVars>
      </dgm:prSet>
      <dgm:spPr/>
      <dgm:t>
        <a:bodyPr/>
        <a:lstStyle/>
        <a:p>
          <a:endParaRPr lang="en-AU"/>
        </a:p>
      </dgm:t>
    </dgm:pt>
    <dgm:pt modelId="{BB6A33F6-A155-46FC-92EB-23C79D76396E}" type="pres">
      <dgm:prSet presAssocID="{1441BD33-5133-4BC7-97AA-C6301E69688F}" presName="parentLin" presStyleCnt="0"/>
      <dgm:spPr/>
    </dgm:pt>
    <dgm:pt modelId="{EE613007-8370-40FA-A4A5-1ED84D2199A3}" type="pres">
      <dgm:prSet presAssocID="{1441BD33-5133-4BC7-97AA-C6301E69688F}" presName="parentLeftMargin" presStyleLbl="node1" presStyleIdx="0" presStyleCnt="3"/>
      <dgm:spPr/>
      <dgm:t>
        <a:bodyPr/>
        <a:lstStyle/>
        <a:p>
          <a:endParaRPr lang="en-AU"/>
        </a:p>
      </dgm:t>
    </dgm:pt>
    <dgm:pt modelId="{1CB0E586-06B1-4450-93AD-E19EBCB9FB3D}" type="pres">
      <dgm:prSet presAssocID="{1441BD33-5133-4BC7-97AA-C6301E69688F}" presName="parentText" presStyleLbl="node1" presStyleIdx="0" presStyleCnt="3">
        <dgm:presLayoutVars>
          <dgm:chMax val="0"/>
          <dgm:bulletEnabled val="1"/>
        </dgm:presLayoutVars>
      </dgm:prSet>
      <dgm:spPr/>
      <dgm:t>
        <a:bodyPr/>
        <a:lstStyle/>
        <a:p>
          <a:endParaRPr lang="en-AU"/>
        </a:p>
      </dgm:t>
    </dgm:pt>
    <dgm:pt modelId="{84087654-784C-4A58-A411-AF643534F7BC}" type="pres">
      <dgm:prSet presAssocID="{1441BD33-5133-4BC7-97AA-C6301E69688F}" presName="negativeSpace" presStyleCnt="0"/>
      <dgm:spPr/>
    </dgm:pt>
    <dgm:pt modelId="{59ACE431-188E-4249-91DD-367225DE5355}" type="pres">
      <dgm:prSet presAssocID="{1441BD33-5133-4BC7-97AA-C6301E69688F}" presName="childText" presStyleLbl="conFgAcc1" presStyleIdx="0" presStyleCnt="3">
        <dgm:presLayoutVars>
          <dgm:bulletEnabled val="1"/>
        </dgm:presLayoutVars>
      </dgm:prSet>
      <dgm:spPr/>
      <dgm:t>
        <a:bodyPr/>
        <a:lstStyle/>
        <a:p>
          <a:endParaRPr lang="en-AU"/>
        </a:p>
      </dgm:t>
    </dgm:pt>
    <dgm:pt modelId="{DE13BFA9-FD3B-4952-ABEA-03BC0200419C}" type="pres">
      <dgm:prSet presAssocID="{414A9768-4EDD-4FD1-8C6F-EE8F4F925E5A}" presName="spaceBetweenRectangles" presStyleCnt="0"/>
      <dgm:spPr/>
    </dgm:pt>
    <dgm:pt modelId="{E90B0F41-4117-482C-AAF2-F543CE8B9CA1}" type="pres">
      <dgm:prSet presAssocID="{6BCF41FA-237E-4253-828F-4E6CFBD66382}" presName="parentLin" presStyleCnt="0"/>
      <dgm:spPr/>
    </dgm:pt>
    <dgm:pt modelId="{332B42A3-0859-4634-BB74-CB5AAF453493}" type="pres">
      <dgm:prSet presAssocID="{6BCF41FA-237E-4253-828F-4E6CFBD66382}" presName="parentLeftMargin" presStyleLbl="node1" presStyleIdx="0" presStyleCnt="3"/>
      <dgm:spPr/>
      <dgm:t>
        <a:bodyPr/>
        <a:lstStyle/>
        <a:p>
          <a:endParaRPr lang="en-AU"/>
        </a:p>
      </dgm:t>
    </dgm:pt>
    <dgm:pt modelId="{BF88107D-CE47-42CC-92E6-F29EE297C4E5}" type="pres">
      <dgm:prSet presAssocID="{6BCF41FA-237E-4253-828F-4E6CFBD66382}" presName="parentText" presStyleLbl="node1" presStyleIdx="1" presStyleCnt="3">
        <dgm:presLayoutVars>
          <dgm:chMax val="0"/>
          <dgm:bulletEnabled val="1"/>
        </dgm:presLayoutVars>
      </dgm:prSet>
      <dgm:spPr/>
      <dgm:t>
        <a:bodyPr/>
        <a:lstStyle/>
        <a:p>
          <a:endParaRPr lang="en-AU"/>
        </a:p>
      </dgm:t>
    </dgm:pt>
    <dgm:pt modelId="{8D2F76AC-7973-45ED-AE9B-0C569037CDD3}" type="pres">
      <dgm:prSet presAssocID="{6BCF41FA-237E-4253-828F-4E6CFBD66382}" presName="negativeSpace" presStyleCnt="0"/>
      <dgm:spPr/>
    </dgm:pt>
    <dgm:pt modelId="{4A492A34-2447-4386-892F-1FC21DE79CA0}" type="pres">
      <dgm:prSet presAssocID="{6BCF41FA-237E-4253-828F-4E6CFBD66382}" presName="childText" presStyleLbl="conFgAcc1" presStyleIdx="1" presStyleCnt="3">
        <dgm:presLayoutVars>
          <dgm:bulletEnabled val="1"/>
        </dgm:presLayoutVars>
      </dgm:prSet>
      <dgm:spPr/>
      <dgm:t>
        <a:bodyPr/>
        <a:lstStyle/>
        <a:p>
          <a:endParaRPr lang="en-AU"/>
        </a:p>
      </dgm:t>
    </dgm:pt>
    <dgm:pt modelId="{E0A565ED-78D9-41C1-BBED-443537851538}" type="pres">
      <dgm:prSet presAssocID="{D267BB09-DAFA-49C6-9BBE-690A31DAB1FB}" presName="spaceBetweenRectangles" presStyleCnt="0"/>
      <dgm:spPr/>
    </dgm:pt>
    <dgm:pt modelId="{64ABBB9C-2ED1-46F1-958A-7B3C32F23B8D}" type="pres">
      <dgm:prSet presAssocID="{5CF71C50-13B7-45A8-BD74-3A5C7973D744}" presName="parentLin" presStyleCnt="0"/>
      <dgm:spPr/>
    </dgm:pt>
    <dgm:pt modelId="{57508002-B449-40B2-8367-A830807331E0}" type="pres">
      <dgm:prSet presAssocID="{5CF71C50-13B7-45A8-BD74-3A5C7973D744}" presName="parentLeftMargin" presStyleLbl="node1" presStyleIdx="1" presStyleCnt="3"/>
      <dgm:spPr/>
      <dgm:t>
        <a:bodyPr/>
        <a:lstStyle/>
        <a:p>
          <a:endParaRPr lang="en-AU"/>
        </a:p>
      </dgm:t>
    </dgm:pt>
    <dgm:pt modelId="{6741BF33-AC8C-41EE-9239-A76D9E7A8862}" type="pres">
      <dgm:prSet presAssocID="{5CF71C50-13B7-45A8-BD74-3A5C7973D744}" presName="parentText" presStyleLbl="node1" presStyleIdx="2" presStyleCnt="3">
        <dgm:presLayoutVars>
          <dgm:chMax val="0"/>
          <dgm:bulletEnabled val="1"/>
        </dgm:presLayoutVars>
      </dgm:prSet>
      <dgm:spPr/>
      <dgm:t>
        <a:bodyPr/>
        <a:lstStyle/>
        <a:p>
          <a:endParaRPr lang="en-AU"/>
        </a:p>
      </dgm:t>
    </dgm:pt>
    <dgm:pt modelId="{1384F66E-0943-46B0-B8AC-046D514ECC19}" type="pres">
      <dgm:prSet presAssocID="{5CF71C50-13B7-45A8-BD74-3A5C7973D744}" presName="negativeSpace" presStyleCnt="0"/>
      <dgm:spPr/>
    </dgm:pt>
    <dgm:pt modelId="{BF71D3E7-9733-4877-AF6B-6AED7DC577DA}" type="pres">
      <dgm:prSet presAssocID="{5CF71C50-13B7-45A8-BD74-3A5C7973D744}" presName="childText" presStyleLbl="conFgAcc1" presStyleIdx="2" presStyleCnt="3" custLinFactNeighborX="-6484" custLinFactNeighborY="-42122">
        <dgm:presLayoutVars>
          <dgm:bulletEnabled val="1"/>
        </dgm:presLayoutVars>
      </dgm:prSet>
      <dgm:spPr/>
      <dgm:t>
        <a:bodyPr/>
        <a:lstStyle/>
        <a:p>
          <a:endParaRPr lang="en-AU"/>
        </a:p>
      </dgm:t>
    </dgm:pt>
  </dgm:ptLst>
  <dgm:cxnLst>
    <dgm:cxn modelId="{9D651654-3D8F-4B43-B4AF-D72003015837}" srcId="{5CF71C50-13B7-45A8-BD74-3A5C7973D744}" destId="{FA075AEC-EE7C-4929-9317-E68C1A61BF8F}" srcOrd="0" destOrd="0" parTransId="{423833B0-B9A2-4906-B233-2E40D0C55AD0}" sibTransId="{096D2D05-6DB0-45ED-AF4C-FC003E3916AB}"/>
    <dgm:cxn modelId="{8032ACAC-6AD1-438E-9AE5-26451B81A504}" type="presOf" srcId="{3D6D3D6B-2F33-49D3-A32A-0D4F85ED2B43}" destId="{BF71D3E7-9733-4877-AF6B-6AED7DC577DA}" srcOrd="0" destOrd="1" presId="urn:microsoft.com/office/officeart/2005/8/layout/list1"/>
    <dgm:cxn modelId="{C3B51AD6-51FC-4BBC-88B6-D93BFB6EAE4D}" srcId="{6BCF41FA-237E-4253-828F-4E6CFBD66382}" destId="{7FFD2832-8162-49B7-AA7D-F7C10007F3FE}" srcOrd="1" destOrd="0" parTransId="{C0DAA223-9124-46B3-AC47-BFE36196A3EF}" sibTransId="{0737ADF9-21C4-43FD-BE05-B97D8CA4595E}"/>
    <dgm:cxn modelId="{C2A07D6E-3FD7-4EED-8D31-365B46288F24}" srcId="{1441BD33-5133-4BC7-97AA-C6301E69688F}" destId="{91C57D02-CCC9-4B7A-9A6D-2B5C06F91582}" srcOrd="1" destOrd="0" parTransId="{251B856C-5A31-43EA-BBA9-601F96513975}" sibTransId="{4BA9326F-D63B-433C-8409-1A4EBB2EF6C2}"/>
    <dgm:cxn modelId="{97ABD865-F321-4DDC-8CAB-98A832C37B4C}" srcId="{431AF6BD-EE18-42EF-90AC-5BC5762929F2}" destId="{6BCF41FA-237E-4253-828F-4E6CFBD66382}" srcOrd="1" destOrd="0" parTransId="{E100AAAB-3C71-46A7-BF61-4B5D503140B0}" sibTransId="{D267BB09-DAFA-49C6-9BBE-690A31DAB1FB}"/>
    <dgm:cxn modelId="{77D53AA7-DA4C-47A7-9660-4E2651836EE4}" srcId="{431AF6BD-EE18-42EF-90AC-5BC5762929F2}" destId="{5CF71C50-13B7-45A8-BD74-3A5C7973D744}" srcOrd="2" destOrd="0" parTransId="{53C29B52-028C-4268-A1D5-266BA366A853}" sibTransId="{4CBE4533-9E6F-4FC5-9DEA-764DE7B2B017}"/>
    <dgm:cxn modelId="{0E33840B-78BA-4174-AB68-4D76C98C447B}" srcId="{1441BD33-5133-4BC7-97AA-C6301E69688F}" destId="{FAC351EC-AAA1-4012-91AF-82C847EF66AD}" srcOrd="0" destOrd="0" parTransId="{32B698D2-F385-4F0B-9EDE-B328E5D4C6AE}" sibTransId="{EAADD1B0-F4CB-4850-A77A-FA1E5D0FB164}"/>
    <dgm:cxn modelId="{7BF62E2F-3F70-4681-855F-B64F64F50EE0}" type="presOf" srcId="{6BCF41FA-237E-4253-828F-4E6CFBD66382}" destId="{332B42A3-0859-4634-BB74-CB5AAF453493}" srcOrd="0" destOrd="0" presId="urn:microsoft.com/office/officeart/2005/8/layout/list1"/>
    <dgm:cxn modelId="{3AE27038-3DB0-4DE0-BFED-80EF029B59A6}" type="presOf" srcId="{431AF6BD-EE18-42EF-90AC-5BC5762929F2}" destId="{61270FCE-C2E7-4A32-A3B2-9EBC2B33318C}" srcOrd="0" destOrd="0" presId="urn:microsoft.com/office/officeart/2005/8/layout/list1"/>
    <dgm:cxn modelId="{8C788C03-61C9-488B-84AF-CA3750E7697C}" srcId="{6BCF41FA-237E-4253-828F-4E6CFBD66382}" destId="{0B5FD81B-8301-4632-BA61-5D933CBDC5E0}" srcOrd="0" destOrd="0" parTransId="{82CF04A4-722C-4C5F-AB73-49A94E2C591E}" sibTransId="{8F3C66F7-D91E-43E4-BD04-BEA86A791292}"/>
    <dgm:cxn modelId="{88F11D6C-DFD6-44F8-8F94-083CAA44A337}" type="presOf" srcId="{5CF71C50-13B7-45A8-BD74-3A5C7973D744}" destId="{6741BF33-AC8C-41EE-9239-A76D9E7A8862}" srcOrd="1" destOrd="0" presId="urn:microsoft.com/office/officeart/2005/8/layout/list1"/>
    <dgm:cxn modelId="{A7559853-2594-4929-AAD1-A2DB5A77A70C}" srcId="{431AF6BD-EE18-42EF-90AC-5BC5762929F2}" destId="{1441BD33-5133-4BC7-97AA-C6301E69688F}" srcOrd="0" destOrd="0" parTransId="{03D2AF77-6F6D-4CB1-B3B9-FA8E95D48827}" sibTransId="{414A9768-4EDD-4FD1-8C6F-EE8F4F925E5A}"/>
    <dgm:cxn modelId="{076F7E12-1963-425B-BC1C-C1B2EB256F79}" type="presOf" srcId="{FA075AEC-EE7C-4929-9317-E68C1A61BF8F}" destId="{BF71D3E7-9733-4877-AF6B-6AED7DC577DA}" srcOrd="0" destOrd="0" presId="urn:microsoft.com/office/officeart/2005/8/layout/list1"/>
    <dgm:cxn modelId="{6420BAD6-7E24-46A8-9A4D-C0EE5F2B10D2}" type="presOf" srcId="{5CF71C50-13B7-45A8-BD74-3A5C7973D744}" destId="{57508002-B449-40B2-8367-A830807331E0}" srcOrd="0" destOrd="0" presId="urn:microsoft.com/office/officeart/2005/8/layout/list1"/>
    <dgm:cxn modelId="{0C5AC870-BE9E-4A78-A19F-7A3713D6C5E1}" type="presOf" srcId="{FAC351EC-AAA1-4012-91AF-82C847EF66AD}" destId="{59ACE431-188E-4249-91DD-367225DE5355}" srcOrd="0" destOrd="0" presId="urn:microsoft.com/office/officeart/2005/8/layout/list1"/>
    <dgm:cxn modelId="{19C3115B-147D-438D-9AB7-D86803B8529A}" type="presOf" srcId="{91C57D02-CCC9-4B7A-9A6D-2B5C06F91582}" destId="{59ACE431-188E-4249-91DD-367225DE5355}" srcOrd="0" destOrd="1" presId="urn:microsoft.com/office/officeart/2005/8/layout/list1"/>
    <dgm:cxn modelId="{44BFD513-A4C1-4FEC-BB50-CD2927AFF302}" type="presOf" srcId="{1441BD33-5133-4BC7-97AA-C6301E69688F}" destId="{1CB0E586-06B1-4450-93AD-E19EBCB9FB3D}" srcOrd="1" destOrd="0" presId="urn:microsoft.com/office/officeart/2005/8/layout/list1"/>
    <dgm:cxn modelId="{9BD0C297-C67D-4213-858E-9766448E3375}" type="presOf" srcId="{6BCF41FA-237E-4253-828F-4E6CFBD66382}" destId="{BF88107D-CE47-42CC-92E6-F29EE297C4E5}" srcOrd="1" destOrd="0" presId="urn:microsoft.com/office/officeart/2005/8/layout/list1"/>
    <dgm:cxn modelId="{FC2919B5-C6AD-4682-9F7E-EEA65769D642}" srcId="{5CF71C50-13B7-45A8-BD74-3A5C7973D744}" destId="{3D6D3D6B-2F33-49D3-A32A-0D4F85ED2B43}" srcOrd="1" destOrd="0" parTransId="{0EE0CF1C-105F-44F7-A4A2-8B96A91148DE}" sibTransId="{F9EE6C8C-93EA-4CC5-9F99-4B28AA8E2AA1}"/>
    <dgm:cxn modelId="{A9F876D9-D80E-4A61-B990-0FF9AC4F7DB8}" type="presOf" srcId="{7FFD2832-8162-49B7-AA7D-F7C10007F3FE}" destId="{4A492A34-2447-4386-892F-1FC21DE79CA0}" srcOrd="0" destOrd="1" presId="urn:microsoft.com/office/officeart/2005/8/layout/list1"/>
    <dgm:cxn modelId="{3147DB32-DCF4-4040-9D32-D5B769A80D5A}" type="presOf" srcId="{1441BD33-5133-4BC7-97AA-C6301E69688F}" destId="{EE613007-8370-40FA-A4A5-1ED84D2199A3}" srcOrd="0" destOrd="0" presId="urn:microsoft.com/office/officeart/2005/8/layout/list1"/>
    <dgm:cxn modelId="{E420E087-C3B2-41CF-9234-15B6D01B1537}" type="presOf" srcId="{0B5FD81B-8301-4632-BA61-5D933CBDC5E0}" destId="{4A492A34-2447-4386-892F-1FC21DE79CA0}" srcOrd="0" destOrd="0" presId="urn:microsoft.com/office/officeart/2005/8/layout/list1"/>
    <dgm:cxn modelId="{365FC9DE-3D19-4162-B7C0-B708623B5721}" type="presParOf" srcId="{61270FCE-C2E7-4A32-A3B2-9EBC2B33318C}" destId="{BB6A33F6-A155-46FC-92EB-23C79D76396E}" srcOrd="0" destOrd="0" presId="urn:microsoft.com/office/officeart/2005/8/layout/list1"/>
    <dgm:cxn modelId="{3FD303CA-5285-4F8C-9336-4C74506FDC6B}" type="presParOf" srcId="{BB6A33F6-A155-46FC-92EB-23C79D76396E}" destId="{EE613007-8370-40FA-A4A5-1ED84D2199A3}" srcOrd="0" destOrd="0" presId="urn:microsoft.com/office/officeart/2005/8/layout/list1"/>
    <dgm:cxn modelId="{4DD016DF-0D1E-4778-BFFF-CF101A49861A}" type="presParOf" srcId="{BB6A33F6-A155-46FC-92EB-23C79D76396E}" destId="{1CB0E586-06B1-4450-93AD-E19EBCB9FB3D}" srcOrd="1" destOrd="0" presId="urn:microsoft.com/office/officeart/2005/8/layout/list1"/>
    <dgm:cxn modelId="{8CD137BD-25C4-4614-93EA-D7F079CA6BCA}" type="presParOf" srcId="{61270FCE-C2E7-4A32-A3B2-9EBC2B33318C}" destId="{84087654-784C-4A58-A411-AF643534F7BC}" srcOrd="1" destOrd="0" presId="urn:microsoft.com/office/officeart/2005/8/layout/list1"/>
    <dgm:cxn modelId="{C2CB5881-3238-46B5-BF6E-53E5152F39F4}" type="presParOf" srcId="{61270FCE-C2E7-4A32-A3B2-9EBC2B33318C}" destId="{59ACE431-188E-4249-91DD-367225DE5355}" srcOrd="2" destOrd="0" presId="urn:microsoft.com/office/officeart/2005/8/layout/list1"/>
    <dgm:cxn modelId="{8DAEDFE1-E083-431C-AC94-50F8E6606406}" type="presParOf" srcId="{61270FCE-C2E7-4A32-A3B2-9EBC2B33318C}" destId="{DE13BFA9-FD3B-4952-ABEA-03BC0200419C}" srcOrd="3" destOrd="0" presId="urn:microsoft.com/office/officeart/2005/8/layout/list1"/>
    <dgm:cxn modelId="{8394EBBE-48EF-4C97-90DF-25F0FB48C253}" type="presParOf" srcId="{61270FCE-C2E7-4A32-A3B2-9EBC2B33318C}" destId="{E90B0F41-4117-482C-AAF2-F543CE8B9CA1}" srcOrd="4" destOrd="0" presId="urn:microsoft.com/office/officeart/2005/8/layout/list1"/>
    <dgm:cxn modelId="{CE150A4C-0379-4E49-9B8D-1B2BC94D38A0}" type="presParOf" srcId="{E90B0F41-4117-482C-AAF2-F543CE8B9CA1}" destId="{332B42A3-0859-4634-BB74-CB5AAF453493}" srcOrd="0" destOrd="0" presId="urn:microsoft.com/office/officeart/2005/8/layout/list1"/>
    <dgm:cxn modelId="{766CB753-D458-48F5-B63D-A842BCCE91C4}" type="presParOf" srcId="{E90B0F41-4117-482C-AAF2-F543CE8B9CA1}" destId="{BF88107D-CE47-42CC-92E6-F29EE297C4E5}" srcOrd="1" destOrd="0" presId="urn:microsoft.com/office/officeart/2005/8/layout/list1"/>
    <dgm:cxn modelId="{E8B425AB-C204-4C5E-9B4A-50C68D1EA731}" type="presParOf" srcId="{61270FCE-C2E7-4A32-A3B2-9EBC2B33318C}" destId="{8D2F76AC-7973-45ED-AE9B-0C569037CDD3}" srcOrd="5" destOrd="0" presId="urn:microsoft.com/office/officeart/2005/8/layout/list1"/>
    <dgm:cxn modelId="{B1E81F23-9C73-4E57-88B1-644F86CC34B9}" type="presParOf" srcId="{61270FCE-C2E7-4A32-A3B2-9EBC2B33318C}" destId="{4A492A34-2447-4386-892F-1FC21DE79CA0}" srcOrd="6" destOrd="0" presId="urn:microsoft.com/office/officeart/2005/8/layout/list1"/>
    <dgm:cxn modelId="{4330AF48-6471-471E-8DE1-C58B8BBA6EC6}" type="presParOf" srcId="{61270FCE-C2E7-4A32-A3B2-9EBC2B33318C}" destId="{E0A565ED-78D9-41C1-BBED-443537851538}" srcOrd="7" destOrd="0" presId="urn:microsoft.com/office/officeart/2005/8/layout/list1"/>
    <dgm:cxn modelId="{B340451B-1816-4E29-993A-D60CE17EB833}" type="presParOf" srcId="{61270FCE-C2E7-4A32-A3B2-9EBC2B33318C}" destId="{64ABBB9C-2ED1-46F1-958A-7B3C32F23B8D}" srcOrd="8" destOrd="0" presId="urn:microsoft.com/office/officeart/2005/8/layout/list1"/>
    <dgm:cxn modelId="{E43BC267-400B-4A8F-8D2A-0CD2E30579A6}" type="presParOf" srcId="{64ABBB9C-2ED1-46F1-958A-7B3C32F23B8D}" destId="{57508002-B449-40B2-8367-A830807331E0}" srcOrd="0" destOrd="0" presId="urn:microsoft.com/office/officeart/2005/8/layout/list1"/>
    <dgm:cxn modelId="{CC5FA22D-1CA8-4A0E-B978-E67F5FB35409}" type="presParOf" srcId="{64ABBB9C-2ED1-46F1-958A-7B3C32F23B8D}" destId="{6741BF33-AC8C-41EE-9239-A76D9E7A8862}" srcOrd="1" destOrd="0" presId="urn:microsoft.com/office/officeart/2005/8/layout/list1"/>
    <dgm:cxn modelId="{7A0BD7C1-FDE3-4DD6-89B5-78B571EF847E}" type="presParOf" srcId="{61270FCE-C2E7-4A32-A3B2-9EBC2B33318C}" destId="{1384F66E-0943-46B0-B8AC-046D514ECC19}" srcOrd="9" destOrd="0" presId="urn:microsoft.com/office/officeart/2005/8/layout/list1"/>
    <dgm:cxn modelId="{9219C260-00A8-40E8-8FFC-E9206AAF55C6}" type="presParOf" srcId="{61270FCE-C2E7-4A32-A3B2-9EBC2B33318C}" destId="{BF71D3E7-9733-4877-AF6B-6AED7DC577DA}"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400800" cy="463550"/>
          </a:xfrm>
          <a:prstGeom prst="rect">
            <a:avLst/>
          </a:prstGeom>
        </p:spPr>
        <p:txBody>
          <a:bodyPr vert="horz" lIns="91440" tIns="45720" rIns="91440" bIns="45720" rtlCol="0"/>
          <a:lstStyle>
            <a:lvl1pPr algn="l" eaLnBrk="0" hangingPunct="0">
              <a:defRPr sz="1200">
                <a:latin typeface="Arial" charset="0"/>
                <a:ea typeface="ＭＳ Ｐゴシック" charset="-128"/>
                <a:cs typeface="+mn-cs"/>
              </a:defRPr>
            </a:lvl1pPr>
          </a:lstStyle>
          <a:p>
            <a:pPr>
              <a:defRPr/>
            </a:pPr>
            <a:endParaRPr lang="en-US"/>
          </a:p>
        </p:txBody>
      </p:sp>
      <p:sp>
        <p:nvSpPr>
          <p:cNvPr id="3" name="Date Placeholder 2"/>
          <p:cNvSpPr>
            <a:spLocks noGrp="1"/>
          </p:cNvSpPr>
          <p:nvPr>
            <p:ph type="dt" sz="quarter" idx="1"/>
          </p:nvPr>
        </p:nvSpPr>
        <p:spPr>
          <a:xfrm>
            <a:off x="8366125" y="0"/>
            <a:ext cx="6399213" cy="463550"/>
          </a:xfrm>
          <a:prstGeom prst="rect">
            <a:avLst/>
          </a:prstGeom>
        </p:spPr>
        <p:txBody>
          <a:bodyPr vert="horz" lIns="91440" tIns="45720" rIns="91440" bIns="45720" rtlCol="0"/>
          <a:lstStyle>
            <a:lvl1pPr algn="r" eaLnBrk="0" hangingPunct="0">
              <a:defRPr sz="1200">
                <a:latin typeface="Arial" charset="0"/>
                <a:ea typeface="ＭＳ Ｐゴシック" charset="-128"/>
                <a:cs typeface="+mn-cs"/>
              </a:defRPr>
            </a:lvl1pPr>
          </a:lstStyle>
          <a:p>
            <a:pPr>
              <a:defRPr/>
            </a:pPr>
            <a:fld id="{A9496387-B5BC-483A-BE70-D148DD8A6CB0}" type="datetimeFigureOut">
              <a:rPr lang="en-US"/>
              <a:pPr>
                <a:defRPr/>
              </a:pPr>
              <a:t>3/9/2010</a:t>
            </a:fld>
            <a:endParaRPr lang="en-US"/>
          </a:p>
        </p:txBody>
      </p:sp>
      <p:sp>
        <p:nvSpPr>
          <p:cNvPr id="4" name="Footer Placeholder 3"/>
          <p:cNvSpPr>
            <a:spLocks noGrp="1"/>
          </p:cNvSpPr>
          <p:nvPr>
            <p:ph type="ftr" sz="quarter" idx="2"/>
          </p:nvPr>
        </p:nvSpPr>
        <p:spPr>
          <a:xfrm>
            <a:off x="0" y="8815388"/>
            <a:ext cx="6400800" cy="465137"/>
          </a:xfrm>
          <a:prstGeom prst="rect">
            <a:avLst/>
          </a:prstGeom>
        </p:spPr>
        <p:txBody>
          <a:bodyPr vert="horz" lIns="91440" tIns="45720" rIns="91440" bIns="45720" rtlCol="0" anchor="b"/>
          <a:lstStyle>
            <a:lvl1pPr algn="l" eaLnBrk="0" hangingPunct="0">
              <a:defRPr sz="1200">
                <a:latin typeface="Arial" charset="0"/>
                <a:ea typeface="ＭＳ Ｐゴシック" charset="-128"/>
                <a:cs typeface="+mn-cs"/>
              </a:defRPr>
            </a:lvl1pPr>
          </a:lstStyle>
          <a:p>
            <a:pPr>
              <a:defRPr/>
            </a:pPr>
            <a:endParaRPr lang="en-US"/>
          </a:p>
        </p:txBody>
      </p:sp>
      <p:sp>
        <p:nvSpPr>
          <p:cNvPr id="5" name="Slide Number Placeholder 4"/>
          <p:cNvSpPr>
            <a:spLocks noGrp="1"/>
          </p:cNvSpPr>
          <p:nvPr>
            <p:ph type="sldNum" sz="quarter" idx="3"/>
          </p:nvPr>
        </p:nvSpPr>
        <p:spPr>
          <a:xfrm>
            <a:off x="8366125" y="8815388"/>
            <a:ext cx="6399213" cy="465137"/>
          </a:xfrm>
          <a:prstGeom prst="rect">
            <a:avLst/>
          </a:prstGeom>
        </p:spPr>
        <p:txBody>
          <a:bodyPr vert="horz" lIns="91440" tIns="45720" rIns="91440" bIns="45720" rtlCol="0" anchor="b"/>
          <a:lstStyle>
            <a:lvl1pPr algn="r" eaLnBrk="0" hangingPunct="0">
              <a:defRPr sz="1200">
                <a:latin typeface="Arial" charset="0"/>
                <a:ea typeface="ＭＳ Ｐゴシック" charset="-128"/>
                <a:cs typeface="+mn-cs"/>
              </a:defRPr>
            </a:lvl1pPr>
          </a:lstStyle>
          <a:p>
            <a:pPr>
              <a:defRPr/>
            </a:pPr>
            <a:fld id="{71F22FCA-FBF4-43ED-8555-1D00FD5F35C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6400800" cy="463550"/>
          </a:xfrm>
          <a:prstGeom prst="rect">
            <a:avLst/>
          </a:prstGeom>
          <a:noFill/>
          <a:ln w="9525">
            <a:noFill/>
            <a:miter lim="800000"/>
            <a:headEnd/>
            <a:tailEnd/>
          </a:ln>
          <a:effectLst/>
        </p:spPr>
        <p:txBody>
          <a:bodyPr vert="horz" wrap="square" lIns="137417" tIns="68708" rIns="137417" bIns="68708" numCol="1" anchor="t" anchorCtr="0" compatLnSpc="1">
            <a:prstTxWarp prst="textNoShape">
              <a:avLst/>
            </a:prstTxWarp>
          </a:bodyPr>
          <a:lstStyle>
            <a:lvl1pPr algn="l" defTabSz="1373188" eaLnBrk="1" hangingPunct="1">
              <a:defRPr sz="1800" baseline="0">
                <a:latin typeface="Arial" charset="0"/>
                <a:ea typeface="ＭＳ Ｐゴシック" charset="-128"/>
                <a:cs typeface="+mn-cs"/>
              </a:defRPr>
            </a:lvl1pPr>
          </a:lstStyle>
          <a:p>
            <a:pPr>
              <a:defRPr/>
            </a:pPr>
            <a:endParaRPr lang="en-US"/>
          </a:p>
        </p:txBody>
      </p:sp>
      <p:sp>
        <p:nvSpPr>
          <p:cNvPr id="10243" name="Rectangle 3"/>
          <p:cNvSpPr>
            <a:spLocks noGrp="1" noChangeArrowheads="1"/>
          </p:cNvSpPr>
          <p:nvPr>
            <p:ph type="dt" idx="1"/>
          </p:nvPr>
        </p:nvSpPr>
        <p:spPr bwMode="auto">
          <a:xfrm>
            <a:off x="8366125" y="0"/>
            <a:ext cx="6399213" cy="463550"/>
          </a:xfrm>
          <a:prstGeom prst="rect">
            <a:avLst/>
          </a:prstGeom>
          <a:noFill/>
          <a:ln w="9525">
            <a:noFill/>
            <a:miter lim="800000"/>
            <a:headEnd/>
            <a:tailEnd/>
          </a:ln>
          <a:effectLst/>
        </p:spPr>
        <p:txBody>
          <a:bodyPr vert="horz" wrap="square" lIns="137417" tIns="68708" rIns="137417" bIns="68708" numCol="1" anchor="t" anchorCtr="0" compatLnSpc="1">
            <a:prstTxWarp prst="textNoShape">
              <a:avLst/>
            </a:prstTxWarp>
          </a:bodyPr>
          <a:lstStyle>
            <a:lvl1pPr algn="r" defTabSz="1373188" eaLnBrk="1" hangingPunct="1">
              <a:defRPr sz="1800" baseline="0">
                <a:latin typeface="Arial" charset="0"/>
                <a:ea typeface="ＭＳ Ｐゴシック" charset="-128"/>
                <a:cs typeface="+mn-cs"/>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5064125" y="696913"/>
            <a:ext cx="4640263" cy="34798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1477963" y="4408488"/>
            <a:ext cx="11812587" cy="4176712"/>
          </a:xfrm>
          <a:prstGeom prst="rect">
            <a:avLst/>
          </a:prstGeom>
          <a:noFill/>
          <a:ln w="9525">
            <a:noFill/>
            <a:miter lim="800000"/>
            <a:headEnd/>
            <a:tailEnd/>
          </a:ln>
          <a:effectLst/>
        </p:spPr>
        <p:txBody>
          <a:bodyPr vert="horz" wrap="square" lIns="137417" tIns="68708" rIns="137417" bIns="687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16975"/>
            <a:ext cx="6400800" cy="463550"/>
          </a:xfrm>
          <a:prstGeom prst="rect">
            <a:avLst/>
          </a:prstGeom>
          <a:noFill/>
          <a:ln w="9525">
            <a:noFill/>
            <a:miter lim="800000"/>
            <a:headEnd/>
            <a:tailEnd/>
          </a:ln>
          <a:effectLst/>
        </p:spPr>
        <p:txBody>
          <a:bodyPr vert="horz" wrap="square" lIns="137417" tIns="68708" rIns="137417" bIns="68708" numCol="1" anchor="b" anchorCtr="0" compatLnSpc="1">
            <a:prstTxWarp prst="textNoShape">
              <a:avLst/>
            </a:prstTxWarp>
          </a:bodyPr>
          <a:lstStyle>
            <a:lvl1pPr algn="l" defTabSz="1373188" eaLnBrk="1" hangingPunct="1">
              <a:defRPr sz="1800" baseline="0">
                <a:latin typeface="Arial" charset="0"/>
                <a:ea typeface="ＭＳ Ｐゴシック" charset="-128"/>
                <a:cs typeface="+mn-cs"/>
              </a:defRPr>
            </a:lvl1pPr>
          </a:lstStyle>
          <a:p>
            <a:pPr>
              <a:defRPr/>
            </a:pPr>
            <a:endParaRPr lang="en-US"/>
          </a:p>
        </p:txBody>
      </p:sp>
      <p:sp>
        <p:nvSpPr>
          <p:cNvPr id="10247" name="Rectangle 7"/>
          <p:cNvSpPr>
            <a:spLocks noGrp="1" noChangeArrowheads="1"/>
          </p:cNvSpPr>
          <p:nvPr>
            <p:ph type="sldNum" sz="quarter" idx="5"/>
          </p:nvPr>
        </p:nvSpPr>
        <p:spPr bwMode="auto">
          <a:xfrm>
            <a:off x="8366125" y="8816975"/>
            <a:ext cx="6399213" cy="463550"/>
          </a:xfrm>
          <a:prstGeom prst="rect">
            <a:avLst/>
          </a:prstGeom>
          <a:noFill/>
          <a:ln w="9525">
            <a:noFill/>
            <a:miter lim="800000"/>
            <a:headEnd/>
            <a:tailEnd/>
          </a:ln>
          <a:effectLst/>
        </p:spPr>
        <p:txBody>
          <a:bodyPr vert="horz" wrap="square" lIns="137417" tIns="68708" rIns="137417" bIns="68708" numCol="1" anchor="b" anchorCtr="0" compatLnSpc="1">
            <a:prstTxWarp prst="textNoShape">
              <a:avLst/>
            </a:prstTxWarp>
          </a:bodyPr>
          <a:lstStyle>
            <a:lvl1pPr algn="r" defTabSz="1373188" eaLnBrk="1" hangingPunct="1">
              <a:defRPr sz="1800" baseline="0">
                <a:latin typeface="Arial" charset="0"/>
                <a:ea typeface="ＭＳ Ｐゴシック" charset="-128"/>
                <a:cs typeface="+mn-cs"/>
              </a:defRPr>
            </a:lvl1pPr>
          </a:lstStyle>
          <a:p>
            <a:pPr>
              <a:defRPr/>
            </a:pPr>
            <a:fld id="{063F096F-2528-4FA5-BB77-96B7AB21516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a:ln/>
        </p:spPr>
      </p:sp>
      <p:sp>
        <p:nvSpPr>
          <p:cNvPr id="13314" name="Notes Placeholder 2"/>
          <p:cNvSpPr>
            <a:spLocks noGrp="1"/>
          </p:cNvSpPr>
          <p:nvPr>
            <p:ph type="body" idx="1"/>
          </p:nvPr>
        </p:nvSpPr>
        <p:spPr>
          <a:noFill/>
          <a:ln/>
        </p:spPr>
        <p:txBody>
          <a:bodyPr/>
          <a:lstStyle/>
          <a:p>
            <a:r>
              <a:rPr lang="en-AU" smtClean="0">
                <a:latin typeface="Arial" charset="0"/>
                <a:ea typeface="ＭＳ Ｐゴシック"/>
                <a:cs typeface="ＭＳ Ｐゴシック"/>
              </a:rPr>
              <a:t>Telsa vs Masserati </a:t>
            </a:r>
          </a:p>
          <a:p>
            <a:r>
              <a:rPr lang="en-AU" smtClean="0">
                <a:latin typeface="Arial" charset="0"/>
                <a:ea typeface="ＭＳ Ｐゴシック"/>
                <a:cs typeface="ＭＳ Ｐゴシック"/>
              </a:rPr>
              <a:t>Latency vs throughput</a:t>
            </a:r>
          </a:p>
          <a:p>
            <a:r>
              <a:rPr lang="en-AU" smtClean="0">
                <a:latin typeface="Arial" charset="0"/>
                <a:ea typeface="ＭＳ Ｐゴシック"/>
                <a:cs typeface="ＭＳ Ｐゴシック"/>
              </a:rPr>
              <a:t>Volume?</a:t>
            </a:r>
          </a:p>
          <a:p>
            <a:r>
              <a:rPr lang="en-AU" smtClean="0">
                <a:latin typeface="Arial" charset="0"/>
                <a:ea typeface="ＭＳ Ｐゴシック"/>
                <a:cs typeface="ＭＳ Ｐゴシック"/>
              </a:rPr>
              <a:t>Economics?</a:t>
            </a:r>
          </a:p>
        </p:txBody>
      </p:sp>
      <p:sp>
        <p:nvSpPr>
          <p:cNvPr id="4" name="Slide Number Placeholder 3"/>
          <p:cNvSpPr>
            <a:spLocks noGrp="1"/>
          </p:cNvSpPr>
          <p:nvPr>
            <p:ph type="sldNum" sz="quarter" idx="5"/>
          </p:nvPr>
        </p:nvSpPr>
        <p:spPr/>
        <p:txBody>
          <a:bodyPr/>
          <a:lstStyle/>
          <a:p>
            <a:pPr>
              <a:defRPr/>
            </a:pPr>
            <a:fld id="{4A6B25DD-6EBA-4935-8E4A-6D9BE3E0FD96}" type="slidenum">
              <a:rPr lang="en-US"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EB04ECAF-930C-437A-B598-9208584BF7E5}" type="slidenum">
              <a:rPr lang="en-US" smtClean="0">
                <a:latin typeface="Arial" pitchFamily="34" charset="0"/>
                <a:ea typeface="ＭＳ Ｐゴシック" pitchFamily="34" charset="-128"/>
              </a:rPr>
              <a:pPr>
                <a:defRPr/>
              </a:pPr>
              <a:t>54</a:t>
            </a:fld>
            <a:endParaRPr lang="en-US" smtClean="0">
              <a:latin typeface="Arial" pitchFamily="34" charset="0"/>
              <a:ea typeface="ＭＳ Ｐゴシック" pitchFamily="34" charset="-128"/>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xfrm>
            <a:off x="1477963" y="4410075"/>
            <a:ext cx="11815762" cy="4176713"/>
          </a:xfrm>
          <a:noFill/>
          <a:ln/>
        </p:spPr>
        <p:txBody>
          <a:bodyPr/>
          <a:lstStyle/>
          <a:p>
            <a:pPr eaLnBrk="1" hangingPunct="1"/>
            <a:endParaRPr lang="en-US" smtClean="0">
              <a:latin typeface="Arial" charset="0"/>
              <a:ea typeface="ＭＳ Ｐゴシック"/>
              <a:cs typeface="ＭＳ Ｐゴシック"/>
            </a:endParaRPr>
          </a:p>
          <a:p>
            <a:pPr eaLnBrk="1" hangingPunct="1"/>
            <a:r>
              <a:rPr lang="en-US" smtClean="0">
                <a:latin typeface="Arial" charset="0"/>
                <a:ea typeface="ＭＳ Ｐゴシック"/>
                <a:cs typeface="ＭＳ Ｐゴシック"/>
              </a:rPr>
              <a:t>I hope you’ve had a great conference and thanks for listening.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r>
              <a:rPr lang="en-AU" smtClean="0">
                <a:latin typeface="Arial" charset="0"/>
                <a:ea typeface="ＭＳ Ｐゴシック"/>
                <a:cs typeface="ＭＳ Ｐゴシック"/>
              </a:rPr>
              <a:t>Methods</a:t>
            </a:r>
          </a:p>
          <a:p>
            <a:pPr lvl="1"/>
            <a:r>
              <a:rPr lang="en-AU" smtClean="0">
                <a:latin typeface="Arial" charset="0"/>
                <a:ea typeface="ＭＳ Ｐゴシック"/>
              </a:rPr>
              <a:t>Requirements</a:t>
            </a:r>
          </a:p>
          <a:p>
            <a:pPr lvl="1"/>
            <a:r>
              <a:rPr lang="en-AU" smtClean="0">
                <a:latin typeface="Arial" charset="0"/>
                <a:ea typeface="ＭＳ Ｐゴシック"/>
              </a:rPr>
              <a:t>Measurement</a:t>
            </a:r>
          </a:p>
          <a:p>
            <a:pPr lvl="1"/>
            <a:r>
              <a:rPr lang="en-AU" smtClean="0">
                <a:latin typeface="Arial" charset="0"/>
                <a:ea typeface="ＭＳ Ｐゴシック"/>
              </a:rPr>
              <a:t>Prototype</a:t>
            </a:r>
          </a:p>
          <a:p>
            <a:pPr lvl="1"/>
            <a:r>
              <a:rPr lang="en-AU" smtClean="0">
                <a:latin typeface="Arial" charset="0"/>
                <a:ea typeface="ＭＳ Ｐゴシック"/>
              </a:rPr>
              <a:t>Benchmark</a:t>
            </a:r>
          </a:p>
          <a:p>
            <a:r>
              <a:rPr lang="en-AU" smtClean="0">
                <a:latin typeface="Arial" charset="0"/>
                <a:ea typeface="ＭＳ Ｐゴシック"/>
                <a:cs typeface="ＭＳ Ｐゴシック"/>
              </a:rPr>
              <a:t>Data model</a:t>
            </a:r>
          </a:p>
          <a:p>
            <a:pPr lvl="1"/>
            <a:r>
              <a:rPr lang="en-AU" smtClean="0">
                <a:latin typeface="Arial" charset="0"/>
                <a:ea typeface="ＭＳ Ｐゴシック"/>
              </a:rPr>
              <a:t>Optimize physical model to query</a:t>
            </a:r>
          </a:p>
          <a:p>
            <a:pPr lvl="1"/>
            <a:r>
              <a:rPr lang="en-AU" smtClean="0">
                <a:latin typeface="Arial" charset="0"/>
                <a:ea typeface="ＭＳ Ｐゴシック"/>
              </a:rPr>
              <a:t>Denormalize</a:t>
            </a:r>
          </a:p>
          <a:p>
            <a:pPr lvl="1"/>
            <a:r>
              <a:rPr lang="en-AU" smtClean="0">
                <a:latin typeface="Arial" charset="0"/>
                <a:ea typeface="ＭＳ Ｐゴシック"/>
              </a:rPr>
              <a:t>Indexing, clustering, partition</a:t>
            </a:r>
          </a:p>
          <a:p>
            <a:r>
              <a:rPr lang="en-AU" smtClean="0">
                <a:latin typeface="Arial" charset="0"/>
                <a:ea typeface="ＭＳ Ｐゴシック"/>
                <a:cs typeface="ＭＳ Ｐゴシック"/>
              </a:rPr>
              <a:t>Application</a:t>
            </a:r>
          </a:p>
          <a:p>
            <a:pPr lvl="1"/>
            <a:r>
              <a:rPr lang="en-AU" smtClean="0">
                <a:latin typeface="Arial" charset="0"/>
                <a:ea typeface="ＭＳ Ｐゴシック"/>
              </a:rPr>
              <a:t>Minimize database access</a:t>
            </a:r>
          </a:p>
          <a:p>
            <a:pPr lvl="1"/>
            <a:r>
              <a:rPr lang="en-AU" smtClean="0">
                <a:latin typeface="Arial" charset="0"/>
                <a:ea typeface="ＭＳ Ｐゴシック"/>
              </a:rPr>
              <a:t>Optimize database access</a:t>
            </a:r>
          </a:p>
          <a:p>
            <a:endParaRPr lang="en-AU" smtClean="0">
              <a:latin typeface="Arial" charset="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FAC10511-B71C-493B-8FD7-6F92ED060914}"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r>
              <a:rPr lang="en-AU" smtClean="0">
                <a:latin typeface="Arial" charset="0"/>
                <a:ea typeface="ＭＳ Ｐゴシック"/>
                <a:cs typeface="ＭＳ Ｐゴシック"/>
              </a:rPr>
              <a:t>http://www.steveschmidtracing.com/our-team-5.html</a:t>
            </a:r>
          </a:p>
          <a:p>
            <a:endParaRPr lang="en-AU" smtClean="0">
              <a:latin typeface="Arial" charset="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9F89E5E2-4BBF-45CC-8227-805454708145}"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r>
              <a:rPr lang="en-AU" smtClean="0">
                <a:latin typeface="Arial" charset="0"/>
                <a:ea typeface="ＭＳ Ｐゴシック"/>
                <a:cs typeface="ＭＳ Ｐゴシック"/>
              </a:rPr>
              <a:t>Generally not easy to change architectures.....</a:t>
            </a:r>
          </a:p>
        </p:txBody>
      </p:sp>
      <p:sp>
        <p:nvSpPr>
          <p:cNvPr id="4" name="Slide Number Placeholder 3"/>
          <p:cNvSpPr>
            <a:spLocks noGrp="1"/>
          </p:cNvSpPr>
          <p:nvPr>
            <p:ph type="sldNum" sz="quarter" idx="5"/>
          </p:nvPr>
        </p:nvSpPr>
        <p:spPr/>
        <p:txBody>
          <a:bodyPr/>
          <a:lstStyle/>
          <a:p>
            <a:pPr>
              <a:defRPr/>
            </a:pPr>
            <a:fld id="{801DDA53-0149-454A-B755-58D50F62B3D8}" type="slidenum">
              <a:rPr lang="en-US" smtClean="0"/>
              <a:pPr>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r>
              <a:rPr lang="en-AU" smtClean="0">
                <a:latin typeface="Arial" charset="0"/>
                <a:ea typeface="ＭＳ Ｐゴシック"/>
                <a:cs typeface="ＭＳ Ｐゴシック"/>
              </a:rPr>
              <a:t>Normal form is the best starting point for an efficient database design.  However,  don’t go overboard in eliminating redundancy. </a:t>
            </a:r>
          </a:p>
          <a:p>
            <a:endParaRPr lang="en-AU" smtClean="0">
              <a:latin typeface="Arial" charset="0"/>
              <a:ea typeface="ＭＳ Ｐゴシック"/>
              <a:cs typeface="ＭＳ Ｐゴシック"/>
            </a:endParaRPr>
          </a:p>
          <a:p>
            <a:r>
              <a:rPr lang="en-AU" smtClean="0">
                <a:latin typeface="Arial" charset="0"/>
                <a:ea typeface="ＭＳ Ｐゴシック"/>
                <a:cs typeface="ＭＳ Ｐゴシック"/>
              </a:rPr>
              <a:t>A normalized data model is one in which any data redundancy has been eliminated</a:t>
            </a:r>
          </a:p>
          <a:p>
            <a:r>
              <a:rPr lang="en-AU" smtClean="0">
                <a:latin typeface="Arial" charset="0"/>
                <a:ea typeface="ＭＳ Ｐゴシック"/>
                <a:cs typeface="ＭＳ Ｐゴシック"/>
              </a:rPr>
              <a:t>and in which data and relationships are uniquely identifiable by primary</a:t>
            </a:r>
          </a:p>
          <a:p>
            <a:r>
              <a:rPr lang="en-AU" smtClean="0">
                <a:latin typeface="Arial" charset="0"/>
                <a:ea typeface="ＭＳ Ｐゴシック"/>
                <a:cs typeface="ＭＳ Ｐゴシック"/>
              </a:rPr>
              <a:t>and foreign keys. Although the normalized data model is rarely the final destination</a:t>
            </a:r>
          </a:p>
          <a:p>
            <a:r>
              <a:rPr lang="en-AU" smtClean="0">
                <a:latin typeface="Arial" charset="0"/>
                <a:ea typeface="ＭＳ Ｐゴシック"/>
                <a:cs typeface="ＭＳ Ｐゴシック"/>
              </a:rPr>
              <a:t>from a performance point of view, the normalized data model is almost always</a:t>
            </a:r>
          </a:p>
          <a:p>
            <a:r>
              <a:rPr lang="en-AU" smtClean="0">
                <a:latin typeface="Arial" charset="0"/>
                <a:ea typeface="ＭＳ Ｐゴシック"/>
                <a:cs typeface="ＭＳ Ｐゴシック"/>
              </a:rPr>
              <a:t>the best starting point. Indeed, failing to normalize your logical model is</a:t>
            </a:r>
          </a:p>
          <a:p>
            <a:r>
              <a:rPr lang="en-AU" smtClean="0">
                <a:latin typeface="Arial" charset="0"/>
                <a:ea typeface="ＭＳ Ｐゴシック"/>
                <a:cs typeface="ＭＳ Ｐゴシック"/>
              </a:rPr>
              <a:t>frequently a recipe for a poorly performing physical model.</a:t>
            </a:r>
          </a:p>
          <a:p>
            <a:r>
              <a:rPr lang="en-AU" smtClean="0">
                <a:latin typeface="Arial" charset="0"/>
                <a:ea typeface="ＭＳ Ｐゴシック"/>
                <a:cs typeface="ＭＳ Ｐゴシック"/>
              </a:rPr>
              <a:t>Relational theory provides for various levels of normal form, some of which</a:t>
            </a:r>
          </a:p>
          <a:p>
            <a:r>
              <a:rPr lang="en-AU" smtClean="0">
                <a:latin typeface="Arial" charset="0"/>
                <a:ea typeface="ＭＳ Ｐゴシック"/>
                <a:cs typeface="ＭＳ Ｐゴシック"/>
              </a:rPr>
              <a:t>are of academic interest only. Third normal form is the most commonly adopted</a:t>
            </a:r>
          </a:p>
          <a:p>
            <a:r>
              <a:rPr lang="en-AU" smtClean="0">
                <a:latin typeface="Arial" charset="0"/>
                <a:ea typeface="ＭＳ Ｐゴシック"/>
                <a:cs typeface="ＭＳ Ｐゴシック"/>
              </a:rPr>
              <a:t>normalization level, and it has the following characteristics:</a:t>
            </a:r>
          </a:p>
          <a:p>
            <a:r>
              <a:rPr lang="en-AU" smtClean="0">
                <a:latin typeface="Arial" charset="0"/>
                <a:ea typeface="ＭＳ Ｐゴシック"/>
                <a:cs typeface="ＭＳ Ｐゴシック"/>
              </a:rPr>
              <a:t>❏ All data in an entity (table) is dependent on the primary key.</a:t>
            </a:r>
          </a:p>
          <a:p>
            <a:r>
              <a:rPr lang="en-AU" smtClean="0">
                <a:latin typeface="Arial" charset="0"/>
                <a:ea typeface="ＭＳ Ｐゴシック"/>
                <a:cs typeface="ＭＳ Ｐゴシック"/>
              </a:rPr>
              <a:t>❏ There should be no repeating groups of attributes (columns).</a:t>
            </a:r>
          </a:p>
          <a:p>
            <a:r>
              <a:rPr lang="en-AU" smtClean="0">
                <a:latin typeface="Arial" charset="0"/>
                <a:ea typeface="ＭＳ Ｐゴシック"/>
                <a:cs typeface="ＭＳ Ｐゴシック"/>
              </a:rPr>
              <a:t>❏ No data in an entity is dependent on only part of the key.</a:t>
            </a:r>
          </a:p>
          <a:p>
            <a:r>
              <a:rPr lang="en-AU" smtClean="0">
                <a:latin typeface="Arial" charset="0"/>
                <a:ea typeface="ＭＳ Ｐゴシック"/>
                <a:cs typeface="ＭＳ Ｐゴシック"/>
              </a:rPr>
              <a:t>❏ No data in an entity is dependent on any nonkey attribute.</a:t>
            </a:r>
          </a:p>
          <a:p>
            <a:r>
              <a:rPr lang="en-AU" smtClean="0">
                <a:latin typeface="Arial" charset="0"/>
                <a:ea typeface="ＭＳ Ｐゴシック"/>
                <a:cs typeface="ＭＳ Ｐゴシック"/>
              </a:rPr>
              <a:t>These characteristics are often remembered through the adage “the key, the</a:t>
            </a:r>
          </a:p>
          <a:p>
            <a:r>
              <a:rPr lang="en-AU" smtClean="0">
                <a:latin typeface="Arial" charset="0"/>
                <a:ea typeface="ＭＳ Ｐゴシック"/>
                <a:cs typeface="ＭＳ Ｐゴシック"/>
              </a:rPr>
              <a:t>whole key, and nothing but the key.”</a:t>
            </a:r>
          </a:p>
        </p:txBody>
      </p:sp>
      <p:sp>
        <p:nvSpPr>
          <p:cNvPr id="4" name="Slide Number Placeholder 3"/>
          <p:cNvSpPr>
            <a:spLocks noGrp="1"/>
          </p:cNvSpPr>
          <p:nvPr>
            <p:ph type="sldNum" sz="quarter" idx="5"/>
          </p:nvPr>
        </p:nvSpPr>
        <p:spPr/>
        <p:txBody>
          <a:bodyPr/>
          <a:lstStyle/>
          <a:p>
            <a:pPr>
              <a:defRPr/>
            </a:pPr>
            <a:fld id="{A89147D6-0EE0-4DCC-A858-773BE11362F6}" type="slidenum">
              <a:rPr lang="en-US" smtClean="0"/>
              <a:pPr>
                <a:defRPr/>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r>
              <a:rPr lang="en-AU" dirty="0" smtClean="0"/>
              <a:t>Subtypes categorize or partition a logical entity and help to classify the</a:t>
            </a:r>
          </a:p>
          <a:p>
            <a:pPr>
              <a:defRPr/>
            </a:pPr>
            <a:r>
              <a:rPr lang="en-AU" dirty="0" smtClean="0"/>
              <a:t>types of information that is within the entity. A subtype usually has a set of attributes</a:t>
            </a:r>
          </a:p>
          <a:p>
            <a:pPr>
              <a:defRPr/>
            </a:pPr>
            <a:r>
              <a:rPr lang="en-AU" dirty="0" smtClean="0"/>
              <a:t>that are held in common with the parent entity (the super-type) and</a:t>
            </a:r>
          </a:p>
          <a:p>
            <a:pPr>
              <a:defRPr/>
            </a:pPr>
            <a:r>
              <a:rPr lang="en-AU" dirty="0" smtClean="0"/>
              <a:t>other attributes that are not shared with the super-type or other subtypes. Figure</a:t>
            </a:r>
          </a:p>
          <a:p>
            <a:pPr>
              <a:defRPr/>
            </a:pPr>
            <a:r>
              <a:rPr lang="en-AU" dirty="0" smtClean="0"/>
              <a:t>4-1 shows how a PEOPLE entity could be split into subtypes of CUSTOMERS</a:t>
            </a:r>
          </a:p>
          <a:p>
            <a:pPr>
              <a:defRPr/>
            </a:pPr>
            <a:r>
              <a:rPr lang="en-AU" dirty="0" smtClean="0"/>
              <a:t>and EMPLOYEES.</a:t>
            </a:r>
          </a:p>
          <a:p>
            <a:pPr>
              <a:defRPr/>
            </a:pPr>
            <a:r>
              <a:rPr lang="en-AU" dirty="0" smtClean="0"/>
              <a:t>When translating entity subtypes into tables, we have the following options:</a:t>
            </a:r>
          </a:p>
          <a:p>
            <a:pPr>
              <a:defRPr/>
            </a:pPr>
            <a:r>
              <a:rPr lang="en-AU" dirty="0" smtClean="0"/>
              <a:t>❏ Create tables for the super-type and for each subtype. The super-type table</a:t>
            </a:r>
          </a:p>
          <a:p>
            <a:pPr>
              <a:defRPr/>
            </a:pPr>
            <a:r>
              <a:rPr lang="en-AU" dirty="0" smtClean="0"/>
              <a:t>contains only columns that are common to both subtypes.</a:t>
            </a:r>
          </a:p>
          <a:p>
            <a:pPr>
              <a:defRPr/>
            </a:pPr>
            <a:r>
              <a:rPr lang="en-AU" dirty="0" smtClean="0"/>
              <a:t>❏ Create a table for the super-type only. Attributes from all subtypes become</a:t>
            </a:r>
          </a:p>
          <a:p>
            <a:pPr>
              <a:defRPr/>
            </a:pPr>
            <a:r>
              <a:rPr lang="en-AU" dirty="0" smtClean="0"/>
              <a:t>columns in this super-table. Typically, columns from subtype attributes will</a:t>
            </a:r>
          </a:p>
          <a:p>
            <a:pPr>
              <a:defRPr/>
            </a:pPr>
            <a:r>
              <a:rPr lang="en-AU" dirty="0" smtClean="0"/>
              <a:t>be </a:t>
            </a:r>
            <a:r>
              <a:rPr lang="en-AU" dirty="0" err="1" smtClean="0"/>
              <a:t>nullable</a:t>
            </a:r>
            <a:r>
              <a:rPr lang="en-AU" dirty="0" smtClean="0"/>
              <a:t>, and a category column indicates the subtype in which a row belongs.</a:t>
            </a:r>
          </a:p>
          <a:p>
            <a:pPr>
              <a:defRPr/>
            </a:pPr>
            <a:r>
              <a:rPr lang="en-AU" dirty="0" smtClean="0"/>
              <a:t>❏ Create separate tables for each subtype without creating a table for the</a:t>
            </a:r>
          </a:p>
          <a:p>
            <a:pPr>
              <a:defRPr/>
            </a:pPr>
            <a:r>
              <a:rPr lang="en-AU" dirty="0" smtClean="0"/>
              <a:t>super-type. Attributes from the super-type are duplicated in each table.</a:t>
            </a:r>
          </a:p>
          <a:p>
            <a:pPr>
              <a:defRPr/>
            </a:pPr>
            <a:endParaRPr lang="en-AU" dirty="0" smtClean="0"/>
          </a:p>
          <a:p>
            <a:pPr>
              <a:defRPr/>
            </a:pPr>
            <a:r>
              <a:rPr lang="en-AU" dirty="0" smtClean="0"/>
              <a:t>The three solutions result in very different performance outcomes. In particular,</a:t>
            </a:r>
          </a:p>
          <a:p>
            <a:pPr>
              <a:defRPr/>
            </a:pPr>
            <a:r>
              <a:rPr lang="en-AU" dirty="0" smtClean="0"/>
              <a:t>creating tables for the super-type </a:t>
            </a:r>
            <a:r>
              <a:rPr lang="en-AU" i="1" dirty="0" smtClean="0"/>
              <a:t>and each subtype is likely to reduce performance</a:t>
            </a:r>
          </a:p>
          <a:p>
            <a:pPr>
              <a:defRPr/>
            </a:pPr>
            <a:r>
              <a:rPr lang="en-AU" dirty="0" smtClean="0"/>
              <a:t>in most circumstances, except where only the super-type is subject to a</a:t>
            </a:r>
          </a:p>
          <a:p>
            <a:pPr>
              <a:defRPr/>
            </a:pPr>
            <a:r>
              <a:rPr lang="en-AU" dirty="0" smtClean="0"/>
              <a:t>full table scan. Table 4-1 compares the performance of each of the three solutions</a:t>
            </a:r>
          </a:p>
          <a:p>
            <a:pPr>
              <a:defRPr/>
            </a:pPr>
            <a:r>
              <a:rPr lang="en-AU" dirty="0" smtClean="0"/>
              <a:t>for common database operations.</a:t>
            </a:r>
            <a:endParaRPr lang="en-AU" dirty="0"/>
          </a:p>
        </p:txBody>
      </p:sp>
      <p:sp>
        <p:nvSpPr>
          <p:cNvPr id="4" name="Slide Number Placeholder 3"/>
          <p:cNvSpPr>
            <a:spLocks noGrp="1"/>
          </p:cNvSpPr>
          <p:nvPr>
            <p:ph type="sldNum" sz="quarter" idx="5"/>
          </p:nvPr>
        </p:nvSpPr>
        <p:spPr/>
        <p:txBody>
          <a:bodyPr/>
          <a:lstStyle/>
          <a:p>
            <a:pPr>
              <a:defRPr/>
            </a:pPr>
            <a:fld id="{B293FF89-C97A-41E6-9DF0-842380F3E3DF}" type="slidenum">
              <a:rPr lang="en-US" smtClean="0"/>
              <a:pPr>
                <a:defRPr/>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r>
              <a:rPr lang="en-AU" smtClean="0">
                <a:latin typeface="Arial" charset="0"/>
                <a:ea typeface="ＭＳ Ｐゴシック"/>
                <a:cs typeface="ＭＳ Ｐゴシック"/>
              </a:rPr>
              <a:t>Remember, you don’t always have control over the network – in particular client side code may sometimes be located anywhere </a:t>
            </a:r>
          </a:p>
        </p:txBody>
      </p:sp>
      <p:sp>
        <p:nvSpPr>
          <p:cNvPr id="4" name="Slide Number Placeholder 3"/>
          <p:cNvSpPr>
            <a:spLocks noGrp="1"/>
          </p:cNvSpPr>
          <p:nvPr>
            <p:ph type="sldNum" sz="quarter" idx="5"/>
          </p:nvPr>
        </p:nvSpPr>
        <p:spPr/>
        <p:txBody>
          <a:bodyPr/>
          <a:lstStyle/>
          <a:p>
            <a:pPr>
              <a:defRPr/>
            </a:pPr>
            <a:fld id="{1EA106D5-B6C1-4A36-9497-992A8FB2905A}" type="slidenum">
              <a:rPr lang="en-AU" smtClean="0"/>
              <a:pPr>
                <a:defRPr/>
              </a:pPr>
              <a:t>46</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p:spPr>
        <p:txBody>
          <a:bodyPr/>
          <a:lstStyle/>
          <a:p>
            <a:r>
              <a:rPr lang="en-AU" smtClean="0">
                <a:latin typeface="Arial" charset="0"/>
                <a:ea typeface="ＭＳ Ｐゴシック"/>
                <a:cs typeface="ＭＳ Ｐゴシック"/>
              </a:rPr>
              <a:t>The further the code is (in network terms) from the database, the more the network effects will magnify.  You can’t get any closer to the database than being inde the database as PL/SQL</a:t>
            </a:r>
          </a:p>
        </p:txBody>
      </p:sp>
      <p:sp>
        <p:nvSpPr>
          <p:cNvPr id="4" name="Slide Number Placeholder 3"/>
          <p:cNvSpPr>
            <a:spLocks noGrp="1"/>
          </p:cNvSpPr>
          <p:nvPr>
            <p:ph type="sldNum" sz="quarter" idx="5"/>
          </p:nvPr>
        </p:nvSpPr>
        <p:spPr/>
        <p:txBody>
          <a:bodyPr/>
          <a:lstStyle/>
          <a:p>
            <a:pPr>
              <a:defRPr/>
            </a:pPr>
            <a:fld id="{05B3AA53-799A-4962-B52E-520C62F2C775}" type="slidenum">
              <a:rPr lang="en-AU" smtClean="0"/>
              <a:pPr>
                <a:defRPr/>
              </a:pPr>
              <a:t>47</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p:spPr>
        <p:txBody>
          <a:bodyPr/>
          <a:lstStyle/>
          <a:p>
            <a:endParaRPr lang="en-GB" smtClean="0">
              <a:latin typeface="Arial" charset="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D2D45A42-35AA-45DB-8E4B-CDD655FB7DC0}" type="slidenum">
              <a:rPr lang="en-US" smtClean="0"/>
              <a:pPr>
                <a:defRPr/>
              </a:pPr>
              <a:t>48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6" descr="PPT-04a.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ext Box 5"/>
          <p:cNvSpPr txBox="1">
            <a:spLocks noChangeArrowheads="1"/>
          </p:cNvSpPr>
          <p:nvPr/>
        </p:nvSpPr>
        <p:spPr bwMode="auto">
          <a:xfrm>
            <a:off x="4975225" y="6518275"/>
            <a:ext cx="3663950" cy="231775"/>
          </a:xfrm>
          <a:prstGeom prst="rect">
            <a:avLst/>
          </a:prstGeom>
          <a:noFill/>
          <a:ln w="9525">
            <a:noFill/>
            <a:miter lim="800000"/>
            <a:headEnd/>
            <a:tailEnd/>
          </a:ln>
        </p:spPr>
        <p:txBody>
          <a:bodyPr>
            <a:spAutoFit/>
          </a:bodyPr>
          <a:lstStyle/>
          <a:p>
            <a:pPr algn="r" eaLnBrk="0" hangingPunct="0">
              <a:spcBef>
                <a:spcPct val="50000"/>
              </a:spcBef>
              <a:defRPr/>
            </a:pPr>
            <a:r>
              <a:rPr lang="en-US" sz="900" baseline="0" dirty="0">
                <a:solidFill>
                  <a:schemeClr val="bg1">
                    <a:lumMod val="85000"/>
                  </a:schemeClr>
                </a:solidFill>
                <a:latin typeface="Arial" pitchFamily="34" charset="0"/>
                <a:cs typeface="+mn-cs"/>
              </a:rPr>
              <a:t>© </a:t>
            </a:r>
            <a:r>
              <a:rPr lang="en-US" sz="900" baseline="0" dirty="0">
                <a:solidFill>
                  <a:schemeClr val="bg1">
                    <a:lumMod val="85000"/>
                  </a:schemeClr>
                </a:solidFill>
                <a:latin typeface="Arial" pitchFamily="34" charset="0"/>
                <a:cs typeface="+mn-cs"/>
              </a:rPr>
              <a:t>2010 </a:t>
            </a:r>
            <a:r>
              <a:rPr lang="en-US" sz="900" baseline="0" dirty="0">
                <a:solidFill>
                  <a:schemeClr val="bg1">
                    <a:lumMod val="85000"/>
                  </a:schemeClr>
                </a:solidFill>
                <a:latin typeface="Arial" pitchFamily="34" charset="0"/>
                <a:cs typeface="+mn-cs"/>
              </a:rPr>
              <a:t>Quest Software, Inc. ALL RIGHTS RESERVED</a:t>
            </a:r>
          </a:p>
        </p:txBody>
      </p:sp>
      <p:sp>
        <p:nvSpPr>
          <p:cNvPr id="5" name="Title 1"/>
          <p:cNvSpPr>
            <a:spLocks noGrp="1"/>
          </p:cNvSpPr>
          <p:nvPr>
            <p:ph type="title"/>
          </p:nvPr>
        </p:nvSpPr>
        <p:spPr>
          <a:xfrm>
            <a:off x="354725" y="3242298"/>
            <a:ext cx="8434551" cy="1094571"/>
          </a:xfrm>
        </p:spPr>
        <p:txBody>
          <a:bodyPr anchor="b">
            <a:normAutofit/>
          </a:bodyPr>
          <a:lstStyle>
            <a:lvl1pPr algn="l">
              <a:defRPr sz="2800" baseline="0">
                <a:solidFill>
                  <a:schemeClr val="bg1"/>
                </a:solidFill>
              </a:defRPr>
            </a:lvl1pPr>
          </a:lstStyle>
          <a:p>
            <a:r>
              <a:rPr lang="en-US" smtClean="0"/>
              <a:t>Click to edit Master title style</a:t>
            </a:r>
            <a:endParaRPr lang="en-US" dirty="0"/>
          </a:p>
        </p:txBody>
      </p:sp>
      <p:sp>
        <p:nvSpPr>
          <p:cNvPr id="10" name="Content Placeholder 2"/>
          <p:cNvSpPr>
            <a:spLocks noGrp="1"/>
          </p:cNvSpPr>
          <p:nvPr>
            <p:ph idx="10"/>
          </p:nvPr>
        </p:nvSpPr>
        <p:spPr>
          <a:xfrm>
            <a:off x="855618" y="4454433"/>
            <a:ext cx="7432765" cy="1632858"/>
          </a:xfrm>
        </p:spPr>
        <p:txBody>
          <a:bodyPr>
            <a:normAutofit/>
          </a:bodyPr>
          <a:lstStyle>
            <a:lvl1pPr algn="l">
              <a:lnSpc>
                <a:spcPct val="110000"/>
              </a:lnSpc>
              <a:buFontTx/>
              <a:buNone/>
              <a:defRPr sz="1800">
                <a:solidFill>
                  <a:schemeClr val="bg1">
                    <a:lumMod val="85000"/>
                  </a:schemeClr>
                </a:solidFill>
              </a:defRPr>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681644" y="731521"/>
            <a:ext cx="7780712" cy="548640"/>
          </a:xfrm>
        </p:spPr>
        <p:txBody>
          <a:bodyPr>
            <a:normAutofit/>
          </a:bodyPr>
          <a:lstStyle>
            <a:lvl1pPr>
              <a:defRPr sz="3000" baseline="0"/>
            </a:lvl1pPr>
          </a:lstStyle>
          <a:p>
            <a:r>
              <a:rPr lang="en-US" smtClean="0"/>
              <a:t>Click to edit Master title style</a:t>
            </a:r>
            <a:endParaRPr lang="en-US" dirty="0"/>
          </a:p>
        </p:txBody>
      </p:sp>
      <p:sp>
        <p:nvSpPr>
          <p:cNvPr id="3" name="Content Placeholder 2"/>
          <p:cNvSpPr>
            <a:spLocks noGrp="1"/>
          </p:cNvSpPr>
          <p:nvPr>
            <p:ph idx="1"/>
          </p:nvPr>
        </p:nvSpPr>
        <p:spPr>
          <a:xfrm>
            <a:off x="677918" y="1313411"/>
            <a:ext cx="7788165" cy="4680065"/>
          </a:xfrm>
        </p:spPr>
        <p:txBody>
          <a:bodyPr>
            <a:normAutofit/>
          </a:bodyPr>
          <a:lstStyle>
            <a:lvl1pPr>
              <a:buClr>
                <a:srgbClr val="FFCB00"/>
              </a:buCl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9659" y="1328651"/>
            <a:ext cx="3789213" cy="4664826"/>
          </a:xfrm>
        </p:spPr>
        <p:txBody>
          <a:bodyPr/>
          <a:lstStyle>
            <a:lvl1pPr>
              <a:defRPr sz="22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71753" y="1328651"/>
            <a:ext cx="3800312" cy="4673139"/>
          </a:xfrm>
        </p:spPr>
        <p:txBody>
          <a:bodyPr/>
          <a:lstStyle>
            <a:lvl1pPr>
              <a:defRPr sz="22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1644" y="739829"/>
            <a:ext cx="7780713" cy="56974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89956" y="1535113"/>
            <a:ext cx="38074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98268" y="2174875"/>
            <a:ext cx="3799119"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383395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833956"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Slide Number Placeholder 3"/>
          <p:cNvSpPr>
            <a:spLocks noGrp="1"/>
          </p:cNvSpPr>
          <p:nvPr>
            <p:ph type="sldNum" sz="quarter" idx="10"/>
          </p:nvPr>
        </p:nvSpPr>
        <p:spPr>
          <a:xfrm>
            <a:off x="7086600" y="6400800"/>
            <a:ext cx="1905000" cy="457200"/>
          </a:xfrm>
          <a:prstGeom prst="rect">
            <a:avLst/>
          </a:prstGeom>
        </p:spPr>
        <p:txBody>
          <a:bodyPr/>
          <a:lstStyle>
            <a:lvl1pPr>
              <a:defRPr>
                <a:latin typeface="Arial" pitchFamily="34" charset="0"/>
              </a:defRPr>
            </a:lvl1pPr>
          </a:lstStyle>
          <a:p>
            <a:pPr>
              <a:defRPr/>
            </a:pPr>
            <a:fld id="{92C2A898-6403-42D1-8996-6CF179574FFD}" type="slidenum">
              <a:rPr lang="en-AU"/>
              <a:pPr>
                <a:defRPr/>
              </a:pPr>
              <a:t>‹#›</a:t>
            </a:fld>
            <a:endParaRPr lang="en-AU" sz="14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PPT-BG-01.jpg"/>
          <p:cNvPicPr>
            <a:picLocks noChangeAspect="1"/>
          </p:cNvPicPr>
          <p:nvPr/>
        </p:nvPicPr>
        <p:blipFill>
          <a:blip r:embed="rId8"/>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677863" y="731838"/>
            <a:ext cx="7788275" cy="547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AU" smtClean="0"/>
          </a:p>
        </p:txBody>
      </p:sp>
      <p:sp>
        <p:nvSpPr>
          <p:cNvPr id="1028" name="Rectangle 4"/>
          <p:cNvSpPr>
            <a:spLocks noGrp="1" noChangeArrowheads="1"/>
          </p:cNvSpPr>
          <p:nvPr>
            <p:ph type="body" idx="1"/>
          </p:nvPr>
        </p:nvSpPr>
        <p:spPr bwMode="auto">
          <a:xfrm>
            <a:off x="677863" y="1312863"/>
            <a:ext cx="7788275" cy="4672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6" name="Text Box 5"/>
          <p:cNvSpPr txBox="1">
            <a:spLocks noChangeArrowheads="1"/>
          </p:cNvSpPr>
          <p:nvPr/>
        </p:nvSpPr>
        <p:spPr bwMode="auto">
          <a:xfrm>
            <a:off x="7708900" y="6424613"/>
            <a:ext cx="554038" cy="246062"/>
          </a:xfrm>
          <a:prstGeom prst="rect">
            <a:avLst/>
          </a:prstGeom>
          <a:noFill/>
          <a:ln w="9525">
            <a:noFill/>
            <a:miter lim="800000"/>
            <a:headEnd/>
            <a:tailEnd/>
          </a:ln>
        </p:spPr>
        <p:txBody>
          <a:bodyPr>
            <a:spAutoFit/>
          </a:bodyPr>
          <a:lstStyle/>
          <a:p>
            <a:pPr algn="r" eaLnBrk="0" hangingPunct="0">
              <a:spcBef>
                <a:spcPct val="50000"/>
              </a:spcBef>
              <a:defRPr/>
            </a:pPr>
            <a:fld id="{0E2675EA-A444-4AE5-8269-2711C11B890F}" type="slidenum">
              <a:rPr lang="en-US" sz="1000" baseline="0">
                <a:solidFill>
                  <a:srgbClr val="002776"/>
                </a:solidFill>
                <a:latin typeface="Arial" pitchFamily="34" charset="0"/>
                <a:cs typeface="+mn-cs"/>
              </a:rPr>
              <a:pPr algn="r" eaLnBrk="0" hangingPunct="0">
                <a:spcBef>
                  <a:spcPct val="50000"/>
                </a:spcBef>
                <a:defRPr/>
              </a:pPr>
              <a:t>‹#›</a:t>
            </a:fld>
            <a:endParaRPr lang="en-US" sz="1000" baseline="0" dirty="0">
              <a:solidFill>
                <a:srgbClr val="002776"/>
              </a:solidFill>
              <a:latin typeface="Arial" pitchFamily="34" charset="0"/>
              <a:cs typeface="+mn-cs"/>
            </a:endParaRPr>
          </a:p>
        </p:txBody>
      </p:sp>
    </p:spTree>
  </p:cSld>
  <p:clrMap bg1="lt1" tx1="dk1" bg2="lt2" tx2="dk2" accent1="accent1" accent2="accent2" accent3="accent3" accent4="accent4" accent5="accent5" accent6="accent6" hlink="hlink" folHlink="folHlink"/>
  <p:sldLayoutIdLst>
    <p:sldLayoutId id="2147484180" r:id="rId1"/>
    <p:sldLayoutId id="2147484179" r:id="rId2"/>
    <p:sldLayoutId id="2147484178" r:id="rId3"/>
    <p:sldLayoutId id="2147484177" r:id="rId4"/>
    <p:sldLayoutId id="2147484176" r:id="rId5"/>
    <p:sldLayoutId id="2147484181" r:id="rId6"/>
  </p:sldLayoutIdLst>
  <p:timing>
    <p:tnLst>
      <p:par>
        <p:cTn id="1" dur="indefinite" restart="never" nodeType="tmRoot"/>
      </p:par>
    </p:tnLst>
  </p:timing>
  <p:hf hdr="0" ftr="0" dt="0"/>
  <p:txStyles>
    <p:titleStyle>
      <a:lvl1pPr algn="l" rtl="0" fontAlgn="base">
        <a:spcBef>
          <a:spcPct val="0"/>
        </a:spcBef>
        <a:spcAft>
          <a:spcPct val="0"/>
        </a:spcAft>
        <a:defRPr sz="3000">
          <a:solidFill>
            <a:srgbClr val="002B7C"/>
          </a:solidFill>
          <a:latin typeface="+mj-lt"/>
          <a:ea typeface="+mj-ea"/>
          <a:cs typeface="+mj-cs"/>
        </a:defRPr>
      </a:lvl1pPr>
      <a:lvl2pPr algn="l" rtl="0" fontAlgn="base">
        <a:spcBef>
          <a:spcPct val="0"/>
        </a:spcBef>
        <a:spcAft>
          <a:spcPct val="0"/>
        </a:spcAft>
        <a:defRPr sz="3000">
          <a:solidFill>
            <a:srgbClr val="002B7C"/>
          </a:solidFill>
          <a:latin typeface="Arial" pitchFamily="34" charset="0"/>
          <a:ea typeface="ＭＳ Ｐゴシック"/>
          <a:cs typeface="ＭＳ Ｐゴシック"/>
        </a:defRPr>
      </a:lvl2pPr>
      <a:lvl3pPr algn="l" rtl="0" fontAlgn="base">
        <a:spcBef>
          <a:spcPct val="0"/>
        </a:spcBef>
        <a:spcAft>
          <a:spcPct val="0"/>
        </a:spcAft>
        <a:defRPr sz="3000">
          <a:solidFill>
            <a:srgbClr val="002B7C"/>
          </a:solidFill>
          <a:latin typeface="Arial" pitchFamily="34" charset="0"/>
          <a:ea typeface="ＭＳ Ｐゴシック"/>
          <a:cs typeface="ＭＳ Ｐゴシック"/>
        </a:defRPr>
      </a:lvl3pPr>
      <a:lvl4pPr algn="l" rtl="0" fontAlgn="base">
        <a:spcBef>
          <a:spcPct val="0"/>
        </a:spcBef>
        <a:spcAft>
          <a:spcPct val="0"/>
        </a:spcAft>
        <a:defRPr sz="3000">
          <a:solidFill>
            <a:srgbClr val="002B7C"/>
          </a:solidFill>
          <a:latin typeface="Arial" pitchFamily="34" charset="0"/>
          <a:ea typeface="ＭＳ Ｐゴシック"/>
          <a:cs typeface="ＭＳ Ｐゴシック"/>
        </a:defRPr>
      </a:lvl4pPr>
      <a:lvl5pPr algn="l" rtl="0" fontAlgn="base">
        <a:spcBef>
          <a:spcPct val="0"/>
        </a:spcBef>
        <a:spcAft>
          <a:spcPct val="0"/>
        </a:spcAft>
        <a:defRPr sz="3000">
          <a:solidFill>
            <a:srgbClr val="002B7C"/>
          </a:solidFill>
          <a:latin typeface="Arial" pitchFamily="34" charset="0"/>
          <a:ea typeface="ＭＳ Ｐゴシック"/>
          <a:cs typeface="ＭＳ Ｐゴシック"/>
        </a:defRPr>
      </a:lvl5pPr>
      <a:lvl6pPr marL="457200" algn="l" rtl="0" eaLnBrk="1" fontAlgn="base" hangingPunct="1">
        <a:spcBef>
          <a:spcPct val="0"/>
        </a:spcBef>
        <a:spcAft>
          <a:spcPct val="0"/>
        </a:spcAft>
        <a:defRPr sz="2800">
          <a:solidFill>
            <a:srgbClr val="002B7C"/>
          </a:solidFill>
          <a:latin typeface="Arial" pitchFamily="34" charset="0"/>
          <a:ea typeface="ＭＳ Ｐゴシック"/>
          <a:cs typeface="ＭＳ Ｐゴシック"/>
        </a:defRPr>
      </a:lvl6pPr>
      <a:lvl7pPr marL="914400" algn="l" rtl="0" eaLnBrk="1" fontAlgn="base" hangingPunct="1">
        <a:spcBef>
          <a:spcPct val="0"/>
        </a:spcBef>
        <a:spcAft>
          <a:spcPct val="0"/>
        </a:spcAft>
        <a:defRPr sz="2800">
          <a:solidFill>
            <a:srgbClr val="002B7C"/>
          </a:solidFill>
          <a:latin typeface="Arial" pitchFamily="34" charset="0"/>
          <a:ea typeface="ＭＳ Ｐゴシック"/>
          <a:cs typeface="ＭＳ Ｐゴシック"/>
        </a:defRPr>
      </a:lvl7pPr>
      <a:lvl8pPr marL="1371600" algn="l" rtl="0" eaLnBrk="1" fontAlgn="base" hangingPunct="1">
        <a:spcBef>
          <a:spcPct val="0"/>
        </a:spcBef>
        <a:spcAft>
          <a:spcPct val="0"/>
        </a:spcAft>
        <a:defRPr sz="2800">
          <a:solidFill>
            <a:srgbClr val="002B7C"/>
          </a:solidFill>
          <a:latin typeface="Arial" pitchFamily="34" charset="0"/>
          <a:ea typeface="ＭＳ Ｐゴシック"/>
          <a:cs typeface="ＭＳ Ｐゴシック"/>
        </a:defRPr>
      </a:lvl8pPr>
      <a:lvl9pPr marL="1828800" algn="l" rtl="0" eaLnBrk="1" fontAlgn="base" hangingPunct="1">
        <a:spcBef>
          <a:spcPct val="0"/>
        </a:spcBef>
        <a:spcAft>
          <a:spcPct val="0"/>
        </a:spcAft>
        <a:defRPr sz="2800">
          <a:solidFill>
            <a:srgbClr val="002B7C"/>
          </a:solidFill>
          <a:latin typeface="Arial" pitchFamily="34" charset="0"/>
          <a:ea typeface="ＭＳ Ｐゴシック"/>
          <a:cs typeface="ＭＳ Ｐゴシック"/>
        </a:defRPr>
      </a:lvl9pPr>
    </p:titleStyle>
    <p:bodyStyle>
      <a:lvl1pPr marL="342900" indent="-342900" algn="l" rtl="0" fontAlgn="base">
        <a:spcBef>
          <a:spcPct val="20000"/>
        </a:spcBef>
        <a:spcAft>
          <a:spcPct val="0"/>
        </a:spcAft>
        <a:buClr>
          <a:srgbClr val="FFCB00"/>
        </a:buClr>
        <a:buChar char="•"/>
        <a:defRPr sz="2200">
          <a:solidFill>
            <a:schemeClr val="tx1"/>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ea typeface="+mn-ea"/>
          <a:cs typeface="+mn-cs"/>
        </a:defRPr>
      </a:lvl2pPr>
      <a:lvl3pPr marL="1085850" indent="-228600" algn="l" rtl="0" fontAlgn="base">
        <a:spcBef>
          <a:spcPct val="20000"/>
        </a:spcBef>
        <a:spcAft>
          <a:spcPct val="0"/>
        </a:spcAft>
        <a:buChar char="•"/>
        <a:defRPr>
          <a:solidFill>
            <a:schemeClr val="tx1"/>
          </a:solidFill>
          <a:latin typeface="+mn-lt"/>
          <a:ea typeface="+mn-ea"/>
          <a:cs typeface="+mn-cs"/>
        </a:defRPr>
      </a:lvl3pPr>
      <a:lvl4pPr marL="1428750" indent="-228600" algn="l" rtl="0" fontAlgn="base">
        <a:spcBef>
          <a:spcPct val="20000"/>
        </a:spcBef>
        <a:spcAft>
          <a:spcPct val="0"/>
        </a:spcAft>
        <a:buChar char="–"/>
        <a:defRPr>
          <a:solidFill>
            <a:schemeClr val="tx1"/>
          </a:solidFill>
          <a:latin typeface="+mn-lt"/>
          <a:ea typeface="+mn-ea"/>
          <a:cs typeface="+mn-cs"/>
        </a:defRPr>
      </a:lvl4pPr>
      <a:lvl5pPr marL="1771650" indent="-228600" algn="l" rtl="0" fontAlgn="base">
        <a:spcBef>
          <a:spcPct val="20000"/>
        </a:spcBef>
        <a:spcAft>
          <a:spcPct val="0"/>
        </a:spcAft>
        <a:buChar char="»"/>
        <a:defRPr>
          <a:solidFill>
            <a:schemeClr val="tx1"/>
          </a:solidFill>
          <a:latin typeface="+mn-lt"/>
          <a:ea typeface="+mn-ea"/>
          <a:cs typeface="+mn-cs"/>
        </a:defRPr>
      </a:lvl5pPr>
      <a:lvl6pPr marL="2228850" indent="-228600" algn="l" rtl="0" eaLnBrk="1" fontAlgn="base" hangingPunct="1">
        <a:spcBef>
          <a:spcPct val="20000"/>
        </a:spcBef>
        <a:spcAft>
          <a:spcPct val="0"/>
        </a:spcAft>
        <a:buChar char="»"/>
        <a:defRPr>
          <a:solidFill>
            <a:schemeClr val="tx1"/>
          </a:solidFill>
          <a:latin typeface="+mn-lt"/>
          <a:ea typeface="+mn-ea"/>
          <a:cs typeface="+mn-cs"/>
        </a:defRPr>
      </a:lvl6pPr>
      <a:lvl7pPr marL="2686050" indent="-228600" algn="l" rtl="0" eaLnBrk="1" fontAlgn="base" hangingPunct="1">
        <a:spcBef>
          <a:spcPct val="20000"/>
        </a:spcBef>
        <a:spcAft>
          <a:spcPct val="0"/>
        </a:spcAft>
        <a:buChar char="»"/>
        <a:defRPr>
          <a:solidFill>
            <a:schemeClr val="tx1"/>
          </a:solidFill>
          <a:latin typeface="+mn-lt"/>
          <a:ea typeface="+mn-ea"/>
          <a:cs typeface="+mn-cs"/>
        </a:defRPr>
      </a:lvl7pPr>
      <a:lvl8pPr marL="3143250" indent="-228600" algn="l" rtl="0" eaLnBrk="1" fontAlgn="base" hangingPunct="1">
        <a:spcBef>
          <a:spcPct val="20000"/>
        </a:spcBef>
        <a:spcAft>
          <a:spcPct val="0"/>
        </a:spcAft>
        <a:buChar char="»"/>
        <a:defRPr>
          <a:solidFill>
            <a:schemeClr val="tx1"/>
          </a:solidFill>
          <a:latin typeface="+mn-lt"/>
          <a:ea typeface="+mn-ea"/>
          <a:cs typeface="+mn-cs"/>
        </a:defRPr>
      </a:lvl8pPr>
      <a:lvl9pPr marL="3600450" indent="-228600" algn="l" rtl="0" eaLnBrk="1" fontAlgn="base" hangingPunct="1">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guyharrison.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guyharrison.net/"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 TargetMode="Externa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4"/>
          <p:cNvSpPr>
            <a:spLocks noGrp="1"/>
          </p:cNvSpPr>
          <p:nvPr>
            <p:ph type="title"/>
          </p:nvPr>
        </p:nvSpPr>
        <p:spPr>
          <a:xfrm>
            <a:off x="354013" y="3241675"/>
            <a:ext cx="8435975" cy="1095375"/>
          </a:xfrm>
        </p:spPr>
        <p:txBody>
          <a:bodyPr/>
          <a:lstStyle/>
          <a:p>
            <a:r>
              <a:rPr lang="en-US" smtClean="0"/>
              <a:t>Performance by Design</a:t>
            </a:r>
          </a:p>
        </p:txBody>
      </p:sp>
      <p:sp>
        <p:nvSpPr>
          <p:cNvPr id="6" name="Content Placeholder 5"/>
          <p:cNvSpPr>
            <a:spLocks noGrp="1"/>
          </p:cNvSpPr>
          <p:nvPr>
            <p:ph idx="10"/>
          </p:nvPr>
        </p:nvSpPr>
        <p:spPr>
          <a:xfrm>
            <a:off x="855663" y="4454525"/>
            <a:ext cx="7432675" cy="1633538"/>
          </a:xfrm>
        </p:spPr>
        <p:txBody>
          <a:bodyPr/>
          <a:lstStyle/>
          <a:p>
            <a:pPr>
              <a:defRPr/>
            </a:pPr>
            <a:r>
              <a:rPr lang="en-US" dirty="0" smtClean="0"/>
              <a:t>Guy Harrison</a:t>
            </a:r>
          </a:p>
          <a:p>
            <a:pPr>
              <a:defRPr/>
            </a:pPr>
            <a:r>
              <a:rPr lang="en-US" dirty="0" smtClean="0"/>
              <a:t>Director, R&amp;D Melbourne</a:t>
            </a:r>
          </a:p>
          <a:p>
            <a:pPr>
              <a:defRPr/>
            </a:pPr>
            <a:r>
              <a:rPr lang="en-US" dirty="0" smtClean="0">
                <a:hlinkClick r:id="rId2"/>
              </a:rPr>
              <a:t>www.guyharrison.net</a:t>
            </a: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81038" y="731838"/>
            <a:ext cx="7781925" cy="547687"/>
          </a:xfrm>
        </p:spPr>
        <p:txBody>
          <a:bodyPr/>
          <a:lstStyle/>
          <a:p>
            <a:r>
              <a:rPr lang="en-AU" smtClean="0"/>
              <a:t>Poorly defined requirements lead to this:</a:t>
            </a:r>
          </a:p>
        </p:txBody>
      </p:sp>
      <p:sp>
        <p:nvSpPr>
          <p:cNvPr id="23554" name="Content Placeholder 2"/>
          <p:cNvSpPr>
            <a:spLocks noGrp="1"/>
          </p:cNvSpPr>
          <p:nvPr>
            <p:ph idx="1"/>
          </p:nvPr>
        </p:nvSpPr>
        <p:spPr>
          <a:xfrm>
            <a:off x="677863" y="1312863"/>
            <a:ext cx="7788275" cy="4679950"/>
          </a:xfrm>
        </p:spPr>
        <p:txBody>
          <a:bodyPr/>
          <a:lstStyle/>
          <a:p>
            <a:endParaRPr lang="en-GB" smtClean="0"/>
          </a:p>
        </p:txBody>
      </p:sp>
      <p:pic>
        <p:nvPicPr>
          <p:cNvPr id="5123" name="Picture 3"/>
          <p:cNvPicPr>
            <a:picLocks noChangeAspect="1" noChangeArrowheads="1"/>
          </p:cNvPicPr>
          <p:nvPr/>
        </p:nvPicPr>
        <p:blipFill>
          <a:blip r:embed="rId2"/>
          <a:srcRect/>
          <a:stretch>
            <a:fillRect/>
          </a:stretch>
        </p:blipFill>
        <p:spPr bwMode="auto">
          <a:xfrm>
            <a:off x="1239838" y="2409825"/>
            <a:ext cx="7904162" cy="4448175"/>
          </a:xfrm>
          <a:prstGeom prst="rect">
            <a:avLst/>
          </a:prstGeom>
          <a:noFill/>
          <a:ln w="9525">
            <a:noFill/>
            <a:miter lim="800000"/>
            <a:headEnd/>
            <a:tailEnd/>
          </a:ln>
        </p:spPr>
      </p:pic>
      <p:pic>
        <p:nvPicPr>
          <p:cNvPr id="5124" name="Picture 4"/>
          <p:cNvPicPr>
            <a:picLocks noChangeAspect="1" noChangeArrowheads="1"/>
          </p:cNvPicPr>
          <p:nvPr/>
        </p:nvPicPr>
        <p:blipFill>
          <a:blip r:embed="rId3"/>
          <a:srcRect/>
          <a:stretch>
            <a:fillRect/>
          </a:stretch>
        </p:blipFill>
        <p:spPr bwMode="auto">
          <a:xfrm>
            <a:off x="0" y="1314450"/>
            <a:ext cx="2689225" cy="1546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a:stretch>
            <a:fillRect/>
          </a:stretch>
        </p:blipFill>
        <p:spPr bwMode="auto">
          <a:xfrm>
            <a:off x="7062788" y="4776788"/>
            <a:ext cx="2081212" cy="2081212"/>
          </a:xfrm>
          <a:prstGeom prst="rect">
            <a:avLst/>
          </a:prstGeom>
          <a:noFill/>
          <a:ln w="9525">
            <a:noFill/>
            <a:miter lim="800000"/>
            <a:headEnd/>
            <a:tailEnd/>
          </a:ln>
        </p:spPr>
      </p:pic>
      <p:sp>
        <p:nvSpPr>
          <p:cNvPr id="24578" name="Title 1"/>
          <p:cNvSpPr>
            <a:spLocks noGrp="1"/>
          </p:cNvSpPr>
          <p:nvPr>
            <p:ph type="title"/>
          </p:nvPr>
        </p:nvSpPr>
        <p:spPr>
          <a:xfrm>
            <a:off x="681038" y="731838"/>
            <a:ext cx="4443412" cy="547687"/>
          </a:xfrm>
        </p:spPr>
        <p:txBody>
          <a:bodyPr/>
          <a:lstStyle/>
          <a:p>
            <a:r>
              <a:rPr lang="en-AU" smtClean="0"/>
              <a:t>The fail whale</a:t>
            </a:r>
          </a:p>
        </p:txBody>
      </p:sp>
      <p:pic>
        <p:nvPicPr>
          <p:cNvPr id="24579" name="Picture 3"/>
          <p:cNvPicPr>
            <a:picLocks noChangeAspect="1" noChangeArrowheads="1"/>
          </p:cNvPicPr>
          <p:nvPr/>
        </p:nvPicPr>
        <p:blipFill>
          <a:blip r:embed="rId3"/>
          <a:srcRect/>
          <a:stretch>
            <a:fillRect/>
          </a:stretch>
        </p:blipFill>
        <p:spPr bwMode="auto">
          <a:xfrm>
            <a:off x="0" y="1392238"/>
            <a:ext cx="6486525" cy="5465762"/>
          </a:xfrm>
          <a:prstGeom prst="rect">
            <a:avLst/>
          </a:prstGeom>
          <a:noFill/>
          <a:ln w="9525">
            <a:noFill/>
            <a:miter lim="800000"/>
            <a:headEnd/>
            <a:tailEnd/>
          </a:ln>
        </p:spPr>
      </p:pic>
      <p:pic>
        <p:nvPicPr>
          <p:cNvPr id="63489" name="Picture 1"/>
          <p:cNvPicPr>
            <a:picLocks noChangeAspect="1" noChangeArrowheads="1"/>
          </p:cNvPicPr>
          <p:nvPr/>
        </p:nvPicPr>
        <p:blipFill>
          <a:blip r:embed="rId4"/>
          <a:srcRect/>
          <a:stretch>
            <a:fillRect/>
          </a:stretch>
        </p:blipFill>
        <p:spPr bwMode="auto">
          <a:xfrm>
            <a:off x="4381500" y="0"/>
            <a:ext cx="4762500" cy="3810000"/>
          </a:xfrm>
          <a:prstGeom prst="rect">
            <a:avLst/>
          </a:prstGeom>
          <a:noFill/>
          <a:ln w="9525">
            <a:noFill/>
            <a:miter lim="800000"/>
            <a:headEnd/>
            <a:tailEnd/>
          </a:ln>
        </p:spPr>
      </p:pic>
      <p:pic>
        <p:nvPicPr>
          <p:cNvPr id="63490" name="Picture 2"/>
          <p:cNvPicPr>
            <a:picLocks noGrp="1" noChangeAspect="1" noChangeArrowheads="1"/>
          </p:cNvPicPr>
          <p:nvPr>
            <p:ph idx="1"/>
          </p:nvPr>
        </p:nvPicPr>
        <p:blipFill>
          <a:blip r:embed="rId5"/>
          <a:srcRect/>
          <a:stretch>
            <a:fillRect/>
          </a:stretch>
        </p:blipFill>
        <p:spPr>
          <a:xfrm>
            <a:off x="5935663" y="3635375"/>
            <a:ext cx="3208337" cy="3222625"/>
          </a:xfrm>
        </p:spPr>
      </p:pic>
      <p:pic>
        <p:nvPicPr>
          <p:cNvPr id="21506" name="Picture 2"/>
          <p:cNvPicPr>
            <a:picLocks noChangeAspect="1" noChangeArrowheads="1"/>
          </p:cNvPicPr>
          <p:nvPr/>
        </p:nvPicPr>
        <p:blipFill>
          <a:blip r:embed="rId6"/>
          <a:srcRect/>
          <a:stretch>
            <a:fillRect/>
          </a:stretch>
        </p:blipFill>
        <p:spPr bwMode="auto">
          <a:xfrm>
            <a:off x="3429000" y="819150"/>
            <a:ext cx="5715000" cy="6038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81038" y="731838"/>
            <a:ext cx="7781925" cy="547687"/>
          </a:xfrm>
        </p:spPr>
        <p:txBody>
          <a:bodyPr/>
          <a:lstStyle/>
          <a:p>
            <a:r>
              <a:rPr lang="en-AU" smtClean="0"/>
              <a:t>Twitter growth</a:t>
            </a:r>
          </a:p>
        </p:txBody>
      </p:sp>
      <p:pic>
        <p:nvPicPr>
          <p:cNvPr id="22531" name="Picture 3"/>
          <p:cNvPicPr>
            <a:picLocks noChangeAspect="1" noChangeArrowheads="1"/>
          </p:cNvPicPr>
          <p:nvPr/>
        </p:nvPicPr>
        <p:blipFill>
          <a:blip r:embed="rId2"/>
          <a:srcRect/>
          <a:stretch>
            <a:fillRect/>
          </a:stretch>
        </p:blipFill>
        <p:spPr bwMode="auto">
          <a:xfrm>
            <a:off x="0" y="3052763"/>
            <a:ext cx="5232400" cy="3805237"/>
          </a:xfrm>
          <a:prstGeom prst="rect">
            <a:avLst/>
          </a:prstGeom>
          <a:noFill/>
          <a:ln w="9525">
            <a:noFill/>
            <a:miter lim="800000"/>
            <a:headEnd/>
            <a:tailEnd/>
          </a:ln>
        </p:spPr>
      </p:pic>
      <p:pic>
        <p:nvPicPr>
          <p:cNvPr id="22532" name="Picture 4"/>
          <p:cNvPicPr>
            <a:picLocks noChangeAspect="1" noChangeArrowheads="1"/>
          </p:cNvPicPr>
          <p:nvPr/>
        </p:nvPicPr>
        <p:blipFill>
          <a:blip r:embed="rId3"/>
          <a:srcRect/>
          <a:stretch>
            <a:fillRect/>
          </a:stretch>
        </p:blipFill>
        <p:spPr bwMode="auto">
          <a:xfrm>
            <a:off x="4859338" y="0"/>
            <a:ext cx="4284662" cy="4059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81038" y="731838"/>
            <a:ext cx="7781925" cy="547687"/>
          </a:xfrm>
        </p:spPr>
        <p:txBody>
          <a:bodyPr/>
          <a:lstStyle/>
          <a:p>
            <a:endParaRPr lang="en-GB" smtClean="0"/>
          </a:p>
        </p:txBody>
      </p:sp>
      <p:sp>
        <p:nvSpPr>
          <p:cNvPr id="26626" name="TextBox 3"/>
          <p:cNvSpPr txBox="1">
            <a:spLocks noChangeArrowheads="1"/>
          </p:cNvSpPr>
          <p:nvPr/>
        </p:nvSpPr>
        <p:spPr bwMode="auto">
          <a:xfrm>
            <a:off x="668338" y="2387600"/>
            <a:ext cx="7507287" cy="3252788"/>
          </a:xfrm>
          <a:prstGeom prst="rect">
            <a:avLst/>
          </a:prstGeom>
          <a:noFill/>
          <a:ln w="9525">
            <a:noFill/>
            <a:miter lim="800000"/>
            <a:headEnd/>
            <a:tailEnd/>
          </a:ln>
        </p:spPr>
        <p:txBody>
          <a:bodyPr>
            <a:spAutoFit/>
          </a:bodyPr>
          <a:lstStyle/>
          <a:p>
            <a:r>
              <a:rPr lang="en-AU" sz="4400"/>
              <a:t>“</a:t>
            </a:r>
            <a:r>
              <a:rPr lang="en-AU" sz="4400" i="1"/>
              <a:t>Twitter is, fundamentally, a messaging system. Twitter was not architected as a messaging system, however. For expediency's sake, Twitter was built with technologies and practices that are more appropriate to a content management system.</a:t>
            </a:r>
            <a:r>
              <a:rPr lang="en-AU" sz="4400"/>
              <a:t>”</a:t>
            </a:r>
          </a:p>
        </p:txBody>
      </p:sp>
      <p:pic>
        <p:nvPicPr>
          <p:cNvPr id="26627" name="Picture 2"/>
          <p:cNvPicPr>
            <a:picLocks noChangeAspect="1" noChangeArrowheads="1"/>
          </p:cNvPicPr>
          <p:nvPr/>
        </p:nvPicPr>
        <p:blipFill>
          <a:blip r:embed="rId2"/>
          <a:srcRect/>
          <a:stretch>
            <a:fillRect/>
          </a:stretch>
        </p:blipFill>
        <p:spPr bwMode="auto">
          <a:xfrm>
            <a:off x="736600" y="717550"/>
            <a:ext cx="7654925" cy="1711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81038" y="731838"/>
            <a:ext cx="7781925" cy="547687"/>
          </a:xfrm>
        </p:spPr>
        <p:txBody>
          <a:bodyPr/>
          <a:lstStyle/>
          <a:p>
            <a:r>
              <a:rPr lang="en-AU" smtClean="0"/>
              <a:t>Patterns of database performance</a:t>
            </a:r>
          </a:p>
        </p:txBody>
      </p:sp>
      <p:graphicFrame>
        <p:nvGraphicFramePr>
          <p:cNvPr id="5" name="Chart 4"/>
          <p:cNvGraphicFramePr/>
          <p:nvPr/>
        </p:nvGraphicFramePr>
        <p:xfrm>
          <a:off x="750626" y="1351128"/>
          <a:ext cx="7274257" cy="4708478"/>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p:cNvGrpSpPr>
            <a:grpSpLocks/>
          </p:cNvGrpSpPr>
          <p:nvPr/>
        </p:nvGrpSpPr>
        <p:grpSpPr bwMode="auto">
          <a:xfrm>
            <a:off x="1133475" y="5035550"/>
            <a:ext cx="4230688" cy="1322388"/>
            <a:chOff x="1132764" y="5036024"/>
            <a:chExt cx="4230806" cy="1321475"/>
          </a:xfrm>
        </p:grpSpPr>
        <p:sp>
          <p:nvSpPr>
            <p:cNvPr id="4" name="Rectangle 3"/>
            <p:cNvSpPr/>
            <p:nvPr/>
          </p:nvSpPr>
          <p:spPr bwMode="auto">
            <a:xfrm>
              <a:off x="1132764" y="5036024"/>
              <a:ext cx="1760587" cy="655185"/>
            </a:xfrm>
            <a:prstGeom prst="rect">
              <a:avLst/>
            </a:prstGeom>
            <a:noFill/>
            <a:ln w="25400" cap="flat" cmpd="sng" algn="ctr">
              <a:solidFill>
                <a:schemeClr val="accent5">
                  <a:lumMod val="60000"/>
                  <a:lumOff val="40000"/>
                </a:schemeClr>
              </a:solidFill>
              <a:prstDash val="solid"/>
              <a:round/>
              <a:headEnd type="none" w="med" len="med"/>
              <a:tailEnd type="none" w="med" len="med"/>
            </a:ln>
            <a:effectLst/>
          </p:spPr>
          <p:txBody>
            <a:bodyPr wrap="none" anchor="ctr"/>
            <a:lstStyle/>
            <a:p>
              <a:pPr algn="ctr" eaLnBrk="0" hangingPunct="0">
                <a:defRPr/>
              </a:pPr>
              <a:endParaRPr lang="en-AU" dirty="0">
                <a:solidFill>
                  <a:schemeClr val="bg1"/>
                </a:solidFill>
                <a:latin typeface="Arial" pitchFamily="34" charset="0"/>
              </a:endParaRPr>
            </a:p>
          </p:txBody>
        </p:sp>
        <p:sp>
          <p:nvSpPr>
            <p:cNvPr id="27653" name="TextBox 5"/>
            <p:cNvSpPr txBox="1">
              <a:spLocks noChangeArrowheads="1"/>
            </p:cNvSpPr>
            <p:nvPr/>
          </p:nvSpPr>
          <p:spPr bwMode="auto">
            <a:xfrm>
              <a:off x="2088107" y="5895834"/>
              <a:ext cx="3275463" cy="461665"/>
            </a:xfrm>
            <a:prstGeom prst="rect">
              <a:avLst/>
            </a:prstGeom>
            <a:noFill/>
            <a:ln w="9525">
              <a:noFill/>
              <a:miter lim="800000"/>
              <a:headEnd/>
              <a:tailEnd/>
            </a:ln>
          </p:spPr>
          <p:txBody>
            <a:bodyPr>
              <a:spAutoFit/>
            </a:bodyPr>
            <a:lstStyle/>
            <a:p>
              <a:r>
                <a:rPr lang="en-AU" sz="1800"/>
                <a:t>Hard to distinguish patterns at low levels</a:t>
              </a:r>
            </a:p>
            <a:p>
              <a:endParaRPr lang="en-AU" sz="1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down)">
                                      <p:cBhvr>
                                        <p:cTn id="11" dur="1000"/>
                                        <p:tgtEl>
                                          <p:spTgt spid="5">
                                            <p:graphicEl>
                                              <a:chart seriesIdx="0" categoryIdx="-4" bldStep="series"/>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down)">
                                      <p:cBhvr>
                                        <p:cTn id="16" dur="1000"/>
                                        <p:tgtEl>
                                          <p:spTgt spid="5">
                                            <p:graphicEl>
                                              <a:chart seriesIdx="1"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down)">
                                      <p:cBhvr>
                                        <p:cTn id="21" dur="1000"/>
                                        <p:tgtEl>
                                          <p:spTgt spid="5">
                                            <p:graphicEl>
                                              <a:chart seriesIdx="2" categoryIdx="-4" bldStep="series"/>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down)">
                                      <p:cBhvr>
                                        <p:cTn id="26" dur="1000"/>
                                        <p:tgtEl>
                                          <p:spTgt spid="5">
                                            <p:graphicEl>
                                              <a:chart seriesIdx="3" categoryIdx="-4" bldStep="series"/>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graphicEl>
                                              <a:chart seriesIdx="4" categoryIdx="-4" bldStep="series"/>
                                            </p:graphicEl>
                                          </p:spTgt>
                                        </p:tgtEl>
                                        <p:attrNameLst>
                                          <p:attrName>style.visibility</p:attrName>
                                        </p:attrNameLst>
                                      </p:cBhvr>
                                      <p:to>
                                        <p:strVal val="visible"/>
                                      </p:to>
                                    </p:set>
                                    <p:animEffect transition="in" filter="wipe(down)">
                                      <p:cBhvr>
                                        <p:cTn id="31" dur="1000"/>
                                        <p:tgtEl>
                                          <p:spTgt spid="5">
                                            <p:graphicEl>
                                              <a:chart seriesIdx="4" categoryIdx="-4" bldStep="series"/>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81038" y="731838"/>
            <a:ext cx="7781925" cy="547687"/>
          </a:xfrm>
        </p:spPr>
        <p:txBody>
          <a:bodyPr/>
          <a:lstStyle/>
          <a:p>
            <a:endParaRPr lang="en-GB" smtClean="0"/>
          </a:p>
        </p:txBody>
      </p:sp>
      <p:sp>
        <p:nvSpPr>
          <p:cNvPr id="28674" name="Content Placeholder 2"/>
          <p:cNvSpPr>
            <a:spLocks noGrp="1"/>
          </p:cNvSpPr>
          <p:nvPr>
            <p:ph idx="1"/>
          </p:nvPr>
        </p:nvSpPr>
        <p:spPr>
          <a:xfrm>
            <a:off x="677863" y="1312863"/>
            <a:ext cx="7788275" cy="4679950"/>
          </a:xfrm>
        </p:spPr>
        <p:txBody>
          <a:bodyPr/>
          <a:lstStyle/>
          <a:p>
            <a:endParaRPr lang="en-GB" smtClean="0"/>
          </a:p>
        </p:txBody>
      </p:sp>
      <p:pic>
        <p:nvPicPr>
          <p:cNvPr id="28675" name="Picture 2"/>
          <p:cNvPicPr>
            <a:picLocks noChangeAspect="1" noChangeArrowheads="1"/>
          </p:cNvPicPr>
          <p:nvPr/>
        </p:nvPicPr>
        <p:blipFill>
          <a:blip r:embed="rId2"/>
          <a:srcRect/>
          <a:stretch>
            <a:fillRect/>
          </a:stretch>
        </p:blipFill>
        <p:spPr bwMode="auto">
          <a:xfrm>
            <a:off x="695325" y="784225"/>
            <a:ext cx="7413625" cy="516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81038" y="731838"/>
            <a:ext cx="7781925" cy="547687"/>
          </a:xfrm>
        </p:spPr>
        <p:txBody>
          <a:bodyPr/>
          <a:lstStyle/>
          <a:p>
            <a:r>
              <a:rPr lang="en-AU" smtClean="0"/>
              <a:t>Database Design </a:t>
            </a:r>
          </a:p>
        </p:txBody>
      </p:sp>
      <p:graphicFrame>
        <p:nvGraphicFramePr>
          <p:cNvPr id="4" name="Content Placeholder 3"/>
          <p:cNvGraphicFramePr>
            <a:graphicFrameLocks noGrp="1"/>
          </p:cNvGraphicFramePr>
          <p:nvPr>
            <p:ph idx="1"/>
          </p:nvPr>
        </p:nvGraphicFramePr>
        <p:xfrm>
          <a:off x="677863" y="1312863"/>
          <a:ext cx="7788275"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CB0E586-06B1-4450-93AD-E19EBCB9FB3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59ACE431-188E-4249-91DD-367225DE5355}"/>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6741BF33-AC8C-41EE-9239-A76D9E7A886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BF71D3E7-9733-4877-AF6B-6AED7DC577D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451AD06B-1E55-4AA9-9F74-8F529A4349B1}"/>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66F2AE42-3296-4EC3-9345-362B6B481DE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681038" y="731838"/>
            <a:ext cx="7781925" cy="547687"/>
          </a:xfrm>
        </p:spPr>
        <p:txBody>
          <a:bodyPr/>
          <a:lstStyle/>
          <a:p>
            <a:r>
              <a:rPr lang="en-AU" smtClean="0"/>
              <a:t>Normalize, but not too far!</a:t>
            </a:r>
          </a:p>
        </p:txBody>
      </p:sp>
      <p:graphicFrame>
        <p:nvGraphicFramePr>
          <p:cNvPr id="5" name="Content Placeholder 4"/>
          <p:cNvGraphicFramePr>
            <a:graphicFrameLocks noGrp="1"/>
          </p:cNvGraphicFramePr>
          <p:nvPr>
            <p:ph idx="1"/>
          </p:nvPr>
        </p:nvGraphicFramePr>
        <p:xfrm>
          <a:off x="0" y="6096403"/>
          <a:ext cx="4972310" cy="761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23" name="Picture 3"/>
          <p:cNvPicPr>
            <a:picLocks noChangeAspect="1" noChangeArrowheads="1"/>
          </p:cNvPicPr>
          <p:nvPr/>
        </p:nvPicPr>
        <p:blipFill>
          <a:blip r:embed="rId8"/>
          <a:srcRect/>
          <a:stretch>
            <a:fillRect/>
          </a:stretch>
        </p:blipFill>
        <p:spPr bwMode="auto">
          <a:xfrm>
            <a:off x="504825" y="1870075"/>
            <a:ext cx="8324850" cy="227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81038" y="731838"/>
            <a:ext cx="7781925" cy="547687"/>
          </a:xfrm>
        </p:spPr>
        <p:txBody>
          <a:bodyPr/>
          <a:lstStyle/>
          <a:p>
            <a:r>
              <a:rPr lang="en-AU" smtClean="0"/>
              <a:t>Other logical design thoughts</a:t>
            </a:r>
          </a:p>
        </p:txBody>
      </p:sp>
      <p:sp>
        <p:nvSpPr>
          <p:cNvPr id="3" name="Content Placeholder 2"/>
          <p:cNvSpPr>
            <a:spLocks noGrp="1"/>
          </p:cNvSpPr>
          <p:nvPr>
            <p:ph idx="1"/>
          </p:nvPr>
        </p:nvSpPr>
        <p:spPr>
          <a:xfrm>
            <a:off x="677863" y="1312863"/>
            <a:ext cx="7788275" cy="4679950"/>
          </a:xfrm>
        </p:spPr>
        <p:txBody>
          <a:bodyPr/>
          <a:lstStyle/>
          <a:p>
            <a:r>
              <a:rPr lang="en-AU" smtClean="0"/>
              <a:t>Artificial keys</a:t>
            </a:r>
          </a:p>
          <a:p>
            <a:pPr lvl="1"/>
            <a:r>
              <a:rPr lang="en-AU" smtClean="0"/>
              <a:t>Generally more efficient than long composite keys</a:t>
            </a:r>
          </a:p>
          <a:p>
            <a:r>
              <a:rPr lang="en-AU" smtClean="0"/>
              <a:t>Null values</a:t>
            </a:r>
          </a:p>
          <a:p>
            <a:pPr lvl="1"/>
            <a:r>
              <a:rPr lang="en-AU" smtClean="0"/>
              <a:t>Not a good idea if you intend to search for “unknown” or “incomplete” values</a:t>
            </a:r>
          </a:p>
          <a:p>
            <a:pPr lvl="1"/>
            <a:r>
              <a:rPr lang="en-AU" smtClean="0"/>
              <a:t>Null should not mean something</a:t>
            </a:r>
          </a:p>
          <a:p>
            <a:pPr lvl="1"/>
            <a:r>
              <a:rPr lang="en-AU" smtClean="0"/>
              <a:t>But beneficial as long as you don’t need to look for them. </a:t>
            </a:r>
          </a:p>
          <a:p>
            <a:r>
              <a:rPr lang="en-AU" smtClean="0"/>
              <a:t>Data types</a:t>
            </a:r>
          </a:p>
          <a:p>
            <a:pPr lvl="1"/>
            <a:r>
              <a:rPr lang="en-AU" smtClean="0"/>
              <a:t>Constraints on precision can sometimes reduce row lengths</a:t>
            </a:r>
          </a:p>
          <a:p>
            <a:pPr lvl="1"/>
            <a:r>
              <a:rPr lang="en-AU" smtClean="0"/>
              <a:t>Variable length strings usually better</a:t>
            </a:r>
          </a:p>
          <a:p>
            <a:pPr lvl="1"/>
            <a:r>
              <a:rPr lang="en-AU" smtClean="0"/>
              <a:t>Carefully consider CLOBs vs long VARCHARs</a:t>
            </a:r>
          </a:p>
          <a:p>
            <a:pPr lvl="1"/>
            <a:endParaRPr lang="en-AU" smtClean="0"/>
          </a:p>
          <a:p>
            <a:endParaRPr lang="en-A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81038" y="731838"/>
            <a:ext cx="7781925" cy="547687"/>
          </a:xfrm>
        </p:spPr>
        <p:txBody>
          <a:bodyPr/>
          <a:lstStyle/>
          <a:p>
            <a:r>
              <a:rPr lang="en-AU" smtClean="0"/>
              <a:t>Logical to Physical: Subtypes</a:t>
            </a:r>
          </a:p>
        </p:txBody>
      </p:sp>
      <p:sp>
        <p:nvSpPr>
          <p:cNvPr id="33794" name="Content Placeholder 2"/>
          <p:cNvSpPr>
            <a:spLocks noGrp="1"/>
          </p:cNvSpPr>
          <p:nvPr>
            <p:ph idx="1"/>
          </p:nvPr>
        </p:nvSpPr>
        <p:spPr>
          <a:xfrm>
            <a:off x="677863" y="1312863"/>
            <a:ext cx="7788275" cy="4679950"/>
          </a:xfrm>
        </p:spPr>
        <p:txBody>
          <a:bodyPr/>
          <a:lstStyle/>
          <a:p>
            <a:endParaRPr lang="en-GB" smtClean="0"/>
          </a:p>
        </p:txBody>
      </p:sp>
      <p:pic>
        <p:nvPicPr>
          <p:cNvPr id="7170" name="Picture 2"/>
          <p:cNvPicPr>
            <a:picLocks noChangeAspect="1" noChangeArrowheads="1"/>
          </p:cNvPicPr>
          <p:nvPr/>
        </p:nvPicPr>
        <p:blipFill>
          <a:blip r:embed="rId3"/>
          <a:srcRect/>
          <a:stretch>
            <a:fillRect/>
          </a:stretch>
        </p:blipFill>
        <p:spPr bwMode="auto">
          <a:xfrm>
            <a:off x="811213" y="1309688"/>
            <a:ext cx="2171700" cy="2190750"/>
          </a:xfrm>
          <a:prstGeom prst="rect">
            <a:avLst/>
          </a:prstGeom>
          <a:noFill/>
          <a:ln w="9525">
            <a:noFill/>
            <a:miter lim="800000"/>
            <a:headEnd/>
            <a:tailEnd/>
          </a:ln>
        </p:spPr>
      </p:pic>
      <p:sp>
        <p:nvSpPr>
          <p:cNvPr id="33796" name="TextBox 4"/>
          <p:cNvSpPr txBox="1">
            <a:spLocks noChangeArrowheads="1"/>
          </p:cNvSpPr>
          <p:nvPr/>
        </p:nvSpPr>
        <p:spPr bwMode="auto">
          <a:xfrm>
            <a:off x="0" y="6054725"/>
            <a:ext cx="3138488" cy="584200"/>
          </a:xfrm>
          <a:prstGeom prst="rect">
            <a:avLst/>
          </a:prstGeom>
          <a:solidFill>
            <a:schemeClr val="bg1"/>
          </a:solidFill>
          <a:ln w="9525">
            <a:noFill/>
            <a:miter lim="800000"/>
            <a:headEnd/>
            <a:tailEnd/>
          </a:ln>
        </p:spPr>
        <p:txBody>
          <a:bodyPr>
            <a:spAutoFit/>
          </a:bodyPr>
          <a:lstStyle/>
          <a:p>
            <a:r>
              <a:rPr lang="en-AU"/>
              <a:t>“Customers are people too”</a:t>
            </a:r>
          </a:p>
          <a:p>
            <a:endParaRPr lang="en-AU"/>
          </a:p>
        </p:txBody>
      </p:sp>
      <p:pic>
        <p:nvPicPr>
          <p:cNvPr id="7171" name="Picture 3"/>
          <p:cNvPicPr>
            <a:picLocks noChangeAspect="1" noChangeArrowheads="1"/>
          </p:cNvPicPr>
          <p:nvPr/>
        </p:nvPicPr>
        <p:blipFill>
          <a:blip r:embed="rId4"/>
          <a:srcRect/>
          <a:stretch>
            <a:fillRect/>
          </a:stretch>
        </p:blipFill>
        <p:spPr bwMode="auto">
          <a:xfrm>
            <a:off x="2738438" y="2463800"/>
            <a:ext cx="6200775" cy="2886075"/>
          </a:xfrm>
          <a:prstGeom prst="rect">
            <a:avLst/>
          </a:prstGeom>
          <a:noFill/>
          <a:ln w="9525">
            <a:noFill/>
            <a:miter lim="800000"/>
            <a:headEnd/>
            <a:tailEnd/>
          </a:ln>
        </p:spPr>
      </p:pic>
      <p:pic>
        <p:nvPicPr>
          <p:cNvPr id="7172" name="Picture 4"/>
          <p:cNvPicPr>
            <a:picLocks noChangeAspect="1" noChangeArrowheads="1"/>
          </p:cNvPicPr>
          <p:nvPr/>
        </p:nvPicPr>
        <p:blipFill>
          <a:blip r:embed="rId5"/>
          <a:srcRect/>
          <a:stretch>
            <a:fillRect/>
          </a:stretch>
        </p:blipFill>
        <p:spPr bwMode="auto">
          <a:xfrm>
            <a:off x="3240088" y="2333625"/>
            <a:ext cx="2800350" cy="3009900"/>
          </a:xfrm>
          <a:prstGeom prst="rect">
            <a:avLst/>
          </a:prstGeom>
          <a:noFill/>
          <a:ln w="9525">
            <a:noFill/>
            <a:miter lim="800000"/>
            <a:headEnd/>
            <a:tailEnd/>
          </a:ln>
        </p:spPr>
      </p:pic>
      <p:pic>
        <p:nvPicPr>
          <p:cNvPr id="7173" name="Picture 5"/>
          <p:cNvPicPr>
            <a:picLocks noChangeAspect="1" noChangeArrowheads="1"/>
          </p:cNvPicPr>
          <p:nvPr/>
        </p:nvPicPr>
        <p:blipFill>
          <a:blip r:embed="rId6"/>
          <a:srcRect/>
          <a:stretch>
            <a:fillRect/>
          </a:stretch>
        </p:blipFill>
        <p:spPr bwMode="auto">
          <a:xfrm>
            <a:off x="2725738" y="2928938"/>
            <a:ext cx="5219700" cy="2419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1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17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17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681038" y="731838"/>
            <a:ext cx="7781925" cy="547687"/>
          </a:xfrm>
        </p:spPr>
        <p:txBody>
          <a:bodyPr/>
          <a:lstStyle/>
          <a:p>
            <a:r>
              <a:rPr lang="en-AU" smtClean="0"/>
              <a:t>Introductions </a:t>
            </a:r>
          </a:p>
        </p:txBody>
      </p:sp>
      <p:sp>
        <p:nvSpPr>
          <p:cNvPr id="11266" name="Content Placeholder 2"/>
          <p:cNvSpPr>
            <a:spLocks noGrp="1"/>
          </p:cNvSpPr>
          <p:nvPr>
            <p:ph idx="1"/>
          </p:nvPr>
        </p:nvSpPr>
        <p:spPr>
          <a:xfrm>
            <a:off x="677863" y="1312863"/>
            <a:ext cx="7788275" cy="4679950"/>
          </a:xfrm>
        </p:spPr>
        <p:txBody>
          <a:bodyPr/>
          <a:lstStyle/>
          <a:p>
            <a:endParaRPr lang="en-GB" smtClean="0"/>
          </a:p>
        </p:txBody>
      </p:sp>
      <p:pic>
        <p:nvPicPr>
          <p:cNvPr id="1026" name="Picture 2"/>
          <p:cNvPicPr>
            <a:picLocks noChangeAspect="1" noChangeArrowheads="1"/>
          </p:cNvPicPr>
          <p:nvPr/>
        </p:nvPicPr>
        <p:blipFill>
          <a:blip r:embed="rId2"/>
          <a:srcRect/>
          <a:stretch>
            <a:fillRect/>
          </a:stretch>
        </p:blipFill>
        <p:spPr bwMode="auto">
          <a:xfrm>
            <a:off x="642938" y="1285875"/>
            <a:ext cx="3609975" cy="4714875"/>
          </a:xfrm>
          <a:prstGeom prst="rect">
            <a:avLst/>
          </a:prstGeom>
          <a:noFill/>
          <a:ln w="9525">
            <a:noFill/>
            <a:miter lim="800000"/>
            <a:headEnd/>
            <a:tailEnd/>
          </a:ln>
        </p:spPr>
      </p:pic>
      <p:pic>
        <p:nvPicPr>
          <p:cNvPr id="4" name="Picture 2"/>
          <p:cNvPicPr>
            <a:picLocks noChangeAspect="1" noChangeArrowheads="1"/>
          </p:cNvPicPr>
          <p:nvPr/>
        </p:nvPicPr>
        <p:blipFill>
          <a:blip r:embed="rId3"/>
          <a:srcRect/>
          <a:stretch>
            <a:fillRect/>
          </a:stretch>
        </p:blipFill>
        <p:spPr bwMode="auto">
          <a:xfrm>
            <a:off x="4286250" y="1285875"/>
            <a:ext cx="4143375" cy="1722438"/>
          </a:xfrm>
          <a:prstGeom prst="rect">
            <a:avLst/>
          </a:prstGeom>
          <a:noFill/>
          <a:ln w="9525">
            <a:noFill/>
            <a:miter lim="800000"/>
            <a:headEnd/>
            <a:tailEnd/>
          </a:ln>
        </p:spPr>
      </p:pic>
      <p:pic>
        <p:nvPicPr>
          <p:cNvPr id="1028" name="Picture 4"/>
          <p:cNvPicPr>
            <a:picLocks noChangeAspect="1" noChangeArrowheads="1"/>
          </p:cNvPicPr>
          <p:nvPr/>
        </p:nvPicPr>
        <p:blipFill>
          <a:blip r:embed="rId4"/>
          <a:srcRect/>
          <a:stretch>
            <a:fillRect/>
          </a:stretch>
        </p:blipFill>
        <p:spPr bwMode="auto">
          <a:xfrm>
            <a:off x="4286250" y="3071813"/>
            <a:ext cx="3071813" cy="3524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681038" y="731838"/>
            <a:ext cx="7781925" cy="547687"/>
          </a:xfrm>
        </p:spPr>
        <p:txBody>
          <a:bodyPr/>
          <a:lstStyle/>
          <a:p>
            <a:r>
              <a:rPr lang="en-AU" smtClean="0"/>
              <a:t>Indexing, clustering and weird table types</a:t>
            </a:r>
          </a:p>
        </p:txBody>
      </p:sp>
      <p:sp>
        <p:nvSpPr>
          <p:cNvPr id="3" name="Content Placeholder 2"/>
          <p:cNvSpPr>
            <a:spLocks noGrp="1"/>
          </p:cNvSpPr>
          <p:nvPr>
            <p:ph idx="1"/>
          </p:nvPr>
        </p:nvSpPr>
        <p:spPr>
          <a:xfrm>
            <a:off x="677863" y="1312863"/>
            <a:ext cx="7788275" cy="4679950"/>
          </a:xfrm>
        </p:spPr>
        <p:txBody>
          <a:bodyPr/>
          <a:lstStyle/>
          <a:p>
            <a:r>
              <a:rPr lang="en-AU" smtClean="0"/>
              <a:t>Lots’ of options:</a:t>
            </a:r>
          </a:p>
          <a:p>
            <a:pPr lvl="1"/>
            <a:r>
              <a:rPr lang="en-AU" smtClean="0"/>
              <a:t>B*-Tree index</a:t>
            </a:r>
          </a:p>
          <a:p>
            <a:pPr lvl="1"/>
            <a:r>
              <a:rPr lang="en-AU" smtClean="0"/>
              <a:t>Bitmap index</a:t>
            </a:r>
          </a:p>
          <a:p>
            <a:pPr lvl="1"/>
            <a:r>
              <a:rPr lang="en-AU" smtClean="0"/>
              <a:t>Hash cluster</a:t>
            </a:r>
          </a:p>
          <a:p>
            <a:pPr lvl="1"/>
            <a:r>
              <a:rPr lang="en-AU" smtClean="0"/>
              <a:t>Index Cluster</a:t>
            </a:r>
          </a:p>
          <a:p>
            <a:pPr lvl="1"/>
            <a:r>
              <a:rPr lang="en-AU" smtClean="0"/>
              <a:t>Nested table</a:t>
            </a:r>
          </a:p>
          <a:p>
            <a:pPr lvl="1"/>
            <a:r>
              <a:rPr lang="en-AU" smtClean="0"/>
              <a:t>Index Organized Table</a:t>
            </a:r>
          </a:p>
          <a:p>
            <a:r>
              <a:rPr lang="en-AU" smtClean="0"/>
              <a:t>Most often useful:</a:t>
            </a:r>
          </a:p>
          <a:p>
            <a:pPr lvl="1"/>
            <a:r>
              <a:rPr lang="en-AU" smtClean="0"/>
              <a:t>B*-Tree (concatenated) indexes</a:t>
            </a:r>
          </a:p>
          <a:p>
            <a:pPr lvl="1"/>
            <a:r>
              <a:rPr lang="en-AU" smtClean="0"/>
              <a:t>Bitmap indexes</a:t>
            </a:r>
          </a:p>
          <a:p>
            <a:pPr lvl="1"/>
            <a:r>
              <a:rPr lang="en-AU" smtClean="0"/>
              <a:t>Hash Clusters</a:t>
            </a:r>
          </a:p>
          <a:p>
            <a:pPr lvl="1"/>
            <a:endParaRPr lang="en-A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81038" y="731838"/>
            <a:ext cx="7781925" cy="547687"/>
          </a:xfrm>
        </p:spPr>
        <p:txBody>
          <a:bodyPr/>
          <a:lstStyle/>
          <a:p>
            <a:endParaRPr lang="en-GB" smtClean="0"/>
          </a:p>
        </p:txBody>
      </p:sp>
      <p:sp>
        <p:nvSpPr>
          <p:cNvPr id="36866" name="Content Placeholder 2"/>
          <p:cNvSpPr>
            <a:spLocks noGrp="1"/>
          </p:cNvSpPr>
          <p:nvPr>
            <p:ph idx="1"/>
          </p:nvPr>
        </p:nvSpPr>
        <p:spPr>
          <a:xfrm>
            <a:off x="677863" y="1312863"/>
            <a:ext cx="7788275" cy="4679950"/>
          </a:xfrm>
        </p:spPr>
        <p:txBody>
          <a:bodyPr/>
          <a:lstStyle/>
          <a:p>
            <a:endParaRPr lang="en-GB" smtClean="0"/>
          </a:p>
        </p:txBody>
      </p:sp>
      <p:pic>
        <p:nvPicPr>
          <p:cNvPr id="36867" name="Picture 2"/>
          <p:cNvPicPr>
            <a:picLocks noChangeAspect="1" noChangeArrowheads="1"/>
          </p:cNvPicPr>
          <p:nvPr/>
        </p:nvPicPr>
        <p:blipFill>
          <a:blip r:embed="rId2"/>
          <a:srcRect/>
          <a:stretch>
            <a:fillRect/>
          </a:stretch>
        </p:blipFill>
        <p:spPr bwMode="auto">
          <a:xfrm>
            <a:off x="627063" y="777875"/>
            <a:ext cx="7486650" cy="3895725"/>
          </a:xfrm>
          <a:prstGeom prst="rect">
            <a:avLst/>
          </a:prstGeom>
          <a:noFill/>
          <a:ln w="9525">
            <a:noFill/>
            <a:miter lim="800000"/>
            <a:headEnd/>
            <a:tailEnd/>
          </a:ln>
        </p:spPr>
      </p:pic>
      <p:pic>
        <p:nvPicPr>
          <p:cNvPr id="20483" name="Picture 3"/>
          <p:cNvPicPr>
            <a:picLocks noChangeAspect="1" noChangeArrowheads="1"/>
          </p:cNvPicPr>
          <p:nvPr/>
        </p:nvPicPr>
        <p:blipFill>
          <a:blip r:embed="rId3"/>
          <a:srcRect/>
          <a:stretch>
            <a:fillRect/>
          </a:stretch>
        </p:blipFill>
        <p:spPr bwMode="auto">
          <a:xfrm>
            <a:off x="3897313" y="3194050"/>
            <a:ext cx="5246687" cy="3663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81038" y="731838"/>
            <a:ext cx="7781925" cy="547687"/>
          </a:xfrm>
        </p:spPr>
        <p:txBody>
          <a:bodyPr/>
          <a:lstStyle/>
          <a:p>
            <a:r>
              <a:rPr lang="en-AU" smtClean="0"/>
              <a:t>Concatenated index effectiveness</a:t>
            </a:r>
          </a:p>
        </p:txBody>
      </p:sp>
      <p:sp>
        <p:nvSpPr>
          <p:cNvPr id="37890" name="Content Placeholder 2"/>
          <p:cNvSpPr>
            <a:spLocks noGrp="1"/>
          </p:cNvSpPr>
          <p:nvPr>
            <p:ph idx="1"/>
          </p:nvPr>
        </p:nvSpPr>
        <p:spPr>
          <a:xfrm>
            <a:off x="677863" y="1312863"/>
            <a:ext cx="7788275" cy="4679950"/>
          </a:xfrm>
        </p:spPr>
        <p:txBody>
          <a:bodyPr/>
          <a:lstStyle/>
          <a:p>
            <a:endParaRPr lang="en-GB" smtClean="0"/>
          </a:p>
        </p:txBody>
      </p:sp>
      <p:sp>
        <p:nvSpPr>
          <p:cNvPr id="37891" name="TextBox 4"/>
          <p:cNvSpPr txBox="1">
            <a:spLocks noChangeArrowheads="1"/>
          </p:cNvSpPr>
          <p:nvPr/>
        </p:nvSpPr>
        <p:spPr bwMode="auto">
          <a:xfrm>
            <a:off x="0" y="5842000"/>
            <a:ext cx="5813425" cy="1016000"/>
          </a:xfrm>
          <a:prstGeom prst="rect">
            <a:avLst/>
          </a:prstGeom>
          <a:solidFill>
            <a:schemeClr val="bg1"/>
          </a:solidFill>
          <a:ln w="9525">
            <a:noFill/>
            <a:miter lim="800000"/>
            <a:headEnd/>
            <a:tailEnd/>
          </a:ln>
        </p:spPr>
        <p:txBody>
          <a:bodyPr>
            <a:spAutoFit/>
          </a:bodyPr>
          <a:lstStyle/>
          <a:p>
            <a:r>
              <a:rPr lang="en-AU" sz="1200" baseline="0">
                <a:latin typeface="Courier New" pitchFamily="49" charset="0"/>
                <a:cs typeface="Courier New" pitchFamily="49" charset="0"/>
              </a:rPr>
              <a:t>SELECT cust_id</a:t>
            </a:r>
          </a:p>
          <a:p>
            <a:r>
              <a:rPr lang="en-AU" sz="1200" baseline="0">
                <a:latin typeface="Courier New" pitchFamily="49" charset="0"/>
                <a:cs typeface="Courier New" pitchFamily="49" charset="0"/>
              </a:rPr>
              <a:t>FROM sh.customers c</a:t>
            </a:r>
          </a:p>
          <a:p>
            <a:r>
              <a:rPr lang="en-AU" sz="1200" baseline="0">
                <a:latin typeface="Courier New" pitchFamily="49" charset="0"/>
                <a:cs typeface="Courier New" pitchFamily="49" charset="0"/>
              </a:rPr>
              <a:t>WHERE cust_first_name = 'Connor'</a:t>
            </a:r>
          </a:p>
          <a:p>
            <a:r>
              <a:rPr lang="en-AU" sz="1200" baseline="0">
                <a:latin typeface="Courier New" pitchFamily="49" charset="0"/>
                <a:cs typeface="Courier New" pitchFamily="49" charset="0"/>
              </a:rPr>
              <a:t>AND cust_last_name = 'Bishop'</a:t>
            </a:r>
          </a:p>
          <a:p>
            <a:r>
              <a:rPr lang="en-AU" sz="1200" baseline="0">
                <a:latin typeface="Courier New" pitchFamily="49" charset="0"/>
                <a:cs typeface="Courier New" pitchFamily="49" charset="0"/>
              </a:rPr>
              <a:t>AND cust_year_of_birth = 1976;</a:t>
            </a:r>
            <a:endParaRPr lang="en-AU" sz="1200">
              <a:latin typeface="Courier New" pitchFamily="49" charset="0"/>
              <a:cs typeface="Courier New" pitchFamily="49" charset="0"/>
            </a:endParaRPr>
          </a:p>
        </p:txBody>
      </p:sp>
      <p:graphicFrame>
        <p:nvGraphicFramePr>
          <p:cNvPr id="6" name="Chart 5"/>
          <p:cNvGraphicFramePr/>
          <p:nvPr/>
        </p:nvGraphicFramePr>
        <p:xfrm>
          <a:off x="725748" y="1254242"/>
          <a:ext cx="7708568" cy="413662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chart seriesIdx="-4" categoryIdx="4"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681038" y="731838"/>
            <a:ext cx="7781925" cy="547687"/>
          </a:xfrm>
        </p:spPr>
        <p:txBody>
          <a:bodyPr/>
          <a:lstStyle/>
          <a:p>
            <a:r>
              <a:rPr lang="en-AU" smtClean="0"/>
              <a:t>Concatenated indexing guidleines</a:t>
            </a:r>
          </a:p>
        </p:txBody>
      </p:sp>
      <p:sp>
        <p:nvSpPr>
          <p:cNvPr id="3" name="Content Placeholder 2"/>
          <p:cNvSpPr>
            <a:spLocks noGrp="1"/>
          </p:cNvSpPr>
          <p:nvPr>
            <p:ph idx="1"/>
          </p:nvPr>
        </p:nvSpPr>
        <p:spPr>
          <a:xfrm>
            <a:off x="677863" y="1312863"/>
            <a:ext cx="7788275" cy="4679950"/>
          </a:xfrm>
        </p:spPr>
        <p:txBody>
          <a:bodyPr/>
          <a:lstStyle/>
          <a:p>
            <a:r>
              <a:rPr lang="en-AU" smtClean="0"/>
              <a:t>Create a concatenated index for columns from a table that appear together in the WHERE clause.</a:t>
            </a:r>
          </a:p>
          <a:p>
            <a:r>
              <a:rPr lang="en-AU" smtClean="0"/>
              <a:t>If columns sometimes appear on their own in a WHERE clause, place them at the start of the index.</a:t>
            </a:r>
          </a:p>
          <a:p>
            <a:r>
              <a:rPr lang="en-AU" smtClean="0"/>
              <a:t>The more selective a column is, the more useful it will be at the leading end of the index (better single key lookups)</a:t>
            </a:r>
          </a:p>
          <a:p>
            <a:r>
              <a:rPr lang="en-AU" smtClean="0"/>
              <a:t>But indexes compress better when the leading columns are less selective. (better scans) </a:t>
            </a:r>
          </a:p>
          <a:p>
            <a:r>
              <a:rPr lang="en-AU" smtClean="0"/>
              <a:t>Index skip scans can make use of an index even if the leading columns are not specified, but it’s a poor second choice to a “normal” index range scan.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81038" y="731838"/>
            <a:ext cx="7781925" cy="547687"/>
          </a:xfrm>
        </p:spPr>
        <p:txBody>
          <a:bodyPr/>
          <a:lstStyle/>
          <a:p>
            <a:r>
              <a:rPr lang="en-AU" smtClean="0"/>
              <a:t>Bitmap indexes</a:t>
            </a:r>
          </a:p>
        </p:txBody>
      </p:sp>
      <p:sp>
        <p:nvSpPr>
          <p:cNvPr id="39938" name="Content Placeholder 2"/>
          <p:cNvSpPr>
            <a:spLocks noGrp="1"/>
          </p:cNvSpPr>
          <p:nvPr>
            <p:ph idx="1"/>
          </p:nvPr>
        </p:nvSpPr>
        <p:spPr>
          <a:xfrm>
            <a:off x="677863" y="1312863"/>
            <a:ext cx="7788275" cy="4679950"/>
          </a:xfrm>
        </p:spPr>
        <p:txBody>
          <a:bodyPr/>
          <a:lstStyle/>
          <a:p>
            <a:endParaRPr lang="en-GB" smtClean="0"/>
          </a:p>
        </p:txBody>
      </p:sp>
      <p:pic>
        <p:nvPicPr>
          <p:cNvPr id="39939" name="Picture 2"/>
          <p:cNvPicPr>
            <a:picLocks noChangeAspect="1" noChangeArrowheads="1"/>
          </p:cNvPicPr>
          <p:nvPr/>
        </p:nvPicPr>
        <p:blipFill>
          <a:blip r:embed="rId2"/>
          <a:srcRect/>
          <a:stretch>
            <a:fillRect/>
          </a:stretch>
        </p:blipFill>
        <p:spPr bwMode="auto">
          <a:xfrm>
            <a:off x="2306638" y="1452563"/>
            <a:ext cx="5340350" cy="4387850"/>
          </a:xfrm>
          <a:prstGeom prst="rect">
            <a:avLst/>
          </a:prstGeom>
          <a:noFill/>
          <a:ln w="9525">
            <a:noFill/>
            <a:miter lim="800000"/>
            <a:headEnd/>
            <a:tailEnd/>
          </a:ln>
        </p:spPr>
      </p:pic>
      <p:sp>
        <p:nvSpPr>
          <p:cNvPr id="5" name="Rectangle 4"/>
          <p:cNvSpPr>
            <a:spLocks noChangeArrowheads="1"/>
          </p:cNvSpPr>
          <p:nvPr/>
        </p:nvSpPr>
        <p:spPr bwMode="auto">
          <a:xfrm>
            <a:off x="2173288" y="4926013"/>
            <a:ext cx="4632325" cy="188912"/>
          </a:xfrm>
          <a:prstGeom prst="rect">
            <a:avLst/>
          </a:prstGeom>
          <a:noFill/>
          <a:ln w="19050" algn="ctr">
            <a:solidFill>
              <a:srgbClr val="FF0000"/>
            </a:solidFill>
            <a:round/>
            <a:headEnd/>
            <a:tailEnd/>
          </a:ln>
        </p:spPr>
        <p:txBody>
          <a:bodyPr wrap="none" anchor="ctr"/>
          <a:lstStyle/>
          <a:p>
            <a:pPr algn="ctr" eaLnBrk="0" hangingPunct="0"/>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681038" y="731838"/>
            <a:ext cx="7781925" cy="547687"/>
          </a:xfrm>
        </p:spPr>
        <p:txBody>
          <a:bodyPr/>
          <a:lstStyle/>
          <a:p>
            <a:r>
              <a:rPr lang="en-AU" smtClean="0"/>
              <a:t>Bitmap indexes </a:t>
            </a:r>
          </a:p>
        </p:txBody>
      </p:sp>
      <p:graphicFrame>
        <p:nvGraphicFramePr>
          <p:cNvPr id="4" name="Chart 3"/>
          <p:cNvGraphicFramePr/>
          <p:nvPr/>
        </p:nvGraphicFramePr>
        <p:xfrm>
          <a:off x="743447" y="1139801"/>
          <a:ext cx="7486153" cy="47148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2" dur="10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7" dur="1000"/>
                                        <p:tgtEl>
                                          <p:spTgt spid="4">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22" dur="1000"/>
                                        <p:tgtEl>
                                          <p:spTgt spid="4">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681038" y="731838"/>
            <a:ext cx="7781925" cy="547687"/>
          </a:xfrm>
        </p:spPr>
        <p:txBody>
          <a:bodyPr/>
          <a:lstStyle/>
          <a:p>
            <a:endParaRPr lang="en-GB" smtClean="0"/>
          </a:p>
        </p:txBody>
      </p:sp>
      <p:sp>
        <p:nvSpPr>
          <p:cNvPr id="41986" name="Content Placeholder 2"/>
          <p:cNvSpPr>
            <a:spLocks noGrp="1"/>
          </p:cNvSpPr>
          <p:nvPr>
            <p:ph idx="1"/>
          </p:nvPr>
        </p:nvSpPr>
        <p:spPr>
          <a:xfrm>
            <a:off x="677863" y="1312863"/>
            <a:ext cx="7788275" cy="4679950"/>
          </a:xfrm>
        </p:spPr>
        <p:txBody>
          <a:bodyPr/>
          <a:lstStyle/>
          <a:p>
            <a:endParaRPr lang="en-GB" smtClean="0"/>
          </a:p>
        </p:txBody>
      </p:sp>
      <p:pic>
        <p:nvPicPr>
          <p:cNvPr id="41987" name="Picture 2"/>
          <p:cNvPicPr>
            <a:picLocks noChangeAspect="1" noChangeArrowheads="1"/>
          </p:cNvPicPr>
          <p:nvPr/>
        </p:nvPicPr>
        <p:blipFill>
          <a:blip r:embed="rId2"/>
          <a:srcRect/>
          <a:stretch>
            <a:fillRect/>
          </a:stretch>
        </p:blipFill>
        <p:spPr bwMode="auto">
          <a:xfrm>
            <a:off x="1371600" y="817563"/>
            <a:ext cx="6380163" cy="542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681038" y="731838"/>
            <a:ext cx="7781925" cy="547687"/>
          </a:xfrm>
        </p:spPr>
        <p:txBody>
          <a:bodyPr/>
          <a:lstStyle/>
          <a:p>
            <a:r>
              <a:rPr lang="en-AU" smtClean="0"/>
              <a:t>Bitmap join performance </a:t>
            </a:r>
          </a:p>
        </p:txBody>
      </p:sp>
      <p:sp>
        <p:nvSpPr>
          <p:cNvPr id="43010" name="TextBox 3"/>
          <p:cNvSpPr txBox="1">
            <a:spLocks noChangeArrowheads="1"/>
          </p:cNvSpPr>
          <p:nvPr/>
        </p:nvSpPr>
        <p:spPr bwMode="auto">
          <a:xfrm>
            <a:off x="490538" y="5308600"/>
            <a:ext cx="5842000" cy="739775"/>
          </a:xfrm>
          <a:prstGeom prst="rect">
            <a:avLst/>
          </a:prstGeom>
          <a:noFill/>
          <a:ln w="9525">
            <a:noFill/>
            <a:miter lim="800000"/>
            <a:headEnd/>
            <a:tailEnd/>
          </a:ln>
        </p:spPr>
        <p:txBody>
          <a:bodyPr>
            <a:spAutoFit/>
          </a:bodyPr>
          <a:lstStyle/>
          <a:p>
            <a:r>
              <a:rPr lang="en-AU" sz="1400" baseline="0">
                <a:latin typeface="Courier New" pitchFamily="49" charset="0"/>
                <a:cs typeface="Courier New" pitchFamily="49" charset="0"/>
              </a:rPr>
              <a:t>SELECT SUM (amount_sold)</a:t>
            </a:r>
          </a:p>
          <a:p>
            <a:r>
              <a:rPr lang="en-AU" sz="1400" baseline="0">
                <a:latin typeface="Courier New" pitchFamily="49" charset="0"/>
                <a:cs typeface="Courier New" pitchFamily="49" charset="0"/>
              </a:rPr>
              <a:t>FROM customers JOIN sales s USING (cust_id) WHERE cust_email='flint.jeffreys@company2.com';</a:t>
            </a:r>
            <a:endParaRPr lang="en-AU" sz="1400">
              <a:latin typeface="Courier New" pitchFamily="49" charset="0"/>
              <a:cs typeface="Courier New" pitchFamily="49" charset="0"/>
            </a:endParaRPr>
          </a:p>
        </p:txBody>
      </p:sp>
      <p:graphicFrame>
        <p:nvGraphicFramePr>
          <p:cNvPr id="5" name="Chart 4"/>
          <p:cNvGraphicFramePr/>
          <p:nvPr/>
        </p:nvGraphicFramePr>
        <p:xfrm>
          <a:off x="750627" y="1405719"/>
          <a:ext cx="7792871" cy="384866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681038" y="731838"/>
            <a:ext cx="7781925" cy="547687"/>
          </a:xfrm>
        </p:spPr>
        <p:txBody>
          <a:bodyPr/>
          <a:lstStyle/>
          <a:p>
            <a:r>
              <a:rPr lang="en-AU" smtClean="0"/>
              <a:t>Index overhead</a:t>
            </a:r>
          </a:p>
        </p:txBody>
      </p:sp>
      <p:sp>
        <p:nvSpPr>
          <p:cNvPr id="44034" name="Content Placeholder 2"/>
          <p:cNvSpPr>
            <a:spLocks noGrp="1"/>
          </p:cNvSpPr>
          <p:nvPr>
            <p:ph idx="1"/>
          </p:nvPr>
        </p:nvSpPr>
        <p:spPr>
          <a:xfrm>
            <a:off x="677863" y="1312863"/>
            <a:ext cx="7788275" cy="4679950"/>
          </a:xfrm>
        </p:spPr>
        <p:txBody>
          <a:bodyPr/>
          <a:lstStyle/>
          <a:p>
            <a:endParaRPr lang="en-GB" smtClean="0"/>
          </a:p>
        </p:txBody>
      </p:sp>
      <p:graphicFrame>
        <p:nvGraphicFramePr>
          <p:cNvPr id="4" name="Chart 3"/>
          <p:cNvGraphicFramePr/>
          <p:nvPr/>
        </p:nvGraphicFramePr>
        <p:xfrm>
          <a:off x="354841" y="1392072"/>
          <a:ext cx="8038531" cy="51793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681038" y="731838"/>
            <a:ext cx="3795712" cy="547687"/>
          </a:xfrm>
        </p:spPr>
        <p:txBody>
          <a:bodyPr/>
          <a:lstStyle/>
          <a:p>
            <a:r>
              <a:rPr lang="en-AU" smtClean="0"/>
              <a:t>Hash Cluster</a:t>
            </a:r>
          </a:p>
        </p:txBody>
      </p:sp>
      <p:sp>
        <p:nvSpPr>
          <p:cNvPr id="45058" name="Content Placeholder 2"/>
          <p:cNvSpPr>
            <a:spLocks noGrp="1"/>
          </p:cNvSpPr>
          <p:nvPr>
            <p:ph idx="1"/>
          </p:nvPr>
        </p:nvSpPr>
        <p:spPr>
          <a:xfrm>
            <a:off x="677863" y="1312863"/>
            <a:ext cx="3375025" cy="4679950"/>
          </a:xfrm>
        </p:spPr>
        <p:txBody>
          <a:bodyPr/>
          <a:lstStyle/>
          <a:p>
            <a:r>
              <a:rPr lang="en-AU" smtClean="0"/>
              <a:t>Cluster key determines physical location on disk</a:t>
            </a:r>
          </a:p>
          <a:p>
            <a:r>
              <a:rPr lang="en-AU" smtClean="0"/>
              <a:t>Single IO lookup by cluster key</a:t>
            </a:r>
          </a:p>
          <a:p>
            <a:r>
              <a:rPr lang="en-AU" smtClean="0"/>
              <a:t>Misconfiguration leads to overflow or sparse tables </a:t>
            </a:r>
          </a:p>
        </p:txBody>
      </p:sp>
      <p:pic>
        <p:nvPicPr>
          <p:cNvPr id="45059" name="Picture 2"/>
          <p:cNvPicPr>
            <a:picLocks noChangeAspect="1" noChangeArrowheads="1"/>
          </p:cNvPicPr>
          <p:nvPr/>
        </p:nvPicPr>
        <p:blipFill>
          <a:blip r:embed="rId2"/>
          <a:srcRect/>
          <a:stretch>
            <a:fillRect/>
          </a:stretch>
        </p:blipFill>
        <p:spPr bwMode="auto">
          <a:xfrm>
            <a:off x="5294313" y="0"/>
            <a:ext cx="3833812" cy="6858000"/>
          </a:xfrm>
          <a:prstGeom prst="rect">
            <a:avLst/>
          </a:prstGeom>
          <a:noFill/>
          <a:ln w="9525">
            <a:noFill/>
            <a:miter lim="800000"/>
            <a:headEnd/>
            <a:tailEnd/>
          </a:ln>
        </p:spPr>
      </p:pic>
      <p:sp>
        <p:nvSpPr>
          <p:cNvPr id="5" name="Rectangle 4"/>
          <p:cNvSpPr>
            <a:spLocks noChangeArrowheads="1"/>
          </p:cNvSpPr>
          <p:nvPr/>
        </p:nvSpPr>
        <p:spPr bwMode="auto">
          <a:xfrm>
            <a:off x="5373688" y="5167313"/>
            <a:ext cx="3270250" cy="379412"/>
          </a:xfrm>
          <a:prstGeom prst="rect">
            <a:avLst/>
          </a:prstGeom>
          <a:noFill/>
          <a:ln w="19050" algn="ctr">
            <a:solidFill>
              <a:srgbClr val="FF0000"/>
            </a:solidFill>
            <a:round/>
            <a:headEnd/>
            <a:tailEnd/>
          </a:ln>
        </p:spPr>
        <p:txBody>
          <a:bodyPr wrap="none" anchor="ctr"/>
          <a:lstStyle/>
          <a:p>
            <a:pPr algn="ctr" eaLnBrk="0" hangingPunct="0"/>
            <a:endParaRPr lang="en-GB"/>
          </a:p>
        </p:txBody>
      </p:sp>
      <p:sp>
        <p:nvSpPr>
          <p:cNvPr id="6" name="TextBox 5"/>
          <p:cNvSpPr txBox="1">
            <a:spLocks noChangeArrowheads="1"/>
          </p:cNvSpPr>
          <p:nvPr/>
        </p:nvSpPr>
        <p:spPr bwMode="auto">
          <a:xfrm>
            <a:off x="4270375" y="5167313"/>
            <a:ext cx="992188" cy="369887"/>
          </a:xfrm>
          <a:prstGeom prst="rect">
            <a:avLst/>
          </a:prstGeom>
          <a:noFill/>
          <a:ln w="9525">
            <a:noFill/>
            <a:miter lim="800000"/>
            <a:headEnd/>
            <a:tailEnd/>
          </a:ln>
        </p:spPr>
        <p:txBody>
          <a:bodyPr>
            <a:spAutoFit/>
          </a:bodyPr>
          <a:lstStyle/>
          <a:p>
            <a:r>
              <a:rPr lang="en-AU" sz="1800" baseline="0">
                <a:solidFill>
                  <a:srgbClr val="FF0000"/>
                </a:solidFill>
              </a:rPr>
              <a:t>Sparse</a:t>
            </a:r>
          </a:p>
        </p:txBody>
      </p:sp>
      <p:sp>
        <p:nvSpPr>
          <p:cNvPr id="7" name="Rectangle 6"/>
          <p:cNvSpPr>
            <a:spLocks noChangeArrowheads="1"/>
          </p:cNvSpPr>
          <p:nvPr/>
        </p:nvSpPr>
        <p:spPr bwMode="auto">
          <a:xfrm>
            <a:off x="5330825" y="5676900"/>
            <a:ext cx="3494088" cy="1181100"/>
          </a:xfrm>
          <a:prstGeom prst="rect">
            <a:avLst/>
          </a:prstGeom>
          <a:noFill/>
          <a:ln w="19050" algn="ctr">
            <a:solidFill>
              <a:srgbClr val="FF0000"/>
            </a:solidFill>
            <a:round/>
            <a:headEnd/>
            <a:tailEnd/>
          </a:ln>
        </p:spPr>
        <p:txBody>
          <a:bodyPr wrap="none" anchor="ctr"/>
          <a:lstStyle/>
          <a:p>
            <a:pPr algn="ctr" eaLnBrk="0" hangingPunct="0"/>
            <a:endParaRPr lang="en-GB"/>
          </a:p>
        </p:txBody>
      </p:sp>
      <p:sp>
        <p:nvSpPr>
          <p:cNvPr id="8" name="TextBox 7"/>
          <p:cNvSpPr txBox="1">
            <a:spLocks noChangeArrowheads="1"/>
          </p:cNvSpPr>
          <p:nvPr/>
        </p:nvSpPr>
        <p:spPr bwMode="auto">
          <a:xfrm>
            <a:off x="4079875" y="6043613"/>
            <a:ext cx="1179513" cy="369887"/>
          </a:xfrm>
          <a:prstGeom prst="rect">
            <a:avLst/>
          </a:prstGeom>
          <a:noFill/>
          <a:ln w="9525">
            <a:noFill/>
            <a:miter lim="800000"/>
            <a:headEnd/>
            <a:tailEnd/>
          </a:ln>
        </p:spPr>
        <p:txBody>
          <a:bodyPr>
            <a:spAutoFit/>
          </a:bodyPr>
          <a:lstStyle/>
          <a:p>
            <a:r>
              <a:rPr lang="en-AU" sz="1800" baseline="0">
                <a:solidFill>
                  <a:srgbClr val="FF0000"/>
                </a:solidFill>
              </a:rPr>
              <a:t>Overflow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0"/>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681038" y="731838"/>
            <a:ext cx="7781925" cy="547687"/>
          </a:xfrm>
        </p:spPr>
        <p:txBody>
          <a:bodyPr/>
          <a:lstStyle/>
          <a:p>
            <a:r>
              <a:rPr lang="en-AU" smtClean="0"/>
              <a:t>Core message</a:t>
            </a:r>
          </a:p>
        </p:txBody>
      </p:sp>
      <p:sp>
        <p:nvSpPr>
          <p:cNvPr id="3" name="Content Placeholder 2"/>
          <p:cNvSpPr>
            <a:spLocks noGrp="1"/>
          </p:cNvSpPr>
          <p:nvPr>
            <p:ph idx="1"/>
          </p:nvPr>
        </p:nvSpPr>
        <p:spPr>
          <a:xfrm>
            <a:off x="677863" y="1312863"/>
            <a:ext cx="7788275" cy="4679950"/>
          </a:xfrm>
        </p:spPr>
        <p:txBody>
          <a:bodyPr/>
          <a:lstStyle/>
          <a:p>
            <a:endParaRPr lang="en-AU" smtClean="0"/>
          </a:p>
          <a:p>
            <a:endParaRPr lang="en-AU" smtClean="0"/>
          </a:p>
          <a:p>
            <a:endParaRPr lang="en-AU" smtClean="0"/>
          </a:p>
          <a:p>
            <a:r>
              <a:rPr lang="en-AU" sz="2400" smtClean="0"/>
              <a:t>Design limits performance</a:t>
            </a:r>
          </a:p>
          <a:p>
            <a:r>
              <a:rPr lang="en-AU" sz="2400" smtClean="0"/>
              <a:t>Architecture maps requirements to design</a:t>
            </a:r>
          </a:p>
          <a:p>
            <a:r>
              <a:rPr lang="en-AU" sz="2400" smtClean="0"/>
              <a:t>Make sure performance requirements are specified</a:t>
            </a:r>
          </a:p>
          <a:p>
            <a:r>
              <a:rPr lang="en-AU" sz="2400" smtClean="0"/>
              <a:t>Make sure architecture allows for performance</a:t>
            </a:r>
          </a:p>
          <a:p>
            <a:r>
              <a:rPr lang="en-AU" sz="2400" smtClean="0"/>
              <a:t>Make sure performance requirements are realized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681038" y="731838"/>
            <a:ext cx="7781925" cy="547687"/>
          </a:xfrm>
        </p:spPr>
        <p:txBody>
          <a:bodyPr/>
          <a:lstStyle/>
          <a:p>
            <a:r>
              <a:rPr lang="en-AU" smtClean="0"/>
              <a:t>Hash Cluster vs B-tree index </a:t>
            </a:r>
          </a:p>
        </p:txBody>
      </p:sp>
      <p:sp>
        <p:nvSpPr>
          <p:cNvPr id="46082" name="Content Placeholder 2"/>
          <p:cNvSpPr>
            <a:spLocks noGrp="1"/>
          </p:cNvSpPr>
          <p:nvPr>
            <p:ph idx="1"/>
          </p:nvPr>
        </p:nvSpPr>
        <p:spPr>
          <a:xfrm>
            <a:off x="677863" y="1312863"/>
            <a:ext cx="7788275" cy="4679950"/>
          </a:xfrm>
        </p:spPr>
        <p:txBody>
          <a:bodyPr/>
          <a:lstStyle/>
          <a:p>
            <a:endParaRPr lang="en-GB" smtClean="0"/>
          </a:p>
        </p:txBody>
      </p:sp>
      <p:graphicFrame>
        <p:nvGraphicFramePr>
          <p:cNvPr id="4" name="Chart 3"/>
          <p:cNvGraphicFramePr/>
          <p:nvPr/>
        </p:nvGraphicFramePr>
        <p:xfrm>
          <a:off x="700940" y="1335775"/>
          <a:ext cx="7665138" cy="46555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20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ipe(left)">
                                      <p:cBhvr>
                                        <p:cTn id="12" dur="500"/>
                                        <p:tgtEl>
                                          <p:spTgt spid="4">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ipe(left)">
                                      <p:cBhvr>
                                        <p:cTn id="17" dur="500"/>
                                        <p:tgtEl>
                                          <p:spTgt spid="4">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wipe(left)">
                                      <p:cBhvr>
                                        <p:cTn id="22" dur="500"/>
                                        <p:tgtEl>
                                          <p:spTgt spid="4">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681038" y="731838"/>
            <a:ext cx="7781925" cy="547687"/>
          </a:xfrm>
        </p:spPr>
        <p:txBody>
          <a:bodyPr/>
          <a:lstStyle/>
          <a:p>
            <a:r>
              <a:rPr lang="en-AU" smtClean="0"/>
              <a:t>Hash cluster table scan </a:t>
            </a:r>
          </a:p>
        </p:txBody>
      </p:sp>
      <p:sp>
        <p:nvSpPr>
          <p:cNvPr id="47106" name="Content Placeholder 2"/>
          <p:cNvSpPr>
            <a:spLocks noGrp="1"/>
          </p:cNvSpPr>
          <p:nvPr>
            <p:ph idx="1"/>
          </p:nvPr>
        </p:nvSpPr>
        <p:spPr>
          <a:xfrm>
            <a:off x="677863" y="1312863"/>
            <a:ext cx="7788275" cy="4679950"/>
          </a:xfrm>
        </p:spPr>
        <p:txBody>
          <a:bodyPr/>
          <a:lstStyle/>
          <a:p>
            <a:endParaRPr lang="en-GB" smtClean="0"/>
          </a:p>
        </p:txBody>
      </p:sp>
      <p:graphicFrame>
        <p:nvGraphicFramePr>
          <p:cNvPr id="4" name="Chart 3"/>
          <p:cNvGraphicFramePr/>
          <p:nvPr/>
        </p:nvGraphicFramePr>
        <p:xfrm>
          <a:off x="717573" y="1308834"/>
          <a:ext cx="7648505" cy="462794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ipe(left)">
                                      <p:cBhvr>
                                        <p:cTn id="12" dur="1000"/>
                                        <p:tgtEl>
                                          <p:spTgt spid="4">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ipe(left)">
                                      <p:cBhvr>
                                        <p:cTn id="17" dur="1000"/>
                                        <p:tgtEl>
                                          <p:spTgt spid="4">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wipe(left)">
                                      <p:cBhvr>
                                        <p:cTn id="22" dur="1000"/>
                                        <p:tgtEl>
                                          <p:spTgt spid="4">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681038" y="731838"/>
            <a:ext cx="7781925" cy="547687"/>
          </a:xfrm>
        </p:spPr>
        <p:txBody>
          <a:bodyPr/>
          <a:lstStyle/>
          <a:p>
            <a:r>
              <a:rPr lang="en-AU" smtClean="0"/>
              <a:t>Denormalization and partitioning</a:t>
            </a:r>
          </a:p>
        </p:txBody>
      </p:sp>
      <p:sp>
        <p:nvSpPr>
          <p:cNvPr id="3" name="Content Placeholder 2"/>
          <p:cNvSpPr>
            <a:spLocks noGrp="1"/>
          </p:cNvSpPr>
          <p:nvPr>
            <p:ph idx="1"/>
          </p:nvPr>
        </p:nvSpPr>
        <p:spPr>
          <a:xfrm>
            <a:off x="677863" y="1312863"/>
            <a:ext cx="7788275" cy="4679950"/>
          </a:xfrm>
        </p:spPr>
        <p:txBody>
          <a:bodyPr/>
          <a:lstStyle/>
          <a:p>
            <a:endParaRPr lang="en-AU" smtClean="0"/>
          </a:p>
          <a:p>
            <a:r>
              <a:rPr lang="en-AU" smtClean="0"/>
              <a:t>Repeating groups – VARRAYS, nested tables</a:t>
            </a:r>
          </a:p>
          <a:p>
            <a:r>
              <a:rPr lang="en-AU" smtClean="0"/>
              <a:t>Summary tables – Materialized Views, Result cache</a:t>
            </a:r>
          </a:p>
          <a:p>
            <a:r>
              <a:rPr lang="en-AU" smtClean="0"/>
              <a:t>Horizontal partitioning – Oracle Partition Option </a:t>
            </a:r>
          </a:p>
          <a:p>
            <a:r>
              <a:rPr lang="en-AU" smtClean="0"/>
              <a:t>In-line aggregations – Dimensions </a:t>
            </a:r>
          </a:p>
          <a:p>
            <a:r>
              <a:rPr lang="en-AU" smtClean="0"/>
              <a:t>Derived columns – Virtual columns</a:t>
            </a:r>
          </a:p>
          <a:p>
            <a:r>
              <a:rPr lang="en-AU" smtClean="0"/>
              <a:t>Vertical partitioning </a:t>
            </a:r>
          </a:p>
          <a:p>
            <a:r>
              <a:rPr lang="en-AU" smtClean="0"/>
              <a:t>Replicated columns - triggers</a:t>
            </a:r>
          </a:p>
          <a:p>
            <a:endParaRPr lang="en-AU" smtClean="0"/>
          </a:p>
          <a:p>
            <a:endParaRPr lang="en-AU" smtClean="0"/>
          </a:p>
          <a:p>
            <a:endParaRPr lang="en-AU" smtClean="0"/>
          </a:p>
          <a:p>
            <a:endParaRPr lang="en-AU" smtClean="0"/>
          </a:p>
          <a:p>
            <a:endParaRPr lang="en-A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681038" y="731838"/>
            <a:ext cx="7781925" cy="547687"/>
          </a:xfrm>
        </p:spPr>
        <p:txBody>
          <a:bodyPr/>
          <a:lstStyle/>
          <a:p>
            <a:r>
              <a:rPr lang="en-AU" smtClean="0"/>
              <a:t>Summary tables</a:t>
            </a:r>
          </a:p>
        </p:txBody>
      </p:sp>
      <p:sp>
        <p:nvSpPr>
          <p:cNvPr id="49154" name="Content Placeholder 2"/>
          <p:cNvSpPr>
            <a:spLocks noGrp="1"/>
          </p:cNvSpPr>
          <p:nvPr>
            <p:ph idx="1"/>
          </p:nvPr>
        </p:nvSpPr>
        <p:spPr>
          <a:xfrm>
            <a:off x="677863" y="1312863"/>
            <a:ext cx="7788275" cy="4679950"/>
          </a:xfrm>
        </p:spPr>
        <p:txBody>
          <a:bodyPr/>
          <a:lstStyle/>
          <a:p>
            <a:r>
              <a:rPr lang="en-AU" smtClean="0"/>
              <a:t>Aggregate queries on big tables often the most expensive</a:t>
            </a:r>
          </a:p>
          <a:p>
            <a:r>
              <a:rPr lang="en-AU" smtClean="0"/>
              <a:t>Pre-computing them makes a lot of sense</a:t>
            </a:r>
          </a:p>
          <a:p>
            <a:r>
              <a:rPr lang="en-AU" smtClean="0"/>
              <a:t>Balance accuracy with overhead </a:t>
            </a:r>
          </a:p>
        </p:txBody>
      </p:sp>
      <p:cxnSp>
        <p:nvCxnSpPr>
          <p:cNvPr id="49155" name="Straight Arrow Connector 5"/>
          <p:cNvCxnSpPr>
            <a:cxnSpLocks noChangeShapeType="1"/>
          </p:cNvCxnSpPr>
          <p:nvPr/>
        </p:nvCxnSpPr>
        <p:spPr bwMode="auto">
          <a:xfrm rot="16200000" flipV="1">
            <a:off x="197644" y="4291806"/>
            <a:ext cx="3411538" cy="41275"/>
          </a:xfrm>
          <a:prstGeom prst="straightConnector1">
            <a:avLst/>
          </a:prstGeom>
          <a:noFill/>
          <a:ln w="9525" algn="ctr">
            <a:solidFill>
              <a:schemeClr val="tx1"/>
            </a:solidFill>
            <a:round/>
            <a:headEnd/>
            <a:tailEnd type="arrow" w="med" len="med"/>
          </a:ln>
        </p:spPr>
      </p:cxnSp>
      <p:cxnSp>
        <p:nvCxnSpPr>
          <p:cNvPr id="49156" name="Straight Arrow Connector 9"/>
          <p:cNvCxnSpPr>
            <a:cxnSpLocks noChangeShapeType="1"/>
          </p:cNvCxnSpPr>
          <p:nvPr/>
        </p:nvCxnSpPr>
        <p:spPr bwMode="auto">
          <a:xfrm flipV="1">
            <a:off x="1938338" y="5991225"/>
            <a:ext cx="5254625" cy="14288"/>
          </a:xfrm>
          <a:prstGeom prst="straightConnector1">
            <a:avLst/>
          </a:prstGeom>
          <a:noFill/>
          <a:ln w="9525" algn="ctr">
            <a:solidFill>
              <a:schemeClr val="tx1"/>
            </a:solidFill>
            <a:round/>
            <a:headEnd/>
            <a:tailEnd type="arrow" w="med" len="med"/>
          </a:ln>
        </p:spPr>
      </p:cxnSp>
      <p:sp>
        <p:nvSpPr>
          <p:cNvPr id="49157" name="TextBox 10"/>
          <p:cNvSpPr txBox="1">
            <a:spLocks noChangeArrowheads="1"/>
          </p:cNvSpPr>
          <p:nvPr/>
        </p:nvSpPr>
        <p:spPr bwMode="auto">
          <a:xfrm>
            <a:off x="682625" y="3248025"/>
            <a:ext cx="1050925" cy="338138"/>
          </a:xfrm>
          <a:prstGeom prst="rect">
            <a:avLst/>
          </a:prstGeom>
          <a:noFill/>
          <a:ln w="9525">
            <a:noFill/>
            <a:miter lim="800000"/>
            <a:headEnd/>
            <a:tailEnd/>
          </a:ln>
        </p:spPr>
        <p:txBody>
          <a:bodyPr>
            <a:spAutoFit/>
          </a:bodyPr>
          <a:lstStyle/>
          <a:p>
            <a:r>
              <a:rPr lang="en-AU"/>
              <a:t>Accuracy</a:t>
            </a:r>
          </a:p>
        </p:txBody>
      </p:sp>
      <p:sp>
        <p:nvSpPr>
          <p:cNvPr id="49158" name="TextBox 11"/>
          <p:cNvSpPr txBox="1">
            <a:spLocks noChangeArrowheads="1"/>
          </p:cNvSpPr>
          <p:nvPr/>
        </p:nvSpPr>
        <p:spPr bwMode="auto">
          <a:xfrm>
            <a:off x="4530725" y="6154738"/>
            <a:ext cx="2484438" cy="339725"/>
          </a:xfrm>
          <a:prstGeom prst="rect">
            <a:avLst/>
          </a:prstGeom>
          <a:noFill/>
          <a:ln w="9525">
            <a:noFill/>
            <a:miter lim="800000"/>
            <a:headEnd/>
            <a:tailEnd/>
          </a:ln>
        </p:spPr>
        <p:txBody>
          <a:bodyPr>
            <a:spAutoFit/>
          </a:bodyPr>
          <a:lstStyle/>
          <a:p>
            <a:r>
              <a:rPr lang="en-AU"/>
              <a:t>Efficiency</a:t>
            </a:r>
          </a:p>
        </p:txBody>
      </p:sp>
      <p:grpSp>
        <p:nvGrpSpPr>
          <p:cNvPr id="49159" name="Group 14"/>
          <p:cNvGrpSpPr>
            <a:grpSpLocks/>
          </p:cNvGrpSpPr>
          <p:nvPr/>
        </p:nvGrpSpPr>
        <p:grpSpPr bwMode="auto">
          <a:xfrm>
            <a:off x="2060575" y="2716213"/>
            <a:ext cx="2074863" cy="246062"/>
            <a:chOff x="6141493" y="245659"/>
            <a:chExt cx="2074459" cy="245661"/>
          </a:xfrm>
        </p:grpSpPr>
        <p:sp>
          <p:nvSpPr>
            <p:cNvPr id="13" name="Oval 12"/>
            <p:cNvSpPr/>
            <p:nvPr/>
          </p:nvSpPr>
          <p:spPr bwMode="auto">
            <a:xfrm>
              <a:off x="6141493" y="328074"/>
              <a:ext cx="136498" cy="163246"/>
            </a:xfrm>
            <a:prstGeom prst="ellipse">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wrap="none" anchor="ctr"/>
            <a:lstStyle/>
            <a:p>
              <a:pPr algn="ctr" eaLnBrk="0" hangingPunct="0">
                <a:defRPr/>
              </a:pPr>
              <a:endParaRPr lang="en-AU">
                <a:latin typeface="Arial" pitchFamily="34" charset="0"/>
              </a:endParaRPr>
            </a:p>
          </p:txBody>
        </p:sp>
        <p:sp>
          <p:nvSpPr>
            <p:cNvPr id="49173" name="TextBox 13"/>
            <p:cNvSpPr txBox="1">
              <a:spLocks noChangeArrowheads="1"/>
            </p:cNvSpPr>
            <p:nvPr/>
          </p:nvSpPr>
          <p:spPr bwMode="auto">
            <a:xfrm>
              <a:off x="6223379" y="245659"/>
              <a:ext cx="1992573" cy="235962"/>
            </a:xfrm>
            <a:prstGeom prst="rect">
              <a:avLst/>
            </a:prstGeom>
            <a:noFill/>
            <a:ln w="9525">
              <a:noFill/>
              <a:miter lim="800000"/>
              <a:headEnd/>
              <a:tailEnd/>
            </a:ln>
          </p:spPr>
          <p:txBody>
            <a:bodyPr>
              <a:spAutoFit/>
            </a:bodyPr>
            <a:lstStyle/>
            <a:p>
              <a:r>
                <a:rPr lang="en-AU" sz="1400"/>
                <a:t>Aggregate Query</a:t>
              </a:r>
            </a:p>
          </p:txBody>
        </p:sp>
      </p:grpSp>
      <p:grpSp>
        <p:nvGrpSpPr>
          <p:cNvPr id="49160" name="Group 19"/>
          <p:cNvGrpSpPr>
            <a:grpSpLocks/>
          </p:cNvGrpSpPr>
          <p:nvPr/>
        </p:nvGrpSpPr>
        <p:grpSpPr bwMode="auto">
          <a:xfrm>
            <a:off x="5256213" y="4029075"/>
            <a:ext cx="2157412" cy="234950"/>
            <a:chOff x="6141493" y="286602"/>
            <a:chExt cx="2156346" cy="235962"/>
          </a:xfrm>
        </p:grpSpPr>
        <p:sp>
          <p:nvSpPr>
            <p:cNvPr id="21" name="Oval 20"/>
            <p:cNvSpPr/>
            <p:nvPr/>
          </p:nvSpPr>
          <p:spPr bwMode="auto">
            <a:xfrm>
              <a:off x="6141493" y="328055"/>
              <a:ext cx="136458" cy="162622"/>
            </a:xfrm>
            <a:prstGeom prst="ellipse">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wrap="none" anchor="ctr"/>
            <a:lstStyle/>
            <a:p>
              <a:pPr algn="ctr" eaLnBrk="0" hangingPunct="0">
                <a:defRPr/>
              </a:pPr>
              <a:endParaRPr lang="en-AU">
                <a:latin typeface="Arial" pitchFamily="34" charset="0"/>
              </a:endParaRPr>
            </a:p>
          </p:txBody>
        </p:sp>
        <p:sp>
          <p:nvSpPr>
            <p:cNvPr id="49171" name="TextBox 21"/>
            <p:cNvSpPr txBox="1">
              <a:spLocks noChangeArrowheads="1"/>
            </p:cNvSpPr>
            <p:nvPr/>
          </p:nvSpPr>
          <p:spPr bwMode="auto">
            <a:xfrm>
              <a:off x="6305266" y="286602"/>
              <a:ext cx="1992573" cy="235962"/>
            </a:xfrm>
            <a:prstGeom prst="rect">
              <a:avLst/>
            </a:prstGeom>
            <a:noFill/>
            <a:ln w="9525">
              <a:noFill/>
              <a:miter lim="800000"/>
              <a:headEnd/>
              <a:tailEnd/>
            </a:ln>
          </p:spPr>
          <p:txBody>
            <a:bodyPr>
              <a:spAutoFit/>
            </a:bodyPr>
            <a:lstStyle/>
            <a:p>
              <a:r>
                <a:rPr lang="en-AU" sz="1400"/>
                <a:t>MV stale tolerated </a:t>
              </a:r>
            </a:p>
          </p:txBody>
        </p:sp>
      </p:grpSp>
      <p:grpSp>
        <p:nvGrpSpPr>
          <p:cNvPr id="49161" name="Group 25"/>
          <p:cNvGrpSpPr>
            <a:grpSpLocks/>
          </p:cNvGrpSpPr>
          <p:nvPr/>
        </p:nvGrpSpPr>
        <p:grpSpPr bwMode="auto">
          <a:xfrm>
            <a:off x="3306763" y="2706688"/>
            <a:ext cx="2074862" cy="246062"/>
            <a:chOff x="6141493" y="245659"/>
            <a:chExt cx="2074459" cy="245661"/>
          </a:xfrm>
        </p:grpSpPr>
        <p:sp>
          <p:nvSpPr>
            <p:cNvPr id="27" name="Oval 26"/>
            <p:cNvSpPr/>
            <p:nvPr/>
          </p:nvSpPr>
          <p:spPr bwMode="auto">
            <a:xfrm>
              <a:off x="6141493" y="328074"/>
              <a:ext cx="136498" cy="163246"/>
            </a:xfrm>
            <a:prstGeom prst="ellipse">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wrap="none" anchor="ctr"/>
            <a:lstStyle/>
            <a:p>
              <a:pPr algn="ctr" eaLnBrk="0" hangingPunct="0">
                <a:defRPr/>
              </a:pPr>
              <a:endParaRPr lang="en-AU">
                <a:latin typeface="Arial" pitchFamily="34" charset="0"/>
              </a:endParaRPr>
            </a:p>
          </p:txBody>
        </p:sp>
        <p:sp>
          <p:nvSpPr>
            <p:cNvPr id="49169" name="TextBox 27"/>
            <p:cNvSpPr txBox="1">
              <a:spLocks noChangeArrowheads="1"/>
            </p:cNvSpPr>
            <p:nvPr/>
          </p:nvSpPr>
          <p:spPr bwMode="auto">
            <a:xfrm>
              <a:off x="6223379" y="245659"/>
              <a:ext cx="1992573" cy="235962"/>
            </a:xfrm>
            <a:prstGeom prst="rect">
              <a:avLst/>
            </a:prstGeom>
            <a:noFill/>
            <a:ln w="9525">
              <a:noFill/>
              <a:miter lim="800000"/>
              <a:headEnd/>
              <a:tailEnd/>
            </a:ln>
          </p:spPr>
          <p:txBody>
            <a:bodyPr>
              <a:spAutoFit/>
            </a:bodyPr>
            <a:lstStyle/>
            <a:p>
              <a:r>
                <a:rPr lang="en-AU" sz="1400"/>
                <a:t>MV on COMMIT</a:t>
              </a:r>
            </a:p>
          </p:txBody>
        </p:sp>
      </p:grpSp>
      <p:grpSp>
        <p:nvGrpSpPr>
          <p:cNvPr id="49162" name="Group 28"/>
          <p:cNvGrpSpPr>
            <a:grpSpLocks/>
          </p:cNvGrpSpPr>
          <p:nvPr/>
        </p:nvGrpSpPr>
        <p:grpSpPr bwMode="auto">
          <a:xfrm>
            <a:off x="4019550" y="3978275"/>
            <a:ext cx="2074863" cy="246063"/>
            <a:chOff x="6141493" y="245659"/>
            <a:chExt cx="2074459" cy="245661"/>
          </a:xfrm>
        </p:grpSpPr>
        <p:sp>
          <p:nvSpPr>
            <p:cNvPr id="30" name="Oval 29"/>
            <p:cNvSpPr/>
            <p:nvPr/>
          </p:nvSpPr>
          <p:spPr bwMode="auto">
            <a:xfrm>
              <a:off x="6141493" y="328074"/>
              <a:ext cx="136498" cy="163246"/>
            </a:xfrm>
            <a:prstGeom prst="ellipse">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wrap="none" anchor="ctr"/>
            <a:lstStyle/>
            <a:p>
              <a:pPr algn="ctr" eaLnBrk="0" hangingPunct="0">
                <a:defRPr/>
              </a:pPr>
              <a:endParaRPr lang="en-AU">
                <a:latin typeface="Arial" pitchFamily="34" charset="0"/>
              </a:endParaRPr>
            </a:p>
          </p:txBody>
        </p:sp>
        <p:sp>
          <p:nvSpPr>
            <p:cNvPr id="49167" name="TextBox 30"/>
            <p:cNvSpPr txBox="1">
              <a:spLocks noChangeArrowheads="1"/>
            </p:cNvSpPr>
            <p:nvPr/>
          </p:nvSpPr>
          <p:spPr bwMode="auto">
            <a:xfrm>
              <a:off x="6223379" y="245659"/>
              <a:ext cx="1992573" cy="235962"/>
            </a:xfrm>
            <a:prstGeom prst="rect">
              <a:avLst/>
            </a:prstGeom>
            <a:noFill/>
            <a:ln w="9525">
              <a:noFill/>
              <a:miter lim="800000"/>
              <a:headEnd/>
              <a:tailEnd/>
            </a:ln>
          </p:spPr>
          <p:txBody>
            <a:bodyPr>
              <a:spAutoFit/>
            </a:bodyPr>
            <a:lstStyle/>
            <a:p>
              <a:r>
                <a:rPr lang="en-AU" sz="1400"/>
                <a:t>Manual Summary</a:t>
              </a:r>
            </a:p>
          </p:txBody>
        </p:sp>
      </p:grpSp>
      <p:grpSp>
        <p:nvGrpSpPr>
          <p:cNvPr id="49163" name="Group 31"/>
          <p:cNvGrpSpPr>
            <a:grpSpLocks/>
          </p:cNvGrpSpPr>
          <p:nvPr/>
        </p:nvGrpSpPr>
        <p:grpSpPr bwMode="auto">
          <a:xfrm>
            <a:off x="5711825" y="2668588"/>
            <a:ext cx="2074863" cy="244475"/>
            <a:chOff x="6141493" y="245659"/>
            <a:chExt cx="2074459" cy="245661"/>
          </a:xfrm>
        </p:grpSpPr>
        <p:sp>
          <p:nvSpPr>
            <p:cNvPr id="33" name="Oval 32"/>
            <p:cNvSpPr/>
            <p:nvPr/>
          </p:nvSpPr>
          <p:spPr bwMode="auto">
            <a:xfrm>
              <a:off x="6141493" y="327014"/>
              <a:ext cx="136498" cy="164306"/>
            </a:xfrm>
            <a:prstGeom prst="ellipse">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wrap="none" anchor="ctr"/>
            <a:lstStyle/>
            <a:p>
              <a:pPr algn="ctr" eaLnBrk="0" hangingPunct="0">
                <a:defRPr/>
              </a:pPr>
              <a:endParaRPr lang="en-AU">
                <a:latin typeface="Arial" pitchFamily="34" charset="0"/>
              </a:endParaRPr>
            </a:p>
          </p:txBody>
        </p:sp>
        <p:sp>
          <p:nvSpPr>
            <p:cNvPr id="49165" name="TextBox 33"/>
            <p:cNvSpPr txBox="1">
              <a:spLocks noChangeArrowheads="1"/>
            </p:cNvSpPr>
            <p:nvPr/>
          </p:nvSpPr>
          <p:spPr bwMode="auto">
            <a:xfrm>
              <a:off x="6223379" y="245659"/>
              <a:ext cx="1992573" cy="235962"/>
            </a:xfrm>
            <a:prstGeom prst="rect">
              <a:avLst/>
            </a:prstGeom>
            <a:noFill/>
            <a:ln w="9525">
              <a:noFill/>
              <a:miter lim="800000"/>
              <a:headEnd/>
              <a:tailEnd/>
            </a:ln>
          </p:spPr>
          <p:txBody>
            <a:bodyPr>
              <a:spAutoFit/>
            </a:bodyPr>
            <a:lstStyle/>
            <a:p>
              <a:r>
                <a:rPr lang="en-AU" sz="1400"/>
                <a:t>Result set cache</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681038" y="731838"/>
            <a:ext cx="7781925" cy="547687"/>
          </a:xfrm>
        </p:spPr>
        <p:txBody>
          <a:bodyPr/>
          <a:lstStyle/>
          <a:p>
            <a:r>
              <a:rPr lang="en-AU" smtClean="0"/>
              <a:t>Vertical partitioning</a:t>
            </a:r>
          </a:p>
        </p:txBody>
      </p:sp>
      <p:sp>
        <p:nvSpPr>
          <p:cNvPr id="50178" name="Content Placeholder 2"/>
          <p:cNvSpPr>
            <a:spLocks noGrp="1"/>
          </p:cNvSpPr>
          <p:nvPr>
            <p:ph idx="1"/>
          </p:nvPr>
        </p:nvSpPr>
        <p:spPr>
          <a:xfrm>
            <a:off x="677863" y="1312863"/>
            <a:ext cx="7788275" cy="4679950"/>
          </a:xfrm>
        </p:spPr>
        <p:txBody>
          <a:bodyPr/>
          <a:lstStyle/>
          <a:p>
            <a:endParaRPr lang="en-GB" smtClean="0"/>
          </a:p>
        </p:txBody>
      </p:sp>
      <p:pic>
        <p:nvPicPr>
          <p:cNvPr id="20483" name="Picture 3"/>
          <p:cNvPicPr>
            <a:picLocks noChangeAspect="1" noChangeArrowheads="1"/>
          </p:cNvPicPr>
          <p:nvPr/>
        </p:nvPicPr>
        <p:blipFill>
          <a:blip r:embed="rId2"/>
          <a:srcRect/>
          <a:stretch>
            <a:fillRect/>
          </a:stretch>
        </p:blipFill>
        <p:spPr bwMode="auto">
          <a:xfrm>
            <a:off x="201613" y="1617663"/>
            <a:ext cx="2352675" cy="4333875"/>
          </a:xfrm>
          <a:prstGeom prst="rect">
            <a:avLst/>
          </a:prstGeom>
          <a:noFill/>
          <a:ln w="9525">
            <a:noFill/>
            <a:miter lim="800000"/>
            <a:headEnd/>
            <a:tailEnd/>
          </a:ln>
        </p:spPr>
      </p:pic>
      <p:sp>
        <p:nvSpPr>
          <p:cNvPr id="6" name="Rectangle 5"/>
          <p:cNvSpPr/>
          <p:nvPr/>
        </p:nvSpPr>
        <p:spPr bwMode="auto">
          <a:xfrm>
            <a:off x="463550" y="5527675"/>
            <a:ext cx="846138" cy="463550"/>
          </a:xfrm>
          <a:prstGeom prst="rect">
            <a:avLst/>
          </a:prstGeom>
          <a:noFill/>
          <a:ln w="25400" cap="flat" cmpd="sng" algn="ctr">
            <a:solidFill>
              <a:schemeClr val="accent5">
                <a:lumMod val="40000"/>
                <a:lumOff val="60000"/>
              </a:schemeClr>
            </a:solidFill>
            <a:prstDash val="solid"/>
            <a:round/>
            <a:headEnd type="none" w="med" len="med"/>
            <a:tailEnd type="none" w="med" len="med"/>
          </a:ln>
          <a:effectLst/>
        </p:spPr>
        <p:txBody>
          <a:bodyPr wrap="none" anchor="ctr"/>
          <a:lstStyle/>
          <a:p>
            <a:pPr algn="ctr" eaLnBrk="0" hangingPunct="0">
              <a:defRPr/>
            </a:pPr>
            <a:endParaRPr lang="en-AU">
              <a:latin typeface="Arial" pitchFamily="34" charset="0"/>
            </a:endParaRPr>
          </a:p>
        </p:txBody>
      </p:sp>
      <p:pic>
        <p:nvPicPr>
          <p:cNvPr id="20484" name="Picture 4"/>
          <p:cNvPicPr>
            <a:picLocks noChangeAspect="1" noChangeArrowheads="1"/>
          </p:cNvPicPr>
          <p:nvPr/>
        </p:nvPicPr>
        <p:blipFill>
          <a:blip r:embed="rId3"/>
          <a:srcRect/>
          <a:stretch>
            <a:fillRect/>
          </a:stretch>
        </p:blipFill>
        <p:spPr bwMode="auto">
          <a:xfrm>
            <a:off x="3541713" y="1577975"/>
            <a:ext cx="5172075" cy="4029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681038" y="731838"/>
            <a:ext cx="7781925" cy="547687"/>
          </a:xfrm>
        </p:spPr>
        <p:txBody>
          <a:bodyPr/>
          <a:lstStyle/>
          <a:p>
            <a:r>
              <a:rPr lang="en-AU" smtClean="0"/>
              <a:t>Physical storage options</a:t>
            </a:r>
          </a:p>
        </p:txBody>
      </p:sp>
      <p:sp>
        <p:nvSpPr>
          <p:cNvPr id="3" name="Content Placeholder 2"/>
          <p:cNvSpPr>
            <a:spLocks noGrp="1"/>
          </p:cNvSpPr>
          <p:nvPr>
            <p:ph idx="1"/>
          </p:nvPr>
        </p:nvSpPr>
        <p:spPr>
          <a:xfrm>
            <a:off x="677863" y="1312863"/>
            <a:ext cx="7788275" cy="4679950"/>
          </a:xfrm>
        </p:spPr>
        <p:txBody>
          <a:bodyPr/>
          <a:lstStyle/>
          <a:p>
            <a:endParaRPr lang="en-AU" smtClean="0"/>
          </a:p>
          <a:p>
            <a:endParaRPr lang="en-AU" smtClean="0"/>
          </a:p>
          <a:p>
            <a:r>
              <a:rPr lang="en-AU" smtClean="0"/>
              <a:t>LOB Storage</a:t>
            </a:r>
          </a:p>
          <a:p>
            <a:r>
              <a:rPr lang="en-AU" smtClean="0"/>
              <a:t>PCTFREE</a:t>
            </a:r>
          </a:p>
          <a:p>
            <a:r>
              <a:rPr lang="en-AU" smtClean="0"/>
              <a:t>Compression </a:t>
            </a:r>
          </a:p>
          <a:p>
            <a:r>
              <a:rPr lang="en-AU" smtClean="0"/>
              <a:t>Block size </a:t>
            </a:r>
          </a:p>
          <a:p>
            <a:r>
              <a:rPr lang="en-AU" smtClean="0"/>
              <a:t>Partitioning </a:t>
            </a:r>
          </a:p>
          <a:p>
            <a:endParaRPr lang="en-AU" smtClean="0"/>
          </a:p>
          <a:p>
            <a:endParaRPr lang="en-A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81038" y="731838"/>
            <a:ext cx="7781925" cy="547687"/>
          </a:xfrm>
        </p:spPr>
        <p:txBody>
          <a:bodyPr/>
          <a:lstStyle/>
          <a:p>
            <a:endParaRPr lang="en-GB" smtClean="0"/>
          </a:p>
        </p:txBody>
      </p:sp>
      <p:sp>
        <p:nvSpPr>
          <p:cNvPr id="52226" name="Content Placeholder 2"/>
          <p:cNvSpPr>
            <a:spLocks noGrp="1"/>
          </p:cNvSpPr>
          <p:nvPr>
            <p:ph idx="1"/>
          </p:nvPr>
        </p:nvSpPr>
        <p:spPr>
          <a:xfrm>
            <a:off x="677863" y="1312863"/>
            <a:ext cx="7788275" cy="4679950"/>
          </a:xfrm>
        </p:spPr>
        <p:txBody>
          <a:bodyPr/>
          <a:lstStyle/>
          <a:p>
            <a:endParaRPr lang="en-GB" smtClean="0"/>
          </a:p>
        </p:txBody>
      </p:sp>
      <p:pic>
        <p:nvPicPr>
          <p:cNvPr id="52227" name="Picture 2"/>
          <p:cNvPicPr>
            <a:picLocks noChangeAspect="1" noChangeArrowheads="1"/>
          </p:cNvPicPr>
          <p:nvPr/>
        </p:nvPicPr>
        <p:blipFill>
          <a:blip r:embed="rId2"/>
          <a:srcRect/>
          <a:stretch>
            <a:fillRect/>
          </a:stretch>
        </p:blipFill>
        <p:spPr bwMode="auto">
          <a:xfrm>
            <a:off x="712788" y="769938"/>
            <a:ext cx="7840662" cy="4906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681038" y="731838"/>
            <a:ext cx="7781925" cy="547687"/>
          </a:xfrm>
        </p:spPr>
        <p:txBody>
          <a:bodyPr/>
          <a:lstStyle/>
          <a:p>
            <a:r>
              <a:rPr lang="en-AU" smtClean="0"/>
              <a:t>Application Architecture and implementation</a:t>
            </a:r>
          </a:p>
        </p:txBody>
      </p:sp>
      <p:graphicFrame>
        <p:nvGraphicFramePr>
          <p:cNvPr id="4" name="Content Placeholder 3"/>
          <p:cNvGraphicFramePr>
            <a:graphicFrameLocks noGrp="1"/>
          </p:cNvGraphicFramePr>
          <p:nvPr>
            <p:ph idx="1"/>
          </p:nvPr>
        </p:nvGraphicFramePr>
        <p:xfrm>
          <a:off x="677863" y="1312863"/>
          <a:ext cx="7788275"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CB0E586-06B1-4450-93AD-E19EBCB9FB3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59ACE431-188E-4249-91DD-367225DE5355}"/>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BF88107D-CE47-42CC-92E6-F29EE297C4E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4A492A34-2447-4386-892F-1FC21DE79CA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6741BF33-AC8C-41EE-9239-A76D9E7A8862}"/>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BF71D3E7-9733-4877-AF6B-6AED7DC577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681038" y="731838"/>
            <a:ext cx="7781925" cy="547687"/>
          </a:xfrm>
        </p:spPr>
        <p:txBody>
          <a:bodyPr/>
          <a:lstStyle/>
          <a:p>
            <a:r>
              <a:rPr lang="en-AU" smtClean="0"/>
              <a:t>The best SQL is no SQL </a:t>
            </a:r>
          </a:p>
        </p:txBody>
      </p:sp>
      <p:sp>
        <p:nvSpPr>
          <p:cNvPr id="54274" name="Content Placeholder 2"/>
          <p:cNvSpPr>
            <a:spLocks noGrp="1"/>
          </p:cNvSpPr>
          <p:nvPr>
            <p:ph idx="1"/>
          </p:nvPr>
        </p:nvSpPr>
        <p:spPr>
          <a:xfrm>
            <a:off x="677863" y="1312863"/>
            <a:ext cx="7788275" cy="4679950"/>
          </a:xfrm>
        </p:spPr>
        <p:txBody>
          <a:bodyPr/>
          <a:lstStyle/>
          <a:p>
            <a:r>
              <a:rPr lang="en-AU" smtClean="0"/>
              <a:t>Avoid asking for the same data twice. </a:t>
            </a:r>
          </a:p>
        </p:txBody>
      </p:sp>
      <p:pic>
        <p:nvPicPr>
          <p:cNvPr id="54275" name="Picture 4"/>
          <p:cNvPicPr>
            <a:picLocks noChangeAspect="1" noChangeArrowheads="1"/>
          </p:cNvPicPr>
          <p:nvPr/>
        </p:nvPicPr>
        <p:blipFill>
          <a:blip r:embed="rId2"/>
          <a:srcRect/>
          <a:stretch>
            <a:fillRect/>
          </a:stretch>
        </p:blipFill>
        <p:spPr bwMode="auto">
          <a:xfrm>
            <a:off x="7724775" y="0"/>
            <a:ext cx="1419225" cy="1419225"/>
          </a:xfrm>
          <a:prstGeom prst="rect">
            <a:avLst/>
          </a:prstGeom>
          <a:noFill/>
          <a:ln w="9525">
            <a:noFill/>
            <a:miter lim="800000"/>
            <a:headEnd/>
            <a:tailEnd/>
          </a:ln>
        </p:spPr>
      </p:pic>
      <p:pic>
        <p:nvPicPr>
          <p:cNvPr id="2050" name="Picture 2"/>
          <p:cNvPicPr>
            <a:picLocks noChangeAspect="1" noChangeArrowheads="1"/>
          </p:cNvPicPr>
          <p:nvPr/>
        </p:nvPicPr>
        <p:blipFill>
          <a:blip r:embed="rId3"/>
          <a:srcRect/>
          <a:stretch>
            <a:fillRect/>
          </a:stretch>
        </p:blipFill>
        <p:spPr bwMode="auto">
          <a:xfrm>
            <a:off x="736600" y="1766888"/>
            <a:ext cx="6619875" cy="43703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681038" y="731838"/>
            <a:ext cx="7781925" cy="547687"/>
          </a:xfrm>
        </p:spPr>
        <p:txBody>
          <a:bodyPr/>
          <a:lstStyle/>
          <a:p>
            <a:r>
              <a:rPr lang="en-AU" smtClean="0"/>
              <a:t>11g client side cache </a:t>
            </a:r>
          </a:p>
        </p:txBody>
      </p:sp>
      <p:sp>
        <p:nvSpPr>
          <p:cNvPr id="55298" name="Content Placeholder 2"/>
          <p:cNvSpPr>
            <a:spLocks noGrp="1"/>
          </p:cNvSpPr>
          <p:nvPr>
            <p:ph idx="1"/>
          </p:nvPr>
        </p:nvSpPr>
        <p:spPr>
          <a:xfrm>
            <a:off x="677863" y="1312863"/>
            <a:ext cx="7788275" cy="4679950"/>
          </a:xfrm>
        </p:spPr>
        <p:txBody>
          <a:bodyPr/>
          <a:lstStyle/>
          <a:p>
            <a:r>
              <a:rPr lang="en-AU" sz="2000" smtClean="0"/>
              <a:t>CLIENT_RESULT_CACHE_SIZE: this is the amount of memory each client program will dedicate to the cache.</a:t>
            </a:r>
          </a:p>
          <a:p>
            <a:r>
              <a:rPr lang="en-AU" sz="2000" smtClean="0"/>
              <a:t>Use RESULT_CACHE hint or (11GR2) table property</a:t>
            </a:r>
          </a:p>
          <a:p>
            <a:r>
              <a:rPr lang="en-AU" sz="2000" smtClean="0"/>
              <a:t>Optionally set the CLIENT_RESULT_CACHE_LAG</a:t>
            </a:r>
          </a:p>
        </p:txBody>
      </p:sp>
      <p:graphicFrame>
        <p:nvGraphicFramePr>
          <p:cNvPr id="4" name="Chart 3"/>
          <p:cNvGraphicFramePr/>
          <p:nvPr/>
        </p:nvGraphicFramePr>
        <p:xfrm>
          <a:off x="736978" y="2702256"/>
          <a:ext cx="7219667" cy="41557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681038" y="731838"/>
            <a:ext cx="7781925" cy="547687"/>
          </a:xfrm>
        </p:spPr>
        <p:txBody>
          <a:bodyPr/>
          <a:lstStyle/>
          <a:p>
            <a:r>
              <a:rPr lang="en-AU" smtClean="0"/>
              <a:t>Elements of Performance by Design</a:t>
            </a:r>
          </a:p>
        </p:txBody>
      </p:sp>
      <p:graphicFrame>
        <p:nvGraphicFramePr>
          <p:cNvPr id="4" name="Diagram 3"/>
          <p:cNvGraphicFramePr/>
          <p:nvPr/>
        </p:nvGraphicFramePr>
        <p:xfrm>
          <a:off x="746077" y="1356058"/>
          <a:ext cx="7497170" cy="4643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8827ED5E-F111-48BC-A213-405862041791}"/>
                                            </p:graphicEl>
                                          </p:spTgt>
                                        </p:tgtEl>
                                        <p:attrNameLst>
                                          <p:attrName>style.visibility</p:attrName>
                                        </p:attrNameLst>
                                      </p:cBhvr>
                                      <p:to>
                                        <p:strVal val="visible"/>
                                      </p:to>
                                    </p:set>
                                    <p:animEffect transition="in" filter="wipe(left)">
                                      <p:cBhvr>
                                        <p:cTn id="7" dur="500"/>
                                        <p:tgtEl>
                                          <p:spTgt spid="4">
                                            <p:graphicEl>
                                              <a:dgm id="{8827ED5E-F111-48BC-A213-405862041791}"/>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graphicEl>
                                              <a:dgm id="{B9D0D0B3-6B62-4745-8F6C-D96138499504}"/>
                                            </p:graphicEl>
                                          </p:spTgt>
                                        </p:tgtEl>
                                        <p:attrNameLst>
                                          <p:attrName>style.visibility</p:attrName>
                                        </p:attrNameLst>
                                      </p:cBhvr>
                                      <p:to>
                                        <p:strVal val="visible"/>
                                      </p:to>
                                    </p:set>
                                    <p:animEffect transition="in" filter="wipe(left)">
                                      <p:cBhvr>
                                        <p:cTn id="10" dur="500"/>
                                        <p:tgtEl>
                                          <p:spTgt spid="4">
                                            <p:graphicEl>
                                              <a:dgm id="{B9D0D0B3-6B62-4745-8F6C-D9613849950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graphicEl>
                                              <a:dgm id="{398A12C1-4F39-4CA4-B194-86D25B008159}"/>
                                            </p:graphicEl>
                                          </p:spTgt>
                                        </p:tgtEl>
                                        <p:attrNameLst>
                                          <p:attrName>style.visibility</p:attrName>
                                        </p:attrNameLst>
                                      </p:cBhvr>
                                      <p:to>
                                        <p:strVal val="visible"/>
                                      </p:to>
                                    </p:set>
                                    <p:animEffect transition="in" filter="wipe(left)">
                                      <p:cBhvr>
                                        <p:cTn id="15" dur="500"/>
                                        <p:tgtEl>
                                          <p:spTgt spid="4">
                                            <p:graphicEl>
                                              <a:dgm id="{398A12C1-4F39-4CA4-B194-86D25B008159}"/>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graphicEl>
                                              <a:dgm id="{2322ED9A-EE76-47BA-ABA7-BECBBEF4E891}"/>
                                            </p:graphicEl>
                                          </p:spTgt>
                                        </p:tgtEl>
                                        <p:attrNameLst>
                                          <p:attrName>style.visibility</p:attrName>
                                        </p:attrNameLst>
                                      </p:cBhvr>
                                      <p:to>
                                        <p:strVal val="visible"/>
                                      </p:to>
                                    </p:set>
                                    <p:animEffect transition="in" filter="wipe(left)">
                                      <p:cBhvr>
                                        <p:cTn id="18" dur="500"/>
                                        <p:tgtEl>
                                          <p:spTgt spid="4">
                                            <p:graphicEl>
                                              <a:dgm id="{2322ED9A-EE76-47BA-ABA7-BECBBEF4E891}"/>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graphicEl>
                                              <a:dgm id="{47A9122D-CA5B-408D-B080-06BBC3D440B1}"/>
                                            </p:graphicEl>
                                          </p:spTgt>
                                        </p:tgtEl>
                                        <p:attrNameLst>
                                          <p:attrName>style.visibility</p:attrName>
                                        </p:attrNameLst>
                                      </p:cBhvr>
                                      <p:to>
                                        <p:strVal val="visible"/>
                                      </p:to>
                                    </p:set>
                                    <p:animEffect transition="in" filter="wipe(left)">
                                      <p:cBhvr>
                                        <p:cTn id="23" dur="500"/>
                                        <p:tgtEl>
                                          <p:spTgt spid="4">
                                            <p:graphicEl>
                                              <a:dgm id="{47A9122D-CA5B-408D-B080-06BBC3D440B1}"/>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graphicEl>
                                              <a:dgm id="{091209D1-8C1E-42D9-8F00-C7B7626C8410}"/>
                                            </p:graphicEl>
                                          </p:spTgt>
                                        </p:tgtEl>
                                        <p:attrNameLst>
                                          <p:attrName>style.visibility</p:attrName>
                                        </p:attrNameLst>
                                      </p:cBhvr>
                                      <p:to>
                                        <p:strVal val="visible"/>
                                      </p:to>
                                    </p:set>
                                    <p:animEffect transition="in" filter="wipe(left)">
                                      <p:cBhvr>
                                        <p:cTn id="26" dur="500"/>
                                        <p:tgtEl>
                                          <p:spTgt spid="4">
                                            <p:graphicEl>
                                              <a:dgm id="{091209D1-8C1E-42D9-8F00-C7B7626C841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681038" y="731838"/>
            <a:ext cx="7781925" cy="547687"/>
          </a:xfrm>
        </p:spPr>
        <p:txBody>
          <a:bodyPr/>
          <a:lstStyle/>
          <a:p>
            <a:r>
              <a:rPr lang="en-AU" smtClean="0"/>
              <a:t>Parse overhead</a:t>
            </a:r>
          </a:p>
        </p:txBody>
      </p:sp>
      <p:sp>
        <p:nvSpPr>
          <p:cNvPr id="56322" name="Content Placeholder 2"/>
          <p:cNvSpPr>
            <a:spLocks noGrp="1"/>
          </p:cNvSpPr>
          <p:nvPr>
            <p:ph idx="1"/>
          </p:nvPr>
        </p:nvSpPr>
        <p:spPr>
          <a:xfrm>
            <a:off x="677863" y="1312863"/>
            <a:ext cx="7788275" cy="4679950"/>
          </a:xfrm>
        </p:spPr>
        <p:txBody>
          <a:bodyPr/>
          <a:lstStyle/>
          <a:p>
            <a:r>
              <a:rPr lang="en-AU" smtClean="0"/>
              <a:t>It’s easy enough in most programming languages to create a unique SQL for every query:</a:t>
            </a:r>
          </a:p>
        </p:txBody>
      </p:sp>
      <p:pic>
        <p:nvPicPr>
          <p:cNvPr id="56323" name="Picture 2"/>
          <p:cNvPicPr>
            <a:picLocks noChangeAspect="1" noChangeArrowheads="1"/>
          </p:cNvPicPr>
          <p:nvPr/>
        </p:nvPicPr>
        <p:blipFill>
          <a:blip r:embed="rId2"/>
          <a:srcRect/>
          <a:stretch>
            <a:fillRect/>
          </a:stretch>
        </p:blipFill>
        <p:spPr bwMode="auto">
          <a:xfrm>
            <a:off x="793750" y="2282825"/>
            <a:ext cx="6219825" cy="163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681038" y="731838"/>
            <a:ext cx="7781925" cy="547687"/>
          </a:xfrm>
        </p:spPr>
        <p:txBody>
          <a:bodyPr/>
          <a:lstStyle/>
          <a:p>
            <a:r>
              <a:rPr lang="en-AU" smtClean="0"/>
              <a:t>Bind variables are preferred</a:t>
            </a:r>
          </a:p>
        </p:txBody>
      </p:sp>
      <p:sp>
        <p:nvSpPr>
          <p:cNvPr id="57346" name="Content Placeholder 2"/>
          <p:cNvSpPr>
            <a:spLocks noGrp="1"/>
          </p:cNvSpPr>
          <p:nvPr>
            <p:ph idx="1"/>
          </p:nvPr>
        </p:nvSpPr>
        <p:spPr>
          <a:xfrm>
            <a:off x="677863" y="1312863"/>
            <a:ext cx="7788275" cy="4679950"/>
          </a:xfrm>
        </p:spPr>
        <p:txBody>
          <a:bodyPr/>
          <a:lstStyle/>
          <a:p>
            <a:endParaRPr lang="en-AU" smtClean="0"/>
          </a:p>
          <a:p>
            <a:endParaRPr lang="en-AU" smtClean="0"/>
          </a:p>
          <a:p>
            <a:endParaRPr lang="en-AU" smtClean="0"/>
          </a:p>
          <a:p>
            <a:endParaRPr lang="en-AU" smtClean="0"/>
          </a:p>
          <a:p>
            <a:endParaRPr lang="en-AU" smtClean="0"/>
          </a:p>
          <a:p>
            <a:endParaRPr lang="en-AU" smtClean="0"/>
          </a:p>
        </p:txBody>
      </p:sp>
      <p:pic>
        <p:nvPicPr>
          <p:cNvPr id="4" name="Picture 3"/>
          <p:cNvPicPr>
            <a:picLocks noChangeAspect="1" noChangeArrowheads="1"/>
          </p:cNvPicPr>
          <p:nvPr/>
        </p:nvPicPr>
        <p:blipFill>
          <a:blip r:embed="rId2"/>
          <a:srcRect/>
          <a:stretch>
            <a:fillRect/>
          </a:stretch>
        </p:blipFill>
        <p:spPr bwMode="auto">
          <a:xfrm>
            <a:off x="590550" y="1584325"/>
            <a:ext cx="8154988" cy="1717675"/>
          </a:xfrm>
          <a:prstGeom prst="rect">
            <a:avLst/>
          </a:prstGeom>
          <a:noFill/>
          <a:ln w="9525">
            <a:noFill/>
            <a:miter lim="800000"/>
            <a:headEnd/>
            <a:tailEnd/>
          </a:ln>
        </p:spPr>
      </p:pic>
      <p:pic>
        <p:nvPicPr>
          <p:cNvPr id="19458" name="Picture 2"/>
          <p:cNvPicPr>
            <a:picLocks noChangeAspect="1" noChangeArrowheads="1"/>
          </p:cNvPicPr>
          <p:nvPr/>
        </p:nvPicPr>
        <p:blipFill>
          <a:blip r:embed="rId3"/>
          <a:srcRect/>
          <a:stretch>
            <a:fillRect/>
          </a:stretch>
        </p:blipFill>
        <p:spPr bwMode="auto">
          <a:xfrm>
            <a:off x="687388" y="3914775"/>
            <a:ext cx="7494587"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681038" y="731838"/>
            <a:ext cx="7781925" cy="547687"/>
          </a:xfrm>
        </p:spPr>
        <p:txBody>
          <a:bodyPr/>
          <a:lstStyle/>
          <a:p>
            <a:r>
              <a:rPr lang="en-AU" smtClean="0"/>
              <a:t>Parse overhead reduction </a:t>
            </a:r>
          </a:p>
        </p:txBody>
      </p:sp>
      <p:sp>
        <p:nvSpPr>
          <p:cNvPr id="58370" name="Content Placeholder 2"/>
          <p:cNvSpPr>
            <a:spLocks noGrp="1"/>
          </p:cNvSpPr>
          <p:nvPr>
            <p:ph idx="1"/>
          </p:nvPr>
        </p:nvSpPr>
        <p:spPr>
          <a:xfrm>
            <a:off x="677863" y="1312863"/>
            <a:ext cx="7788275" cy="4679950"/>
          </a:xfrm>
        </p:spPr>
        <p:txBody>
          <a:bodyPr/>
          <a:lstStyle/>
          <a:p>
            <a:endParaRPr lang="en-GB" smtClean="0"/>
          </a:p>
        </p:txBody>
      </p:sp>
      <p:graphicFrame>
        <p:nvGraphicFramePr>
          <p:cNvPr id="4" name="Chart 3"/>
          <p:cNvGraphicFramePr/>
          <p:nvPr/>
        </p:nvGraphicFramePr>
        <p:xfrm>
          <a:off x="810548" y="1807048"/>
          <a:ext cx="7686675" cy="41719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ipe(left)">
                                      <p:cBhvr>
                                        <p:cTn id="11" dur="500"/>
                                        <p:tgtEl>
                                          <p:spTgt spid="4">
                                            <p:graphicEl>
                                              <a:chart seriesIdx="-4" categoryIdx="0" bldStep="category"/>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ipe(left)">
                                      <p:cBhvr>
                                        <p:cTn id="16" dur="500"/>
                                        <p:tgtEl>
                                          <p:spTgt spid="4">
                                            <p:graphicEl>
                                              <a:chart seriesIdx="-4" categoryIdx="1" bldStep="category"/>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wipe(left)">
                                      <p:cBhvr>
                                        <p:cTn id="21" dur="500"/>
                                        <p:tgtEl>
                                          <p:spTgt spid="4">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681038" y="731838"/>
            <a:ext cx="7781925" cy="547687"/>
          </a:xfrm>
        </p:spPr>
        <p:txBody>
          <a:bodyPr/>
          <a:lstStyle/>
          <a:p>
            <a:r>
              <a:rPr lang="en-AU" smtClean="0"/>
              <a:t>Identifying similar SQLs</a:t>
            </a:r>
          </a:p>
        </p:txBody>
      </p:sp>
      <p:sp>
        <p:nvSpPr>
          <p:cNvPr id="59394" name="Content Placeholder 2"/>
          <p:cNvSpPr>
            <a:spLocks noGrp="1"/>
          </p:cNvSpPr>
          <p:nvPr>
            <p:ph idx="1"/>
          </p:nvPr>
        </p:nvSpPr>
        <p:spPr>
          <a:xfrm>
            <a:off x="677863" y="1312863"/>
            <a:ext cx="7788275" cy="4679950"/>
          </a:xfrm>
        </p:spPr>
        <p:txBody>
          <a:bodyPr/>
          <a:lstStyle/>
          <a:p>
            <a:endParaRPr lang="en-GB" smtClean="0"/>
          </a:p>
        </p:txBody>
      </p:sp>
      <p:pic>
        <p:nvPicPr>
          <p:cNvPr id="59395" name="Picture 3"/>
          <p:cNvPicPr>
            <a:picLocks noChangeAspect="1" noChangeArrowheads="1"/>
          </p:cNvPicPr>
          <p:nvPr/>
        </p:nvPicPr>
        <p:blipFill>
          <a:blip r:embed="rId2"/>
          <a:srcRect/>
          <a:stretch>
            <a:fillRect/>
          </a:stretch>
        </p:blipFill>
        <p:spPr bwMode="auto">
          <a:xfrm>
            <a:off x="712788" y="1274763"/>
            <a:ext cx="7475537" cy="4745037"/>
          </a:xfrm>
          <a:prstGeom prst="rect">
            <a:avLst/>
          </a:prstGeom>
          <a:noFill/>
          <a:ln w="9525">
            <a:noFill/>
            <a:miter lim="800000"/>
            <a:headEnd/>
            <a:tailEnd/>
          </a:ln>
        </p:spPr>
      </p:pic>
      <p:sp>
        <p:nvSpPr>
          <p:cNvPr id="59396" name="TextBox 5"/>
          <p:cNvSpPr txBox="1">
            <a:spLocks noChangeArrowheads="1"/>
          </p:cNvSpPr>
          <p:nvPr/>
        </p:nvSpPr>
        <p:spPr bwMode="auto">
          <a:xfrm>
            <a:off x="2184400" y="6249988"/>
            <a:ext cx="5145088" cy="339725"/>
          </a:xfrm>
          <a:prstGeom prst="rect">
            <a:avLst/>
          </a:prstGeom>
          <a:noFill/>
          <a:ln w="9525">
            <a:noFill/>
            <a:miter lim="800000"/>
            <a:headEnd/>
            <a:tailEnd/>
          </a:ln>
        </p:spPr>
        <p:txBody>
          <a:bodyPr>
            <a:spAutoFit/>
          </a:bodyPr>
          <a:lstStyle/>
          <a:p>
            <a:r>
              <a:rPr lang="en-AU"/>
              <a:t>See force_matching.sql at </a:t>
            </a:r>
            <a:r>
              <a:rPr lang="en-AU">
                <a:hlinkClick r:id="rId3"/>
              </a:rPr>
              <a:t>www.guyharrison.net</a:t>
            </a:r>
            <a:r>
              <a:rPr lang="en-AU"/>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srcRect/>
          <a:stretch>
            <a:fillRect/>
          </a:stretch>
        </p:blipFill>
        <p:spPr bwMode="auto">
          <a:xfrm>
            <a:off x="4489450" y="2581275"/>
            <a:ext cx="2266950" cy="3305175"/>
          </a:xfrm>
          <a:prstGeom prst="rect">
            <a:avLst/>
          </a:prstGeom>
          <a:noFill/>
          <a:ln w="9525">
            <a:noFill/>
            <a:miter lim="800000"/>
            <a:headEnd/>
            <a:tailEnd/>
          </a:ln>
        </p:spPr>
      </p:pic>
      <p:sp>
        <p:nvSpPr>
          <p:cNvPr id="3079" name="Title 1"/>
          <p:cNvSpPr>
            <a:spLocks noGrp="1"/>
          </p:cNvSpPr>
          <p:nvPr>
            <p:ph type="title"/>
          </p:nvPr>
        </p:nvSpPr>
        <p:spPr>
          <a:xfrm>
            <a:off x="681038" y="731838"/>
            <a:ext cx="7781925" cy="547687"/>
          </a:xfrm>
        </p:spPr>
        <p:txBody>
          <a:bodyPr/>
          <a:lstStyle/>
          <a:p>
            <a:r>
              <a:rPr lang="en-AU" smtClean="0"/>
              <a:t>Transaction design </a:t>
            </a:r>
          </a:p>
        </p:txBody>
      </p:sp>
      <p:sp>
        <p:nvSpPr>
          <p:cNvPr id="3080" name="Content Placeholder 2"/>
          <p:cNvSpPr>
            <a:spLocks noGrp="1"/>
          </p:cNvSpPr>
          <p:nvPr>
            <p:ph idx="1"/>
          </p:nvPr>
        </p:nvSpPr>
        <p:spPr>
          <a:xfrm>
            <a:off x="677863" y="1312863"/>
            <a:ext cx="7788275" cy="625475"/>
          </a:xfrm>
        </p:spPr>
        <p:txBody>
          <a:bodyPr/>
          <a:lstStyle/>
          <a:p>
            <a:r>
              <a:rPr lang="en-AU" smtClean="0"/>
              <a:t>Optimistic vs. Pessimistic </a:t>
            </a:r>
          </a:p>
        </p:txBody>
      </p:sp>
      <p:pic>
        <p:nvPicPr>
          <p:cNvPr id="3074" name="Picture 2"/>
          <p:cNvPicPr>
            <a:picLocks noChangeAspect="1" noChangeArrowheads="1"/>
          </p:cNvPicPr>
          <p:nvPr/>
        </p:nvPicPr>
        <p:blipFill>
          <a:blip r:embed="rId4"/>
          <a:srcRect/>
          <a:stretch>
            <a:fillRect/>
          </a:stretch>
        </p:blipFill>
        <p:spPr bwMode="auto">
          <a:xfrm>
            <a:off x="1716088" y="2586038"/>
            <a:ext cx="2628900" cy="3295650"/>
          </a:xfrm>
          <a:prstGeom prst="rect">
            <a:avLst/>
          </a:prstGeom>
          <a:noFill/>
          <a:ln w="9525">
            <a:noFill/>
            <a:miter lim="800000"/>
            <a:headEnd/>
            <a:tailEnd/>
          </a:ln>
        </p:spPr>
      </p:pic>
      <p:graphicFrame>
        <p:nvGraphicFramePr>
          <p:cNvPr id="3076" name="Object 4"/>
          <p:cNvGraphicFramePr>
            <a:graphicFrameLocks noChangeAspect="1"/>
          </p:cNvGraphicFramePr>
          <p:nvPr/>
        </p:nvGraphicFramePr>
        <p:xfrm>
          <a:off x="1238250" y="3125788"/>
          <a:ext cx="200025" cy="2790825"/>
        </p:xfrm>
        <a:graphic>
          <a:graphicData uri="http://schemas.openxmlformats.org/presentationml/2006/ole">
            <p:oleObj spid="_x0000_s3076" name="Visio" r:id="rId5" imgW="200025" imgH="2790063" progId="Visio.Drawing.11">
              <p:link updateAutomatic="1"/>
            </p:oleObj>
          </a:graphicData>
        </a:graphic>
      </p:graphicFrame>
      <p:graphicFrame>
        <p:nvGraphicFramePr>
          <p:cNvPr id="3077" name="Object 5"/>
          <p:cNvGraphicFramePr>
            <a:graphicFrameLocks noChangeAspect="1"/>
          </p:cNvGraphicFramePr>
          <p:nvPr/>
        </p:nvGraphicFramePr>
        <p:xfrm>
          <a:off x="6737350" y="4486275"/>
          <a:ext cx="200025" cy="1350963"/>
        </p:xfrm>
        <a:graphic>
          <a:graphicData uri="http://schemas.openxmlformats.org/presentationml/2006/ole">
            <p:oleObj spid="_x0000_s3077" name="Visio" r:id="rId5" imgW="200025" imgH="1350454" progId="Visio.Drawing.11">
              <p:link updateAutomatic="1"/>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up)">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ipe(up)">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0-#ppt_w/2"/>
                                          </p:val>
                                        </p:tav>
                                        <p:tav tm="100000">
                                          <p:val>
                                            <p:strVal val="#ppt_x"/>
                                          </p:val>
                                        </p:tav>
                                      </p:tavLst>
                                    </p:anim>
                                    <p:anim calcmode="lin" valueType="num">
                                      <p:cBhvr additive="base">
                                        <p:cTn id="18"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077"/>
                                        </p:tgtEl>
                                        <p:attrNameLst>
                                          <p:attrName>style.visibility</p:attrName>
                                        </p:attrNameLst>
                                      </p:cBhvr>
                                      <p:to>
                                        <p:strVal val="visible"/>
                                      </p:to>
                                    </p:set>
                                    <p:anim calcmode="lin" valueType="num">
                                      <p:cBhvr additive="base">
                                        <p:cTn id="23" dur="500" fill="hold"/>
                                        <p:tgtEl>
                                          <p:spTgt spid="3077"/>
                                        </p:tgtEl>
                                        <p:attrNameLst>
                                          <p:attrName>ppt_x</p:attrName>
                                        </p:attrNameLst>
                                      </p:cBhvr>
                                      <p:tavLst>
                                        <p:tav tm="0">
                                          <p:val>
                                            <p:strVal val="1+#ppt_w/2"/>
                                          </p:val>
                                        </p:tav>
                                        <p:tav tm="100000">
                                          <p:val>
                                            <p:strVal val="#ppt_x"/>
                                          </p:val>
                                        </p:tav>
                                      </p:tavLst>
                                    </p:anim>
                                    <p:anim calcmode="lin" valueType="num">
                                      <p:cBhvr additive="base">
                                        <p:cTn id="24"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681038" y="731838"/>
            <a:ext cx="7781925" cy="547687"/>
          </a:xfrm>
        </p:spPr>
        <p:txBody>
          <a:bodyPr/>
          <a:lstStyle/>
          <a:p>
            <a:r>
              <a:rPr lang="en-AU" smtClean="0"/>
              <a:t>Using ORA_ROWSCN</a:t>
            </a:r>
          </a:p>
        </p:txBody>
      </p:sp>
      <p:sp>
        <p:nvSpPr>
          <p:cNvPr id="3" name="Content Placeholder 2"/>
          <p:cNvSpPr>
            <a:spLocks noGrp="1"/>
          </p:cNvSpPr>
          <p:nvPr>
            <p:ph idx="1"/>
          </p:nvPr>
        </p:nvSpPr>
        <p:spPr>
          <a:xfrm>
            <a:off x="677863" y="1312863"/>
            <a:ext cx="7788275" cy="4679950"/>
          </a:xfrm>
        </p:spPr>
        <p:txBody>
          <a:bodyPr>
            <a:normAutofit lnSpcReduction="10000"/>
          </a:bodyPr>
          <a:lstStyle/>
          <a:p>
            <a:pPr>
              <a:defRPr/>
            </a:pPr>
            <a:endParaRPr lang="en-AU" dirty="0" smtClean="0"/>
          </a:p>
          <a:p>
            <a:pPr>
              <a:defRPr/>
            </a:pPr>
            <a:endParaRPr lang="en-AU" dirty="0" smtClean="0"/>
          </a:p>
          <a:p>
            <a:pPr>
              <a:defRPr/>
            </a:pPr>
            <a:endParaRPr lang="en-AU" dirty="0" smtClean="0"/>
          </a:p>
          <a:p>
            <a:pPr>
              <a:defRPr/>
            </a:pPr>
            <a:endParaRPr lang="en-AU" dirty="0" smtClean="0"/>
          </a:p>
          <a:p>
            <a:pPr>
              <a:defRPr/>
            </a:pPr>
            <a:endParaRPr lang="en-AU" dirty="0" smtClean="0"/>
          </a:p>
          <a:p>
            <a:pPr>
              <a:defRPr/>
            </a:pPr>
            <a:endParaRPr lang="en-AU" dirty="0" smtClean="0"/>
          </a:p>
          <a:p>
            <a:pPr>
              <a:defRPr/>
            </a:pPr>
            <a:endParaRPr lang="en-AU" dirty="0" smtClean="0"/>
          </a:p>
          <a:p>
            <a:pPr>
              <a:defRPr/>
            </a:pPr>
            <a:endParaRPr lang="en-AU" dirty="0" smtClean="0"/>
          </a:p>
          <a:p>
            <a:pPr>
              <a:defRPr/>
            </a:pPr>
            <a:endParaRPr lang="en-AU" dirty="0" smtClean="0"/>
          </a:p>
          <a:p>
            <a:pPr>
              <a:defRPr/>
            </a:pPr>
            <a:endParaRPr lang="en-AU" dirty="0" smtClean="0"/>
          </a:p>
          <a:p>
            <a:pPr>
              <a:defRPr/>
            </a:pPr>
            <a:endParaRPr lang="en-AU" dirty="0" smtClean="0"/>
          </a:p>
          <a:p>
            <a:pPr>
              <a:defRPr/>
            </a:pPr>
            <a:r>
              <a:rPr lang="en-AU" dirty="0" smtClean="0"/>
              <a:t>Setting ROWDEPENDENCIES will reduce false fails</a:t>
            </a:r>
            <a:endParaRPr lang="en-AU" dirty="0"/>
          </a:p>
        </p:txBody>
      </p:sp>
      <p:pic>
        <p:nvPicPr>
          <p:cNvPr id="62467" name="Picture 2"/>
          <p:cNvPicPr>
            <a:picLocks noChangeAspect="1" noChangeArrowheads="1"/>
          </p:cNvPicPr>
          <p:nvPr/>
        </p:nvPicPr>
        <p:blipFill>
          <a:blip r:embed="rId2"/>
          <a:srcRect/>
          <a:stretch>
            <a:fillRect/>
          </a:stretch>
        </p:blipFill>
        <p:spPr bwMode="auto">
          <a:xfrm>
            <a:off x="496888" y="1379538"/>
            <a:ext cx="7519987" cy="394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677863" y="731838"/>
            <a:ext cx="4084637" cy="987425"/>
          </a:xfrm>
        </p:spPr>
        <p:txBody>
          <a:bodyPr/>
          <a:lstStyle/>
          <a:p>
            <a:r>
              <a:rPr lang="en-AU" smtClean="0"/>
              <a:t>Network – stored procedures </a:t>
            </a:r>
          </a:p>
        </p:txBody>
      </p:sp>
      <p:pic>
        <p:nvPicPr>
          <p:cNvPr id="4" name="Picture 11"/>
          <p:cNvPicPr>
            <a:picLocks noChangeAspect="1" noChangeArrowheads="1"/>
          </p:cNvPicPr>
          <p:nvPr/>
        </p:nvPicPr>
        <p:blipFill>
          <a:blip r:embed="rId3"/>
          <a:srcRect/>
          <a:stretch>
            <a:fillRect/>
          </a:stretch>
        </p:blipFill>
        <p:spPr bwMode="auto">
          <a:xfrm>
            <a:off x="642938" y="3786188"/>
            <a:ext cx="4114800" cy="1990725"/>
          </a:xfrm>
          <a:prstGeom prst="rect">
            <a:avLst/>
          </a:prstGeom>
          <a:noFill/>
          <a:ln w="9525">
            <a:noFill/>
            <a:miter lim="800000"/>
            <a:headEnd/>
            <a:tailEnd/>
          </a:ln>
        </p:spPr>
      </p:pic>
      <p:pic>
        <p:nvPicPr>
          <p:cNvPr id="5" name="Picture 12"/>
          <p:cNvPicPr>
            <a:picLocks noChangeAspect="1" noChangeArrowheads="1"/>
          </p:cNvPicPr>
          <p:nvPr/>
        </p:nvPicPr>
        <p:blipFill>
          <a:blip r:embed="rId4"/>
          <a:srcRect/>
          <a:stretch>
            <a:fillRect/>
          </a:stretch>
        </p:blipFill>
        <p:spPr bwMode="auto">
          <a:xfrm>
            <a:off x="5029200" y="723900"/>
            <a:ext cx="4114800" cy="6134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AU" smtClean="0"/>
              <a:t>Network traffic example </a:t>
            </a:r>
          </a:p>
        </p:txBody>
      </p:sp>
      <p:sp>
        <p:nvSpPr>
          <p:cNvPr id="65538" name="Content Placeholder 2"/>
          <p:cNvSpPr>
            <a:spLocks noGrp="1"/>
          </p:cNvSpPr>
          <p:nvPr>
            <p:ph idx="1"/>
          </p:nvPr>
        </p:nvSpPr>
        <p:spPr/>
        <p:txBody>
          <a:bodyPr/>
          <a:lstStyle/>
          <a:p>
            <a:endParaRPr lang="en-GB" smtClean="0"/>
          </a:p>
        </p:txBody>
      </p:sp>
      <p:graphicFrame>
        <p:nvGraphicFramePr>
          <p:cNvPr id="5" name="Chart 4"/>
          <p:cNvGraphicFramePr/>
          <p:nvPr/>
        </p:nvGraphicFramePr>
        <p:xfrm>
          <a:off x="714348" y="1357298"/>
          <a:ext cx="7715304" cy="464347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0" y="1531938"/>
            <a:ext cx="9002713" cy="1989137"/>
          </a:xfrm>
          <a:prstGeom prst="rect">
            <a:avLst/>
          </a:prstGeom>
          <a:noFill/>
          <a:ln w="9525">
            <a:noFill/>
            <a:miter lim="800000"/>
            <a:headEnd/>
            <a:tailEnd/>
          </a:ln>
        </p:spPr>
      </p:pic>
      <p:sp>
        <p:nvSpPr>
          <p:cNvPr id="67586" name="Title 1"/>
          <p:cNvSpPr>
            <a:spLocks noGrp="1"/>
          </p:cNvSpPr>
          <p:nvPr>
            <p:ph type="title"/>
          </p:nvPr>
        </p:nvSpPr>
        <p:spPr>
          <a:xfrm>
            <a:off x="681038" y="731838"/>
            <a:ext cx="7781925" cy="547687"/>
          </a:xfrm>
        </p:spPr>
        <p:txBody>
          <a:bodyPr/>
          <a:lstStyle/>
          <a:p>
            <a:r>
              <a:rPr lang="en-AU" smtClean="0"/>
              <a:t>Array processing - Fetch</a:t>
            </a:r>
          </a:p>
        </p:txBody>
      </p:sp>
      <p:sp>
        <p:nvSpPr>
          <p:cNvPr id="4" name="Rectangle 3"/>
          <p:cNvSpPr/>
          <p:nvPr/>
        </p:nvSpPr>
        <p:spPr bwMode="auto">
          <a:xfrm>
            <a:off x="1477963" y="2005013"/>
            <a:ext cx="2193925" cy="287337"/>
          </a:xfrm>
          <a:prstGeom prst="rect">
            <a:avLst/>
          </a:prstGeom>
          <a:noFill/>
          <a:ln w="25400" cap="flat" cmpd="sng" algn="ctr">
            <a:solidFill>
              <a:schemeClr val="accent5">
                <a:lumMod val="40000"/>
                <a:lumOff val="60000"/>
              </a:schemeClr>
            </a:solidFill>
            <a:prstDash val="solid"/>
            <a:round/>
            <a:headEnd type="none" w="med" len="med"/>
            <a:tailEnd type="none" w="med" len="med"/>
          </a:ln>
          <a:effectLst/>
        </p:spPr>
        <p:txBody>
          <a:bodyPr wrap="none" anchor="ctr"/>
          <a:lstStyle/>
          <a:p>
            <a:pPr algn="ctr" eaLnBrk="0" hangingPunct="0">
              <a:defRPr/>
            </a:pPr>
            <a:endParaRPr lang="en-AU">
              <a:latin typeface="Arial" pitchFamily="34" charset="0"/>
            </a:endParaRPr>
          </a:p>
        </p:txBody>
      </p:sp>
      <p:pic>
        <p:nvPicPr>
          <p:cNvPr id="20483" name="Picture 3"/>
          <p:cNvPicPr>
            <a:picLocks noChangeAspect="1" noChangeArrowheads="1"/>
          </p:cNvPicPr>
          <p:nvPr/>
        </p:nvPicPr>
        <p:blipFill>
          <a:blip r:embed="rId4"/>
          <a:srcRect/>
          <a:stretch>
            <a:fillRect/>
          </a:stretch>
        </p:blipFill>
        <p:spPr bwMode="auto">
          <a:xfrm>
            <a:off x="420688" y="3444875"/>
            <a:ext cx="8504237" cy="1090613"/>
          </a:xfrm>
          <a:prstGeom prst="rect">
            <a:avLst/>
          </a:prstGeom>
          <a:noFill/>
          <a:ln w="9525">
            <a:noFill/>
            <a:miter lim="800000"/>
            <a:headEnd/>
            <a:tailEnd/>
          </a:ln>
        </p:spPr>
      </p:pic>
      <p:sp>
        <p:nvSpPr>
          <p:cNvPr id="7" name="Rectangle 6"/>
          <p:cNvSpPr/>
          <p:nvPr/>
        </p:nvSpPr>
        <p:spPr bwMode="auto">
          <a:xfrm>
            <a:off x="3978275" y="3890963"/>
            <a:ext cx="825500" cy="244475"/>
          </a:xfrm>
          <a:prstGeom prst="rect">
            <a:avLst/>
          </a:prstGeom>
          <a:noFill/>
          <a:ln w="25400" cap="flat" cmpd="sng" algn="ctr">
            <a:solidFill>
              <a:schemeClr val="accent5">
                <a:lumMod val="40000"/>
                <a:lumOff val="60000"/>
              </a:schemeClr>
            </a:solidFill>
            <a:prstDash val="solid"/>
            <a:round/>
            <a:headEnd type="none" w="med" len="med"/>
            <a:tailEnd type="none" w="med" len="med"/>
          </a:ln>
          <a:effectLst/>
        </p:spPr>
        <p:txBody>
          <a:bodyPr wrap="none" anchor="ctr"/>
          <a:lstStyle/>
          <a:p>
            <a:pPr algn="ctr" eaLnBrk="0" hangingPunct="0">
              <a:defRPr/>
            </a:pPr>
            <a:endParaRPr lang="en-AU">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681038" y="731838"/>
            <a:ext cx="7781925" cy="547687"/>
          </a:xfrm>
        </p:spPr>
        <p:txBody>
          <a:bodyPr/>
          <a:lstStyle/>
          <a:p>
            <a:r>
              <a:rPr lang="en-AU" smtClean="0"/>
              <a:t>Network overhead – Array processing</a:t>
            </a:r>
          </a:p>
        </p:txBody>
      </p:sp>
      <p:sp>
        <p:nvSpPr>
          <p:cNvPr id="69634" name="Content Placeholder 2"/>
          <p:cNvSpPr>
            <a:spLocks noGrp="1"/>
          </p:cNvSpPr>
          <p:nvPr>
            <p:ph idx="1"/>
          </p:nvPr>
        </p:nvSpPr>
        <p:spPr>
          <a:xfrm>
            <a:off x="677863" y="1312863"/>
            <a:ext cx="7788275" cy="4679950"/>
          </a:xfrm>
        </p:spPr>
        <p:txBody>
          <a:bodyPr/>
          <a:lstStyle/>
          <a:p>
            <a:endParaRPr lang="en-GB" smtClean="0"/>
          </a:p>
        </p:txBody>
      </p:sp>
      <p:graphicFrame>
        <p:nvGraphicFramePr>
          <p:cNvPr id="4" name="Chart 3"/>
          <p:cNvGraphicFramePr/>
          <p:nvPr/>
        </p:nvGraphicFramePr>
        <p:xfrm>
          <a:off x="1133475" y="1123950"/>
          <a:ext cx="6877050" cy="46101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81038" y="731838"/>
            <a:ext cx="7781925" cy="547687"/>
          </a:xfrm>
        </p:spPr>
        <p:txBody>
          <a:bodyPr/>
          <a:lstStyle/>
          <a:p>
            <a:r>
              <a:rPr lang="en-AU" smtClean="0"/>
              <a:t>Methodology</a:t>
            </a:r>
          </a:p>
        </p:txBody>
      </p:sp>
      <p:sp>
        <p:nvSpPr>
          <p:cNvPr id="16386" name="Content Placeholder 2"/>
          <p:cNvSpPr>
            <a:spLocks noGrp="1"/>
          </p:cNvSpPr>
          <p:nvPr>
            <p:ph idx="1"/>
          </p:nvPr>
        </p:nvSpPr>
        <p:spPr>
          <a:xfrm>
            <a:off x="677863" y="1312863"/>
            <a:ext cx="7788275" cy="4679950"/>
          </a:xfrm>
        </p:spPr>
        <p:txBody>
          <a:bodyPr/>
          <a:lstStyle/>
          <a:p>
            <a:endParaRPr lang="en-GB" smtClean="0"/>
          </a:p>
        </p:txBody>
      </p:sp>
      <p:graphicFrame>
        <p:nvGraphicFramePr>
          <p:cNvPr id="7" name="Content Placeholder 3"/>
          <p:cNvGraphicFramePr>
            <a:graphicFrameLocks/>
          </p:cNvGraphicFramePr>
          <p:nvPr/>
        </p:nvGraphicFramePr>
        <p:xfrm>
          <a:off x="677863" y="1312863"/>
          <a:ext cx="7788275"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1CB0E586-06B1-4450-93AD-E19EBCB9FB3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59ACE431-188E-4249-91DD-367225DE5355}"/>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6741BF33-AC8C-41EE-9239-A76D9E7A886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BF71D3E7-9733-4877-AF6B-6AED7DC577D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FBE75936-C7DC-493A-85B8-33BE6E77E1C1}"/>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5D317EB3-B87D-494C-ACA1-B837D4B8DF8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p:cNvPicPr>
            <a:picLocks noChangeAspect="1" noChangeArrowheads="1"/>
          </p:cNvPicPr>
          <p:nvPr/>
        </p:nvPicPr>
        <p:blipFill>
          <a:blip r:embed="rId2"/>
          <a:srcRect/>
          <a:stretch>
            <a:fillRect/>
          </a:stretch>
        </p:blipFill>
        <p:spPr bwMode="auto">
          <a:xfrm>
            <a:off x="0" y="1604963"/>
            <a:ext cx="8529638" cy="3703637"/>
          </a:xfrm>
          <a:prstGeom prst="rect">
            <a:avLst/>
          </a:prstGeom>
          <a:noFill/>
          <a:ln w="9525">
            <a:noFill/>
            <a:miter lim="800000"/>
            <a:headEnd/>
            <a:tailEnd/>
          </a:ln>
        </p:spPr>
      </p:pic>
      <p:sp>
        <p:nvSpPr>
          <p:cNvPr id="70658" name="Title 1"/>
          <p:cNvSpPr>
            <a:spLocks noGrp="1"/>
          </p:cNvSpPr>
          <p:nvPr>
            <p:ph type="title"/>
          </p:nvPr>
        </p:nvSpPr>
        <p:spPr>
          <a:xfrm>
            <a:off x="681038" y="731838"/>
            <a:ext cx="7781925" cy="547687"/>
          </a:xfrm>
        </p:spPr>
        <p:txBody>
          <a:bodyPr/>
          <a:lstStyle/>
          <a:p>
            <a:r>
              <a:rPr lang="en-AU" smtClean="0"/>
              <a:t>Array Insert (Java)</a:t>
            </a:r>
          </a:p>
        </p:txBody>
      </p:sp>
      <p:sp>
        <p:nvSpPr>
          <p:cNvPr id="5" name="Rectangle 4"/>
          <p:cNvSpPr/>
          <p:nvPr/>
        </p:nvSpPr>
        <p:spPr bwMode="auto">
          <a:xfrm>
            <a:off x="2706688" y="3519488"/>
            <a:ext cx="1633537" cy="288925"/>
          </a:xfrm>
          <a:prstGeom prst="rect">
            <a:avLst/>
          </a:prstGeom>
          <a:noFill/>
          <a:ln w="25400" cap="flat" cmpd="sng" algn="ctr">
            <a:solidFill>
              <a:schemeClr val="accent5">
                <a:lumMod val="40000"/>
                <a:lumOff val="60000"/>
              </a:schemeClr>
            </a:solidFill>
            <a:prstDash val="solid"/>
            <a:round/>
            <a:headEnd type="none" w="med" len="med"/>
            <a:tailEnd type="none" w="med" len="med"/>
          </a:ln>
          <a:effectLst/>
        </p:spPr>
        <p:txBody>
          <a:bodyPr wrap="none" anchor="ctr"/>
          <a:lstStyle/>
          <a:p>
            <a:pPr algn="ctr" eaLnBrk="0" hangingPunct="0">
              <a:defRPr/>
            </a:pPr>
            <a:endParaRPr lang="en-AU">
              <a:latin typeface="Arial" pitchFamily="34" charset="0"/>
            </a:endParaRPr>
          </a:p>
        </p:txBody>
      </p:sp>
      <p:sp>
        <p:nvSpPr>
          <p:cNvPr id="6" name="Rectangle 5"/>
          <p:cNvSpPr/>
          <p:nvPr/>
        </p:nvSpPr>
        <p:spPr bwMode="auto">
          <a:xfrm>
            <a:off x="3198813" y="3997325"/>
            <a:ext cx="2068512" cy="342900"/>
          </a:xfrm>
          <a:prstGeom prst="rect">
            <a:avLst/>
          </a:prstGeom>
          <a:noFill/>
          <a:ln w="25400" cap="flat" cmpd="sng" algn="ctr">
            <a:solidFill>
              <a:schemeClr val="accent5">
                <a:lumMod val="40000"/>
                <a:lumOff val="60000"/>
              </a:schemeClr>
            </a:solidFill>
            <a:prstDash val="solid"/>
            <a:round/>
            <a:headEnd type="none" w="med" len="med"/>
            <a:tailEnd type="none" w="med" len="med"/>
          </a:ln>
          <a:effectLst/>
        </p:spPr>
        <p:txBody>
          <a:bodyPr wrap="none" anchor="ctr"/>
          <a:lstStyle/>
          <a:p>
            <a:pPr algn="ctr" eaLnBrk="0" hangingPunct="0">
              <a:defRPr/>
            </a:pPr>
            <a:endParaRPr lang="en-AU">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681038" y="731838"/>
            <a:ext cx="7781925" cy="547687"/>
          </a:xfrm>
        </p:spPr>
        <p:txBody>
          <a:bodyPr/>
          <a:lstStyle/>
          <a:p>
            <a:r>
              <a:rPr lang="en-AU" smtClean="0"/>
              <a:t>Array Insert: (.NET)</a:t>
            </a:r>
          </a:p>
        </p:txBody>
      </p:sp>
      <p:pic>
        <p:nvPicPr>
          <p:cNvPr id="71682" name="Picture 2" descr="http://guyharrison.squarespace.com/storage/25-10-2009%207-51-02%20PM%20array%20insert.png?__SQUARESPACE_CACHEVERSION=1256460740835"/>
          <p:cNvPicPr>
            <a:picLocks noChangeAspect="1" noChangeArrowheads="1"/>
          </p:cNvPicPr>
          <p:nvPr/>
        </p:nvPicPr>
        <p:blipFill>
          <a:blip r:embed="rId2"/>
          <a:srcRect/>
          <a:stretch>
            <a:fillRect/>
          </a:stretch>
        </p:blipFill>
        <p:spPr bwMode="auto">
          <a:xfrm>
            <a:off x="414338" y="1843088"/>
            <a:ext cx="7048500" cy="306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681038" y="731838"/>
            <a:ext cx="7781925" cy="547687"/>
          </a:xfrm>
        </p:spPr>
        <p:txBody>
          <a:bodyPr/>
          <a:lstStyle/>
          <a:p>
            <a:r>
              <a:rPr lang="en-AU" smtClean="0"/>
              <a:t>Array Insert – PL/SQL</a:t>
            </a:r>
          </a:p>
        </p:txBody>
      </p:sp>
      <p:pic>
        <p:nvPicPr>
          <p:cNvPr id="72706" name="Picture 2"/>
          <p:cNvPicPr>
            <a:picLocks noChangeAspect="1" noChangeArrowheads="1"/>
          </p:cNvPicPr>
          <p:nvPr/>
        </p:nvPicPr>
        <p:blipFill>
          <a:blip r:embed="rId2"/>
          <a:srcRect/>
          <a:stretch>
            <a:fillRect/>
          </a:stretch>
        </p:blipFill>
        <p:spPr bwMode="auto">
          <a:xfrm>
            <a:off x="768350" y="1562100"/>
            <a:ext cx="6097588" cy="1754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681038" y="731838"/>
            <a:ext cx="7781925" cy="547687"/>
          </a:xfrm>
        </p:spPr>
        <p:txBody>
          <a:bodyPr/>
          <a:lstStyle/>
          <a:p>
            <a:r>
              <a:rPr lang="en-AU" smtClean="0"/>
              <a:t>Array Insert Performance</a:t>
            </a:r>
          </a:p>
        </p:txBody>
      </p:sp>
      <p:sp>
        <p:nvSpPr>
          <p:cNvPr id="73730" name="Content Placeholder 2"/>
          <p:cNvSpPr>
            <a:spLocks noGrp="1"/>
          </p:cNvSpPr>
          <p:nvPr>
            <p:ph idx="1"/>
          </p:nvPr>
        </p:nvSpPr>
        <p:spPr>
          <a:xfrm>
            <a:off x="677863" y="1312863"/>
            <a:ext cx="7788275" cy="4679950"/>
          </a:xfrm>
        </p:spPr>
        <p:txBody>
          <a:bodyPr/>
          <a:lstStyle/>
          <a:p>
            <a:endParaRPr lang="en-GB" smtClean="0"/>
          </a:p>
        </p:txBody>
      </p:sp>
      <p:pic>
        <p:nvPicPr>
          <p:cNvPr id="73731" name="Picture 2" descr="http://guyharrison.squarespace.com/storage/25-10-2009%209-20-27%20PM%20array%20insert%20chart.png?__SQUARESPACE_CACHEVERSION=1256466131666"/>
          <p:cNvPicPr>
            <a:picLocks noChangeAspect="1" noChangeArrowheads="1"/>
          </p:cNvPicPr>
          <p:nvPr/>
        </p:nvPicPr>
        <p:blipFill>
          <a:blip r:embed="rId2"/>
          <a:srcRect/>
          <a:stretch>
            <a:fillRect/>
          </a:stretch>
        </p:blipFill>
        <p:spPr bwMode="auto">
          <a:xfrm>
            <a:off x="681038" y="1354138"/>
            <a:ext cx="7845425" cy="4624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ctrTitle"/>
          </p:nvPr>
        </p:nvSpPr>
        <p:spPr>
          <a:xfrm>
            <a:off x="354013" y="3241675"/>
            <a:ext cx="8435975" cy="1095375"/>
          </a:xfrm>
        </p:spPr>
        <p:txBody>
          <a:bodyPr/>
          <a:lstStyle/>
          <a:p>
            <a:endParaRPr lang="en-US" smtClean="0">
              <a:solidFill>
                <a:schemeClr val="tx1"/>
              </a:solidFill>
            </a:endParaRPr>
          </a:p>
        </p:txBody>
      </p:sp>
      <p:sp>
        <p:nvSpPr>
          <p:cNvPr id="74754" name="Rectangle 3"/>
          <p:cNvSpPr>
            <a:spLocks noChangeArrowheads="1"/>
          </p:cNvSpPr>
          <p:nvPr/>
        </p:nvSpPr>
        <p:spPr bwMode="auto">
          <a:xfrm>
            <a:off x="0" y="4953000"/>
            <a:ext cx="9144000" cy="1676400"/>
          </a:xfrm>
          <a:prstGeom prst="rect">
            <a:avLst/>
          </a:prstGeom>
          <a:noFill/>
          <a:ln w="9525">
            <a:noFill/>
            <a:miter lim="800000"/>
            <a:headEnd/>
            <a:tailEnd/>
          </a:ln>
        </p:spPr>
        <p:txBody>
          <a:bodyPr/>
          <a:lstStyle/>
          <a:p>
            <a:pPr algn="dist">
              <a:lnSpc>
                <a:spcPct val="80000"/>
              </a:lnSpc>
              <a:spcBef>
                <a:spcPct val="20000"/>
              </a:spcBef>
              <a:buClr>
                <a:srgbClr val="F3BD31"/>
              </a:buClr>
            </a:pPr>
            <a:endParaRPr lang="en-US" sz="2000">
              <a:solidFill>
                <a:schemeClr val="bg1"/>
              </a:solidFill>
            </a:endParaRPr>
          </a:p>
        </p:txBody>
      </p:sp>
      <p:graphicFrame>
        <p:nvGraphicFramePr>
          <p:cNvPr id="303108" name="Group 4"/>
          <p:cNvGraphicFramePr>
            <a:graphicFrameLocks noGrp="1"/>
          </p:cNvGraphicFramePr>
          <p:nvPr/>
        </p:nvGraphicFramePr>
        <p:xfrm>
          <a:off x="76200" y="5029200"/>
          <a:ext cx="8991600" cy="1600200"/>
        </p:xfrm>
        <a:graphic>
          <a:graphicData uri="http://schemas.openxmlformats.org/drawingml/2006/table">
            <a:tbl>
              <a:tblPr/>
              <a:tblGrid>
                <a:gridCol w="2997200"/>
                <a:gridCol w="2997200"/>
                <a:gridCol w="2997200"/>
              </a:tblGrid>
              <a:tr h="533400">
                <a:tc>
                  <a:txBody>
                    <a:bodyPr/>
                    <a:lstStyle/>
                    <a:p>
                      <a:pPr marL="0" marR="0" lvl="0" indent="0" algn="ctr" defTabSz="914400" rtl="0" eaLnBrk="1" fontAlgn="base" latinLnBrk="0" hangingPunct="1">
                        <a:lnSpc>
                          <a:spcPct val="100000"/>
                        </a:lnSpc>
                        <a:spcBef>
                          <a:spcPct val="20000"/>
                        </a:spcBef>
                        <a:spcAft>
                          <a:spcPct val="0"/>
                        </a:spcAft>
                        <a:buClr>
                          <a:srgbClr val="F3BD31"/>
                        </a:buClr>
                        <a:buSzTx/>
                        <a:buFontTx/>
                        <a:buNone/>
                        <a:tabLst/>
                      </a:pPr>
                      <a:r>
                        <a:rPr kumimoji="0" lang="en-US" sz="2000" b="0" i="0" u="none" strike="noStrike" cap="none" normalizeH="0" baseline="0" dirty="0" err="1" smtClean="0">
                          <a:ln>
                            <a:noFill/>
                          </a:ln>
                          <a:solidFill>
                            <a:schemeClr val="bg1"/>
                          </a:solidFill>
                          <a:effectLst/>
                          <a:latin typeface="Arial" charset="0"/>
                          <a:ea typeface="ＭＳ Ｐゴシック" pitchFamily="34" charset="-128"/>
                        </a:rPr>
                        <a:t>너를</a:t>
                      </a:r>
                      <a:r>
                        <a:rPr kumimoji="0" lang="en-US" sz="2000" b="0" i="0" u="none" strike="noStrike" cap="none" normalizeH="0" baseline="0" dirty="0" smtClean="0">
                          <a:ln>
                            <a:noFill/>
                          </a:ln>
                          <a:solidFill>
                            <a:schemeClr val="bg1"/>
                          </a:solidFill>
                          <a:effectLst/>
                          <a:latin typeface="Arial" charset="0"/>
                          <a:ea typeface="ＭＳ Ｐゴシック" pitchFamily="34" charset="-128"/>
                        </a:rPr>
                        <a:t> </a:t>
                      </a:r>
                      <a:r>
                        <a:rPr kumimoji="0" lang="en-US" sz="2000" b="0" i="0" u="none" strike="noStrike" cap="none" normalizeH="0" baseline="0" dirty="0" err="1" smtClean="0">
                          <a:ln>
                            <a:noFill/>
                          </a:ln>
                          <a:solidFill>
                            <a:schemeClr val="bg1"/>
                          </a:solidFill>
                          <a:effectLst/>
                          <a:latin typeface="Arial" charset="0"/>
                          <a:ea typeface="ＭＳ Ｐゴシック" pitchFamily="34" charset="-128"/>
                        </a:rPr>
                        <a:t>감사하십시요</a:t>
                      </a:r>
                      <a:endParaRPr kumimoji="0" lang="en-US" sz="2000" b="0" i="0" u="none" strike="noStrike" cap="none" normalizeH="0" baseline="0" dirty="0" smtClean="0">
                        <a:ln>
                          <a:noFill/>
                        </a:ln>
                        <a:solidFill>
                          <a:schemeClr val="bg1"/>
                        </a:solidFill>
                        <a:effectLst/>
                        <a:latin typeface="Arial" charset="0"/>
                        <a:ea typeface="ＭＳ Ｐゴシック" pitchFamily="34" charset="-128"/>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3BD31"/>
                        </a:buClr>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34" charset="-128"/>
                          <a:cs typeface="Times New Roman" pitchFamily="18" charset="0"/>
                        </a:rPr>
                        <a:t>Thank You</a:t>
                      </a: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3BD31"/>
                        </a:buClr>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34" charset="-128"/>
                          <a:cs typeface="Times New Roman" pitchFamily="18" charset="0"/>
                        </a:rPr>
                        <a:t>Danke Sch</a:t>
                      </a:r>
                      <a:r>
                        <a:rPr kumimoji="0" lang="en-US" sz="2000" b="0" i="0" u="none" strike="noStrike" cap="none" normalizeH="0" baseline="0" smtClean="0">
                          <a:ln>
                            <a:noFill/>
                          </a:ln>
                          <a:solidFill>
                            <a:schemeClr val="bg1"/>
                          </a:solidFill>
                          <a:effectLst/>
                          <a:latin typeface="Arial" charset="0"/>
                          <a:ea typeface="ＭＳ Ｐゴシック" pitchFamily="34" charset="-128"/>
                          <a:cs typeface="Arial" charset="0"/>
                        </a:rPr>
                        <a:t>ön</a:t>
                      </a:r>
                    </a:p>
                  </a:txBody>
                  <a:tcPr anchor="ctr" horzOverflow="overflow">
                    <a:lnL>
                      <a:noFill/>
                    </a:lnL>
                    <a:lnR cap="flat">
                      <a:noFill/>
                    </a:lnR>
                    <a:lnT cap="flat">
                      <a:noFill/>
                    </a:lnT>
                    <a:lnB>
                      <a:noFill/>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20000"/>
                        </a:spcBef>
                        <a:spcAft>
                          <a:spcPct val="0"/>
                        </a:spcAft>
                        <a:buClr>
                          <a:srgbClr val="F3BD31"/>
                        </a:buClr>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34" charset="-128"/>
                          <a:cs typeface="Arial" charset="0"/>
                        </a:rPr>
                        <a:t>Gracias</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3BD31"/>
                        </a:buClr>
                        <a:buSzTx/>
                        <a:buFontTx/>
                        <a:buNone/>
                        <a:tabLst/>
                      </a:pPr>
                      <a:r>
                        <a:rPr kumimoji="0" lang="ja-JP" altLang="en-US" sz="2400" b="0" i="0" u="none" strike="noStrike" cap="none" normalizeH="0" baseline="0" smtClean="0">
                          <a:ln>
                            <a:noFill/>
                          </a:ln>
                          <a:solidFill>
                            <a:schemeClr val="bg1"/>
                          </a:solidFill>
                          <a:effectLst/>
                          <a:latin typeface="Arial" charset="0"/>
                          <a:ea typeface="ＭＳ Ｐゴシック" pitchFamily="34" charset="-128"/>
                        </a:rPr>
                        <a:t>有難う御座いました</a:t>
                      </a:r>
                      <a:endParaRPr kumimoji="0" lang="en-US" sz="2400" b="0" i="0" u="none" strike="noStrike" cap="none" normalizeH="0" baseline="0" smtClean="0">
                        <a:ln>
                          <a:noFill/>
                        </a:ln>
                        <a:solidFill>
                          <a:schemeClr val="bg1"/>
                        </a:solidFill>
                        <a:effectLst/>
                        <a:latin typeface="Arial" charset="0"/>
                        <a:ea typeface="ＭＳ Ｐゴシック" pitchFamily="34" charset="-128"/>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3BD31"/>
                        </a:buClr>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34" charset="-128"/>
                          <a:cs typeface="Arial" charset="0"/>
                        </a:rPr>
                        <a:t>Merci</a:t>
                      </a:r>
                    </a:p>
                  </a:txBody>
                  <a:tcPr anchor="ctr" horzOverflow="overflow">
                    <a:lnL>
                      <a:noFill/>
                    </a:lnL>
                    <a:lnR cap="flat">
                      <a:noFill/>
                    </a:lnR>
                    <a:lnT>
                      <a:noFill/>
                    </a:lnT>
                    <a:lnB>
                      <a:noFill/>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20000"/>
                        </a:spcBef>
                        <a:spcAft>
                          <a:spcPct val="0"/>
                        </a:spcAft>
                        <a:buClr>
                          <a:srgbClr val="F3BD31"/>
                        </a:buClr>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34" charset="-128"/>
                          <a:cs typeface="Arial" charset="0"/>
                        </a:rPr>
                        <a:t>Grazie</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3BD31"/>
                        </a:buClr>
                        <a:buSzTx/>
                        <a:buFontTx/>
                        <a:buNone/>
                        <a:tabLst/>
                      </a:pPr>
                      <a:r>
                        <a:rPr kumimoji="0" lang="en-US" sz="2000" b="0" i="0" u="none" strike="noStrike" cap="none" normalizeH="0" baseline="0" dirty="0" smtClean="0">
                          <a:ln>
                            <a:noFill/>
                          </a:ln>
                          <a:solidFill>
                            <a:schemeClr val="bg1"/>
                          </a:solidFill>
                          <a:effectLst/>
                          <a:latin typeface="Arial" charset="0"/>
                          <a:ea typeface="ＭＳ Ｐゴシック" pitchFamily="34" charset="-128"/>
                        </a:rPr>
                        <a:t>Obrigado</a:t>
                      </a: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3BD31"/>
                        </a:buClr>
                        <a:buSzTx/>
                        <a:buFontTx/>
                        <a:buNone/>
                        <a:tabLst/>
                      </a:pPr>
                      <a:r>
                        <a:rPr kumimoji="0" lang="en-US" sz="2000" b="0" i="0" u="none" strike="noStrike" cap="none" normalizeH="0" baseline="0" smtClean="0">
                          <a:ln>
                            <a:noFill/>
                          </a:ln>
                          <a:solidFill>
                            <a:schemeClr val="bg1"/>
                          </a:solidFill>
                          <a:effectLst/>
                          <a:latin typeface="Arial" charset="0"/>
                          <a:ea typeface="ＭＳ Ｐゴシック" pitchFamily="34" charset="-128"/>
                        </a:rPr>
                        <a:t>谢谢</a:t>
                      </a:r>
                    </a:p>
                  </a:txBody>
                  <a:tcPr anchor="ct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81038" y="731838"/>
            <a:ext cx="7781925" cy="547687"/>
          </a:xfrm>
        </p:spPr>
        <p:txBody>
          <a:bodyPr/>
          <a:lstStyle/>
          <a:p>
            <a:r>
              <a:rPr lang="en-AU" smtClean="0"/>
              <a:t>High performance can mean different things</a:t>
            </a:r>
          </a:p>
        </p:txBody>
      </p:sp>
      <p:pic>
        <p:nvPicPr>
          <p:cNvPr id="17410" name="Picture 2"/>
          <p:cNvPicPr>
            <a:picLocks noGrp="1" noChangeAspect="1" noChangeArrowheads="1"/>
          </p:cNvPicPr>
          <p:nvPr>
            <p:ph idx="1"/>
          </p:nvPr>
        </p:nvPicPr>
        <p:blipFill>
          <a:blip r:embed="rId3"/>
          <a:srcRect/>
          <a:stretch>
            <a:fillRect/>
          </a:stretch>
        </p:blipFill>
        <p:spPr>
          <a:xfrm>
            <a:off x="174625" y="2006600"/>
            <a:ext cx="7910513" cy="4160838"/>
          </a:xfrm>
        </p:spPr>
      </p:pic>
      <p:sp>
        <p:nvSpPr>
          <p:cNvPr id="17411" name="TextBox 3"/>
          <p:cNvSpPr txBox="1">
            <a:spLocks noChangeArrowheads="1"/>
          </p:cNvSpPr>
          <p:nvPr/>
        </p:nvSpPr>
        <p:spPr bwMode="auto">
          <a:xfrm>
            <a:off x="3521075" y="5949950"/>
            <a:ext cx="4476750" cy="523875"/>
          </a:xfrm>
          <a:prstGeom prst="rect">
            <a:avLst/>
          </a:prstGeom>
          <a:noFill/>
          <a:ln w="9525">
            <a:noFill/>
            <a:miter lim="800000"/>
            <a:headEnd/>
            <a:tailEnd/>
          </a:ln>
        </p:spPr>
        <p:txBody>
          <a:bodyPr>
            <a:spAutoFit/>
          </a:bodyPr>
          <a:lstStyle/>
          <a:p>
            <a:r>
              <a:rPr lang="en-AU" sz="2800" baseline="0">
                <a:solidFill>
                  <a:schemeClr val="accent1"/>
                </a:solidFill>
              </a:rPr>
              <a:t>Speed: response time </a:t>
            </a:r>
            <a:endParaRPr lang="en-AU" sz="2800">
              <a:solidFill>
                <a:schemeClr val="accent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81038" y="731838"/>
            <a:ext cx="7781925" cy="547687"/>
          </a:xfrm>
        </p:spPr>
        <p:txBody>
          <a:bodyPr/>
          <a:lstStyle/>
          <a:p>
            <a:endParaRPr lang="en-GB" smtClean="0"/>
          </a:p>
        </p:txBody>
      </p:sp>
      <p:pic>
        <p:nvPicPr>
          <p:cNvPr id="19458" name="Picture 2"/>
          <p:cNvPicPr>
            <a:picLocks noGrp="1" noChangeAspect="1" noChangeArrowheads="1"/>
          </p:cNvPicPr>
          <p:nvPr>
            <p:ph idx="1"/>
          </p:nvPr>
        </p:nvPicPr>
        <p:blipFill>
          <a:blip r:embed="rId2"/>
          <a:srcRect/>
          <a:stretch>
            <a:fillRect/>
          </a:stretch>
        </p:blipFill>
        <p:spPr>
          <a:xfrm>
            <a:off x="512763" y="1430338"/>
            <a:ext cx="7170737" cy="4094162"/>
          </a:xfrm>
        </p:spPr>
      </p:pic>
      <p:sp>
        <p:nvSpPr>
          <p:cNvPr id="19459" name="TextBox 4"/>
          <p:cNvSpPr txBox="1">
            <a:spLocks noChangeArrowheads="1"/>
          </p:cNvSpPr>
          <p:nvPr/>
        </p:nvSpPr>
        <p:spPr bwMode="auto">
          <a:xfrm>
            <a:off x="2825750" y="5949950"/>
            <a:ext cx="5840413" cy="523875"/>
          </a:xfrm>
          <a:prstGeom prst="rect">
            <a:avLst/>
          </a:prstGeom>
          <a:noFill/>
          <a:ln w="9525">
            <a:noFill/>
            <a:miter lim="800000"/>
            <a:headEnd/>
            <a:tailEnd/>
          </a:ln>
        </p:spPr>
        <p:txBody>
          <a:bodyPr>
            <a:spAutoFit/>
          </a:bodyPr>
          <a:lstStyle/>
          <a:p>
            <a:r>
              <a:rPr lang="en-AU" sz="2800" baseline="0">
                <a:solidFill>
                  <a:schemeClr val="accent1"/>
                </a:solidFill>
              </a:rPr>
              <a:t>Efficiency: power consumption</a:t>
            </a:r>
            <a:endParaRPr lang="en-AU" sz="2800">
              <a:solidFill>
                <a:schemeClr val="accent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81038" y="731838"/>
            <a:ext cx="7781925" cy="547687"/>
          </a:xfrm>
        </p:spPr>
        <p:txBody>
          <a:bodyPr/>
          <a:lstStyle/>
          <a:p>
            <a:endParaRPr lang="en-GB" smtClean="0"/>
          </a:p>
        </p:txBody>
      </p:sp>
      <p:sp>
        <p:nvSpPr>
          <p:cNvPr id="20482" name="Content Placeholder 2"/>
          <p:cNvSpPr>
            <a:spLocks noGrp="1"/>
          </p:cNvSpPr>
          <p:nvPr>
            <p:ph idx="1"/>
          </p:nvPr>
        </p:nvSpPr>
        <p:spPr>
          <a:xfrm>
            <a:off x="677863" y="1312863"/>
            <a:ext cx="7788275" cy="4679950"/>
          </a:xfrm>
        </p:spPr>
        <p:txBody>
          <a:bodyPr/>
          <a:lstStyle/>
          <a:p>
            <a:endParaRPr lang="en-GB" smtClean="0"/>
          </a:p>
        </p:txBody>
      </p:sp>
      <p:pic>
        <p:nvPicPr>
          <p:cNvPr id="20483" name="Picture 2"/>
          <p:cNvPicPr>
            <a:picLocks noChangeAspect="1" noChangeArrowheads="1"/>
          </p:cNvPicPr>
          <p:nvPr/>
        </p:nvPicPr>
        <p:blipFill>
          <a:blip r:embed="rId2"/>
          <a:srcRect/>
          <a:stretch>
            <a:fillRect/>
          </a:stretch>
        </p:blipFill>
        <p:spPr bwMode="auto">
          <a:xfrm>
            <a:off x="1597025" y="531813"/>
            <a:ext cx="5868988" cy="5868987"/>
          </a:xfrm>
          <a:prstGeom prst="rect">
            <a:avLst/>
          </a:prstGeom>
          <a:noFill/>
          <a:ln w="9525">
            <a:noFill/>
            <a:miter lim="800000"/>
            <a:headEnd/>
            <a:tailEnd/>
          </a:ln>
        </p:spPr>
      </p:pic>
      <p:sp>
        <p:nvSpPr>
          <p:cNvPr id="20484" name="TextBox 4"/>
          <p:cNvSpPr txBox="1">
            <a:spLocks noChangeArrowheads="1"/>
          </p:cNvSpPr>
          <p:nvPr/>
        </p:nvSpPr>
        <p:spPr bwMode="auto">
          <a:xfrm>
            <a:off x="1855788" y="5976938"/>
            <a:ext cx="5842000" cy="523875"/>
          </a:xfrm>
          <a:prstGeom prst="rect">
            <a:avLst/>
          </a:prstGeom>
          <a:noFill/>
          <a:ln w="9525">
            <a:noFill/>
            <a:miter lim="800000"/>
            <a:headEnd/>
            <a:tailEnd/>
          </a:ln>
        </p:spPr>
        <p:txBody>
          <a:bodyPr>
            <a:spAutoFit/>
          </a:bodyPr>
          <a:lstStyle/>
          <a:p>
            <a:r>
              <a:rPr lang="en-AU" sz="2800" baseline="0">
                <a:solidFill>
                  <a:schemeClr val="accent1"/>
                </a:solidFill>
              </a:rPr>
              <a:t>Power: throughput</a:t>
            </a:r>
            <a:endParaRPr lang="en-AU" sz="2800">
              <a:solidFill>
                <a:schemeClr val="accent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81038" y="731838"/>
            <a:ext cx="7781925" cy="547687"/>
          </a:xfrm>
        </p:spPr>
        <p:txBody>
          <a:bodyPr/>
          <a:lstStyle/>
          <a:p>
            <a:r>
              <a:rPr lang="en-AU" smtClean="0"/>
              <a:t>Not usually easy to change architectures</a:t>
            </a:r>
          </a:p>
        </p:txBody>
      </p:sp>
      <p:sp>
        <p:nvSpPr>
          <p:cNvPr id="21506" name="Content Placeholder 2"/>
          <p:cNvSpPr>
            <a:spLocks noGrp="1"/>
          </p:cNvSpPr>
          <p:nvPr>
            <p:ph idx="1"/>
          </p:nvPr>
        </p:nvSpPr>
        <p:spPr>
          <a:xfrm>
            <a:off x="677863" y="1312863"/>
            <a:ext cx="7788275" cy="4679950"/>
          </a:xfrm>
        </p:spPr>
        <p:txBody>
          <a:bodyPr/>
          <a:lstStyle/>
          <a:p>
            <a:endParaRPr lang="en-GB" smtClean="0"/>
          </a:p>
        </p:txBody>
      </p:sp>
      <p:pic>
        <p:nvPicPr>
          <p:cNvPr id="21507" name="Picture 2"/>
          <p:cNvPicPr>
            <a:picLocks noChangeAspect="1" noChangeArrowheads="1"/>
          </p:cNvPicPr>
          <p:nvPr/>
        </p:nvPicPr>
        <p:blipFill>
          <a:blip r:embed="rId3"/>
          <a:srcRect/>
          <a:stretch>
            <a:fillRect/>
          </a:stretch>
        </p:blipFill>
        <p:spPr bwMode="auto">
          <a:xfrm>
            <a:off x="3779838" y="1352550"/>
            <a:ext cx="4654550" cy="470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Quest-2009">
  <a:themeElements>
    <a:clrScheme name="Quest Software">
      <a:dk1>
        <a:srgbClr val="000000"/>
      </a:dk1>
      <a:lt1>
        <a:srgbClr val="FFFFFF"/>
      </a:lt1>
      <a:dk2>
        <a:srgbClr val="002776"/>
      </a:dk2>
      <a:lt2>
        <a:srgbClr val="D8D8D8"/>
      </a:lt2>
      <a:accent1>
        <a:srgbClr val="002776"/>
      </a:accent1>
      <a:accent2>
        <a:srgbClr val="FFCB00"/>
      </a:accent2>
      <a:accent3>
        <a:srgbClr val="738539"/>
      </a:accent3>
      <a:accent4>
        <a:srgbClr val="580E8B"/>
      </a:accent4>
      <a:accent5>
        <a:srgbClr val="9B142E"/>
      </a:accent5>
      <a:accent6>
        <a:srgbClr val="C99900"/>
      </a:accent6>
      <a:hlink>
        <a:srgbClr val="7F7F7F"/>
      </a:hlink>
      <a:folHlink>
        <a:srgbClr val="7F7F7F"/>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99CCFF">
                <a:alpha val="11000"/>
              </a:srgbClr>
            </a:gs>
            <a:gs pos="100000">
              <a:srgbClr val="99CCFF">
                <a:gamma/>
                <a:shade val="92157"/>
                <a:invGamma/>
              </a:srgbClr>
            </a:gs>
          </a:gsLst>
          <a:lin ang="5400000" scaled="1"/>
        </a:gra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pitchFamily="34" charset="0"/>
            <a:ea typeface="ＭＳ Ｐゴシック"/>
            <a:cs typeface="ＭＳ Ｐゴシック"/>
          </a:defRPr>
        </a:defPPr>
      </a:lstStyle>
    </a:spDef>
    <a:lnDef>
      <a:spPr bwMode="auto">
        <a:xfrm>
          <a:off x="0" y="0"/>
          <a:ext cx="1" cy="1"/>
        </a:xfrm>
        <a:custGeom>
          <a:avLst/>
          <a:gdLst/>
          <a:ahLst/>
          <a:cxnLst/>
          <a:rect l="0" t="0" r="0" b="0"/>
          <a:pathLst/>
        </a:custGeom>
        <a:gradFill rotWithShape="1">
          <a:gsLst>
            <a:gs pos="0">
              <a:srgbClr val="99CCFF">
                <a:alpha val="11000"/>
              </a:srgbClr>
            </a:gs>
            <a:gs pos="100000">
              <a:srgbClr val="99CCFF">
                <a:gamma/>
                <a:shade val="92157"/>
                <a:invGamma/>
              </a:srgbClr>
            </a:gs>
          </a:gsLst>
          <a:lin ang="5400000" scaled="1"/>
        </a:gra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pitchFamily="34" charset="0"/>
            <a:ea typeface="ＭＳ Ｐゴシック"/>
            <a:cs typeface="ＭＳ Ｐゴシック"/>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Quest-2009</Template>
  <TotalTime>8113</TotalTime>
  <Words>1138</Words>
  <Application>Microsoft Office PowerPoint</Application>
  <PresentationFormat>On-screen Show (4:3)</PresentationFormat>
  <Paragraphs>230</Paragraphs>
  <Slides>54</Slides>
  <Notes>10</Notes>
  <HiddenSlides>0</HiddenSlides>
  <MMClips>0</MMClips>
  <ScaleCrop>false</ScaleCrop>
  <HeadingPairs>
    <vt:vector size="8" baseType="variant">
      <vt:variant>
        <vt:lpstr>Fonts Used</vt:lpstr>
      </vt:variant>
      <vt:variant>
        <vt:i4>4</vt:i4>
      </vt:variant>
      <vt:variant>
        <vt:lpstr>Design Template</vt:lpstr>
      </vt:variant>
      <vt:variant>
        <vt:i4>3</vt:i4>
      </vt:variant>
      <vt:variant>
        <vt:lpstr>Links</vt:lpstr>
      </vt:variant>
      <vt:variant>
        <vt:i4>2</vt:i4>
      </vt:variant>
      <vt:variant>
        <vt:lpstr>Slide Titles</vt:lpstr>
      </vt:variant>
      <vt:variant>
        <vt:i4>54</vt:i4>
      </vt:variant>
    </vt:vector>
  </HeadingPairs>
  <TitlesOfParts>
    <vt:vector size="63" baseType="lpstr">
      <vt:lpstr>Arial</vt:lpstr>
      <vt:lpstr>ＭＳ Ｐゴシック</vt:lpstr>
      <vt:lpstr>Courier New</vt:lpstr>
      <vt:lpstr>Times New Roman</vt:lpstr>
      <vt:lpstr>Quest-2009</vt:lpstr>
      <vt:lpstr>Quest-2009</vt:lpstr>
      <vt:lpstr>Quest-2009</vt:lpstr>
      <vt:lpstr>???</vt:lpstr>
      <vt:lpstr>???</vt:lpstr>
      <vt:lpstr>Performance by Design</vt:lpstr>
      <vt:lpstr>Introductions </vt:lpstr>
      <vt:lpstr>Core message</vt:lpstr>
      <vt:lpstr>Elements of Performance by Design</vt:lpstr>
      <vt:lpstr>Methodology</vt:lpstr>
      <vt:lpstr>High performance can mean different things</vt:lpstr>
      <vt:lpstr>Slide 7</vt:lpstr>
      <vt:lpstr>Slide 8</vt:lpstr>
      <vt:lpstr>Not usually easy to change architectures</vt:lpstr>
      <vt:lpstr>Poorly defined requirements lead to this:</vt:lpstr>
      <vt:lpstr>The fail whale</vt:lpstr>
      <vt:lpstr>Twitter growth</vt:lpstr>
      <vt:lpstr>Slide 13</vt:lpstr>
      <vt:lpstr>Patterns of database performance</vt:lpstr>
      <vt:lpstr>Slide 15</vt:lpstr>
      <vt:lpstr>Database Design </vt:lpstr>
      <vt:lpstr>Normalize, but not too far!</vt:lpstr>
      <vt:lpstr>Other logical design thoughts</vt:lpstr>
      <vt:lpstr>Logical to Physical: Subtypes</vt:lpstr>
      <vt:lpstr>Indexing, clustering and weird table types</vt:lpstr>
      <vt:lpstr>Slide 21</vt:lpstr>
      <vt:lpstr>Concatenated index effectiveness</vt:lpstr>
      <vt:lpstr>Concatenated indexing guidleines</vt:lpstr>
      <vt:lpstr>Bitmap indexes</vt:lpstr>
      <vt:lpstr>Bitmap indexes </vt:lpstr>
      <vt:lpstr>Slide 26</vt:lpstr>
      <vt:lpstr>Bitmap join performance </vt:lpstr>
      <vt:lpstr>Index overhead</vt:lpstr>
      <vt:lpstr>Hash Cluster</vt:lpstr>
      <vt:lpstr>Hash Cluster vs B-tree index </vt:lpstr>
      <vt:lpstr>Hash cluster table scan </vt:lpstr>
      <vt:lpstr>Denormalization and partitioning</vt:lpstr>
      <vt:lpstr>Summary tables</vt:lpstr>
      <vt:lpstr>Vertical partitioning</vt:lpstr>
      <vt:lpstr>Physical storage options</vt:lpstr>
      <vt:lpstr>Slide 36</vt:lpstr>
      <vt:lpstr>Application Architecture and implementation</vt:lpstr>
      <vt:lpstr>The best SQL is no SQL </vt:lpstr>
      <vt:lpstr>11g client side cache </vt:lpstr>
      <vt:lpstr>Parse overhead</vt:lpstr>
      <vt:lpstr>Bind variables are preferred</vt:lpstr>
      <vt:lpstr>Parse overhead reduction </vt:lpstr>
      <vt:lpstr>Identifying similar SQLs</vt:lpstr>
      <vt:lpstr>Transaction design </vt:lpstr>
      <vt:lpstr>Using ORA_ROWSCN</vt:lpstr>
      <vt:lpstr>Network – stored procedures </vt:lpstr>
      <vt:lpstr>Network traffic example </vt:lpstr>
      <vt:lpstr>Array processing - Fetch</vt:lpstr>
      <vt:lpstr>Network overhead – Array processing</vt:lpstr>
      <vt:lpstr>Array Insert (Java)</vt:lpstr>
      <vt:lpstr>Array Insert: (.NET)</vt:lpstr>
      <vt:lpstr>Array Insert – PL/SQL</vt:lpstr>
      <vt:lpstr>Array Insert Performance</vt:lpstr>
      <vt:lpstr>Slide 54</vt:lpstr>
    </vt:vector>
  </TitlesOfParts>
  <Company>Quest Software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by Design</dc:title>
  <dc:creator>Guy Harrison</dc:creator>
  <cp:keywords>corporate ppt corporate powerpoint corporate story corporate pitch corporate overview quest overview quest ppt</cp:keywords>
  <dc:description>This is the standard Quest corporate overview presentation with speaker notes and optional slides. Who we are, what we do and how we do it.</dc:description>
  <cp:lastModifiedBy>ann</cp:lastModifiedBy>
  <cp:revision>80</cp:revision>
  <dcterms:created xsi:type="dcterms:W3CDTF">2009-10-03T01:25:15Z</dcterms:created>
  <dcterms:modified xsi:type="dcterms:W3CDTF">2010-03-08T19:50:25Z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ccessLevel">
    <vt:lpwstr>Public</vt:lpwstr>
  </property>
  <property fmtid="{D5CDD505-2E9C-101B-9397-08002B2CF9AE}" pid="3" name="Archived">
    <vt:lpwstr/>
  </property>
  <property fmtid="{D5CDD505-2E9C-101B-9397-08002B2CF9AE}" pid="4" name="HideFromResellers">
    <vt:lpwstr>No</vt:lpwstr>
  </property>
  <property fmtid="{D5CDD505-2E9C-101B-9397-08002B2CF9AE}" pid="5" name="RevisionDate">
    <vt:filetime>2006-05-19T12:00:00Z</vt:filetime>
  </property>
</Properties>
</file>