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diagrams/layout5.xml" ContentType="application/vnd.openxmlformats-officedocument.drawingml.diagramLayout+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diagrams/layout3.xml" ContentType="application/vnd.openxmlformats-officedocument.drawingml.diagramLayout+xml"/>
  <Override PartName="/ppt/notesSlides/notesSlide21.xml" ContentType="application/vnd.openxmlformats-officedocument.presentationml.notesSlide+xml"/>
  <Override PartName="/ppt/diagrams/data4.xml" ContentType="application/vnd.openxmlformats-officedocument.drawingml.diagramData+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diagrams/layout4.xml" ContentType="application/vnd.openxmlformats-officedocument.drawingml.diagramLayout+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8"/>
  </p:notesMasterIdLst>
  <p:handoutMasterIdLst>
    <p:handoutMasterId r:id="rId59"/>
  </p:handoutMasterIdLst>
  <p:sldIdLst>
    <p:sldId id="475" r:id="rId2"/>
    <p:sldId id="492" r:id="rId3"/>
    <p:sldId id="493" r:id="rId4"/>
    <p:sldId id="594" r:id="rId5"/>
    <p:sldId id="541" r:id="rId6"/>
    <p:sldId id="542" r:id="rId7"/>
    <p:sldId id="543" r:id="rId8"/>
    <p:sldId id="621" r:id="rId9"/>
    <p:sldId id="602" r:id="rId10"/>
    <p:sldId id="620" r:id="rId11"/>
    <p:sldId id="607" r:id="rId12"/>
    <p:sldId id="609" r:id="rId13"/>
    <p:sldId id="610" r:id="rId14"/>
    <p:sldId id="649" r:id="rId15"/>
    <p:sldId id="608" r:id="rId16"/>
    <p:sldId id="626" r:id="rId17"/>
    <p:sldId id="627" r:id="rId18"/>
    <p:sldId id="629" r:id="rId19"/>
    <p:sldId id="630" r:id="rId20"/>
    <p:sldId id="631" r:id="rId21"/>
    <p:sldId id="632" r:id="rId22"/>
    <p:sldId id="633" r:id="rId23"/>
    <p:sldId id="634" r:id="rId24"/>
    <p:sldId id="635" r:id="rId25"/>
    <p:sldId id="636" r:id="rId26"/>
    <p:sldId id="637" r:id="rId27"/>
    <p:sldId id="639" r:id="rId28"/>
    <p:sldId id="640" r:id="rId29"/>
    <p:sldId id="641" r:id="rId30"/>
    <p:sldId id="642" r:id="rId31"/>
    <p:sldId id="643" r:id="rId32"/>
    <p:sldId id="546" r:id="rId33"/>
    <p:sldId id="586" r:id="rId34"/>
    <p:sldId id="589" r:id="rId35"/>
    <p:sldId id="549" r:id="rId36"/>
    <p:sldId id="550" r:id="rId37"/>
    <p:sldId id="553" r:id="rId38"/>
    <p:sldId id="556" r:id="rId39"/>
    <p:sldId id="651" r:id="rId40"/>
    <p:sldId id="557" r:id="rId41"/>
    <p:sldId id="623" r:id="rId42"/>
    <p:sldId id="604" r:id="rId43"/>
    <p:sldId id="593" r:id="rId44"/>
    <p:sldId id="650" r:id="rId45"/>
    <p:sldId id="625" r:id="rId46"/>
    <p:sldId id="582" r:id="rId47"/>
    <p:sldId id="583" r:id="rId48"/>
    <p:sldId id="580" r:id="rId49"/>
    <p:sldId id="617" r:id="rId50"/>
    <p:sldId id="618" r:id="rId51"/>
    <p:sldId id="596" r:id="rId52"/>
    <p:sldId id="597" r:id="rId53"/>
    <p:sldId id="598" r:id="rId54"/>
    <p:sldId id="599" r:id="rId55"/>
    <p:sldId id="600" r:id="rId56"/>
    <p:sldId id="601" r:id="rId57"/>
  </p:sldIdLst>
  <p:sldSz cx="24387175" cy="13716000"/>
  <p:notesSz cx="9945688" cy="6858000"/>
  <p:defaultTextStyle>
    <a:defPPr>
      <a:defRPr lang="en-US"/>
    </a:defPPr>
    <a:lvl1pPr algn="ctr" rtl="0" fontAlgn="base">
      <a:lnSpc>
        <a:spcPct val="90000"/>
      </a:lnSpc>
      <a:spcBef>
        <a:spcPct val="50000"/>
      </a:spcBef>
      <a:spcAft>
        <a:spcPct val="0"/>
      </a:spcAft>
      <a:buClr>
        <a:schemeClr val="accent1"/>
      </a:buClr>
      <a:defRPr sz="2000" kern="1200">
        <a:solidFill>
          <a:schemeClr val="tx1"/>
        </a:solidFill>
        <a:latin typeface="Arial" charset="0"/>
        <a:ea typeface="+mn-ea"/>
        <a:cs typeface="+mn-cs"/>
      </a:defRPr>
    </a:lvl1pPr>
    <a:lvl2pPr marL="457200" algn="ctr" rtl="0" fontAlgn="base">
      <a:lnSpc>
        <a:spcPct val="90000"/>
      </a:lnSpc>
      <a:spcBef>
        <a:spcPct val="50000"/>
      </a:spcBef>
      <a:spcAft>
        <a:spcPct val="0"/>
      </a:spcAft>
      <a:buClr>
        <a:schemeClr val="accent1"/>
      </a:buClr>
      <a:defRPr sz="2000" kern="1200">
        <a:solidFill>
          <a:schemeClr val="tx1"/>
        </a:solidFill>
        <a:latin typeface="Arial" charset="0"/>
        <a:ea typeface="+mn-ea"/>
        <a:cs typeface="+mn-cs"/>
      </a:defRPr>
    </a:lvl2pPr>
    <a:lvl3pPr marL="914400" algn="ctr" rtl="0" fontAlgn="base">
      <a:lnSpc>
        <a:spcPct val="90000"/>
      </a:lnSpc>
      <a:spcBef>
        <a:spcPct val="50000"/>
      </a:spcBef>
      <a:spcAft>
        <a:spcPct val="0"/>
      </a:spcAft>
      <a:buClr>
        <a:schemeClr val="accent1"/>
      </a:buClr>
      <a:defRPr sz="2000" kern="1200">
        <a:solidFill>
          <a:schemeClr val="tx1"/>
        </a:solidFill>
        <a:latin typeface="Arial" charset="0"/>
        <a:ea typeface="+mn-ea"/>
        <a:cs typeface="+mn-cs"/>
      </a:defRPr>
    </a:lvl3pPr>
    <a:lvl4pPr marL="1371600" algn="ctr" rtl="0" fontAlgn="base">
      <a:lnSpc>
        <a:spcPct val="90000"/>
      </a:lnSpc>
      <a:spcBef>
        <a:spcPct val="50000"/>
      </a:spcBef>
      <a:spcAft>
        <a:spcPct val="0"/>
      </a:spcAft>
      <a:buClr>
        <a:schemeClr val="accent1"/>
      </a:buClr>
      <a:defRPr sz="2000" kern="1200">
        <a:solidFill>
          <a:schemeClr val="tx1"/>
        </a:solidFill>
        <a:latin typeface="Arial" charset="0"/>
        <a:ea typeface="+mn-ea"/>
        <a:cs typeface="+mn-cs"/>
      </a:defRPr>
    </a:lvl4pPr>
    <a:lvl5pPr marL="1828800" algn="ctr" rtl="0" fontAlgn="base">
      <a:lnSpc>
        <a:spcPct val="90000"/>
      </a:lnSpc>
      <a:spcBef>
        <a:spcPct val="50000"/>
      </a:spcBef>
      <a:spcAft>
        <a:spcPct val="0"/>
      </a:spcAft>
      <a:buClr>
        <a:schemeClr val="accent1"/>
      </a:buClr>
      <a:defRPr sz="2000" kern="1200">
        <a:solidFill>
          <a:schemeClr val="tx1"/>
        </a:solidFill>
        <a:latin typeface="Arial" charset="0"/>
        <a:ea typeface="+mn-ea"/>
        <a:cs typeface="+mn-cs"/>
      </a:defRPr>
    </a:lvl5pPr>
    <a:lvl6pPr marL="2286000" algn="l" defTabSz="457200" rtl="0" eaLnBrk="1" latinLnBrk="0" hangingPunct="1">
      <a:defRPr sz="2000" kern="1200">
        <a:solidFill>
          <a:schemeClr val="tx1"/>
        </a:solidFill>
        <a:latin typeface="Arial" charset="0"/>
        <a:ea typeface="+mn-ea"/>
        <a:cs typeface="+mn-cs"/>
      </a:defRPr>
    </a:lvl6pPr>
    <a:lvl7pPr marL="2743200" algn="l" defTabSz="457200" rtl="0" eaLnBrk="1" latinLnBrk="0" hangingPunct="1">
      <a:defRPr sz="2000" kern="1200">
        <a:solidFill>
          <a:schemeClr val="tx1"/>
        </a:solidFill>
        <a:latin typeface="Arial" charset="0"/>
        <a:ea typeface="+mn-ea"/>
        <a:cs typeface="+mn-cs"/>
      </a:defRPr>
    </a:lvl7pPr>
    <a:lvl8pPr marL="3200400" algn="l" defTabSz="457200" rtl="0" eaLnBrk="1" latinLnBrk="0" hangingPunct="1">
      <a:defRPr sz="2000" kern="1200">
        <a:solidFill>
          <a:schemeClr val="tx1"/>
        </a:solidFill>
        <a:latin typeface="Arial" charset="0"/>
        <a:ea typeface="+mn-ea"/>
        <a:cs typeface="+mn-cs"/>
      </a:defRPr>
    </a:lvl8pPr>
    <a:lvl9pPr marL="3657600" algn="l" defTabSz="457200" rtl="0" eaLnBrk="1" latinLnBrk="0" hangingPunct="1">
      <a:defRPr sz="20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80"/>
    <a:srgbClr val="4D4D4D"/>
    <a:srgbClr val="5E4847"/>
    <a:srgbClr val="604847"/>
    <a:srgbClr val="AB9E4B"/>
    <a:srgbClr val="9FB3A9"/>
    <a:srgbClr val="707F6E"/>
    <a:srgbClr val="5B6981"/>
    <a:srgbClr val="7F7F7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346" autoAdjust="0"/>
    <p:restoredTop sz="89223" autoAdjust="0"/>
  </p:normalViewPr>
  <p:slideViewPr>
    <p:cSldViewPr snapToGrid="0" showGuides="1">
      <p:cViewPr>
        <p:scale>
          <a:sx n="30" d="100"/>
          <a:sy n="30" d="100"/>
        </p:scale>
        <p:origin x="-1426" y="-413"/>
      </p:cViewPr>
      <p:guideLst>
        <p:guide orient="horz" pos="864"/>
        <p:guide orient="horz" pos="7464"/>
        <p:guide orient="horz" pos="5948"/>
        <p:guide orient="horz" pos="4327"/>
        <p:guide orient="horz" pos="5272"/>
        <p:guide orient="horz" pos="2016"/>
        <p:guide pos="7680"/>
      </p:guideLst>
    </p:cSldViewPr>
  </p:slideViewPr>
  <p:outlineViewPr>
    <p:cViewPr>
      <p:scale>
        <a:sx n="25" d="100"/>
        <a:sy n="25"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77" d="100"/>
        <a:sy n="77" d="100"/>
      </p:scale>
      <p:origin x="0" y="47040"/>
    </p:cViewPr>
  </p:sorterViewPr>
  <p:notesViewPr>
    <p:cSldViewPr snapToGrid="0" showGuides="1">
      <p:cViewPr varScale="1">
        <p:scale>
          <a:sx n="80" d="100"/>
          <a:sy n="80" d="100"/>
        </p:scale>
        <p:origin x="-1440" y="-96"/>
      </p:cViewPr>
      <p:guideLst>
        <p:guide orient="horz" pos="2160"/>
        <p:guide pos="3133"/>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48.xml"/><Relationship Id="rId3" Type="http://schemas.openxmlformats.org/officeDocument/2006/relationships/slide" Target="slides/slide7.xml"/><Relationship Id="rId7" Type="http://schemas.openxmlformats.org/officeDocument/2006/relationships/slide" Target="slides/slide31.xml"/><Relationship Id="rId2" Type="http://schemas.openxmlformats.org/officeDocument/2006/relationships/slide" Target="slides/slide6.xml"/><Relationship Id="rId1" Type="http://schemas.openxmlformats.org/officeDocument/2006/relationships/slide" Target="slides/slide5.xml"/><Relationship Id="rId6" Type="http://schemas.openxmlformats.org/officeDocument/2006/relationships/slide" Target="slides/slide28.xml"/><Relationship Id="rId5" Type="http://schemas.openxmlformats.org/officeDocument/2006/relationships/slide" Target="slides/slide22.xml"/><Relationship Id="rId4" Type="http://schemas.openxmlformats.org/officeDocument/2006/relationships/slide" Target="slides/slide18.xml"/></Relationships>
</file>

<file path=ppt/diagrams/_rels/data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image" Target="../media/image90.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CAE7CC-12E5-4146-9CB4-5C7AA4F1BBC4}" type="doc">
      <dgm:prSet loTypeId="urn:microsoft.com/office/officeart/2005/8/layout/arrow2" loCatId="process" qsTypeId="urn:microsoft.com/office/officeart/2005/8/quickstyle/simple4" qsCatId="simple" csTypeId="urn:microsoft.com/office/officeart/2005/8/colors/accent1_2" csCatId="accent1" phldr="1"/>
      <dgm:spPr/>
    </dgm:pt>
    <dgm:pt modelId="{5BE7B1AD-46E0-4F2F-9D4F-5727CD4DDFA9}">
      <dgm:prSet phldrT="[Text]" custT="1"/>
      <dgm:spPr/>
      <dgm:t>
        <a:bodyPr/>
        <a:lstStyle/>
        <a:p>
          <a:r>
            <a:rPr lang="en-US" sz="1800" dirty="0" smtClean="0"/>
            <a:t>Applications Unlimited</a:t>
          </a:r>
          <a:endParaRPr lang="en-US" sz="1800" dirty="0"/>
        </a:p>
      </dgm:t>
    </dgm:pt>
    <dgm:pt modelId="{5D5DA4BD-576D-49D7-B81C-D13E14F9B755}" type="parTrans" cxnId="{2653BE95-2E1C-4520-A42C-39A3E2B84167}">
      <dgm:prSet/>
      <dgm:spPr/>
      <dgm:t>
        <a:bodyPr/>
        <a:lstStyle/>
        <a:p>
          <a:endParaRPr lang="en-US" sz="3600"/>
        </a:p>
      </dgm:t>
    </dgm:pt>
    <dgm:pt modelId="{9994F826-1451-4A71-8DB0-50E90129CA5A}" type="sibTrans" cxnId="{2653BE95-2E1C-4520-A42C-39A3E2B84167}">
      <dgm:prSet/>
      <dgm:spPr/>
      <dgm:t>
        <a:bodyPr/>
        <a:lstStyle/>
        <a:p>
          <a:endParaRPr lang="en-US" sz="3600"/>
        </a:p>
      </dgm:t>
    </dgm:pt>
    <dgm:pt modelId="{BE950B7A-5A34-4E7C-B10F-19A4D43B2FAA}">
      <dgm:prSet phldrT="[Text]" custT="1"/>
      <dgm:spPr/>
      <dgm:t>
        <a:bodyPr/>
        <a:lstStyle/>
        <a:p>
          <a:r>
            <a:rPr lang="en-US" sz="1800" dirty="0" smtClean="0"/>
            <a:t>Fusion Middleware</a:t>
          </a:r>
          <a:endParaRPr lang="en-US" sz="1800" dirty="0"/>
        </a:p>
      </dgm:t>
    </dgm:pt>
    <dgm:pt modelId="{F37AEFDF-3A61-4116-9B45-10BF8E2D2348}" type="parTrans" cxnId="{B5B43E2C-7F7E-4F52-9B00-01F734A8B184}">
      <dgm:prSet/>
      <dgm:spPr/>
      <dgm:t>
        <a:bodyPr/>
        <a:lstStyle/>
        <a:p>
          <a:endParaRPr lang="en-US" sz="3600"/>
        </a:p>
      </dgm:t>
    </dgm:pt>
    <dgm:pt modelId="{4444E1E2-BE17-4F1D-9328-DB06D72D0EB9}" type="sibTrans" cxnId="{B5B43E2C-7F7E-4F52-9B00-01F734A8B184}">
      <dgm:prSet/>
      <dgm:spPr/>
      <dgm:t>
        <a:bodyPr/>
        <a:lstStyle/>
        <a:p>
          <a:endParaRPr lang="en-US" sz="3600"/>
        </a:p>
      </dgm:t>
    </dgm:pt>
    <dgm:pt modelId="{F9635786-F49D-4080-B802-D005425216D8}">
      <dgm:prSet phldrT="[Text]" custT="1"/>
      <dgm:spPr/>
      <dgm:t>
        <a:bodyPr/>
        <a:lstStyle/>
        <a:p>
          <a:r>
            <a:rPr lang="en-US" sz="1800" dirty="0" smtClean="0"/>
            <a:t>New Applications</a:t>
          </a:r>
          <a:endParaRPr lang="en-US" sz="1800" dirty="0"/>
        </a:p>
      </dgm:t>
    </dgm:pt>
    <dgm:pt modelId="{DB23227E-0208-48E1-83DF-EDF9DB09E062}" type="parTrans" cxnId="{CFAC6B73-7F34-4BFD-A26A-555F1EF7C845}">
      <dgm:prSet/>
      <dgm:spPr/>
      <dgm:t>
        <a:bodyPr/>
        <a:lstStyle/>
        <a:p>
          <a:endParaRPr lang="en-US" sz="3600"/>
        </a:p>
      </dgm:t>
    </dgm:pt>
    <dgm:pt modelId="{C7986ECB-60A8-49F8-B269-D5E48D899D3C}" type="sibTrans" cxnId="{CFAC6B73-7F34-4BFD-A26A-555F1EF7C845}">
      <dgm:prSet/>
      <dgm:spPr/>
      <dgm:t>
        <a:bodyPr/>
        <a:lstStyle/>
        <a:p>
          <a:endParaRPr lang="en-US" sz="3600"/>
        </a:p>
      </dgm:t>
    </dgm:pt>
    <dgm:pt modelId="{03D700F5-769E-4F3F-AF21-256FB14A8103}" type="pres">
      <dgm:prSet presAssocID="{A1CAE7CC-12E5-4146-9CB4-5C7AA4F1BBC4}" presName="arrowDiagram" presStyleCnt="0">
        <dgm:presLayoutVars>
          <dgm:chMax val="5"/>
          <dgm:dir/>
          <dgm:resizeHandles val="exact"/>
        </dgm:presLayoutVars>
      </dgm:prSet>
      <dgm:spPr/>
    </dgm:pt>
    <dgm:pt modelId="{88452C77-5175-4A9A-BFF9-373C19565035}" type="pres">
      <dgm:prSet presAssocID="{A1CAE7CC-12E5-4146-9CB4-5C7AA4F1BBC4}" presName="arrow" presStyleLbl="bgShp" presStyleIdx="0" presStyleCnt="1" custScaleX="89402" custScaleY="110687" custLinFactNeighborX="-1044" custLinFactNeighborY="-3340"/>
      <dgm:spPr>
        <a:gradFill flip="none" rotWithShape="1">
          <a:gsLst>
            <a:gs pos="51000">
              <a:schemeClr val="tx2"/>
            </a:gs>
            <a:gs pos="48000">
              <a:schemeClr val="tx2"/>
            </a:gs>
            <a:gs pos="72000">
              <a:schemeClr val="tx2"/>
            </a:gs>
            <a:gs pos="100000">
              <a:schemeClr val="tx1"/>
            </a:gs>
          </a:gsLst>
          <a:path path="shape">
            <a:fillToRect l="50000" t="50000" r="50000" b="50000"/>
          </a:path>
          <a:tileRect/>
        </a:gradFill>
        <a:effectLst>
          <a:outerShdw blurRad="50800" dist="38100" dir="2700000" algn="tl" rotWithShape="0">
            <a:prstClr val="black">
              <a:alpha val="40000"/>
            </a:prstClr>
          </a:outerShdw>
        </a:effectLst>
      </dgm:spPr>
    </dgm:pt>
    <dgm:pt modelId="{61CDF705-AC45-4EF2-8328-15D0F050FF0C}" type="pres">
      <dgm:prSet presAssocID="{A1CAE7CC-12E5-4146-9CB4-5C7AA4F1BBC4}" presName="arrowDiagram3" presStyleCnt="0"/>
      <dgm:spPr/>
    </dgm:pt>
    <dgm:pt modelId="{39FC1D6E-E9CF-4EA0-BA0D-64C047DDF4F0}" type="pres">
      <dgm:prSet presAssocID="{5BE7B1AD-46E0-4F2F-9D4F-5727CD4DDFA9}" presName="bullet3a" presStyleLbl="node1" presStyleIdx="0" presStyleCnt="3"/>
      <dgm:spPr>
        <a:noFill/>
      </dgm:spPr>
    </dgm:pt>
    <dgm:pt modelId="{1F7236C2-DC43-4F33-A1B1-E3787240F69E}" type="pres">
      <dgm:prSet presAssocID="{5BE7B1AD-46E0-4F2F-9D4F-5727CD4DDFA9}" presName="textBox3a" presStyleLbl="revTx" presStyleIdx="0" presStyleCnt="3" custScaleX="244714" custLinFactNeighborX="69011" custLinFactNeighborY="55968">
        <dgm:presLayoutVars>
          <dgm:bulletEnabled val="1"/>
        </dgm:presLayoutVars>
      </dgm:prSet>
      <dgm:spPr/>
      <dgm:t>
        <a:bodyPr/>
        <a:lstStyle/>
        <a:p>
          <a:endParaRPr lang="en-US"/>
        </a:p>
      </dgm:t>
    </dgm:pt>
    <dgm:pt modelId="{4E72F8C4-AE76-4E1A-82BA-ED6D78257CB8}" type="pres">
      <dgm:prSet presAssocID="{BE950B7A-5A34-4E7C-B10F-19A4D43B2FAA}" presName="bullet3b" presStyleLbl="node1" presStyleIdx="1" presStyleCnt="3"/>
      <dgm:spPr>
        <a:noFill/>
      </dgm:spPr>
    </dgm:pt>
    <dgm:pt modelId="{167BCA23-630B-40FE-A460-3E606EE9B46A}" type="pres">
      <dgm:prSet presAssocID="{BE950B7A-5A34-4E7C-B10F-19A4D43B2FAA}" presName="textBox3b" presStyleLbl="revTx" presStyleIdx="1" presStyleCnt="3" custScaleX="198472" custLinFactNeighborX="9078" custLinFactNeighborY="29032">
        <dgm:presLayoutVars>
          <dgm:bulletEnabled val="1"/>
        </dgm:presLayoutVars>
      </dgm:prSet>
      <dgm:spPr/>
      <dgm:t>
        <a:bodyPr/>
        <a:lstStyle/>
        <a:p>
          <a:endParaRPr lang="en-US"/>
        </a:p>
      </dgm:t>
    </dgm:pt>
    <dgm:pt modelId="{169B3E00-3766-4646-A546-A89F71E70B50}" type="pres">
      <dgm:prSet presAssocID="{F9635786-F49D-4080-B802-D005425216D8}" presName="bullet3c" presStyleLbl="node1" presStyleIdx="2" presStyleCnt="3"/>
      <dgm:spPr>
        <a:noFill/>
      </dgm:spPr>
    </dgm:pt>
    <dgm:pt modelId="{7C7B2F1C-CB16-40EC-8DF7-945904FE9714}" type="pres">
      <dgm:prSet presAssocID="{F9635786-F49D-4080-B802-D005425216D8}" presName="textBox3c" presStyleLbl="revTx" presStyleIdx="2" presStyleCnt="3" custScaleX="217288" custLinFactNeighborX="-4189" custLinFactNeighborY="15327">
        <dgm:presLayoutVars>
          <dgm:bulletEnabled val="1"/>
        </dgm:presLayoutVars>
      </dgm:prSet>
      <dgm:spPr/>
      <dgm:t>
        <a:bodyPr/>
        <a:lstStyle/>
        <a:p>
          <a:endParaRPr lang="en-US"/>
        </a:p>
      </dgm:t>
    </dgm:pt>
  </dgm:ptLst>
  <dgm:cxnLst>
    <dgm:cxn modelId="{6184C6E0-E79B-4EB5-AD63-9418E45A7BC8}" type="presOf" srcId="{5BE7B1AD-46E0-4F2F-9D4F-5727CD4DDFA9}" destId="{1F7236C2-DC43-4F33-A1B1-E3787240F69E}" srcOrd="0" destOrd="0" presId="urn:microsoft.com/office/officeart/2005/8/layout/arrow2"/>
    <dgm:cxn modelId="{D03184F2-B019-48CC-841C-2AA61DC3C7A0}" type="presOf" srcId="{A1CAE7CC-12E5-4146-9CB4-5C7AA4F1BBC4}" destId="{03D700F5-769E-4F3F-AF21-256FB14A8103}" srcOrd="0" destOrd="0" presId="urn:microsoft.com/office/officeart/2005/8/layout/arrow2"/>
    <dgm:cxn modelId="{8749306F-41FB-4E66-9121-5B23FEF39D69}" type="presOf" srcId="{BE950B7A-5A34-4E7C-B10F-19A4D43B2FAA}" destId="{167BCA23-630B-40FE-A460-3E606EE9B46A}" srcOrd="0" destOrd="0" presId="urn:microsoft.com/office/officeart/2005/8/layout/arrow2"/>
    <dgm:cxn modelId="{CFAC6B73-7F34-4BFD-A26A-555F1EF7C845}" srcId="{A1CAE7CC-12E5-4146-9CB4-5C7AA4F1BBC4}" destId="{F9635786-F49D-4080-B802-D005425216D8}" srcOrd="2" destOrd="0" parTransId="{DB23227E-0208-48E1-83DF-EDF9DB09E062}" sibTransId="{C7986ECB-60A8-49F8-B269-D5E48D899D3C}"/>
    <dgm:cxn modelId="{2653BE95-2E1C-4520-A42C-39A3E2B84167}" srcId="{A1CAE7CC-12E5-4146-9CB4-5C7AA4F1BBC4}" destId="{5BE7B1AD-46E0-4F2F-9D4F-5727CD4DDFA9}" srcOrd="0" destOrd="0" parTransId="{5D5DA4BD-576D-49D7-B81C-D13E14F9B755}" sibTransId="{9994F826-1451-4A71-8DB0-50E90129CA5A}"/>
    <dgm:cxn modelId="{278E5517-6C6A-4D93-8898-1EE061E44386}" type="presOf" srcId="{F9635786-F49D-4080-B802-D005425216D8}" destId="{7C7B2F1C-CB16-40EC-8DF7-945904FE9714}" srcOrd="0" destOrd="0" presId="urn:microsoft.com/office/officeart/2005/8/layout/arrow2"/>
    <dgm:cxn modelId="{B5B43E2C-7F7E-4F52-9B00-01F734A8B184}" srcId="{A1CAE7CC-12E5-4146-9CB4-5C7AA4F1BBC4}" destId="{BE950B7A-5A34-4E7C-B10F-19A4D43B2FAA}" srcOrd="1" destOrd="0" parTransId="{F37AEFDF-3A61-4116-9B45-10BF8E2D2348}" sibTransId="{4444E1E2-BE17-4F1D-9328-DB06D72D0EB9}"/>
    <dgm:cxn modelId="{060C7803-8310-45FE-BCC1-5ADBC0068FC8}" type="presParOf" srcId="{03D700F5-769E-4F3F-AF21-256FB14A8103}" destId="{88452C77-5175-4A9A-BFF9-373C19565035}" srcOrd="0" destOrd="0" presId="urn:microsoft.com/office/officeart/2005/8/layout/arrow2"/>
    <dgm:cxn modelId="{BAE5DA71-5400-42E1-B802-AAD8B87143EF}" type="presParOf" srcId="{03D700F5-769E-4F3F-AF21-256FB14A8103}" destId="{61CDF705-AC45-4EF2-8328-15D0F050FF0C}" srcOrd="1" destOrd="0" presId="urn:microsoft.com/office/officeart/2005/8/layout/arrow2"/>
    <dgm:cxn modelId="{555C29F4-006A-4009-80DC-A7ED145BE99D}" type="presParOf" srcId="{61CDF705-AC45-4EF2-8328-15D0F050FF0C}" destId="{39FC1D6E-E9CF-4EA0-BA0D-64C047DDF4F0}" srcOrd="0" destOrd="0" presId="urn:microsoft.com/office/officeart/2005/8/layout/arrow2"/>
    <dgm:cxn modelId="{CA496916-DC37-494B-BE30-D5B58E660190}" type="presParOf" srcId="{61CDF705-AC45-4EF2-8328-15D0F050FF0C}" destId="{1F7236C2-DC43-4F33-A1B1-E3787240F69E}" srcOrd="1" destOrd="0" presId="urn:microsoft.com/office/officeart/2005/8/layout/arrow2"/>
    <dgm:cxn modelId="{979049E4-1044-43E6-944A-FF0ACB18A80F}" type="presParOf" srcId="{61CDF705-AC45-4EF2-8328-15D0F050FF0C}" destId="{4E72F8C4-AE76-4E1A-82BA-ED6D78257CB8}" srcOrd="2" destOrd="0" presId="urn:microsoft.com/office/officeart/2005/8/layout/arrow2"/>
    <dgm:cxn modelId="{912B86A7-5265-40FD-B018-779FC3BE3E78}" type="presParOf" srcId="{61CDF705-AC45-4EF2-8328-15D0F050FF0C}" destId="{167BCA23-630B-40FE-A460-3E606EE9B46A}" srcOrd="3" destOrd="0" presId="urn:microsoft.com/office/officeart/2005/8/layout/arrow2"/>
    <dgm:cxn modelId="{71F3193D-80C2-43DD-9532-43CE426C28DE}" type="presParOf" srcId="{61CDF705-AC45-4EF2-8328-15D0F050FF0C}" destId="{169B3E00-3766-4646-A546-A89F71E70B50}" srcOrd="4" destOrd="0" presId="urn:microsoft.com/office/officeart/2005/8/layout/arrow2"/>
    <dgm:cxn modelId="{93FD6F7F-D4E9-4768-860D-7071C8C7BA0A}" type="presParOf" srcId="{61CDF705-AC45-4EF2-8328-15D0F050FF0C}" destId="{7C7B2F1C-CB16-40EC-8DF7-945904FE9714}" srcOrd="5"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FFDE74-E696-491F-BA5B-9F399BD2F4CC}" type="doc">
      <dgm:prSet loTypeId="urn:microsoft.com/office/officeart/2005/8/layout/cycle6" loCatId="relationship" qsTypeId="urn:microsoft.com/office/officeart/2005/8/quickstyle/3d6" qsCatId="3D" csTypeId="urn:microsoft.com/office/officeart/2005/8/colors/accent1_2" csCatId="accent1" phldr="1"/>
      <dgm:spPr/>
      <dgm:t>
        <a:bodyPr/>
        <a:lstStyle/>
        <a:p>
          <a:endParaRPr lang="en-US"/>
        </a:p>
      </dgm:t>
    </dgm:pt>
    <dgm:pt modelId="{A53611E2-BA11-450E-B8CA-DCB483F7D1A2}">
      <dgm:prSet phldrT="[Text]"/>
      <dgm:spPr/>
      <dgm:t>
        <a:bodyPr/>
        <a:lstStyle/>
        <a:p>
          <a:r>
            <a:rPr lang="en-US" dirty="0" smtClean="0"/>
            <a:t> </a:t>
          </a:r>
          <a:endParaRPr lang="en-US" dirty="0"/>
        </a:p>
      </dgm:t>
    </dgm:pt>
    <dgm:pt modelId="{092E4242-C802-4C2B-8A9A-623D458383D1}" type="parTrans" cxnId="{5BBF205F-DAA6-4AF8-B519-C3789614F47A}">
      <dgm:prSet/>
      <dgm:spPr/>
      <dgm:t>
        <a:bodyPr/>
        <a:lstStyle/>
        <a:p>
          <a:endParaRPr lang="en-US"/>
        </a:p>
      </dgm:t>
    </dgm:pt>
    <dgm:pt modelId="{E776C4B2-6AED-493C-801F-5824A1843D87}" type="sibTrans" cxnId="{5BBF205F-DAA6-4AF8-B519-C3789614F47A}">
      <dgm:prSet/>
      <dgm:spPr/>
      <dgm:t>
        <a:bodyPr/>
        <a:lstStyle/>
        <a:p>
          <a:endParaRPr lang="en-US"/>
        </a:p>
      </dgm:t>
    </dgm:pt>
    <dgm:pt modelId="{1B81E991-4698-402E-8D75-E7660C856131}">
      <dgm:prSet phldrT="[Text]"/>
      <dgm:spPr/>
      <dgm:t>
        <a:bodyPr/>
        <a:lstStyle/>
        <a:p>
          <a:r>
            <a:rPr lang="en-US" dirty="0" smtClean="0"/>
            <a:t> </a:t>
          </a:r>
          <a:endParaRPr lang="en-US" dirty="0"/>
        </a:p>
      </dgm:t>
    </dgm:pt>
    <dgm:pt modelId="{8D9526AD-23C4-4CBC-BCAE-2B2E3309DC64}" type="parTrans" cxnId="{993602E4-5757-4D54-98D1-A2E5EE26D99E}">
      <dgm:prSet/>
      <dgm:spPr/>
      <dgm:t>
        <a:bodyPr/>
        <a:lstStyle/>
        <a:p>
          <a:endParaRPr lang="en-US"/>
        </a:p>
      </dgm:t>
    </dgm:pt>
    <dgm:pt modelId="{CB219B03-A97C-4812-AF28-01A4CC3A2449}" type="sibTrans" cxnId="{993602E4-5757-4D54-98D1-A2E5EE26D99E}">
      <dgm:prSet/>
      <dgm:spPr/>
      <dgm:t>
        <a:bodyPr/>
        <a:lstStyle/>
        <a:p>
          <a:endParaRPr lang="en-US"/>
        </a:p>
      </dgm:t>
    </dgm:pt>
    <dgm:pt modelId="{20E63097-DB5D-4704-875D-D8D4238B7F55}">
      <dgm:prSet phldrT="[Text]"/>
      <dgm:spPr/>
      <dgm:t>
        <a:bodyPr/>
        <a:lstStyle/>
        <a:p>
          <a:r>
            <a:rPr lang="en-US" dirty="0" smtClean="0"/>
            <a:t> </a:t>
          </a:r>
          <a:endParaRPr lang="en-US" dirty="0"/>
        </a:p>
      </dgm:t>
    </dgm:pt>
    <dgm:pt modelId="{701778EA-4401-4694-94D0-6912855B22BB}" type="parTrans" cxnId="{93CDFFB6-D692-48FD-B06E-FF72B5F2F8C0}">
      <dgm:prSet/>
      <dgm:spPr/>
      <dgm:t>
        <a:bodyPr/>
        <a:lstStyle/>
        <a:p>
          <a:endParaRPr lang="en-US"/>
        </a:p>
      </dgm:t>
    </dgm:pt>
    <dgm:pt modelId="{F01D5864-20F0-4C32-84B6-BEBA4D203C76}" type="sibTrans" cxnId="{93CDFFB6-D692-48FD-B06E-FF72B5F2F8C0}">
      <dgm:prSet/>
      <dgm:spPr/>
      <dgm:t>
        <a:bodyPr/>
        <a:lstStyle/>
        <a:p>
          <a:endParaRPr lang="en-US"/>
        </a:p>
      </dgm:t>
    </dgm:pt>
    <dgm:pt modelId="{C2587FBF-9A1E-443C-A2B8-0FBC4D13CEFD}">
      <dgm:prSet phldrT="[Text]"/>
      <dgm:spPr/>
      <dgm:t>
        <a:bodyPr/>
        <a:lstStyle/>
        <a:p>
          <a:r>
            <a:rPr lang="en-US" dirty="0" smtClean="0"/>
            <a:t> </a:t>
          </a:r>
          <a:endParaRPr lang="en-US" dirty="0"/>
        </a:p>
      </dgm:t>
    </dgm:pt>
    <dgm:pt modelId="{91169E35-B4E4-4BAD-846E-3B3FA25A7E80}" type="parTrans" cxnId="{1528FC76-0C2E-4664-9246-3BEFD0E04720}">
      <dgm:prSet/>
      <dgm:spPr/>
      <dgm:t>
        <a:bodyPr/>
        <a:lstStyle/>
        <a:p>
          <a:endParaRPr lang="en-US"/>
        </a:p>
      </dgm:t>
    </dgm:pt>
    <dgm:pt modelId="{D463062B-FAA1-4BDF-8D74-3D24DA90FAEE}" type="sibTrans" cxnId="{1528FC76-0C2E-4664-9246-3BEFD0E04720}">
      <dgm:prSet/>
      <dgm:spPr/>
      <dgm:t>
        <a:bodyPr/>
        <a:lstStyle/>
        <a:p>
          <a:endParaRPr lang="en-US"/>
        </a:p>
      </dgm:t>
    </dgm:pt>
    <dgm:pt modelId="{9C7E806F-284A-4083-B987-BDD2A65714F1}">
      <dgm:prSet phldrT="[Text]"/>
      <dgm:spPr/>
      <dgm:t>
        <a:bodyPr/>
        <a:lstStyle/>
        <a:p>
          <a:r>
            <a:rPr lang="en-US" dirty="0" smtClean="0"/>
            <a:t> </a:t>
          </a:r>
          <a:endParaRPr lang="en-US" dirty="0"/>
        </a:p>
      </dgm:t>
    </dgm:pt>
    <dgm:pt modelId="{AE77CB73-2C2E-457F-9530-4CACF5A1AEA1}" type="parTrans" cxnId="{DFB97D80-6210-4CDB-A687-41CD79D49005}">
      <dgm:prSet/>
      <dgm:spPr/>
      <dgm:t>
        <a:bodyPr/>
        <a:lstStyle/>
        <a:p>
          <a:endParaRPr lang="en-US"/>
        </a:p>
      </dgm:t>
    </dgm:pt>
    <dgm:pt modelId="{9994A0BA-E7A1-42EE-834C-1CB7E1E94B3B}" type="sibTrans" cxnId="{DFB97D80-6210-4CDB-A687-41CD79D49005}">
      <dgm:prSet/>
      <dgm:spPr/>
      <dgm:t>
        <a:bodyPr/>
        <a:lstStyle/>
        <a:p>
          <a:endParaRPr lang="en-US"/>
        </a:p>
      </dgm:t>
    </dgm:pt>
    <dgm:pt modelId="{CF503BD8-1C39-4FB6-A122-549CB77ED4D8}" type="pres">
      <dgm:prSet presAssocID="{6EFFDE74-E696-491F-BA5B-9F399BD2F4CC}" presName="cycle" presStyleCnt="0">
        <dgm:presLayoutVars>
          <dgm:dir/>
          <dgm:resizeHandles val="exact"/>
        </dgm:presLayoutVars>
      </dgm:prSet>
      <dgm:spPr/>
      <dgm:t>
        <a:bodyPr/>
        <a:lstStyle/>
        <a:p>
          <a:endParaRPr lang="en-US"/>
        </a:p>
      </dgm:t>
    </dgm:pt>
    <dgm:pt modelId="{A1F2F7DF-9F47-4CE8-878D-828FE957619C}" type="pres">
      <dgm:prSet presAssocID="{A53611E2-BA11-450E-B8CA-DCB483F7D1A2}" presName="node" presStyleLbl="node1" presStyleIdx="0" presStyleCnt="5">
        <dgm:presLayoutVars>
          <dgm:bulletEnabled val="1"/>
        </dgm:presLayoutVars>
      </dgm:prSet>
      <dgm:spPr/>
      <dgm:t>
        <a:bodyPr/>
        <a:lstStyle/>
        <a:p>
          <a:endParaRPr lang="en-US"/>
        </a:p>
      </dgm:t>
    </dgm:pt>
    <dgm:pt modelId="{2C03954E-3D98-4F85-B3BB-C836AC5C98BA}" type="pres">
      <dgm:prSet presAssocID="{A53611E2-BA11-450E-B8CA-DCB483F7D1A2}" presName="spNode" presStyleCnt="0"/>
      <dgm:spPr/>
    </dgm:pt>
    <dgm:pt modelId="{688B9CAB-F32E-4CA3-A80D-4C2B7A228328}" type="pres">
      <dgm:prSet presAssocID="{E776C4B2-6AED-493C-801F-5824A1843D87}" presName="sibTrans" presStyleLbl="sibTrans1D1" presStyleIdx="0" presStyleCnt="5"/>
      <dgm:spPr/>
      <dgm:t>
        <a:bodyPr/>
        <a:lstStyle/>
        <a:p>
          <a:endParaRPr lang="en-US"/>
        </a:p>
      </dgm:t>
    </dgm:pt>
    <dgm:pt modelId="{46ED22CA-DE99-414F-BFCB-AD545C1F5805}" type="pres">
      <dgm:prSet presAssocID="{1B81E991-4698-402E-8D75-E7660C856131}" presName="node" presStyleLbl="node1" presStyleIdx="1" presStyleCnt="5">
        <dgm:presLayoutVars>
          <dgm:bulletEnabled val="1"/>
        </dgm:presLayoutVars>
      </dgm:prSet>
      <dgm:spPr/>
      <dgm:t>
        <a:bodyPr/>
        <a:lstStyle/>
        <a:p>
          <a:endParaRPr lang="en-US"/>
        </a:p>
      </dgm:t>
    </dgm:pt>
    <dgm:pt modelId="{8D6BC88B-E1DC-468A-9DFB-D5CA6C829386}" type="pres">
      <dgm:prSet presAssocID="{1B81E991-4698-402E-8D75-E7660C856131}" presName="spNode" presStyleCnt="0"/>
      <dgm:spPr/>
    </dgm:pt>
    <dgm:pt modelId="{1529C3A8-2FE7-48CE-96DB-AC0A75259EA4}" type="pres">
      <dgm:prSet presAssocID="{CB219B03-A97C-4812-AF28-01A4CC3A2449}" presName="sibTrans" presStyleLbl="sibTrans1D1" presStyleIdx="1" presStyleCnt="5"/>
      <dgm:spPr/>
      <dgm:t>
        <a:bodyPr/>
        <a:lstStyle/>
        <a:p>
          <a:endParaRPr lang="en-US"/>
        </a:p>
      </dgm:t>
    </dgm:pt>
    <dgm:pt modelId="{75B7C1D5-E04C-47EC-A1FA-AAEB35A5E627}" type="pres">
      <dgm:prSet presAssocID="{20E63097-DB5D-4704-875D-D8D4238B7F55}" presName="node" presStyleLbl="node1" presStyleIdx="2" presStyleCnt="5">
        <dgm:presLayoutVars>
          <dgm:bulletEnabled val="1"/>
        </dgm:presLayoutVars>
      </dgm:prSet>
      <dgm:spPr/>
      <dgm:t>
        <a:bodyPr/>
        <a:lstStyle/>
        <a:p>
          <a:endParaRPr lang="en-US"/>
        </a:p>
      </dgm:t>
    </dgm:pt>
    <dgm:pt modelId="{2A56F231-1A92-42C0-8AC3-1E6093406EE7}" type="pres">
      <dgm:prSet presAssocID="{20E63097-DB5D-4704-875D-D8D4238B7F55}" presName="spNode" presStyleCnt="0"/>
      <dgm:spPr/>
    </dgm:pt>
    <dgm:pt modelId="{1D8C3CC0-2D7C-4B6F-B43A-B0DD8577AEAF}" type="pres">
      <dgm:prSet presAssocID="{F01D5864-20F0-4C32-84B6-BEBA4D203C76}" presName="sibTrans" presStyleLbl="sibTrans1D1" presStyleIdx="2" presStyleCnt="5"/>
      <dgm:spPr/>
      <dgm:t>
        <a:bodyPr/>
        <a:lstStyle/>
        <a:p>
          <a:endParaRPr lang="en-US"/>
        </a:p>
      </dgm:t>
    </dgm:pt>
    <dgm:pt modelId="{95766871-E003-4395-BFD7-DB7506AB293F}" type="pres">
      <dgm:prSet presAssocID="{C2587FBF-9A1E-443C-A2B8-0FBC4D13CEFD}" presName="node" presStyleLbl="node1" presStyleIdx="3" presStyleCnt="5">
        <dgm:presLayoutVars>
          <dgm:bulletEnabled val="1"/>
        </dgm:presLayoutVars>
      </dgm:prSet>
      <dgm:spPr/>
      <dgm:t>
        <a:bodyPr/>
        <a:lstStyle/>
        <a:p>
          <a:endParaRPr lang="en-US"/>
        </a:p>
      </dgm:t>
    </dgm:pt>
    <dgm:pt modelId="{F388CD5A-5D68-4DBC-B1B3-5CF054B01A71}" type="pres">
      <dgm:prSet presAssocID="{C2587FBF-9A1E-443C-A2B8-0FBC4D13CEFD}" presName="spNode" presStyleCnt="0"/>
      <dgm:spPr/>
    </dgm:pt>
    <dgm:pt modelId="{0B2093E6-AAF1-4C76-B377-3C3B17B8A39F}" type="pres">
      <dgm:prSet presAssocID="{D463062B-FAA1-4BDF-8D74-3D24DA90FAEE}" presName="sibTrans" presStyleLbl="sibTrans1D1" presStyleIdx="3" presStyleCnt="5"/>
      <dgm:spPr/>
      <dgm:t>
        <a:bodyPr/>
        <a:lstStyle/>
        <a:p>
          <a:endParaRPr lang="en-US"/>
        </a:p>
      </dgm:t>
    </dgm:pt>
    <dgm:pt modelId="{F6D01DAA-2BEF-4CD8-A22E-B18063E1E664}" type="pres">
      <dgm:prSet presAssocID="{9C7E806F-284A-4083-B987-BDD2A65714F1}" presName="node" presStyleLbl="node1" presStyleIdx="4" presStyleCnt="5">
        <dgm:presLayoutVars>
          <dgm:bulletEnabled val="1"/>
        </dgm:presLayoutVars>
      </dgm:prSet>
      <dgm:spPr/>
      <dgm:t>
        <a:bodyPr/>
        <a:lstStyle/>
        <a:p>
          <a:endParaRPr lang="en-US"/>
        </a:p>
      </dgm:t>
    </dgm:pt>
    <dgm:pt modelId="{F05638B2-696E-4DE5-9FC5-5C9B64BF4215}" type="pres">
      <dgm:prSet presAssocID="{9C7E806F-284A-4083-B987-BDD2A65714F1}" presName="spNode" presStyleCnt="0"/>
      <dgm:spPr/>
    </dgm:pt>
    <dgm:pt modelId="{B3B9577E-0F5D-49BC-A705-4131CFE081AB}" type="pres">
      <dgm:prSet presAssocID="{9994A0BA-E7A1-42EE-834C-1CB7E1E94B3B}" presName="sibTrans" presStyleLbl="sibTrans1D1" presStyleIdx="4" presStyleCnt="5"/>
      <dgm:spPr/>
      <dgm:t>
        <a:bodyPr/>
        <a:lstStyle/>
        <a:p>
          <a:endParaRPr lang="en-US"/>
        </a:p>
      </dgm:t>
    </dgm:pt>
  </dgm:ptLst>
  <dgm:cxnLst>
    <dgm:cxn modelId="{F3698944-C8A2-4E1A-9088-9FC9D9F8834D}" type="presOf" srcId="{1B81E991-4698-402E-8D75-E7660C856131}" destId="{46ED22CA-DE99-414F-BFCB-AD545C1F5805}" srcOrd="0" destOrd="0" presId="urn:microsoft.com/office/officeart/2005/8/layout/cycle6"/>
    <dgm:cxn modelId="{93CDFFB6-D692-48FD-B06E-FF72B5F2F8C0}" srcId="{6EFFDE74-E696-491F-BA5B-9F399BD2F4CC}" destId="{20E63097-DB5D-4704-875D-D8D4238B7F55}" srcOrd="2" destOrd="0" parTransId="{701778EA-4401-4694-94D0-6912855B22BB}" sibTransId="{F01D5864-20F0-4C32-84B6-BEBA4D203C76}"/>
    <dgm:cxn modelId="{1C534D4F-ED61-4ADC-8C56-4C28483CF8AF}" type="presOf" srcId="{9994A0BA-E7A1-42EE-834C-1CB7E1E94B3B}" destId="{B3B9577E-0F5D-49BC-A705-4131CFE081AB}" srcOrd="0" destOrd="0" presId="urn:microsoft.com/office/officeart/2005/8/layout/cycle6"/>
    <dgm:cxn modelId="{1528FC76-0C2E-4664-9246-3BEFD0E04720}" srcId="{6EFFDE74-E696-491F-BA5B-9F399BD2F4CC}" destId="{C2587FBF-9A1E-443C-A2B8-0FBC4D13CEFD}" srcOrd="3" destOrd="0" parTransId="{91169E35-B4E4-4BAD-846E-3B3FA25A7E80}" sibTransId="{D463062B-FAA1-4BDF-8D74-3D24DA90FAEE}"/>
    <dgm:cxn modelId="{1711CD45-0C21-434B-B310-6936655F82C6}" type="presOf" srcId="{CB219B03-A97C-4812-AF28-01A4CC3A2449}" destId="{1529C3A8-2FE7-48CE-96DB-AC0A75259EA4}" srcOrd="0" destOrd="0" presId="urn:microsoft.com/office/officeart/2005/8/layout/cycle6"/>
    <dgm:cxn modelId="{44CD24A8-7FAF-4BA4-9C81-17E36C9A9E5A}" type="presOf" srcId="{E776C4B2-6AED-493C-801F-5824A1843D87}" destId="{688B9CAB-F32E-4CA3-A80D-4C2B7A228328}" srcOrd="0" destOrd="0" presId="urn:microsoft.com/office/officeart/2005/8/layout/cycle6"/>
    <dgm:cxn modelId="{2B7E70CE-42CF-46F1-ACAE-2EEAD78A86EE}" type="presOf" srcId="{D463062B-FAA1-4BDF-8D74-3D24DA90FAEE}" destId="{0B2093E6-AAF1-4C76-B377-3C3B17B8A39F}" srcOrd="0" destOrd="0" presId="urn:microsoft.com/office/officeart/2005/8/layout/cycle6"/>
    <dgm:cxn modelId="{A5228664-9F36-4CE4-A8E5-D4FC55180C73}" type="presOf" srcId="{C2587FBF-9A1E-443C-A2B8-0FBC4D13CEFD}" destId="{95766871-E003-4395-BFD7-DB7506AB293F}" srcOrd="0" destOrd="0" presId="urn:microsoft.com/office/officeart/2005/8/layout/cycle6"/>
    <dgm:cxn modelId="{14D12456-CF0E-408A-988A-560D0DADB5F3}" type="presOf" srcId="{A53611E2-BA11-450E-B8CA-DCB483F7D1A2}" destId="{A1F2F7DF-9F47-4CE8-878D-828FE957619C}" srcOrd="0" destOrd="0" presId="urn:microsoft.com/office/officeart/2005/8/layout/cycle6"/>
    <dgm:cxn modelId="{993602E4-5757-4D54-98D1-A2E5EE26D99E}" srcId="{6EFFDE74-E696-491F-BA5B-9F399BD2F4CC}" destId="{1B81E991-4698-402E-8D75-E7660C856131}" srcOrd="1" destOrd="0" parTransId="{8D9526AD-23C4-4CBC-BCAE-2B2E3309DC64}" sibTransId="{CB219B03-A97C-4812-AF28-01A4CC3A2449}"/>
    <dgm:cxn modelId="{5BBF205F-DAA6-4AF8-B519-C3789614F47A}" srcId="{6EFFDE74-E696-491F-BA5B-9F399BD2F4CC}" destId="{A53611E2-BA11-450E-B8CA-DCB483F7D1A2}" srcOrd="0" destOrd="0" parTransId="{092E4242-C802-4C2B-8A9A-623D458383D1}" sibTransId="{E776C4B2-6AED-493C-801F-5824A1843D87}"/>
    <dgm:cxn modelId="{EC8D6644-4F27-4D3E-A95C-0167132FFDB5}" type="presOf" srcId="{F01D5864-20F0-4C32-84B6-BEBA4D203C76}" destId="{1D8C3CC0-2D7C-4B6F-B43A-B0DD8577AEAF}" srcOrd="0" destOrd="0" presId="urn:microsoft.com/office/officeart/2005/8/layout/cycle6"/>
    <dgm:cxn modelId="{706073C4-C360-42C3-B451-5B4BF6B30D19}" type="presOf" srcId="{9C7E806F-284A-4083-B987-BDD2A65714F1}" destId="{F6D01DAA-2BEF-4CD8-A22E-B18063E1E664}" srcOrd="0" destOrd="0" presId="urn:microsoft.com/office/officeart/2005/8/layout/cycle6"/>
    <dgm:cxn modelId="{F6D08B8E-2697-4D89-B921-2A1DD0E31882}" type="presOf" srcId="{6EFFDE74-E696-491F-BA5B-9F399BD2F4CC}" destId="{CF503BD8-1C39-4FB6-A122-549CB77ED4D8}" srcOrd="0" destOrd="0" presId="urn:microsoft.com/office/officeart/2005/8/layout/cycle6"/>
    <dgm:cxn modelId="{C44F5ABF-003F-48D0-B8D7-CECFDBFB5A67}" type="presOf" srcId="{20E63097-DB5D-4704-875D-D8D4238B7F55}" destId="{75B7C1D5-E04C-47EC-A1FA-AAEB35A5E627}" srcOrd="0" destOrd="0" presId="urn:microsoft.com/office/officeart/2005/8/layout/cycle6"/>
    <dgm:cxn modelId="{DFB97D80-6210-4CDB-A687-41CD79D49005}" srcId="{6EFFDE74-E696-491F-BA5B-9F399BD2F4CC}" destId="{9C7E806F-284A-4083-B987-BDD2A65714F1}" srcOrd="4" destOrd="0" parTransId="{AE77CB73-2C2E-457F-9530-4CACF5A1AEA1}" sibTransId="{9994A0BA-E7A1-42EE-834C-1CB7E1E94B3B}"/>
    <dgm:cxn modelId="{4E9C42DA-1A10-4A45-A48D-C50F944CEED7}" type="presParOf" srcId="{CF503BD8-1C39-4FB6-A122-549CB77ED4D8}" destId="{A1F2F7DF-9F47-4CE8-878D-828FE957619C}" srcOrd="0" destOrd="0" presId="urn:microsoft.com/office/officeart/2005/8/layout/cycle6"/>
    <dgm:cxn modelId="{5DB7F8DE-368E-47A1-93A9-B550BCB62E5E}" type="presParOf" srcId="{CF503BD8-1C39-4FB6-A122-549CB77ED4D8}" destId="{2C03954E-3D98-4F85-B3BB-C836AC5C98BA}" srcOrd="1" destOrd="0" presId="urn:microsoft.com/office/officeart/2005/8/layout/cycle6"/>
    <dgm:cxn modelId="{5BAB3062-105C-4693-86AA-87FEEE412CF0}" type="presParOf" srcId="{CF503BD8-1C39-4FB6-A122-549CB77ED4D8}" destId="{688B9CAB-F32E-4CA3-A80D-4C2B7A228328}" srcOrd="2" destOrd="0" presId="urn:microsoft.com/office/officeart/2005/8/layout/cycle6"/>
    <dgm:cxn modelId="{C62E8B9F-EB0F-4193-ACF7-8A099FCEB400}" type="presParOf" srcId="{CF503BD8-1C39-4FB6-A122-549CB77ED4D8}" destId="{46ED22CA-DE99-414F-BFCB-AD545C1F5805}" srcOrd="3" destOrd="0" presId="urn:microsoft.com/office/officeart/2005/8/layout/cycle6"/>
    <dgm:cxn modelId="{7B77FD09-7977-4044-BF8F-4C3080B7201F}" type="presParOf" srcId="{CF503BD8-1C39-4FB6-A122-549CB77ED4D8}" destId="{8D6BC88B-E1DC-468A-9DFB-D5CA6C829386}" srcOrd="4" destOrd="0" presId="urn:microsoft.com/office/officeart/2005/8/layout/cycle6"/>
    <dgm:cxn modelId="{2C714A74-3EBD-4153-A545-0BAA1DCACD44}" type="presParOf" srcId="{CF503BD8-1C39-4FB6-A122-549CB77ED4D8}" destId="{1529C3A8-2FE7-48CE-96DB-AC0A75259EA4}" srcOrd="5" destOrd="0" presId="urn:microsoft.com/office/officeart/2005/8/layout/cycle6"/>
    <dgm:cxn modelId="{B280F42E-99A1-4435-9F07-1903F427BB68}" type="presParOf" srcId="{CF503BD8-1C39-4FB6-A122-549CB77ED4D8}" destId="{75B7C1D5-E04C-47EC-A1FA-AAEB35A5E627}" srcOrd="6" destOrd="0" presId="urn:microsoft.com/office/officeart/2005/8/layout/cycle6"/>
    <dgm:cxn modelId="{929DA053-A8D1-4ED3-93D9-D9ACA001634F}" type="presParOf" srcId="{CF503BD8-1C39-4FB6-A122-549CB77ED4D8}" destId="{2A56F231-1A92-42C0-8AC3-1E6093406EE7}" srcOrd="7" destOrd="0" presId="urn:microsoft.com/office/officeart/2005/8/layout/cycle6"/>
    <dgm:cxn modelId="{896A120E-27E1-44CE-926F-DA46D38999F4}" type="presParOf" srcId="{CF503BD8-1C39-4FB6-A122-549CB77ED4D8}" destId="{1D8C3CC0-2D7C-4B6F-B43A-B0DD8577AEAF}" srcOrd="8" destOrd="0" presId="urn:microsoft.com/office/officeart/2005/8/layout/cycle6"/>
    <dgm:cxn modelId="{B6BDEFE1-EE33-47D8-8632-670F28D6285F}" type="presParOf" srcId="{CF503BD8-1C39-4FB6-A122-549CB77ED4D8}" destId="{95766871-E003-4395-BFD7-DB7506AB293F}" srcOrd="9" destOrd="0" presId="urn:microsoft.com/office/officeart/2005/8/layout/cycle6"/>
    <dgm:cxn modelId="{0B9AA973-390D-4CA6-B8EE-D52E8AB29E9B}" type="presParOf" srcId="{CF503BD8-1C39-4FB6-A122-549CB77ED4D8}" destId="{F388CD5A-5D68-4DBC-B1B3-5CF054B01A71}" srcOrd="10" destOrd="0" presId="urn:microsoft.com/office/officeart/2005/8/layout/cycle6"/>
    <dgm:cxn modelId="{2559D81B-A02B-4293-8615-34DBCA009371}" type="presParOf" srcId="{CF503BD8-1C39-4FB6-A122-549CB77ED4D8}" destId="{0B2093E6-AAF1-4C76-B377-3C3B17B8A39F}" srcOrd="11" destOrd="0" presId="urn:microsoft.com/office/officeart/2005/8/layout/cycle6"/>
    <dgm:cxn modelId="{4BBDC7DB-55A7-470C-BC89-3FC949EB416C}" type="presParOf" srcId="{CF503BD8-1C39-4FB6-A122-549CB77ED4D8}" destId="{F6D01DAA-2BEF-4CD8-A22E-B18063E1E664}" srcOrd="12" destOrd="0" presId="urn:microsoft.com/office/officeart/2005/8/layout/cycle6"/>
    <dgm:cxn modelId="{1FC65AD8-63BF-42B7-A525-53C42D101D79}" type="presParOf" srcId="{CF503BD8-1C39-4FB6-A122-549CB77ED4D8}" destId="{F05638B2-696E-4DE5-9FC5-5C9B64BF4215}" srcOrd="13" destOrd="0" presId="urn:microsoft.com/office/officeart/2005/8/layout/cycle6"/>
    <dgm:cxn modelId="{80FBFBDC-9ECE-458A-A969-FF2E2BCB51C3}" type="presParOf" srcId="{CF503BD8-1C39-4FB6-A122-549CB77ED4D8}" destId="{B3B9577E-0F5D-49BC-A705-4131CFE081AB}" srcOrd="14" destOrd="0" presId="urn:microsoft.com/office/officeart/2005/8/layout/cycle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CC8548-C457-4B94-8030-DB22472F7289}" type="doc">
      <dgm:prSet loTypeId="urn:microsoft.com/office/officeart/2005/8/layout/pList2" loCatId="list" qsTypeId="urn:microsoft.com/office/officeart/2005/8/quickstyle/simple1" qsCatId="simple" csTypeId="urn:microsoft.com/office/officeart/2005/8/colors/accent2_2" csCatId="accent2" phldr="1"/>
      <dgm:spPr/>
    </dgm:pt>
    <dgm:pt modelId="{5D655DC7-2A15-492D-8541-17432685051B}">
      <dgm:prSet phldrT="[Text]" custT="1"/>
      <dgm:spPr>
        <a:solidFill>
          <a:schemeClr val="accent2">
            <a:lumMod val="75000"/>
          </a:schemeClr>
        </a:solidFill>
        <a:ln>
          <a:noFill/>
        </a:ln>
        <a:effectLst>
          <a:outerShdw blurRad="50800" dist="38100" dir="5400000" algn="t" rotWithShape="0">
            <a:prstClr val="black">
              <a:alpha val="40000"/>
            </a:prstClr>
          </a:outerShdw>
        </a:effectLst>
      </dgm:spPr>
      <dgm:t>
        <a:bodyPr lIns="0" rIns="0"/>
        <a:lstStyle/>
        <a:p>
          <a:pPr>
            <a:lnSpc>
              <a:spcPct val="100000"/>
            </a:lnSpc>
          </a:pPr>
          <a:r>
            <a:rPr lang="en-US" sz="4000" b="1" dirty="0" smtClean="0">
              <a:solidFill>
                <a:schemeClr val="bg1"/>
              </a:solidFill>
              <a:effectLst>
                <a:outerShdw blurRad="50800" dist="38100" dir="2700000" algn="tl" rotWithShape="0">
                  <a:prstClr val="black">
                    <a:alpha val="40000"/>
                  </a:prstClr>
                </a:outerShdw>
              </a:effectLst>
            </a:rPr>
            <a:t>100% Open Standards</a:t>
          </a:r>
          <a:endParaRPr lang="en-US" sz="4000" b="1" dirty="0">
            <a:solidFill>
              <a:schemeClr val="bg1"/>
            </a:solidFill>
            <a:effectLst>
              <a:outerShdw blurRad="50800" dist="38100" dir="2700000" algn="tl" rotWithShape="0">
                <a:prstClr val="black">
                  <a:alpha val="40000"/>
                </a:prstClr>
              </a:outerShdw>
            </a:effectLst>
          </a:endParaRPr>
        </a:p>
      </dgm:t>
    </dgm:pt>
    <dgm:pt modelId="{9DB7314A-21A8-4043-A8B8-18C14B957A6C}" type="parTrans" cxnId="{BD5462D5-9B7D-4861-8219-ED9D738E9A1B}">
      <dgm:prSet/>
      <dgm:spPr/>
      <dgm:t>
        <a:bodyPr/>
        <a:lstStyle/>
        <a:p>
          <a:endParaRPr lang="en-US"/>
        </a:p>
      </dgm:t>
    </dgm:pt>
    <dgm:pt modelId="{E1B8E775-71A7-47CB-85D8-7B67D9E4281B}" type="sibTrans" cxnId="{BD5462D5-9B7D-4861-8219-ED9D738E9A1B}">
      <dgm:prSet/>
      <dgm:spPr/>
      <dgm:t>
        <a:bodyPr/>
        <a:lstStyle/>
        <a:p>
          <a:endParaRPr lang="en-US"/>
        </a:p>
      </dgm:t>
    </dgm:pt>
    <dgm:pt modelId="{013CE9C8-DCD5-4A30-A58E-DC1443C3B661}">
      <dgm:prSet phldrT="[Text]" custT="1"/>
      <dgm:spPr>
        <a:solidFill>
          <a:schemeClr val="accent2">
            <a:lumMod val="75000"/>
          </a:schemeClr>
        </a:solidFill>
        <a:ln>
          <a:noFill/>
        </a:ln>
        <a:effectLst>
          <a:outerShdw blurRad="50800" dist="38100" dir="5400000" algn="t" rotWithShape="0">
            <a:prstClr val="black">
              <a:alpha val="40000"/>
            </a:prstClr>
          </a:outerShdw>
        </a:effectLst>
      </dgm:spPr>
      <dgm:t>
        <a:bodyPr lIns="0" rIns="0"/>
        <a:lstStyle/>
        <a:p>
          <a:pPr>
            <a:lnSpc>
              <a:spcPct val="100000"/>
            </a:lnSpc>
          </a:pPr>
          <a:r>
            <a:rPr lang="en-US" sz="4000" b="1" dirty="0" smtClean="0">
              <a:solidFill>
                <a:schemeClr val="bg1"/>
              </a:solidFill>
              <a:effectLst>
                <a:outerShdw blurRad="50800" dist="38100" dir="2700000" algn="tl" rotWithShape="0">
                  <a:prstClr val="black">
                    <a:alpha val="40000"/>
                  </a:prstClr>
                </a:outerShdw>
              </a:effectLst>
            </a:rPr>
            <a:t>User Experience</a:t>
          </a:r>
          <a:endParaRPr lang="en-US" sz="4000" b="1" dirty="0">
            <a:solidFill>
              <a:schemeClr val="bg1"/>
            </a:solidFill>
            <a:effectLst>
              <a:outerShdw blurRad="50800" dist="38100" dir="2700000" algn="tl" rotWithShape="0">
                <a:prstClr val="black">
                  <a:alpha val="40000"/>
                </a:prstClr>
              </a:outerShdw>
            </a:effectLst>
          </a:endParaRPr>
        </a:p>
      </dgm:t>
    </dgm:pt>
    <dgm:pt modelId="{8D6F0102-3BAB-4CFE-BFAF-96AE625C8C7D}" type="parTrans" cxnId="{F89A0AA0-0F48-4A40-AAC8-41C6EC48BE3C}">
      <dgm:prSet/>
      <dgm:spPr/>
      <dgm:t>
        <a:bodyPr/>
        <a:lstStyle/>
        <a:p>
          <a:endParaRPr lang="en-US"/>
        </a:p>
      </dgm:t>
    </dgm:pt>
    <dgm:pt modelId="{98DBE806-B84F-4882-9AD8-466BBFD3CA44}" type="sibTrans" cxnId="{F89A0AA0-0F48-4A40-AAC8-41C6EC48BE3C}">
      <dgm:prSet/>
      <dgm:spPr/>
      <dgm:t>
        <a:bodyPr/>
        <a:lstStyle/>
        <a:p>
          <a:endParaRPr lang="en-US"/>
        </a:p>
      </dgm:t>
    </dgm:pt>
    <dgm:pt modelId="{232DB522-4365-423A-A0F6-4A0D9BC9E12E}">
      <dgm:prSet phldrT="[Text]" custT="1"/>
      <dgm:spPr>
        <a:solidFill>
          <a:schemeClr val="accent2">
            <a:lumMod val="75000"/>
          </a:schemeClr>
        </a:solidFill>
        <a:ln>
          <a:noFill/>
        </a:ln>
        <a:effectLst>
          <a:outerShdw blurRad="50800" dist="38100" dir="5400000" algn="t" rotWithShape="0">
            <a:prstClr val="black">
              <a:alpha val="40000"/>
            </a:prstClr>
          </a:outerShdw>
        </a:effectLst>
      </dgm:spPr>
      <dgm:t>
        <a:bodyPr lIns="0" rIns="0"/>
        <a:lstStyle/>
        <a:p>
          <a:pPr>
            <a:lnSpc>
              <a:spcPct val="100000"/>
            </a:lnSpc>
          </a:pPr>
          <a:r>
            <a:rPr lang="en-US" sz="4000" b="1" dirty="0" smtClean="0">
              <a:solidFill>
                <a:schemeClr val="bg1"/>
              </a:solidFill>
              <a:effectLst>
                <a:outerShdw blurRad="50800" dist="38100" dir="2700000" algn="tl" rotWithShape="0">
                  <a:prstClr val="black">
                    <a:alpha val="40000"/>
                  </a:prstClr>
                </a:outerShdw>
              </a:effectLst>
            </a:rPr>
            <a:t>Mobile Computing</a:t>
          </a:r>
          <a:endParaRPr lang="en-US" sz="4000" b="1" dirty="0">
            <a:solidFill>
              <a:schemeClr val="bg1"/>
            </a:solidFill>
            <a:effectLst>
              <a:outerShdw blurRad="50800" dist="38100" dir="2700000" algn="tl" rotWithShape="0">
                <a:prstClr val="black">
                  <a:alpha val="40000"/>
                </a:prstClr>
              </a:outerShdw>
            </a:effectLst>
          </a:endParaRPr>
        </a:p>
      </dgm:t>
    </dgm:pt>
    <dgm:pt modelId="{071C451C-CC4A-4B48-8FC8-DB5EF26526C5}" type="parTrans" cxnId="{3974F1E8-ED04-45E1-87E3-1962E4CCB9C8}">
      <dgm:prSet/>
      <dgm:spPr/>
      <dgm:t>
        <a:bodyPr/>
        <a:lstStyle/>
        <a:p>
          <a:endParaRPr lang="en-US"/>
        </a:p>
      </dgm:t>
    </dgm:pt>
    <dgm:pt modelId="{6ECC87E8-7A09-4778-934A-65A9D124344E}" type="sibTrans" cxnId="{3974F1E8-ED04-45E1-87E3-1962E4CCB9C8}">
      <dgm:prSet/>
      <dgm:spPr/>
      <dgm:t>
        <a:bodyPr/>
        <a:lstStyle/>
        <a:p>
          <a:endParaRPr lang="en-US"/>
        </a:p>
      </dgm:t>
    </dgm:pt>
    <dgm:pt modelId="{125734DD-EE54-4602-B896-1001293A842A}">
      <dgm:prSet phldrT="[Text]" custT="1"/>
      <dgm:spPr>
        <a:solidFill>
          <a:schemeClr val="accent2">
            <a:lumMod val="75000"/>
          </a:schemeClr>
        </a:solidFill>
        <a:ln>
          <a:noFill/>
        </a:ln>
        <a:effectLst>
          <a:outerShdw blurRad="50800" dist="38100" dir="5400000" algn="t" rotWithShape="0">
            <a:prstClr val="black">
              <a:alpha val="40000"/>
            </a:prstClr>
          </a:outerShdw>
        </a:effectLst>
      </dgm:spPr>
      <dgm:t>
        <a:bodyPr lIns="0" rIns="0"/>
        <a:lstStyle/>
        <a:p>
          <a:pPr>
            <a:lnSpc>
              <a:spcPct val="100000"/>
            </a:lnSpc>
          </a:pPr>
          <a:r>
            <a:rPr lang="en-US" sz="4000" b="1" dirty="0" smtClean="0">
              <a:solidFill>
                <a:schemeClr val="bg1"/>
              </a:solidFill>
              <a:effectLst>
                <a:outerShdw blurRad="50800" dist="38100" dir="2700000" algn="tl" rotWithShape="0">
                  <a:prstClr val="black">
                    <a:alpha val="40000"/>
                  </a:prstClr>
                </a:outerShdw>
              </a:effectLst>
            </a:rPr>
            <a:t>Cloud Computing</a:t>
          </a:r>
          <a:endParaRPr lang="en-US" sz="4000" b="1" dirty="0">
            <a:solidFill>
              <a:schemeClr val="bg1"/>
            </a:solidFill>
            <a:effectLst>
              <a:outerShdw blurRad="50800" dist="38100" dir="2700000" algn="tl" rotWithShape="0">
                <a:prstClr val="black">
                  <a:alpha val="40000"/>
                </a:prstClr>
              </a:outerShdw>
            </a:effectLst>
          </a:endParaRPr>
        </a:p>
      </dgm:t>
    </dgm:pt>
    <dgm:pt modelId="{49EE890C-9024-40C5-9EA0-FBB1AFD35DF0}" type="parTrans" cxnId="{C94A08CE-8022-4756-BB61-7C5D525D204B}">
      <dgm:prSet/>
      <dgm:spPr/>
      <dgm:t>
        <a:bodyPr/>
        <a:lstStyle/>
        <a:p>
          <a:endParaRPr lang="en-US"/>
        </a:p>
      </dgm:t>
    </dgm:pt>
    <dgm:pt modelId="{3A69BBBC-8B47-4651-9670-675129778B92}" type="sibTrans" cxnId="{C94A08CE-8022-4756-BB61-7C5D525D204B}">
      <dgm:prSet/>
      <dgm:spPr/>
      <dgm:t>
        <a:bodyPr/>
        <a:lstStyle/>
        <a:p>
          <a:endParaRPr lang="en-US"/>
        </a:p>
      </dgm:t>
    </dgm:pt>
    <dgm:pt modelId="{2F4E5CA7-F64B-470F-8B08-955F12060F4A}" type="pres">
      <dgm:prSet presAssocID="{0DCC8548-C457-4B94-8030-DB22472F7289}" presName="Name0" presStyleCnt="0">
        <dgm:presLayoutVars>
          <dgm:dir/>
          <dgm:resizeHandles val="exact"/>
        </dgm:presLayoutVars>
      </dgm:prSet>
      <dgm:spPr/>
    </dgm:pt>
    <dgm:pt modelId="{A2A90D3F-3329-40CA-8E08-73862618F5A2}" type="pres">
      <dgm:prSet presAssocID="{0DCC8548-C457-4B94-8030-DB22472F7289}" presName="bkgdShp" presStyleLbl="alignAccFollowNode1" presStyleIdx="0" presStyleCnt="1"/>
      <dgm:spPr>
        <a:ln>
          <a:noFill/>
        </a:ln>
        <a:effectLst>
          <a:innerShdw blurRad="63500" dist="50800" dir="5400000">
            <a:prstClr val="black">
              <a:alpha val="50000"/>
            </a:prstClr>
          </a:innerShdw>
        </a:effectLst>
      </dgm:spPr>
    </dgm:pt>
    <dgm:pt modelId="{832A4D3D-EB91-4615-87D9-B3D7072D797E}" type="pres">
      <dgm:prSet presAssocID="{0DCC8548-C457-4B94-8030-DB22472F7289}" presName="linComp" presStyleCnt="0"/>
      <dgm:spPr/>
    </dgm:pt>
    <dgm:pt modelId="{D7891D3A-5DAC-48C5-A54C-F07D230F70B2}" type="pres">
      <dgm:prSet presAssocID="{5D655DC7-2A15-492D-8541-17432685051B}" presName="compNode" presStyleCnt="0"/>
      <dgm:spPr/>
    </dgm:pt>
    <dgm:pt modelId="{ABDEDB9F-2B61-4314-B935-D72DB3AB2266}" type="pres">
      <dgm:prSet presAssocID="{5D655DC7-2A15-492D-8541-17432685051B}" presName="node" presStyleLbl="node1" presStyleIdx="0" presStyleCnt="4">
        <dgm:presLayoutVars>
          <dgm:bulletEnabled val="1"/>
        </dgm:presLayoutVars>
      </dgm:prSet>
      <dgm:spPr/>
      <dgm:t>
        <a:bodyPr/>
        <a:lstStyle/>
        <a:p>
          <a:endParaRPr lang="en-US"/>
        </a:p>
      </dgm:t>
    </dgm:pt>
    <dgm:pt modelId="{99F0A91D-A4E1-45D4-83CB-1E6E4FEE13C7}" type="pres">
      <dgm:prSet presAssocID="{5D655DC7-2A15-492D-8541-17432685051B}" presName="invisiNode" presStyleLbl="node1" presStyleIdx="0" presStyleCnt="4"/>
      <dgm:spPr/>
    </dgm:pt>
    <dgm:pt modelId="{6D88AAC3-5A38-40C9-B89D-F3FDFF298B84}" type="pres">
      <dgm:prSet presAssocID="{5D655DC7-2A15-492D-8541-17432685051B}" presName="imagNode" presStyleLbl="fgImgPlace1" presStyleIdx="0" presStyleCnt="4"/>
      <dgm:spPr>
        <a:blipFill rotWithShape="0">
          <a:blip xmlns:r="http://schemas.openxmlformats.org/officeDocument/2006/relationships" r:embed="rId1"/>
          <a:stretch>
            <a:fillRect/>
          </a:stretch>
        </a:blipFill>
        <a:ln>
          <a:noFill/>
        </a:ln>
        <a:effectLst>
          <a:outerShdw blurRad="50800" dist="38100" dir="2700000" algn="tl" rotWithShape="0">
            <a:prstClr val="black">
              <a:alpha val="40000"/>
            </a:prstClr>
          </a:outerShdw>
        </a:effectLst>
      </dgm:spPr>
    </dgm:pt>
    <dgm:pt modelId="{25CE7505-1544-494D-8ED9-DE3803378F72}" type="pres">
      <dgm:prSet presAssocID="{E1B8E775-71A7-47CB-85D8-7B67D9E4281B}" presName="sibTrans" presStyleLbl="sibTrans2D1" presStyleIdx="0" presStyleCnt="0"/>
      <dgm:spPr/>
      <dgm:t>
        <a:bodyPr/>
        <a:lstStyle/>
        <a:p>
          <a:endParaRPr lang="en-US"/>
        </a:p>
      </dgm:t>
    </dgm:pt>
    <dgm:pt modelId="{F74C3DC0-CDED-4899-A82E-2C88E1293154}" type="pres">
      <dgm:prSet presAssocID="{013CE9C8-DCD5-4A30-A58E-DC1443C3B661}" presName="compNode" presStyleCnt="0"/>
      <dgm:spPr/>
    </dgm:pt>
    <dgm:pt modelId="{66E39CF0-C34F-4626-9CD1-F91DF54D20CE}" type="pres">
      <dgm:prSet presAssocID="{013CE9C8-DCD5-4A30-A58E-DC1443C3B661}" presName="node" presStyleLbl="node1" presStyleIdx="1" presStyleCnt="4">
        <dgm:presLayoutVars>
          <dgm:bulletEnabled val="1"/>
        </dgm:presLayoutVars>
      </dgm:prSet>
      <dgm:spPr/>
      <dgm:t>
        <a:bodyPr/>
        <a:lstStyle/>
        <a:p>
          <a:endParaRPr lang="en-US"/>
        </a:p>
      </dgm:t>
    </dgm:pt>
    <dgm:pt modelId="{D5FD4A2B-8E00-4623-BCD3-A704E78F7574}" type="pres">
      <dgm:prSet presAssocID="{013CE9C8-DCD5-4A30-A58E-DC1443C3B661}" presName="invisiNode" presStyleLbl="node1" presStyleIdx="1" presStyleCnt="4"/>
      <dgm:spPr/>
    </dgm:pt>
    <dgm:pt modelId="{25C0CBF0-0AA9-4147-A0BD-3DA732F0D687}" type="pres">
      <dgm:prSet presAssocID="{013CE9C8-DCD5-4A30-A58E-DC1443C3B661}" presName="imagNode" presStyleLbl="fgImgPlace1" presStyleIdx="1" presStyleCnt="4" custLinFactX="11344" custLinFactNeighborX="100000" custLinFactNeighborY="-168"/>
      <dgm:spPr>
        <a:blipFill rotWithShape="0">
          <a:blip xmlns:r="http://schemas.openxmlformats.org/officeDocument/2006/relationships" r:embed="rId2"/>
          <a:stretch>
            <a:fillRect/>
          </a:stretch>
        </a:blipFill>
        <a:ln>
          <a:noFill/>
        </a:ln>
        <a:effectLst>
          <a:outerShdw blurRad="50800" dist="38100" dir="2700000" algn="tl" rotWithShape="0">
            <a:prstClr val="black">
              <a:alpha val="40000"/>
            </a:prstClr>
          </a:outerShdw>
        </a:effectLst>
      </dgm:spPr>
    </dgm:pt>
    <dgm:pt modelId="{F4A304B5-55B2-4A7B-8E18-F6590320FBC9}" type="pres">
      <dgm:prSet presAssocID="{98DBE806-B84F-4882-9AD8-466BBFD3CA44}" presName="sibTrans" presStyleLbl="sibTrans2D1" presStyleIdx="0" presStyleCnt="0"/>
      <dgm:spPr/>
      <dgm:t>
        <a:bodyPr/>
        <a:lstStyle/>
        <a:p>
          <a:endParaRPr lang="en-US"/>
        </a:p>
      </dgm:t>
    </dgm:pt>
    <dgm:pt modelId="{330EE1F7-1008-4750-8330-32C3DB7FE59B}" type="pres">
      <dgm:prSet presAssocID="{125734DD-EE54-4602-B896-1001293A842A}" presName="compNode" presStyleCnt="0"/>
      <dgm:spPr/>
    </dgm:pt>
    <dgm:pt modelId="{75A355B5-0A51-4827-86C5-9B5D071F4310}" type="pres">
      <dgm:prSet presAssocID="{125734DD-EE54-4602-B896-1001293A842A}" presName="node" presStyleLbl="node1" presStyleIdx="2" presStyleCnt="4">
        <dgm:presLayoutVars>
          <dgm:bulletEnabled val="1"/>
        </dgm:presLayoutVars>
      </dgm:prSet>
      <dgm:spPr/>
      <dgm:t>
        <a:bodyPr/>
        <a:lstStyle/>
        <a:p>
          <a:endParaRPr lang="en-US"/>
        </a:p>
      </dgm:t>
    </dgm:pt>
    <dgm:pt modelId="{976B8B76-E1AA-4651-985D-BA3A6A40E77B}" type="pres">
      <dgm:prSet presAssocID="{125734DD-EE54-4602-B896-1001293A842A}" presName="invisiNode" presStyleLbl="node1" presStyleIdx="2" presStyleCnt="4"/>
      <dgm:spPr/>
    </dgm:pt>
    <dgm:pt modelId="{DFC851D6-35F7-4031-BDCB-958009223A45}" type="pres">
      <dgm:prSet presAssocID="{125734DD-EE54-4602-B896-1001293A842A}" presName="imagNode" presStyleLbl="fgImgPlace1" presStyleIdx="2" presStyleCnt="4" custLinFactX="-11895" custLinFactNeighborX="-100000" custLinFactNeighborY="290"/>
      <dgm:spPr>
        <a:blipFill rotWithShape="0">
          <a:blip xmlns:r="http://schemas.openxmlformats.org/officeDocument/2006/relationships" r:embed="rId2"/>
          <a:stretch>
            <a:fillRect/>
          </a:stretch>
        </a:blipFill>
      </dgm:spPr>
    </dgm:pt>
    <dgm:pt modelId="{E47EEAB6-354E-4387-8304-1BEBC5E2D1E0}" type="pres">
      <dgm:prSet presAssocID="{3A69BBBC-8B47-4651-9670-675129778B92}" presName="sibTrans" presStyleLbl="sibTrans2D1" presStyleIdx="0" presStyleCnt="0"/>
      <dgm:spPr/>
      <dgm:t>
        <a:bodyPr/>
        <a:lstStyle/>
        <a:p>
          <a:endParaRPr lang="en-US"/>
        </a:p>
      </dgm:t>
    </dgm:pt>
    <dgm:pt modelId="{7FD20B12-4E2F-4CA7-8834-D655F26C4109}" type="pres">
      <dgm:prSet presAssocID="{232DB522-4365-423A-A0F6-4A0D9BC9E12E}" presName="compNode" presStyleCnt="0"/>
      <dgm:spPr/>
    </dgm:pt>
    <dgm:pt modelId="{0CB1D707-4B47-4D3B-A510-8C69B473E19D}" type="pres">
      <dgm:prSet presAssocID="{232DB522-4365-423A-A0F6-4A0D9BC9E12E}" presName="node" presStyleLbl="node1" presStyleIdx="3" presStyleCnt="4">
        <dgm:presLayoutVars>
          <dgm:bulletEnabled val="1"/>
        </dgm:presLayoutVars>
      </dgm:prSet>
      <dgm:spPr/>
      <dgm:t>
        <a:bodyPr/>
        <a:lstStyle/>
        <a:p>
          <a:endParaRPr lang="en-US"/>
        </a:p>
      </dgm:t>
    </dgm:pt>
    <dgm:pt modelId="{17E04627-2BB9-40C6-AC1E-E48FE6B46434}" type="pres">
      <dgm:prSet presAssocID="{232DB522-4365-423A-A0F6-4A0D9BC9E12E}" presName="invisiNode" presStyleLbl="node1" presStyleIdx="3" presStyleCnt="4"/>
      <dgm:spPr/>
    </dgm:pt>
    <dgm:pt modelId="{6F23ACE8-3D2A-4158-B0BC-3D81C3DB6A9F}" type="pres">
      <dgm:prSet presAssocID="{232DB522-4365-423A-A0F6-4A0D9BC9E12E}" presName="imagNode" presStyleLbl="fgImgPlace1" presStyleIdx="3" presStyleCnt="4"/>
      <dgm:spPr>
        <a:blipFill rotWithShape="0">
          <a:blip xmlns:r="http://schemas.openxmlformats.org/officeDocument/2006/relationships" r:embed="rId3"/>
          <a:stretch>
            <a:fillRect/>
          </a:stretch>
        </a:blipFill>
        <a:ln>
          <a:noFill/>
        </a:ln>
        <a:effectLst>
          <a:outerShdw blurRad="50800" dist="38100" dir="2700000" algn="tl" rotWithShape="0">
            <a:prstClr val="black">
              <a:alpha val="40000"/>
            </a:prstClr>
          </a:outerShdw>
        </a:effectLst>
      </dgm:spPr>
    </dgm:pt>
  </dgm:ptLst>
  <dgm:cxnLst>
    <dgm:cxn modelId="{5F567DC1-A68E-4D07-8868-A5BC158A2918}" type="presOf" srcId="{E1B8E775-71A7-47CB-85D8-7B67D9E4281B}" destId="{25CE7505-1544-494D-8ED9-DE3803378F72}" srcOrd="0" destOrd="0" presId="urn:microsoft.com/office/officeart/2005/8/layout/pList2"/>
    <dgm:cxn modelId="{BEE70FF1-6DB6-41A2-8040-97808B08F9CC}" type="presOf" srcId="{0DCC8548-C457-4B94-8030-DB22472F7289}" destId="{2F4E5CA7-F64B-470F-8B08-955F12060F4A}" srcOrd="0" destOrd="0" presId="urn:microsoft.com/office/officeart/2005/8/layout/pList2"/>
    <dgm:cxn modelId="{3974F1E8-ED04-45E1-87E3-1962E4CCB9C8}" srcId="{0DCC8548-C457-4B94-8030-DB22472F7289}" destId="{232DB522-4365-423A-A0F6-4A0D9BC9E12E}" srcOrd="3" destOrd="0" parTransId="{071C451C-CC4A-4B48-8FC8-DB5EF26526C5}" sibTransId="{6ECC87E8-7A09-4778-934A-65A9D124344E}"/>
    <dgm:cxn modelId="{45BD862C-7DC1-4757-9DFA-F88624349D7B}" type="presOf" srcId="{98DBE806-B84F-4882-9AD8-466BBFD3CA44}" destId="{F4A304B5-55B2-4A7B-8E18-F6590320FBC9}" srcOrd="0" destOrd="0" presId="urn:microsoft.com/office/officeart/2005/8/layout/pList2"/>
    <dgm:cxn modelId="{2C592207-1CD3-4394-A62C-F2BE6085DB46}" type="presOf" srcId="{232DB522-4365-423A-A0F6-4A0D9BC9E12E}" destId="{0CB1D707-4B47-4D3B-A510-8C69B473E19D}" srcOrd="0" destOrd="0" presId="urn:microsoft.com/office/officeart/2005/8/layout/pList2"/>
    <dgm:cxn modelId="{69571496-6618-4823-8A0B-EF7E5583AC60}" type="presOf" srcId="{5D655DC7-2A15-492D-8541-17432685051B}" destId="{ABDEDB9F-2B61-4314-B935-D72DB3AB2266}" srcOrd="0" destOrd="0" presId="urn:microsoft.com/office/officeart/2005/8/layout/pList2"/>
    <dgm:cxn modelId="{F89A0AA0-0F48-4A40-AAC8-41C6EC48BE3C}" srcId="{0DCC8548-C457-4B94-8030-DB22472F7289}" destId="{013CE9C8-DCD5-4A30-A58E-DC1443C3B661}" srcOrd="1" destOrd="0" parTransId="{8D6F0102-3BAB-4CFE-BFAF-96AE625C8C7D}" sibTransId="{98DBE806-B84F-4882-9AD8-466BBFD3CA44}"/>
    <dgm:cxn modelId="{BD5462D5-9B7D-4861-8219-ED9D738E9A1B}" srcId="{0DCC8548-C457-4B94-8030-DB22472F7289}" destId="{5D655DC7-2A15-492D-8541-17432685051B}" srcOrd="0" destOrd="0" parTransId="{9DB7314A-21A8-4043-A8B8-18C14B957A6C}" sibTransId="{E1B8E775-71A7-47CB-85D8-7B67D9E4281B}"/>
    <dgm:cxn modelId="{58F719A4-BB68-4CFE-B043-76C273139D2E}" type="presOf" srcId="{125734DD-EE54-4602-B896-1001293A842A}" destId="{75A355B5-0A51-4827-86C5-9B5D071F4310}" srcOrd="0" destOrd="0" presId="urn:microsoft.com/office/officeart/2005/8/layout/pList2"/>
    <dgm:cxn modelId="{BFCD49E3-0494-4499-838B-B5603216CC38}" type="presOf" srcId="{013CE9C8-DCD5-4A30-A58E-DC1443C3B661}" destId="{66E39CF0-C34F-4626-9CD1-F91DF54D20CE}" srcOrd="0" destOrd="0" presId="urn:microsoft.com/office/officeart/2005/8/layout/pList2"/>
    <dgm:cxn modelId="{C94A08CE-8022-4756-BB61-7C5D525D204B}" srcId="{0DCC8548-C457-4B94-8030-DB22472F7289}" destId="{125734DD-EE54-4602-B896-1001293A842A}" srcOrd="2" destOrd="0" parTransId="{49EE890C-9024-40C5-9EA0-FBB1AFD35DF0}" sibTransId="{3A69BBBC-8B47-4651-9670-675129778B92}"/>
    <dgm:cxn modelId="{54EC5BDD-6459-499F-817E-DAED7D1D937F}" type="presOf" srcId="{3A69BBBC-8B47-4651-9670-675129778B92}" destId="{E47EEAB6-354E-4387-8304-1BEBC5E2D1E0}" srcOrd="0" destOrd="0" presId="urn:microsoft.com/office/officeart/2005/8/layout/pList2"/>
    <dgm:cxn modelId="{EDC70130-0B91-48BC-939E-A2E450127E8E}" type="presParOf" srcId="{2F4E5CA7-F64B-470F-8B08-955F12060F4A}" destId="{A2A90D3F-3329-40CA-8E08-73862618F5A2}" srcOrd="0" destOrd="0" presId="urn:microsoft.com/office/officeart/2005/8/layout/pList2"/>
    <dgm:cxn modelId="{2A572FCE-A83A-4B3F-9206-234FC0A6BF12}" type="presParOf" srcId="{2F4E5CA7-F64B-470F-8B08-955F12060F4A}" destId="{832A4D3D-EB91-4615-87D9-B3D7072D797E}" srcOrd="1" destOrd="0" presId="urn:microsoft.com/office/officeart/2005/8/layout/pList2"/>
    <dgm:cxn modelId="{C7892C05-3EED-4E5A-9C1E-5BF1544E5AB5}" type="presParOf" srcId="{832A4D3D-EB91-4615-87D9-B3D7072D797E}" destId="{D7891D3A-5DAC-48C5-A54C-F07D230F70B2}" srcOrd="0" destOrd="0" presId="urn:microsoft.com/office/officeart/2005/8/layout/pList2"/>
    <dgm:cxn modelId="{013C489B-9499-41C9-8BB6-06D2F7D75BC1}" type="presParOf" srcId="{D7891D3A-5DAC-48C5-A54C-F07D230F70B2}" destId="{ABDEDB9F-2B61-4314-B935-D72DB3AB2266}" srcOrd="0" destOrd="0" presId="urn:microsoft.com/office/officeart/2005/8/layout/pList2"/>
    <dgm:cxn modelId="{BB60D135-F829-4D8F-8D44-28366AC4C7E2}" type="presParOf" srcId="{D7891D3A-5DAC-48C5-A54C-F07D230F70B2}" destId="{99F0A91D-A4E1-45D4-83CB-1E6E4FEE13C7}" srcOrd="1" destOrd="0" presId="urn:microsoft.com/office/officeart/2005/8/layout/pList2"/>
    <dgm:cxn modelId="{2CA70CAF-5D04-431E-BC3D-8538F6340594}" type="presParOf" srcId="{D7891D3A-5DAC-48C5-A54C-F07D230F70B2}" destId="{6D88AAC3-5A38-40C9-B89D-F3FDFF298B84}" srcOrd="2" destOrd="0" presId="urn:microsoft.com/office/officeart/2005/8/layout/pList2"/>
    <dgm:cxn modelId="{BF7D3596-8E88-4774-9739-C0DE011EC5C5}" type="presParOf" srcId="{832A4D3D-EB91-4615-87D9-B3D7072D797E}" destId="{25CE7505-1544-494D-8ED9-DE3803378F72}" srcOrd="1" destOrd="0" presId="urn:microsoft.com/office/officeart/2005/8/layout/pList2"/>
    <dgm:cxn modelId="{26494EB8-6580-4071-B486-EE1B2011C8DB}" type="presParOf" srcId="{832A4D3D-EB91-4615-87D9-B3D7072D797E}" destId="{F74C3DC0-CDED-4899-A82E-2C88E1293154}" srcOrd="2" destOrd="0" presId="urn:microsoft.com/office/officeart/2005/8/layout/pList2"/>
    <dgm:cxn modelId="{2B9010BC-01A7-4876-A228-6409063B095F}" type="presParOf" srcId="{F74C3DC0-CDED-4899-A82E-2C88E1293154}" destId="{66E39CF0-C34F-4626-9CD1-F91DF54D20CE}" srcOrd="0" destOrd="0" presId="urn:microsoft.com/office/officeart/2005/8/layout/pList2"/>
    <dgm:cxn modelId="{4A391FB6-9DFE-48D6-A72B-52D8E41755C7}" type="presParOf" srcId="{F74C3DC0-CDED-4899-A82E-2C88E1293154}" destId="{D5FD4A2B-8E00-4623-BCD3-A704E78F7574}" srcOrd="1" destOrd="0" presId="urn:microsoft.com/office/officeart/2005/8/layout/pList2"/>
    <dgm:cxn modelId="{B4AB6123-779F-48D6-9802-AD7E87968C34}" type="presParOf" srcId="{F74C3DC0-CDED-4899-A82E-2C88E1293154}" destId="{25C0CBF0-0AA9-4147-A0BD-3DA732F0D687}" srcOrd="2" destOrd="0" presId="urn:microsoft.com/office/officeart/2005/8/layout/pList2"/>
    <dgm:cxn modelId="{14B8696A-6433-45D2-8CA9-4E5D24F22946}" type="presParOf" srcId="{832A4D3D-EB91-4615-87D9-B3D7072D797E}" destId="{F4A304B5-55B2-4A7B-8E18-F6590320FBC9}" srcOrd="3" destOrd="0" presId="urn:microsoft.com/office/officeart/2005/8/layout/pList2"/>
    <dgm:cxn modelId="{B3F9C701-7F09-4DE2-BB2F-5D8410EC5E01}" type="presParOf" srcId="{832A4D3D-EB91-4615-87D9-B3D7072D797E}" destId="{330EE1F7-1008-4750-8330-32C3DB7FE59B}" srcOrd="4" destOrd="0" presId="urn:microsoft.com/office/officeart/2005/8/layout/pList2"/>
    <dgm:cxn modelId="{CA0B40E9-A648-467F-AC9C-631CB7A1CA95}" type="presParOf" srcId="{330EE1F7-1008-4750-8330-32C3DB7FE59B}" destId="{75A355B5-0A51-4827-86C5-9B5D071F4310}" srcOrd="0" destOrd="0" presId="urn:microsoft.com/office/officeart/2005/8/layout/pList2"/>
    <dgm:cxn modelId="{C31568D4-078A-48C5-88EC-8465A8A901E9}" type="presParOf" srcId="{330EE1F7-1008-4750-8330-32C3DB7FE59B}" destId="{976B8B76-E1AA-4651-985D-BA3A6A40E77B}" srcOrd="1" destOrd="0" presId="urn:microsoft.com/office/officeart/2005/8/layout/pList2"/>
    <dgm:cxn modelId="{CEF10FDB-68C3-46E6-8285-A30F0BEDDCDB}" type="presParOf" srcId="{330EE1F7-1008-4750-8330-32C3DB7FE59B}" destId="{DFC851D6-35F7-4031-BDCB-958009223A45}" srcOrd="2" destOrd="0" presId="urn:microsoft.com/office/officeart/2005/8/layout/pList2"/>
    <dgm:cxn modelId="{57F257AA-BE94-40D7-AFC9-AFFD274C1904}" type="presParOf" srcId="{832A4D3D-EB91-4615-87D9-B3D7072D797E}" destId="{E47EEAB6-354E-4387-8304-1BEBC5E2D1E0}" srcOrd="5" destOrd="0" presId="urn:microsoft.com/office/officeart/2005/8/layout/pList2"/>
    <dgm:cxn modelId="{EF7E2295-2105-4498-A3D0-71EB8CFBA1E9}" type="presParOf" srcId="{832A4D3D-EB91-4615-87D9-B3D7072D797E}" destId="{7FD20B12-4E2F-4CA7-8834-D655F26C4109}" srcOrd="6" destOrd="0" presId="urn:microsoft.com/office/officeart/2005/8/layout/pList2"/>
    <dgm:cxn modelId="{F8E0496B-6B64-499F-BE8E-B200D0CE58D6}" type="presParOf" srcId="{7FD20B12-4E2F-4CA7-8834-D655F26C4109}" destId="{0CB1D707-4B47-4D3B-A510-8C69B473E19D}" srcOrd="0" destOrd="0" presId="urn:microsoft.com/office/officeart/2005/8/layout/pList2"/>
    <dgm:cxn modelId="{4BBA3C2C-0C0C-4F59-9F99-80D219041249}" type="presParOf" srcId="{7FD20B12-4E2F-4CA7-8834-D655F26C4109}" destId="{17E04627-2BB9-40C6-AC1E-E48FE6B46434}" srcOrd="1" destOrd="0" presId="urn:microsoft.com/office/officeart/2005/8/layout/pList2"/>
    <dgm:cxn modelId="{A08C7B2A-2EFF-41F8-8D8F-7E70AE4BE0F4}" type="presParOf" srcId="{7FD20B12-4E2F-4CA7-8834-D655F26C4109}" destId="{6F23ACE8-3D2A-4158-B0BC-3D81C3DB6A9F}" srcOrd="2" destOrd="0" presId="urn:microsoft.com/office/officeart/2005/8/layout/p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1CAE7CC-12E5-4146-9CB4-5C7AA4F1BBC4}" type="doc">
      <dgm:prSet loTypeId="urn:microsoft.com/office/officeart/2005/8/layout/arrow2" loCatId="process" qsTypeId="urn:microsoft.com/office/officeart/2005/8/quickstyle/simple4" qsCatId="simple" csTypeId="urn:microsoft.com/office/officeart/2005/8/colors/accent1_2" csCatId="accent1" phldr="1"/>
      <dgm:spPr/>
    </dgm:pt>
    <dgm:pt modelId="{5BE7B1AD-46E0-4F2F-9D4F-5727CD4DDFA9}">
      <dgm:prSet phldrT="[Text]" custT="1"/>
      <dgm:spPr/>
      <dgm:t>
        <a:bodyPr/>
        <a:lstStyle/>
        <a:p>
          <a:r>
            <a:rPr lang="en-US" sz="1800" dirty="0" smtClean="0"/>
            <a:t>Applications Unlimited</a:t>
          </a:r>
          <a:endParaRPr lang="en-US" sz="1800" dirty="0"/>
        </a:p>
      </dgm:t>
    </dgm:pt>
    <dgm:pt modelId="{5D5DA4BD-576D-49D7-B81C-D13E14F9B755}" type="parTrans" cxnId="{2653BE95-2E1C-4520-A42C-39A3E2B84167}">
      <dgm:prSet/>
      <dgm:spPr/>
      <dgm:t>
        <a:bodyPr/>
        <a:lstStyle/>
        <a:p>
          <a:endParaRPr lang="en-US" sz="3600"/>
        </a:p>
      </dgm:t>
    </dgm:pt>
    <dgm:pt modelId="{9994F826-1451-4A71-8DB0-50E90129CA5A}" type="sibTrans" cxnId="{2653BE95-2E1C-4520-A42C-39A3E2B84167}">
      <dgm:prSet/>
      <dgm:spPr/>
      <dgm:t>
        <a:bodyPr/>
        <a:lstStyle/>
        <a:p>
          <a:endParaRPr lang="en-US" sz="3600"/>
        </a:p>
      </dgm:t>
    </dgm:pt>
    <dgm:pt modelId="{BE950B7A-5A34-4E7C-B10F-19A4D43B2FAA}">
      <dgm:prSet phldrT="[Text]" custT="1"/>
      <dgm:spPr/>
      <dgm:t>
        <a:bodyPr/>
        <a:lstStyle/>
        <a:p>
          <a:r>
            <a:rPr lang="en-US" sz="1800" dirty="0" smtClean="0"/>
            <a:t>Fusion Middleware</a:t>
          </a:r>
          <a:endParaRPr lang="en-US" sz="1800" dirty="0"/>
        </a:p>
      </dgm:t>
    </dgm:pt>
    <dgm:pt modelId="{F37AEFDF-3A61-4116-9B45-10BF8E2D2348}" type="parTrans" cxnId="{B5B43E2C-7F7E-4F52-9B00-01F734A8B184}">
      <dgm:prSet/>
      <dgm:spPr/>
      <dgm:t>
        <a:bodyPr/>
        <a:lstStyle/>
        <a:p>
          <a:endParaRPr lang="en-US" sz="3600"/>
        </a:p>
      </dgm:t>
    </dgm:pt>
    <dgm:pt modelId="{4444E1E2-BE17-4F1D-9328-DB06D72D0EB9}" type="sibTrans" cxnId="{B5B43E2C-7F7E-4F52-9B00-01F734A8B184}">
      <dgm:prSet/>
      <dgm:spPr/>
      <dgm:t>
        <a:bodyPr/>
        <a:lstStyle/>
        <a:p>
          <a:endParaRPr lang="en-US" sz="3600"/>
        </a:p>
      </dgm:t>
    </dgm:pt>
    <dgm:pt modelId="{F9635786-F49D-4080-B802-D005425216D8}">
      <dgm:prSet phldrT="[Text]" custT="1"/>
      <dgm:spPr/>
      <dgm:t>
        <a:bodyPr/>
        <a:lstStyle/>
        <a:p>
          <a:r>
            <a:rPr lang="en-US" sz="1800" dirty="0" smtClean="0"/>
            <a:t>New Applications</a:t>
          </a:r>
          <a:endParaRPr lang="en-US" sz="1800" dirty="0"/>
        </a:p>
      </dgm:t>
    </dgm:pt>
    <dgm:pt modelId="{DB23227E-0208-48E1-83DF-EDF9DB09E062}" type="parTrans" cxnId="{CFAC6B73-7F34-4BFD-A26A-555F1EF7C845}">
      <dgm:prSet/>
      <dgm:spPr/>
      <dgm:t>
        <a:bodyPr/>
        <a:lstStyle/>
        <a:p>
          <a:endParaRPr lang="en-US" sz="3600"/>
        </a:p>
      </dgm:t>
    </dgm:pt>
    <dgm:pt modelId="{C7986ECB-60A8-49F8-B269-D5E48D899D3C}" type="sibTrans" cxnId="{CFAC6B73-7F34-4BFD-A26A-555F1EF7C845}">
      <dgm:prSet/>
      <dgm:spPr/>
      <dgm:t>
        <a:bodyPr/>
        <a:lstStyle/>
        <a:p>
          <a:endParaRPr lang="en-US" sz="3600"/>
        </a:p>
      </dgm:t>
    </dgm:pt>
    <dgm:pt modelId="{03D700F5-769E-4F3F-AF21-256FB14A8103}" type="pres">
      <dgm:prSet presAssocID="{A1CAE7CC-12E5-4146-9CB4-5C7AA4F1BBC4}" presName="arrowDiagram" presStyleCnt="0">
        <dgm:presLayoutVars>
          <dgm:chMax val="5"/>
          <dgm:dir/>
          <dgm:resizeHandles val="exact"/>
        </dgm:presLayoutVars>
      </dgm:prSet>
      <dgm:spPr/>
    </dgm:pt>
    <dgm:pt modelId="{88452C77-5175-4A9A-BFF9-373C19565035}" type="pres">
      <dgm:prSet presAssocID="{A1CAE7CC-12E5-4146-9CB4-5C7AA4F1BBC4}" presName="arrow" presStyleLbl="bgShp" presStyleIdx="0" presStyleCnt="1" custScaleX="89402" custScaleY="110687" custLinFactNeighborX="-1044" custLinFactNeighborY="-3340"/>
      <dgm:spPr>
        <a:gradFill flip="none" rotWithShape="1">
          <a:gsLst>
            <a:gs pos="51000">
              <a:schemeClr val="tx2"/>
            </a:gs>
            <a:gs pos="48000">
              <a:schemeClr val="tx2"/>
            </a:gs>
            <a:gs pos="72000">
              <a:schemeClr val="tx2"/>
            </a:gs>
            <a:gs pos="100000">
              <a:schemeClr val="tx1"/>
            </a:gs>
          </a:gsLst>
          <a:path path="shape">
            <a:fillToRect l="50000" t="50000" r="50000" b="50000"/>
          </a:path>
          <a:tileRect/>
        </a:gradFill>
        <a:effectLst>
          <a:outerShdw blurRad="50800" dist="38100" dir="2700000" algn="tl" rotWithShape="0">
            <a:prstClr val="black">
              <a:alpha val="40000"/>
            </a:prstClr>
          </a:outerShdw>
        </a:effectLst>
      </dgm:spPr>
    </dgm:pt>
    <dgm:pt modelId="{61CDF705-AC45-4EF2-8328-15D0F050FF0C}" type="pres">
      <dgm:prSet presAssocID="{A1CAE7CC-12E5-4146-9CB4-5C7AA4F1BBC4}" presName="arrowDiagram3" presStyleCnt="0"/>
      <dgm:spPr/>
    </dgm:pt>
    <dgm:pt modelId="{39FC1D6E-E9CF-4EA0-BA0D-64C047DDF4F0}" type="pres">
      <dgm:prSet presAssocID="{5BE7B1AD-46E0-4F2F-9D4F-5727CD4DDFA9}" presName="bullet3a" presStyleLbl="node1" presStyleIdx="0" presStyleCnt="3"/>
      <dgm:spPr>
        <a:noFill/>
      </dgm:spPr>
    </dgm:pt>
    <dgm:pt modelId="{1F7236C2-DC43-4F33-A1B1-E3787240F69E}" type="pres">
      <dgm:prSet presAssocID="{5BE7B1AD-46E0-4F2F-9D4F-5727CD4DDFA9}" presName="textBox3a" presStyleLbl="revTx" presStyleIdx="0" presStyleCnt="3" custScaleX="244714" custLinFactNeighborX="69011" custLinFactNeighborY="55968">
        <dgm:presLayoutVars>
          <dgm:bulletEnabled val="1"/>
        </dgm:presLayoutVars>
      </dgm:prSet>
      <dgm:spPr/>
      <dgm:t>
        <a:bodyPr/>
        <a:lstStyle/>
        <a:p>
          <a:endParaRPr lang="en-US"/>
        </a:p>
      </dgm:t>
    </dgm:pt>
    <dgm:pt modelId="{4E72F8C4-AE76-4E1A-82BA-ED6D78257CB8}" type="pres">
      <dgm:prSet presAssocID="{BE950B7A-5A34-4E7C-B10F-19A4D43B2FAA}" presName="bullet3b" presStyleLbl="node1" presStyleIdx="1" presStyleCnt="3"/>
      <dgm:spPr>
        <a:noFill/>
      </dgm:spPr>
    </dgm:pt>
    <dgm:pt modelId="{167BCA23-630B-40FE-A460-3E606EE9B46A}" type="pres">
      <dgm:prSet presAssocID="{BE950B7A-5A34-4E7C-B10F-19A4D43B2FAA}" presName="textBox3b" presStyleLbl="revTx" presStyleIdx="1" presStyleCnt="3" custScaleX="198472" custLinFactNeighborX="9078" custLinFactNeighborY="29032">
        <dgm:presLayoutVars>
          <dgm:bulletEnabled val="1"/>
        </dgm:presLayoutVars>
      </dgm:prSet>
      <dgm:spPr/>
      <dgm:t>
        <a:bodyPr/>
        <a:lstStyle/>
        <a:p>
          <a:endParaRPr lang="en-US"/>
        </a:p>
      </dgm:t>
    </dgm:pt>
    <dgm:pt modelId="{169B3E00-3766-4646-A546-A89F71E70B50}" type="pres">
      <dgm:prSet presAssocID="{F9635786-F49D-4080-B802-D005425216D8}" presName="bullet3c" presStyleLbl="node1" presStyleIdx="2" presStyleCnt="3"/>
      <dgm:spPr>
        <a:noFill/>
      </dgm:spPr>
    </dgm:pt>
    <dgm:pt modelId="{7C7B2F1C-CB16-40EC-8DF7-945904FE9714}" type="pres">
      <dgm:prSet presAssocID="{F9635786-F49D-4080-B802-D005425216D8}" presName="textBox3c" presStyleLbl="revTx" presStyleIdx="2" presStyleCnt="3" custScaleX="217288" custLinFactNeighborX="-4189" custLinFactNeighborY="15327">
        <dgm:presLayoutVars>
          <dgm:bulletEnabled val="1"/>
        </dgm:presLayoutVars>
      </dgm:prSet>
      <dgm:spPr/>
      <dgm:t>
        <a:bodyPr/>
        <a:lstStyle/>
        <a:p>
          <a:endParaRPr lang="en-US"/>
        </a:p>
      </dgm:t>
    </dgm:pt>
  </dgm:ptLst>
  <dgm:cxnLst>
    <dgm:cxn modelId="{CFAC6B73-7F34-4BFD-A26A-555F1EF7C845}" srcId="{A1CAE7CC-12E5-4146-9CB4-5C7AA4F1BBC4}" destId="{F9635786-F49D-4080-B802-D005425216D8}" srcOrd="2" destOrd="0" parTransId="{DB23227E-0208-48E1-83DF-EDF9DB09E062}" sibTransId="{C7986ECB-60A8-49F8-B269-D5E48D899D3C}"/>
    <dgm:cxn modelId="{2653BE95-2E1C-4520-A42C-39A3E2B84167}" srcId="{A1CAE7CC-12E5-4146-9CB4-5C7AA4F1BBC4}" destId="{5BE7B1AD-46E0-4F2F-9D4F-5727CD4DDFA9}" srcOrd="0" destOrd="0" parTransId="{5D5DA4BD-576D-49D7-B81C-D13E14F9B755}" sibTransId="{9994F826-1451-4A71-8DB0-50E90129CA5A}"/>
    <dgm:cxn modelId="{EBC86F6D-C19A-4CBB-9E99-F657AD090F98}" type="presOf" srcId="{BE950B7A-5A34-4E7C-B10F-19A4D43B2FAA}" destId="{167BCA23-630B-40FE-A460-3E606EE9B46A}" srcOrd="0" destOrd="0" presId="urn:microsoft.com/office/officeart/2005/8/layout/arrow2"/>
    <dgm:cxn modelId="{DE34485E-06D0-48AB-A6B7-9C8F2C6FDDA9}" type="presOf" srcId="{A1CAE7CC-12E5-4146-9CB4-5C7AA4F1BBC4}" destId="{03D700F5-769E-4F3F-AF21-256FB14A8103}" srcOrd="0" destOrd="0" presId="urn:microsoft.com/office/officeart/2005/8/layout/arrow2"/>
    <dgm:cxn modelId="{018A596B-586B-4D7B-B684-253F24918D9D}" type="presOf" srcId="{F9635786-F49D-4080-B802-D005425216D8}" destId="{7C7B2F1C-CB16-40EC-8DF7-945904FE9714}" srcOrd="0" destOrd="0" presId="urn:microsoft.com/office/officeart/2005/8/layout/arrow2"/>
    <dgm:cxn modelId="{5A6D5117-1C27-404E-AB8C-6DCAF13059D8}" type="presOf" srcId="{5BE7B1AD-46E0-4F2F-9D4F-5727CD4DDFA9}" destId="{1F7236C2-DC43-4F33-A1B1-E3787240F69E}" srcOrd="0" destOrd="0" presId="urn:microsoft.com/office/officeart/2005/8/layout/arrow2"/>
    <dgm:cxn modelId="{B5B43E2C-7F7E-4F52-9B00-01F734A8B184}" srcId="{A1CAE7CC-12E5-4146-9CB4-5C7AA4F1BBC4}" destId="{BE950B7A-5A34-4E7C-B10F-19A4D43B2FAA}" srcOrd="1" destOrd="0" parTransId="{F37AEFDF-3A61-4116-9B45-10BF8E2D2348}" sibTransId="{4444E1E2-BE17-4F1D-9328-DB06D72D0EB9}"/>
    <dgm:cxn modelId="{EB098ACB-8F80-4E6C-933A-60F8031378DC}" type="presParOf" srcId="{03D700F5-769E-4F3F-AF21-256FB14A8103}" destId="{88452C77-5175-4A9A-BFF9-373C19565035}" srcOrd="0" destOrd="0" presId="urn:microsoft.com/office/officeart/2005/8/layout/arrow2"/>
    <dgm:cxn modelId="{B8DB5189-0AD6-4E43-A793-401F27427664}" type="presParOf" srcId="{03D700F5-769E-4F3F-AF21-256FB14A8103}" destId="{61CDF705-AC45-4EF2-8328-15D0F050FF0C}" srcOrd="1" destOrd="0" presId="urn:microsoft.com/office/officeart/2005/8/layout/arrow2"/>
    <dgm:cxn modelId="{31FF74B1-2749-4D75-97D9-94767331B95F}" type="presParOf" srcId="{61CDF705-AC45-4EF2-8328-15D0F050FF0C}" destId="{39FC1D6E-E9CF-4EA0-BA0D-64C047DDF4F0}" srcOrd="0" destOrd="0" presId="urn:microsoft.com/office/officeart/2005/8/layout/arrow2"/>
    <dgm:cxn modelId="{4234273B-E602-40BE-8E95-FBA34C962BAC}" type="presParOf" srcId="{61CDF705-AC45-4EF2-8328-15D0F050FF0C}" destId="{1F7236C2-DC43-4F33-A1B1-E3787240F69E}" srcOrd="1" destOrd="0" presId="urn:microsoft.com/office/officeart/2005/8/layout/arrow2"/>
    <dgm:cxn modelId="{F70B201E-7623-43A5-A478-7780F0A3CF17}" type="presParOf" srcId="{61CDF705-AC45-4EF2-8328-15D0F050FF0C}" destId="{4E72F8C4-AE76-4E1A-82BA-ED6D78257CB8}" srcOrd="2" destOrd="0" presId="urn:microsoft.com/office/officeart/2005/8/layout/arrow2"/>
    <dgm:cxn modelId="{2350F233-3688-4E94-8BCD-C19FA5562B0D}" type="presParOf" srcId="{61CDF705-AC45-4EF2-8328-15D0F050FF0C}" destId="{167BCA23-630B-40FE-A460-3E606EE9B46A}" srcOrd="3" destOrd="0" presId="urn:microsoft.com/office/officeart/2005/8/layout/arrow2"/>
    <dgm:cxn modelId="{287CAD05-ECFC-4D08-A841-A821A63ACE40}" type="presParOf" srcId="{61CDF705-AC45-4EF2-8328-15D0F050FF0C}" destId="{169B3E00-3766-4646-A546-A89F71E70B50}" srcOrd="4" destOrd="0" presId="urn:microsoft.com/office/officeart/2005/8/layout/arrow2"/>
    <dgm:cxn modelId="{D6109C43-A94F-4911-B5F1-BA19B6A7105A}" type="presParOf" srcId="{61CDF705-AC45-4EF2-8328-15D0F050FF0C}" destId="{7C7B2F1C-CB16-40EC-8DF7-945904FE9714}" srcOrd="5" destOrd="0" presId="urn:microsoft.com/office/officeart/2005/8/layout/arrow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FFDE74-E696-491F-BA5B-9F399BD2F4CC}" type="doc">
      <dgm:prSet loTypeId="urn:microsoft.com/office/officeart/2005/8/layout/cycle6" loCatId="relationship" qsTypeId="urn:microsoft.com/office/officeart/2005/8/quickstyle/3d6" qsCatId="3D" csTypeId="urn:microsoft.com/office/officeart/2005/8/colors/accent1_2" csCatId="accent1" phldr="1"/>
      <dgm:spPr/>
      <dgm:t>
        <a:bodyPr/>
        <a:lstStyle/>
        <a:p>
          <a:endParaRPr lang="en-US"/>
        </a:p>
      </dgm:t>
    </dgm:pt>
    <dgm:pt modelId="{A53611E2-BA11-450E-B8CA-DCB483F7D1A2}">
      <dgm:prSet phldrT="[Text]"/>
      <dgm:spPr/>
      <dgm:t>
        <a:bodyPr/>
        <a:lstStyle/>
        <a:p>
          <a:r>
            <a:rPr lang="en-US" dirty="0" smtClean="0"/>
            <a:t> </a:t>
          </a:r>
          <a:endParaRPr lang="en-US" dirty="0"/>
        </a:p>
      </dgm:t>
    </dgm:pt>
    <dgm:pt modelId="{092E4242-C802-4C2B-8A9A-623D458383D1}" type="parTrans" cxnId="{5BBF205F-DAA6-4AF8-B519-C3789614F47A}">
      <dgm:prSet/>
      <dgm:spPr/>
      <dgm:t>
        <a:bodyPr/>
        <a:lstStyle/>
        <a:p>
          <a:endParaRPr lang="en-US"/>
        </a:p>
      </dgm:t>
    </dgm:pt>
    <dgm:pt modelId="{E776C4B2-6AED-493C-801F-5824A1843D87}" type="sibTrans" cxnId="{5BBF205F-DAA6-4AF8-B519-C3789614F47A}">
      <dgm:prSet/>
      <dgm:spPr/>
      <dgm:t>
        <a:bodyPr/>
        <a:lstStyle/>
        <a:p>
          <a:endParaRPr lang="en-US"/>
        </a:p>
      </dgm:t>
    </dgm:pt>
    <dgm:pt modelId="{1B81E991-4698-402E-8D75-E7660C856131}">
      <dgm:prSet phldrT="[Text]"/>
      <dgm:spPr/>
      <dgm:t>
        <a:bodyPr/>
        <a:lstStyle/>
        <a:p>
          <a:r>
            <a:rPr lang="en-US" dirty="0" smtClean="0"/>
            <a:t> </a:t>
          </a:r>
          <a:endParaRPr lang="en-US" dirty="0"/>
        </a:p>
      </dgm:t>
    </dgm:pt>
    <dgm:pt modelId="{8D9526AD-23C4-4CBC-BCAE-2B2E3309DC64}" type="parTrans" cxnId="{993602E4-5757-4D54-98D1-A2E5EE26D99E}">
      <dgm:prSet/>
      <dgm:spPr/>
      <dgm:t>
        <a:bodyPr/>
        <a:lstStyle/>
        <a:p>
          <a:endParaRPr lang="en-US"/>
        </a:p>
      </dgm:t>
    </dgm:pt>
    <dgm:pt modelId="{CB219B03-A97C-4812-AF28-01A4CC3A2449}" type="sibTrans" cxnId="{993602E4-5757-4D54-98D1-A2E5EE26D99E}">
      <dgm:prSet/>
      <dgm:spPr/>
      <dgm:t>
        <a:bodyPr/>
        <a:lstStyle/>
        <a:p>
          <a:endParaRPr lang="en-US"/>
        </a:p>
      </dgm:t>
    </dgm:pt>
    <dgm:pt modelId="{20E63097-DB5D-4704-875D-D8D4238B7F55}">
      <dgm:prSet phldrT="[Text]"/>
      <dgm:spPr/>
      <dgm:t>
        <a:bodyPr/>
        <a:lstStyle/>
        <a:p>
          <a:r>
            <a:rPr lang="en-US" dirty="0" smtClean="0"/>
            <a:t> </a:t>
          </a:r>
          <a:endParaRPr lang="en-US" dirty="0"/>
        </a:p>
      </dgm:t>
    </dgm:pt>
    <dgm:pt modelId="{701778EA-4401-4694-94D0-6912855B22BB}" type="parTrans" cxnId="{93CDFFB6-D692-48FD-B06E-FF72B5F2F8C0}">
      <dgm:prSet/>
      <dgm:spPr/>
      <dgm:t>
        <a:bodyPr/>
        <a:lstStyle/>
        <a:p>
          <a:endParaRPr lang="en-US"/>
        </a:p>
      </dgm:t>
    </dgm:pt>
    <dgm:pt modelId="{F01D5864-20F0-4C32-84B6-BEBA4D203C76}" type="sibTrans" cxnId="{93CDFFB6-D692-48FD-B06E-FF72B5F2F8C0}">
      <dgm:prSet/>
      <dgm:spPr/>
      <dgm:t>
        <a:bodyPr/>
        <a:lstStyle/>
        <a:p>
          <a:endParaRPr lang="en-US"/>
        </a:p>
      </dgm:t>
    </dgm:pt>
    <dgm:pt modelId="{C2587FBF-9A1E-443C-A2B8-0FBC4D13CEFD}">
      <dgm:prSet phldrT="[Text]"/>
      <dgm:spPr/>
      <dgm:t>
        <a:bodyPr/>
        <a:lstStyle/>
        <a:p>
          <a:r>
            <a:rPr lang="en-US" dirty="0" smtClean="0"/>
            <a:t> </a:t>
          </a:r>
          <a:endParaRPr lang="en-US" dirty="0"/>
        </a:p>
      </dgm:t>
    </dgm:pt>
    <dgm:pt modelId="{91169E35-B4E4-4BAD-846E-3B3FA25A7E80}" type="parTrans" cxnId="{1528FC76-0C2E-4664-9246-3BEFD0E04720}">
      <dgm:prSet/>
      <dgm:spPr/>
      <dgm:t>
        <a:bodyPr/>
        <a:lstStyle/>
        <a:p>
          <a:endParaRPr lang="en-US"/>
        </a:p>
      </dgm:t>
    </dgm:pt>
    <dgm:pt modelId="{D463062B-FAA1-4BDF-8D74-3D24DA90FAEE}" type="sibTrans" cxnId="{1528FC76-0C2E-4664-9246-3BEFD0E04720}">
      <dgm:prSet/>
      <dgm:spPr/>
      <dgm:t>
        <a:bodyPr/>
        <a:lstStyle/>
        <a:p>
          <a:endParaRPr lang="en-US"/>
        </a:p>
      </dgm:t>
    </dgm:pt>
    <dgm:pt modelId="{9C7E806F-284A-4083-B987-BDD2A65714F1}">
      <dgm:prSet phldrT="[Text]"/>
      <dgm:spPr/>
      <dgm:t>
        <a:bodyPr/>
        <a:lstStyle/>
        <a:p>
          <a:r>
            <a:rPr lang="en-US" dirty="0" smtClean="0"/>
            <a:t> </a:t>
          </a:r>
          <a:endParaRPr lang="en-US" dirty="0"/>
        </a:p>
      </dgm:t>
    </dgm:pt>
    <dgm:pt modelId="{AE77CB73-2C2E-457F-9530-4CACF5A1AEA1}" type="parTrans" cxnId="{DFB97D80-6210-4CDB-A687-41CD79D49005}">
      <dgm:prSet/>
      <dgm:spPr/>
      <dgm:t>
        <a:bodyPr/>
        <a:lstStyle/>
        <a:p>
          <a:endParaRPr lang="en-US"/>
        </a:p>
      </dgm:t>
    </dgm:pt>
    <dgm:pt modelId="{9994A0BA-E7A1-42EE-834C-1CB7E1E94B3B}" type="sibTrans" cxnId="{DFB97D80-6210-4CDB-A687-41CD79D49005}">
      <dgm:prSet/>
      <dgm:spPr/>
      <dgm:t>
        <a:bodyPr/>
        <a:lstStyle/>
        <a:p>
          <a:endParaRPr lang="en-US"/>
        </a:p>
      </dgm:t>
    </dgm:pt>
    <dgm:pt modelId="{CF503BD8-1C39-4FB6-A122-549CB77ED4D8}" type="pres">
      <dgm:prSet presAssocID="{6EFFDE74-E696-491F-BA5B-9F399BD2F4CC}" presName="cycle" presStyleCnt="0">
        <dgm:presLayoutVars>
          <dgm:dir/>
          <dgm:resizeHandles val="exact"/>
        </dgm:presLayoutVars>
      </dgm:prSet>
      <dgm:spPr/>
      <dgm:t>
        <a:bodyPr/>
        <a:lstStyle/>
        <a:p>
          <a:endParaRPr lang="en-US"/>
        </a:p>
      </dgm:t>
    </dgm:pt>
    <dgm:pt modelId="{A1F2F7DF-9F47-4CE8-878D-828FE957619C}" type="pres">
      <dgm:prSet presAssocID="{A53611E2-BA11-450E-B8CA-DCB483F7D1A2}" presName="node" presStyleLbl="node1" presStyleIdx="0" presStyleCnt="5">
        <dgm:presLayoutVars>
          <dgm:bulletEnabled val="1"/>
        </dgm:presLayoutVars>
      </dgm:prSet>
      <dgm:spPr/>
      <dgm:t>
        <a:bodyPr/>
        <a:lstStyle/>
        <a:p>
          <a:endParaRPr lang="en-US"/>
        </a:p>
      </dgm:t>
    </dgm:pt>
    <dgm:pt modelId="{2C03954E-3D98-4F85-B3BB-C836AC5C98BA}" type="pres">
      <dgm:prSet presAssocID="{A53611E2-BA11-450E-B8CA-DCB483F7D1A2}" presName="spNode" presStyleCnt="0"/>
      <dgm:spPr/>
    </dgm:pt>
    <dgm:pt modelId="{688B9CAB-F32E-4CA3-A80D-4C2B7A228328}" type="pres">
      <dgm:prSet presAssocID="{E776C4B2-6AED-493C-801F-5824A1843D87}" presName="sibTrans" presStyleLbl="sibTrans1D1" presStyleIdx="0" presStyleCnt="5"/>
      <dgm:spPr/>
      <dgm:t>
        <a:bodyPr/>
        <a:lstStyle/>
        <a:p>
          <a:endParaRPr lang="en-US"/>
        </a:p>
      </dgm:t>
    </dgm:pt>
    <dgm:pt modelId="{46ED22CA-DE99-414F-BFCB-AD545C1F5805}" type="pres">
      <dgm:prSet presAssocID="{1B81E991-4698-402E-8D75-E7660C856131}" presName="node" presStyleLbl="node1" presStyleIdx="1" presStyleCnt="5">
        <dgm:presLayoutVars>
          <dgm:bulletEnabled val="1"/>
        </dgm:presLayoutVars>
      </dgm:prSet>
      <dgm:spPr/>
      <dgm:t>
        <a:bodyPr/>
        <a:lstStyle/>
        <a:p>
          <a:endParaRPr lang="en-US"/>
        </a:p>
      </dgm:t>
    </dgm:pt>
    <dgm:pt modelId="{8D6BC88B-E1DC-468A-9DFB-D5CA6C829386}" type="pres">
      <dgm:prSet presAssocID="{1B81E991-4698-402E-8D75-E7660C856131}" presName="spNode" presStyleCnt="0"/>
      <dgm:spPr/>
    </dgm:pt>
    <dgm:pt modelId="{1529C3A8-2FE7-48CE-96DB-AC0A75259EA4}" type="pres">
      <dgm:prSet presAssocID="{CB219B03-A97C-4812-AF28-01A4CC3A2449}" presName="sibTrans" presStyleLbl="sibTrans1D1" presStyleIdx="1" presStyleCnt="5"/>
      <dgm:spPr/>
      <dgm:t>
        <a:bodyPr/>
        <a:lstStyle/>
        <a:p>
          <a:endParaRPr lang="en-US"/>
        </a:p>
      </dgm:t>
    </dgm:pt>
    <dgm:pt modelId="{75B7C1D5-E04C-47EC-A1FA-AAEB35A5E627}" type="pres">
      <dgm:prSet presAssocID="{20E63097-DB5D-4704-875D-D8D4238B7F55}" presName="node" presStyleLbl="node1" presStyleIdx="2" presStyleCnt="5">
        <dgm:presLayoutVars>
          <dgm:bulletEnabled val="1"/>
        </dgm:presLayoutVars>
      </dgm:prSet>
      <dgm:spPr/>
      <dgm:t>
        <a:bodyPr/>
        <a:lstStyle/>
        <a:p>
          <a:endParaRPr lang="en-US"/>
        </a:p>
      </dgm:t>
    </dgm:pt>
    <dgm:pt modelId="{2A56F231-1A92-42C0-8AC3-1E6093406EE7}" type="pres">
      <dgm:prSet presAssocID="{20E63097-DB5D-4704-875D-D8D4238B7F55}" presName="spNode" presStyleCnt="0"/>
      <dgm:spPr/>
    </dgm:pt>
    <dgm:pt modelId="{1D8C3CC0-2D7C-4B6F-B43A-B0DD8577AEAF}" type="pres">
      <dgm:prSet presAssocID="{F01D5864-20F0-4C32-84B6-BEBA4D203C76}" presName="sibTrans" presStyleLbl="sibTrans1D1" presStyleIdx="2" presStyleCnt="5"/>
      <dgm:spPr/>
      <dgm:t>
        <a:bodyPr/>
        <a:lstStyle/>
        <a:p>
          <a:endParaRPr lang="en-US"/>
        </a:p>
      </dgm:t>
    </dgm:pt>
    <dgm:pt modelId="{95766871-E003-4395-BFD7-DB7506AB293F}" type="pres">
      <dgm:prSet presAssocID="{C2587FBF-9A1E-443C-A2B8-0FBC4D13CEFD}" presName="node" presStyleLbl="node1" presStyleIdx="3" presStyleCnt="5">
        <dgm:presLayoutVars>
          <dgm:bulletEnabled val="1"/>
        </dgm:presLayoutVars>
      </dgm:prSet>
      <dgm:spPr/>
      <dgm:t>
        <a:bodyPr/>
        <a:lstStyle/>
        <a:p>
          <a:endParaRPr lang="en-US"/>
        </a:p>
      </dgm:t>
    </dgm:pt>
    <dgm:pt modelId="{F388CD5A-5D68-4DBC-B1B3-5CF054B01A71}" type="pres">
      <dgm:prSet presAssocID="{C2587FBF-9A1E-443C-A2B8-0FBC4D13CEFD}" presName="spNode" presStyleCnt="0"/>
      <dgm:spPr/>
    </dgm:pt>
    <dgm:pt modelId="{0B2093E6-AAF1-4C76-B377-3C3B17B8A39F}" type="pres">
      <dgm:prSet presAssocID="{D463062B-FAA1-4BDF-8D74-3D24DA90FAEE}" presName="sibTrans" presStyleLbl="sibTrans1D1" presStyleIdx="3" presStyleCnt="5"/>
      <dgm:spPr/>
      <dgm:t>
        <a:bodyPr/>
        <a:lstStyle/>
        <a:p>
          <a:endParaRPr lang="en-US"/>
        </a:p>
      </dgm:t>
    </dgm:pt>
    <dgm:pt modelId="{F6D01DAA-2BEF-4CD8-A22E-B18063E1E664}" type="pres">
      <dgm:prSet presAssocID="{9C7E806F-284A-4083-B987-BDD2A65714F1}" presName="node" presStyleLbl="node1" presStyleIdx="4" presStyleCnt="5">
        <dgm:presLayoutVars>
          <dgm:bulletEnabled val="1"/>
        </dgm:presLayoutVars>
      </dgm:prSet>
      <dgm:spPr/>
      <dgm:t>
        <a:bodyPr/>
        <a:lstStyle/>
        <a:p>
          <a:endParaRPr lang="en-US"/>
        </a:p>
      </dgm:t>
    </dgm:pt>
    <dgm:pt modelId="{F05638B2-696E-4DE5-9FC5-5C9B64BF4215}" type="pres">
      <dgm:prSet presAssocID="{9C7E806F-284A-4083-B987-BDD2A65714F1}" presName="spNode" presStyleCnt="0"/>
      <dgm:spPr/>
    </dgm:pt>
    <dgm:pt modelId="{B3B9577E-0F5D-49BC-A705-4131CFE081AB}" type="pres">
      <dgm:prSet presAssocID="{9994A0BA-E7A1-42EE-834C-1CB7E1E94B3B}" presName="sibTrans" presStyleLbl="sibTrans1D1" presStyleIdx="4" presStyleCnt="5"/>
      <dgm:spPr/>
      <dgm:t>
        <a:bodyPr/>
        <a:lstStyle/>
        <a:p>
          <a:endParaRPr lang="en-US"/>
        </a:p>
      </dgm:t>
    </dgm:pt>
  </dgm:ptLst>
  <dgm:cxnLst>
    <dgm:cxn modelId="{93CDFFB6-D692-48FD-B06E-FF72B5F2F8C0}" srcId="{6EFFDE74-E696-491F-BA5B-9F399BD2F4CC}" destId="{20E63097-DB5D-4704-875D-D8D4238B7F55}" srcOrd="2" destOrd="0" parTransId="{701778EA-4401-4694-94D0-6912855B22BB}" sibTransId="{F01D5864-20F0-4C32-84B6-BEBA4D203C76}"/>
    <dgm:cxn modelId="{1528FC76-0C2E-4664-9246-3BEFD0E04720}" srcId="{6EFFDE74-E696-491F-BA5B-9F399BD2F4CC}" destId="{C2587FBF-9A1E-443C-A2B8-0FBC4D13CEFD}" srcOrd="3" destOrd="0" parTransId="{91169E35-B4E4-4BAD-846E-3B3FA25A7E80}" sibTransId="{D463062B-FAA1-4BDF-8D74-3D24DA90FAEE}"/>
    <dgm:cxn modelId="{99B60187-6121-4936-997B-67A3B5ABFA0F}" type="presOf" srcId="{1B81E991-4698-402E-8D75-E7660C856131}" destId="{46ED22CA-DE99-414F-BFCB-AD545C1F5805}" srcOrd="0" destOrd="0" presId="urn:microsoft.com/office/officeart/2005/8/layout/cycle6"/>
    <dgm:cxn modelId="{E3379ACE-0461-44AA-B3FA-75B7F235B065}" type="presOf" srcId="{A53611E2-BA11-450E-B8CA-DCB483F7D1A2}" destId="{A1F2F7DF-9F47-4CE8-878D-828FE957619C}" srcOrd="0" destOrd="0" presId="urn:microsoft.com/office/officeart/2005/8/layout/cycle6"/>
    <dgm:cxn modelId="{08D577C2-D05F-4EE9-B0C7-20C22D1F9C71}" type="presOf" srcId="{9994A0BA-E7A1-42EE-834C-1CB7E1E94B3B}" destId="{B3B9577E-0F5D-49BC-A705-4131CFE081AB}" srcOrd="0" destOrd="0" presId="urn:microsoft.com/office/officeart/2005/8/layout/cycle6"/>
    <dgm:cxn modelId="{1DA21925-0C7F-436C-B9C3-CD467F356CB7}" type="presOf" srcId="{6EFFDE74-E696-491F-BA5B-9F399BD2F4CC}" destId="{CF503BD8-1C39-4FB6-A122-549CB77ED4D8}" srcOrd="0" destOrd="0" presId="urn:microsoft.com/office/officeart/2005/8/layout/cycle6"/>
    <dgm:cxn modelId="{993602E4-5757-4D54-98D1-A2E5EE26D99E}" srcId="{6EFFDE74-E696-491F-BA5B-9F399BD2F4CC}" destId="{1B81E991-4698-402E-8D75-E7660C856131}" srcOrd="1" destOrd="0" parTransId="{8D9526AD-23C4-4CBC-BCAE-2B2E3309DC64}" sibTransId="{CB219B03-A97C-4812-AF28-01A4CC3A2449}"/>
    <dgm:cxn modelId="{5BBF205F-DAA6-4AF8-B519-C3789614F47A}" srcId="{6EFFDE74-E696-491F-BA5B-9F399BD2F4CC}" destId="{A53611E2-BA11-450E-B8CA-DCB483F7D1A2}" srcOrd="0" destOrd="0" parTransId="{092E4242-C802-4C2B-8A9A-623D458383D1}" sibTransId="{E776C4B2-6AED-493C-801F-5824A1843D87}"/>
    <dgm:cxn modelId="{6CA72CB1-6F09-4903-A668-01986A1B9C08}" type="presOf" srcId="{E776C4B2-6AED-493C-801F-5824A1843D87}" destId="{688B9CAB-F32E-4CA3-A80D-4C2B7A228328}" srcOrd="0" destOrd="0" presId="urn:microsoft.com/office/officeart/2005/8/layout/cycle6"/>
    <dgm:cxn modelId="{28AC6BB1-D371-4873-B656-F7D06ED4071F}" type="presOf" srcId="{C2587FBF-9A1E-443C-A2B8-0FBC4D13CEFD}" destId="{95766871-E003-4395-BFD7-DB7506AB293F}" srcOrd="0" destOrd="0" presId="urn:microsoft.com/office/officeart/2005/8/layout/cycle6"/>
    <dgm:cxn modelId="{29DE804F-AFC7-4EC5-95DE-DDE57380476F}" type="presOf" srcId="{CB219B03-A97C-4812-AF28-01A4CC3A2449}" destId="{1529C3A8-2FE7-48CE-96DB-AC0A75259EA4}" srcOrd="0" destOrd="0" presId="urn:microsoft.com/office/officeart/2005/8/layout/cycle6"/>
    <dgm:cxn modelId="{8F98CC0F-7F80-4FFC-9A9D-9FE9E984CCDB}" type="presOf" srcId="{F01D5864-20F0-4C32-84B6-BEBA4D203C76}" destId="{1D8C3CC0-2D7C-4B6F-B43A-B0DD8577AEAF}" srcOrd="0" destOrd="0" presId="urn:microsoft.com/office/officeart/2005/8/layout/cycle6"/>
    <dgm:cxn modelId="{FE7384F0-0DD6-439A-904B-428E2B1FAA74}" type="presOf" srcId="{9C7E806F-284A-4083-B987-BDD2A65714F1}" destId="{F6D01DAA-2BEF-4CD8-A22E-B18063E1E664}" srcOrd="0" destOrd="0" presId="urn:microsoft.com/office/officeart/2005/8/layout/cycle6"/>
    <dgm:cxn modelId="{CCF33AB0-624C-4019-9BBA-C6D7DF978159}" type="presOf" srcId="{20E63097-DB5D-4704-875D-D8D4238B7F55}" destId="{75B7C1D5-E04C-47EC-A1FA-AAEB35A5E627}" srcOrd="0" destOrd="0" presId="urn:microsoft.com/office/officeart/2005/8/layout/cycle6"/>
    <dgm:cxn modelId="{357AC702-09D7-4DCC-8BED-54291859DA4B}" type="presOf" srcId="{D463062B-FAA1-4BDF-8D74-3D24DA90FAEE}" destId="{0B2093E6-AAF1-4C76-B377-3C3B17B8A39F}" srcOrd="0" destOrd="0" presId="urn:microsoft.com/office/officeart/2005/8/layout/cycle6"/>
    <dgm:cxn modelId="{DFB97D80-6210-4CDB-A687-41CD79D49005}" srcId="{6EFFDE74-E696-491F-BA5B-9F399BD2F4CC}" destId="{9C7E806F-284A-4083-B987-BDD2A65714F1}" srcOrd="4" destOrd="0" parTransId="{AE77CB73-2C2E-457F-9530-4CACF5A1AEA1}" sibTransId="{9994A0BA-E7A1-42EE-834C-1CB7E1E94B3B}"/>
    <dgm:cxn modelId="{06DB016C-0395-4604-A68D-042D855ECBDE}" type="presParOf" srcId="{CF503BD8-1C39-4FB6-A122-549CB77ED4D8}" destId="{A1F2F7DF-9F47-4CE8-878D-828FE957619C}" srcOrd="0" destOrd="0" presId="urn:microsoft.com/office/officeart/2005/8/layout/cycle6"/>
    <dgm:cxn modelId="{62AF9003-39EE-4ACD-A296-EDF08709E0C8}" type="presParOf" srcId="{CF503BD8-1C39-4FB6-A122-549CB77ED4D8}" destId="{2C03954E-3D98-4F85-B3BB-C836AC5C98BA}" srcOrd="1" destOrd="0" presId="urn:microsoft.com/office/officeart/2005/8/layout/cycle6"/>
    <dgm:cxn modelId="{464DAA08-6042-4D44-933B-030F91EDC589}" type="presParOf" srcId="{CF503BD8-1C39-4FB6-A122-549CB77ED4D8}" destId="{688B9CAB-F32E-4CA3-A80D-4C2B7A228328}" srcOrd="2" destOrd="0" presId="urn:microsoft.com/office/officeart/2005/8/layout/cycle6"/>
    <dgm:cxn modelId="{5E6BAF6E-D94B-466D-8502-A2DE4594B12F}" type="presParOf" srcId="{CF503BD8-1C39-4FB6-A122-549CB77ED4D8}" destId="{46ED22CA-DE99-414F-BFCB-AD545C1F5805}" srcOrd="3" destOrd="0" presId="urn:microsoft.com/office/officeart/2005/8/layout/cycle6"/>
    <dgm:cxn modelId="{879C267C-564D-42DC-AD16-56D19D044E32}" type="presParOf" srcId="{CF503BD8-1C39-4FB6-A122-549CB77ED4D8}" destId="{8D6BC88B-E1DC-468A-9DFB-D5CA6C829386}" srcOrd="4" destOrd="0" presId="urn:microsoft.com/office/officeart/2005/8/layout/cycle6"/>
    <dgm:cxn modelId="{631C0E9B-93AC-45C7-829D-D9C19CE65BBB}" type="presParOf" srcId="{CF503BD8-1C39-4FB6-A122-549CB77ED4D8}" destId="{1529C3A8-2FE7-48CE-96DB-AC0A75259EA4}" srcOrd="5" destOrd="0" presId="urn:microsoft.com/office/officeart/2005/8/layout/cycle6"/>
    <dgm:cxn modelId="{72A6C91A-08A7-4B12-905F-D8B46885776E}" type="presParOf" srcId="{CF503BD8-1C39-4FB6-A122-549CB77ED4D8}" destId="{75B7C1D5-E04C-47EC-A1FA-AAEB35A5E627}" srcOrd="6" destOrd="0" presId="urn:microsoft.com/office/officeart/2005/8/layout/cycle6"/>
    <dgm:cxn modelId="{D145E0F0-1262-40A6-9FB7-27A28985EBAB}" type="presParOf" srcId="{CF503BD8-1C39-4FB6-A122-549CB77ED4D8}" destId="{2A56F231-1A92-42C0-8AC3-1E6093406EE7}" srcOrd="7" destOrd="0" presId="urn:microsoft.com/office/officeart/2005/8/layout/cycle6"/>
    <dgm:cxn modelId="{78791B82-50D3-46CF-957E-98595CF947B9}" type="presParOf" srcId="{CF503BD8-1C39-4FB6-A122-549CB77ED4D8}" destId="{1D8C3CC0-2D7C-4B6F-B43A-B0DD8577AEAF}" srcOrd="8" destOrd="0" presId="urn:microsoft.com/office/officeart/2005/8/layout/cycle6"/>
    <dgm:cxn modelId="{E92DCF62-0598-4F6A-9039-DDEF55F856F8}" type="presParOf" srcId="{CF503BD8-1C39-4FB6-A122-549CB77ED4D8}" destId="{95766871-E003-4395-BFD7-DB7506AB293F}" srcOrd="9" destOrd="0" presId="urn:microsoft.com/office/officeart/2005/8/layout/cycle6"/>
    <dgm:cxn modelId="{98EF1D7C-F073-4624-A91B-8E7259393826}" type="presParOf" srcId="{CF503BD8-1C39-4FB6-A122-549CB77ED4D8}" destId="{F388CD5A-5D68-4DBC-B1B3-5CF054B01A71}" srcOrd="10" destOrd="0" presId="urn:microsoft.com/office/officeart/2005/8/layout/cycle6"/>
    <dgm:cxn modelId="{E0E925EE-0B9D-4859-AF7E-1DBD2C8C9291}" type="presParOf" srcId="{CF503BD8-1C39-4FB6-A122-549CB77ED4D8}" destId="{0B2093E6-AAF1-4C76-B377-3C3B17B8A39F}" srcOrd="11" destOrd="0" presId="urn:microsoft.com/office/officeart/2005/8/layout/cycle6"/>
    <dgm:cxn modelId="{E0F1539B-712F-419B-97F7-1AF206E6533D}" type="presParOf" srcId="{CF503BD8-1C39-4FB6-A122-549CB77ED4D8}" destId="{F6D01DAA-2BEF-4CD8-A22E-B18063E1E664}" srcOrd="12" destOrd="0" presId="urn:microsoft.com/office/officeart/2005/8/layout/cycle6"/>
    <dgm:cxn modelId="{0F8597CF-B147-489B-922A-858336470D9B}" type="presParOf" srcId="{CF503BD8-1C39-4FB6-A122-549CB77ED4D8}" destId="{F05638B2-696E-4DE5-9FC5-5C9B64BF4215}" srcOrd="13" destOrd="0" presId="urn:microsoft.com/office/officeart/2005/8/layout/cycle6"/>
    <dgm:cxn modelId="{AD801BCC-08CF-4228-8771-62BF90C1C2BD}" type="presParOf" srcId="{CF503BD8-1C39-4FB6-A122-549CB77ED4D8}" destId="{B3B9577E-0F5D-49BC-A705-4131CFE081AB}" srcOrd="14" destOrd="0" presId="urn:microsoft.com/office/officeart/2005/8/layout/cycle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8452C77-5175-4A9A-BFF9-373C19565035}">
      <dsp:nvSpPr>
        <dsp:cNvPr id="0" name=""/>
        <dsp:cNvSpPr/>
      </dsp:nvSpPr>
      <dsp:spPr>
        <a:xfrm>
          <a:off x="273580" y="1389841"/>
          <a:ext cx="7199407" cy="5570909"/>
        </a:xfrm>
        <a:prstGeom prst="swooshArrow">
          <a:avLst>
            <a:gd name="adj1" fmla="val 25000"/>
            <a:gd name="adj2" fmla="val 25000"/>
          </a:avLst>
        </a:prstGeom>
        <a:gradFill flip="none" rotWithShape="1">
          <a:gsLst>
            <a:gs pos="51000">
              <a:schemeClr val="tx2"/>
            </a:gs>
            <a:gs pos="48000">
              <a:schemeClr val="tx2"/>
            </a:gs>
            <a:gs pos="72000">
              <a:schemeClr val="tx2"/>
            </a:gs>
            <a:gs pos="100000">
              <a:schemeClr val="tx1"/>
            </a:gs>
          </a:gsLst>
          <a:path path="shape">
            <a:fillToRect l="50000" t="50000" r="50000" b="50000"/>
          </a:path>
          <a:tileRect/>
        </a:gra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39FC1D6E-E9CF-4EA0-BA0D-64C047DDF4F0}">
      <dsp:nvSpPr>
        <dsp:cNvPr id="0" name=""/>
        <dsp:cNvSpPr/>
      </dsp:nvSpPr>
      <dsp:spPr>
        <a:xfrm>
          <a:off x="953643" y="5300682"/>
          <a:ext cx="209374" cy="209374"/>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F7236C2-DC43-4F33-A1B1-E3787240F69E}">
      <dsp:nvSpPr>
        <dsp:cNvPr id="0" name=""/>
        <dsp:cNvSpPr/>
      </dsp:nvSpPr>
      <dsp:spPr>
        <a:xfrm>
          <a:off x="995548" y="6219449"/>
          <a:ext cx="4591602" cy="145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43" tIns="0" rIns="0" bIns="0" numCol="1" spcCol="1270" anchor="t" anchorCtr="0">
          <a:noAutofit/>
        </a:bodyPr>
        <a:lstStyle/>
        <a:p>
          <a:pPr lvl="0" algn="l" defTabSz="800100">
            <a:lnSpc>
              <a:spcPct val="90000"/>
            </a:lnSpc>
            <a:spcBef>
              <a:spcPct val="0"/>
            </a:spcBef>
            <a:spcAft>
              <a:spcPct val="35000"/>
            </a:spcAft>
          </a:pPr>
          <a:r>
            <a:rPr lang="en-US" sz="1800" kern="1200" dirty="0" smtClean="0"/>
            <a:t>Applications Unlimited</a:t>
          </a:r>
          <a:endParaRPr lang="en-US" sz="1800" kern="1200" dirty="0"/>
        </a:p>
      </dsp:txBody>
      <dsp:txXfrm>
        <a:off x="995548" y="6219449"/>
        <a:ext cx="4591602" cy="1454545"/>
      </dsp:txXfrm>
    </dsp:sp>
    <dsp:sp modelId="{4E72F8C4-AE76-4E1A-82BA-ED6D78257CB8}">
      <dsp:nvSpPr>
        <dsp:cNvPr id="0" name=""/>
        <dsp:cNvSpPr/>
      </dsp:nvSpPr>
      <dsp:spPr>
        <a:xfrm>
          <a:off x="2801771" y="3932704"/>
          <a:ext cx="378483" cy="378483"/>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67BCA23-630B-40FE-A460-3E606EE9B46A}">
      <dsp:nvSpPr>
        <dsp:cNvPr id="0" name=""/>
        <dsp:cNvSpPr/>
      </dsp:nvSpPr>
      <dsp:spPr>
        <a:xfrm>
          <a:off x="2214886" y="4916833"/>
          <a:ext cx="3835835" cy="273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551" tIns="0" rIns="0" bIns="0" numCol="1" spcCol="1270" anchor="t" anchorCtr="0">
          <a:noAutofit/>
        </a:bodyPr>
        <a:lstStyle/>
        <a:p>
          <a:pPr lvl="0" algn="l" defTabSz="800100">
            <a:lnSpc>
              <a:spcPct val="90000"/>
            </a:lnSpc>
            <a:spcBef>
              <a:spcPct val="0"/>
            </a:spcBef>
            <a:spcAft>
              <a:spcPct val="35000"/>
            </a:spcAft>
          </a:pPr>
          <a:r>
            <a:rPr lang="en-US" sz="1800" kern="1200" dirty="0" smtClean="0"/>
            <a:t>Fusion Middleware</a:t>
          </a:r>
          <a:endParaRPr lang="en-US" sz="1800" kern="1200" dirty="0"/>
        </a:p>
      </dsp:txBody>
      <dsp:txXfrm>
        <a:off x="2214886" y="4916833"/>
        <a:ext cx="3835835" cy="2737968"/>
      </dsp:txXfrm>
    </dsp:sp>
    <dsp:sp modelId="{169B3E00-3766-4646-A546-A89F71E70B50}">
      <dsp:nvSpPr>
        <dsp:cNvPr id="0" name=""/>
        <dsp:cNvSpPr/>
      </dsp:nvSpPr>
      <dsp:spPr>
        <a:xfrm>
          <a:off x="5024357" y="3100241"/>
          <a:ext cx="523435" cy="523435"/>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7B2F1C-CB16-40EC-8DF7-945904FE9714}">
      <dsp:nvSpPr>
        <dsp:cNvPr id="0" name=""/>
        <dsp:cNvSpPr/>
      </dsp:nvSpPr>
      <dsp:spPr>
        <a:xfrm>
          <a:off x="4071712" y="3898090"/>
          <a:ext cx="4199489" cy="3497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57" tIns="0" rIns="0" bIns="0" numCol="1" spcCol="1270" anchor="t" anchorCtr="0">
          <a:noAutofit/>
        </a:bodyPr>
        <a:lstStyle/>
        <a:p>
          <a:pPr lvl="0" algn="l" defTabSz="800100">
            <a:lnSpc>
              <a:spcPct val="90000"/>
            </a:lnSpc>
            <a:spcBef>
              <a:spcPct val="0"/>
            </a:spcBef>
            <a:spcAft>
              <a:spcPct val="35000"/>
            </a:spcAft>
          </a:pPr>
          <a:r>
            <a:rPr lang="en-US" sz="1800" kern="1200" dirty="0" smtClean="0"/>
            <a:t>New Applications</a:t>
          </a:r>
          <a:endParaRPr lang="en-US" sz="1800" kern="1200" dirty="0"/>
        </a:p>
      </dsp:txBody>
      <dsp:txXfrm>
        <a:off x="4071712" y="3898090"/>
        <a:ext cx="4199489" cy="349795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F2F7DF-9F47-4CE8-878D-828FE957619C}">
      <dsp:nvSpPr>
        <dsp:cNvPr id="0" name=""/>
        <dsp:cNvSpPr/>
      </dsp:nvSpPr>
      <dsp:spPr>
        <a:xfrm>
          <a:off x="2697116" y="3066"/>
          <a:ext cx="1921919" cy="12492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 </a:t>
          </a:r>
          <a:endParaRPr lang="en-US" sz="5400" kern="1200" dirty="0"/>
        </a:p>
      </dsp:txBody>
      <dsp:txXfrm>
        <a:off x="2697116" y="3066"/>
        <a:ext cx="1921919" cy="1249247"/>
      </dsp:txXfrm>
    </dsp:sp>
    <dsp:sp modelId="{688B9CAB-F32E-4CA3-A80D-4C2B7A228328}">
      <dsp:nvSpPr>
        <dsp:cNvPr id="0" name=""/>
        <dsp:cNvSpPr/>
      </dsp:nvSpPr>
      <dsp:spPr>
        <a:xfrm>
          <a:off x="1162689" y="627690"/>
          <a:ext cx="4990773" cy="4990773"/>
        </a:xfrm>
        <a:custGeom>
          <a:avLst/>
          <a:gdLst/>
          <a:ahLst/>
          <a:cxnLst/>
          <a:rect l="0" t="0" r="0" b="0"/>
          <a:pathLst>
            <a:path>
              <a:moveTo>
                <a:pt x="3469543" y="198002"/>
              </a:moveTo>
              <a:arcTo wR="2495386" hR="2495386" stAng="17578700" swAng="1961015"/>
            </a:path>
          </a:pathLst>
        </a:custGeom>
        <a:noFill/>
        <a:ln w="9525" cap="flat" cmpd="sng" algn="ctr">
          <a:solidFill>
            <a:schemeClr val="accent1">
              <a:hueOff val="0"/>
              <a:satOff val="0"/>
              <a:lumOff val="0"/>
              <a:alphaOff val="0"/>
            </a:schemeClr>
          </a:solidFill>
          <a:prstDash val="solid"/>
        </a:ln>
        <a:effectLst/>
        <a:sp3d z="-25400" prstMaterial="plastic"/>
      </dsp:spPr>
      <dsp:style>
        <a:lnRef idx="1">
          <a:scrgbClr r="0" g="0" b="0"/>
        </a:lnRef>
        <a:fillRef idx="0">
          <a:scrgbClr r="0" g="0" b="0"/>
        </a:fillRef>
        <a:effectRef idx="0">
          <a:scrgbClr r="0" g="0" b="0"/>
        </a:effectRef>
        <a:fontRef idx="minor"/>
      </dsp:style>
    </dsp:sp>
    <dsp:sp modelId="{46ED22CA-DE99-414F-BFCB-AD545C1F5805}">
      <dsp:nvSpPr>
        <dsp:cNvPr id="0" name=""/>
        <dsp:cNvSpPr/>
      </dsp:nvSpPr>
      <dsp:spPr>
        <a:xfrm>
          <a:off x="5070370" y="1727336"/>
          <a:ext cx="1921919" cy="12492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 </a:t>
          </a:r>
          <a:endParaRPr lang="en-US" sz="5400" kern="1200" dirty="0"/>
        </a:p>
      </dsp:txBody>
      <dsp:txXfrm>
        <a:off x="5070370" y="1727336"/>
        <a:ext cx="1921919" cy="1249247"/>
      </dsp:txXfrm>
    </dsp:sp>
    <dsp:sp modelId="{1529C3A8-2FE7-48CE-96DB-AC0A75259EA4}">
      <dsp:nvSpPr>
        <dsp:cNvPr id="0" name=""/>
        <dsp:cNvSpPr/>
      </dsp:nvSpPr>
      <dsp:spPr>
        <a:xfrm>
          <a:off x="1162689" y="627690"/>
          <a:ext cx="4990773" cy="4990773"/>
        </a:xfrm>
        <a:custGeom>
          <a:avLst/>
          <a:gdLst/>
          <a:ahLst/>
          <a:cxnLst/>
          <a:rect l="0" t="0" r="0" b="0"/>
          <a:pathLst>
            <a:path>
              <a:moveTo>
                <a:pt x="4987356" y="2364841"/>
              </a:moveTo>
              <a:arcTo wR="2495386" hR="2495386" stAng="21420074" swAng="2195901"/>
            </a:path>
          </a:pathLst>
        </a:custGeom>
        <a:noFill/>
        <a:ln w="9525" cap="flat" cmpd="sng" algn="ctr">
          <a:solidFill>
            <a:schemeClr val="accent1">
              <a:hueOff val="0"/>
              <a:satOff val="0"/>
              <a:lumOff val="0"/>
              <a:alphaOff val="0"/>
            </a:schemeClr>
          </a:solidFill>
          <a:prstDash val="solid"/>
        </a:ln>
        <a:effectLst/>
        <a:sp3d z="-25400" prstMaterial="plastic"/>
      </dsp:spPr>
      <dsp:style>
        <a:lnRef idx="1">
          <a:scrgbClr r="0" g="0" b="0"/>
        </a:lnRef>
        <a:fillRef idx="0">
          <a:scrgbClr r="0" g="0" b="0"/>
        </a:fillRef>
        <a:effectRef idx="0">
          <a:scrgbClr r="0" g="0" b="0"/>
        </a:effectRef>
        <a:fontRef idx="minor"/>
      </dsp:style>
    </dsp:sp>
    <dsp:sp modelId="{75B7C1D5-E04C-47EC-A1FA-AAEB35A5E627}">
      <dsp:nvSpPr>
        <dsp:cNvPr id="0" name=""/>
        <dsp:cNvSpPr/>
      </dsp:nvSpPr>
      <dsp:spPr>
        <a:xfrm>
          <a:off x="4163868" y="4517263"/>
          <a:ext cx="1921919" cy="12492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 </a:t>
          </a:r>
          <a:endParaRPr lang="en-US" sz="5400" kern="1200" dirty="0"/>
        </a:p>
      </dsp:txBody>
      <dsp:txXfrm>
        <a:off x="4163868" y="4517263"/>
        <a:ext cx="1921919" cy="1249247"/>
      </dsp:txXfrm>
    </dsp:sp>
    <dsp:sp modelId="{1D8C3CC0-2D7C-4B6F-B43A-B0DD8577AEAF}">
      <dsp:nvSpPr>
        <dsp:cNvPr id="0" name=""/>
        <dsp:cNvSpPr/>
      </dsp:nvSpPr>
      <dsp:spPr>
        <a:xfrm>
          <a:off x="1162689" y="627690"/>
          <a:ext cx="4990773" cy="4990773"/>
        </a:xfrm>
        <a:custGeom>
          <a:avLst/>
          <a:gdLst/>
          <a:ahLst/>
          <a:cxnLst/>
          <a:rect l="0" t="0" r="0" b="0"/>
          <a:pathLst>
            <a:path>
              <a:moveTo>
                <a:pt x="2991268" y="4941006"/>
              </a:moveTo>
              <a:arcTo wR="2495386" hR="2495386" stAng="4712275" swAng="1375450"/>
            </a:path>
          </a:pathLst>
        </a:custGeom>
        <a:noFill/>
        <a:ln w="9525" cap="flat" cmpd="sng" algn="ctr">
          <a:solidFill>
            <a:schemeClr val="accent1">
              <a:hueOff val="0"/>
              <a:satOff val="0"/>
              <a:lumOff val="0"/>
              <a:alphaOff val="0"/>
            </a:schemeClr>
          </a:solidFill>
          <a:prstDash val="solid"/>
        </a:ln>
        <a:effectLst/>
        <a:sp3d z="-25400" prstMaterial="plastic"/>
      </dsp:spPr>
      <dsp:style>
        <a:lnRef idx="1">
          <a:scrgbClr r="0" g="0" b="0"/>
        </a:lnRef>
        <a:fillRef idx="0">
          <a:scrgbClr r="0" g="0" b="0"/>
        </a:fillRef>
        <a:effectRef idx="0">
          <a:scrgbClr r="0" g="0" b="0"/>
        </a:effectRef>
        <a:fontRef idx="minor"/>
      </dsp:style>
    </dsp:sp>
    <dsp:sp modelId="{95766871-E003-4395-BFD7-DB7506AB293F}">
      <dsp:nvSpPr>
        <dsp:cNvPr id="0" name=""/>
        <dsp:cNvSpPr/>
      </dsp:nvSpPr>
      <dsp:spPr>
        <a:xfrm>
          <a:off x="1230365" y="4517263"/>
          <a:ext cx="1921919" cy="12492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 </a:t>
          </a:r>
          <a:endParaRPr lang="en-US" sz="5400" kern="1200" dirty="0"/>
        </a:p>
      </dsp:txBody>
      <dsp:txXfrm>
        <a:off x="1230365" y="4517263"/>
        <a:ext cx="1921919" cy="1249247"/>
      </dsp:txXfrm>
    </dsp:sp>
    <dsp:sp modelId="{0B2093E6-AAF1-4C76-B377-3C3B17B8A39F}">
      <dsp:nvSpPr>
        <dsp:cNvPr id="0" name=""/>
        <dsp:cNvSpPr/>
      </dsp:nvSpPr>
      <dsp:spPr>
        <a:xfrm>
          <a:off x="1162689" y="627690"/>
          <a:ext cx="4990773" cy="4990773"/>
        </a:xfrm>
        <a:custGeom>
          <a:avLst/>
          <a:gdLst/>
          <a:ahLst/>
          <a:cxnLst/>
          <a:rect l="0" t="0" r="0" b="0"/>
          <a:pathLst>
            <a:path>
              <a:moveTo>
                <a:pt x="416915" y="3876297"/>
              </a:moveTo>
              <a:arcTo wR="2495386" hR="2495386" stAng="8784025" swAng="2195901"/>
            </a:path>
          </a:pathLst>
        </a:custGeom>
        <a:noFill/>
        <a:ln w="9525" cap="flat" cmpd="sng" algn="ctr">
          <a:solidFill>
            <a:schemeClr val="accent1">
              <a:hueOff val="0"/>
              <a:satOff val="0"/>
              <a:lumOff val="0"/>
              <a:alphaOff val="0"/>
            </a:schemeClr>
          </a:solidFill>
          <a:prstDash val="solid"/>
        </a:ln>
        <a:effectLst/>
        <a:sp3d z="-25400" prstMaterial="plastic"/>
      </dsp:spPr>
      <dsp:style>
        <a:lnRef idx="1">
          <a:scrgbClr r="0" g="0" b="0"/>
        </a:lnRef>
        <a:fillRef idx="0">
          <a:scrgbClr r="0" g="0" b="0"/>
        </a:fillRef>
        <a:effectRef idx="0">
          <a:scrgbClr r="0" g="0" b="0"/>
        </a:effectRef>
        <a:fontRef idx="minor"/>
      </dsp:style>
    </dsp:sp>
    <dsp:sp modelId="{F6D01DAA-2BEF-4CD8-A22E-B18063E1E664}">
      <dsp:nvSpPr>
        <dsp:cNvPr id="0" name=""/>
        <dsp:cNvSpPr/>
      </dsp:nvSpPr>
      <dsp:spPr>
        <a:xfrm>
          <a:off x="323863" y="1727336"/>
          <a:ext cx="1921919" cy="12492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 </a:t>
          </a:r>
          <a:endParaRPr lang="en-US" sz="5400" kern="1200" dirty="0"/>
        </a:p>
      </dsp:txBody>
      <dsp:txXfrm>
        <a:off x="323863" y="1727336"/>
        <a:ext cx="1921919" cy="1249247"/>
      </dsp:txXfrm>
    </dsp:sp>
    <dsp:sp modelId="{B3B9577E-0F5D-49BC-A705-4131CFE081AB}">
      <dsp:nvSpPr>
        <dsp:cNvPr id="0" name=""/>
        <dsp:cNvSpPr/>
      </dsp:nvSpPr>
      <dsp:spPr>
        <a:xfrm>
          <a:off x="1162689" y="627690"/>
          <a:ext cx="4990773" cy="4990773"/>
        </a:xfrm>
        <a:custGeom>
          <a:avLst/>
          <a:gdLst/>
          <a:ahLst/>
          <a:cxnLst/>
          <a:rect l="0" t="0" r="0" b="0"/>
          <a:pathLst>
            <a:path>
              <a:moveTo>
                <a:pt x="434887" y="1087801"/>
              </a:moveTo>
              <a:arcTo wR="2495386" hR="2495386" stAng="12860285" swAng="1961015"/>
            </a:path>
          </a:pathLst>
        </a:custGeom>
        <a:noFill/>
        <a:ln w="9525" cap="flat" cmpd="sng" algn="ctr">
          <a:solidFill>
            <a:schemeClr val="accent1">
              <a:hueOff val="0"/>
              <a:satOff val="0"/>
              <a:lumOff val="0"/>
              <a:alphaOff val="0"/>
            </a:schemeClr>
          </a:solidFill>
          <a:prstDash val="solid"/>
        </a:ln>
        <a:effectLst/>
        <a:sp3d z="-25400" prstMaterial="plastic"/>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2A90D3F-3329-40CA-8E08-73862618F5A2}">
      <dsp:nvSpPr>
        <dsp:cNvPr id="0" name=""/>
        <dsp:cNvSpPr/>
      </dsp:nvSpPr>
      <dsp:spPr>
        <a:xfrm>
          <a:off x="0" y="0"/>
          <a:ext cx="19933921" cy="4561703"/>
        </a:xfrm>
        <a:prstGeom prst="roundRect">
          <a:avLst>
            <a:gd name="adj" fmla="val 10000"/>
          </a:avLst>
        </a:prstGeom>
        <a:solidFill>
          <a:schemeClr val="accent2">
            <a:alpha val="90000"/>
            <a:tint val="40000"/>
            <a:hueOff val="0"/>
            <a:satOff val="0"/>
            <a:lumOff val="0"/>
            <a:alphaOff val="0"/>
          </a:schemeClr>
        </a:solidFill>
        <a:ln w="25400" cap="flat" cmpd="sng" algn="ctr">
          <a:noFill/>
          <a:prstDash val="solid"/>
        </a:ln>
        <a:effectLst>
          <a:innerShdw blurRad="63500" dist="50800" dir="5400000">
            <a:prstClr val="black">
              <a:alpha val="50000"/>
            </a:prstClr>
          </a:innerShdw>
        </a:effectLst>
      </dsp:spPr>
      <dsp:style>
        <a:lnRef idx="2">
          <a:scrgbClr r="0" g="0" b="0"/>
        </a:lnRef>
        <a:fillRef idx="1">
          <a:scrgbClr r="0" g="0" b="0"/>
        </a:fillRef>
        <a:effectRef idx="0">
          <a:scrgbClr r="0" g="0" b="0"/>
        </a:effectRef>
        <a:fontRef idx="minor"/>
      </dsp:style>
    </dsp:sp>
    <dsp:sp modelId="{6D88AAC3-5A38-40C9-B89D-F3FDFF298B84}">
      <dsp:nvSpPr>
        <dsp:cNvPr id="0" name=""/>
        <dsp:cNvSpPr/>
      </dsp:nvSpPr>
      <dsp:spPr>
        <a:xfrm>
          <a:off x="603507" y="608227"/>
          <a:ext cx="4355094" cy="3345248"/>
        </a:xfrm>
        <a:prstGeom prst="roundRect">
          <a:avLst>
            <a:gd name="adj" fmla="val 10000"/>
          </a:avLst>
        </a:prstGeom>
        <a:blipFill rotWithShape="0">
          <a:blip xmlns:r="http://schemas.openxmlformats.org/officeDocument/2006/relationships" r:embed="rId1"/>
          <a:stretch>
            <a:fillRect/>
          </a:stretch>
        </a:blip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ABDEDB9F-2B61-4314-B935-D72DB3AB2266}">
      <dsp:nvSpPr>
        <dsp:cNvPr id="0" name=""/>
        <dsp:cNvSpPr/>
      </dsp:nvSpPr>
      <dsp:spPr>
        <a:xfrm rot="10800000">
          <a:off x="603507" y="4561703"/>
          <a:ext cx="4355094" cy="5575414"/>
        </a:xfrm>
        <a:prstGeom prst="round2SameRect">
          <a:avLst>
            <a:gd name="adj1" fmla="val 10500"/>
            <a:gd name="adj2" fmla="val 0"/>
          </a:avLst>
        </a:prstGeom>
        <a:solidFill>
          <a:schemeClr val="accent2">
            <a:lumMod val="75000"/>
          </a:schemeClr>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84480" rIns="0" bIns="284480" numCol="1" spcCol="1270" anchor="t" anchorCtr="0">
          <a:noAutofit/>
        </a:bodyPr>
        <a:lstStyle/>
        <a:p>
          <a:pPr lvl="0" algn="ctr" defTabSz="1778000">
            <a:lnSpc>
              <a:spcPct val="100000"/>
            </a:lnSpc>
            <a:spcBef>
              <a:spcPct val="0"/>
            </a:spcBef>
            <a:spcAft>
              <a:spcPct val="35000"/>
            </a:spcAft>
          </a:pPr>
          <a:r>
            <a:rPr lang="en-US" sz="4000" b="1" kern="1200" dirty="0" smtClean="0">
              <a:solidFill>
                <a:schemeClr val="bg1"/>
              </a:solidFill>
              <a:effectLst>
                <a:outerShdw blurRad="50800" dist="38100" dir="2700000" algn="tl" rotWithShape="0">
                  <a:prstClr val="black">
                    <a:alpha val="40000"/>
                  </a:prstClr>
                </a:outerShdw>
              </a:effectLst>
            </a:rPr>
            <a:t>100% Open Standards</a:t>
          </a:r>
          <a:endParaRPr lang="en-US" sz="4000" b="1" kern="1200" dirty="0">
            <a:solidFill>
              <a:schemeClr val="bg1"/>
            </a:solidFill>
            <a:effectLst>
              <a:outerShdw blurRad="50800" dist="38100" dir="2700000" algn="tl" rotWithShape="0">
                <a:prstClr val="black">
                  <a:alpha val="40000"/>
                </a:prstClr>
              </a:outerShdw>
            </a:effectLst>
          </a:endParaRPr>
        </a:p>
      </dsp:txBody>
      <dsp:txXfrm rot="10800000">
        <a:off x="603507" y="4561703"/>
        <a:ext cx="4355094" cy="5575414"/>
      </dsp:txXfrm>
    </dsp:sp>
    <dsp:sp modelId="{25C0CBF0-0AA9-4147-A0BD-3DA732F0D687}">
      <dsp:nvSpPr>
        <dsp:cNvPr id="0" name=""/>
        <dsp:cNvSpPr/>
      </dsp:nvSpPr>
      <dsp:spPr>
        <a:xfrm>
          <a:off x="10243247" y="602607"/>
          <a:ext cx="4355094" cy="3345248"/>
        </a:xfrm>
        <a:prstGeom prst="roundRect">
          <a:avLst>
            <a:gd name="adj" fmla="val 10000"/>
          </a:avLst>
        </a:prstGeom>
        <a:blipFill rotWithShape="0">
          <a:blip xmlns:r="http://schemas.openxmlformats.org/officeDocument/2006/relationships" r:embed="rId2"/>
          <a:stretch>
            <a:fillRect/>
          </a:stretch>
        </a:blip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66E39CF0-C34F-4626-9CD1-F91DF54D20CE}">
      <dsp:nvSpPr>
        <dsp:cNvPr id="0" name=""/>
        <dsp:cNvSpPr/>
      </dsp:nvSpPr>
      <dsp:spPr>
        <a:xfrm rot="10800000">
          <a:off x="5394111" y="4561703"/>
          <a:ext cx="4355094" cy="5575414"/>
        </a:xfrm>
        <a:prstGeom prst="round2SameRect">
          <a:avLst>
            <a:gd name="adj1" fmla="val 10500"/>
            <a:gd name="adj2" fmla="val 0"/>
          </a:avLst>
        </a:prstGeom>
        <a:solidFill>
          <a:schemeClr val="accent2">
            <a:lumMod val="75000"/>
          </a:schemeClr>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84480" rIns="0" bIns="284480" numCol="1" spcCol="1270" anchor="t" anchorCtr="0">
          <a:noAutofit/>
        </a:bodyPr>
        <a:lstStyle/>
        <a:p>
          <a:pPr lvl="0" algn="ctr" defTabSz="1778000">
            <a:lnSpc>
              <a:spcPct val="100000"/>
            </a:lnSpc>
            <a:spcBef>
              <a:spcPct val="0"/>
            </a:spcBef>
            <a:spcAft>
              <a:spcPct val="35000"/>
            </a:spcAft>
          </a:pPr>
          <a:r>
            <a:rPr lang="en-US" sz="4000" b="1" kern="1200" dirty="0" smtClean="0">
              <a:solidFill>
                <a:schemeClr val="bg1"/>
              </a:solidFill>
              <a:effectLst>
                <a:outerShdw blurRad="50800" dist="38100" dir="2700000" algn="tl" rotWithShape="0">
                  <a:prstClr val="black">
                    <a:alpha val="40000"/>
                  </a:prstClr>
                </a:outerShdw>
              </a:effectLst>
            </a:rPr>
            <a:t>User Experience</a:t>
          </a:r>
          <a:endParaRPr lang="en-US" sz="4000" b="1" kern="1200" dirty="0">
            <a:solidFill>
              <a:schemeClr val="bg1"/>
            </a:solidFill>
            <a:effectLst>
              <a:outerShdw blurRad="50800" dist="38100" dir="2700000" algn="tl" rotWithShape="0">
                <a:prstClr val="black">
                  <a:alpha val="40000"/>
                </a:prstClr>
              </a:outerShdw>
            </a:effectLst>
          </a:endParaRPr>
        </a:p>
      </dsp:txBody>
      <dsp:txXfrm rot="10800000">
        <a:off x="5394111" y="4561703"/>
        <a:ext cx="4355094" cy="5575414"/>
      </dsp:txXfrm>
    </dsp:sp>
    <dsp:sp modelId="{DFC851D6-35F7-4031-BDCB-958009223A45}">
      <dsp:nvSpPr>
        <dsp:cNvPr id="0" name=""/>
        <dsp:cNvSpPr/>
      </dsp:nvSpPr>
      <dsp:spPr>
        <a:xfrm>
          <a:off x="5311582" y="617928"/>
          <a:ext cx="4355094" cy="3345248"/>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A355B5-0A51-4827-86C5-9B5D071F4310}">
      <dsp:nvSpPr>
        <dsp:cNvPr id="0" name=""/>
        <dsp:cNvSpPr/>
      </dsp:nvSpPr>
      <dsp:spPr>
        <a:xfrm rot="10800000">
          <a:off x="10184715" y="4561703"/>
          <a:ext cx="4355094" cy="5575414"/>
        </a:xfrm>
        <a:prstGeom prst="round2SameRect">
          <a:avLst>
            <a:gd name="adj1" fmla="val 10500"/>
            <a:gd name="adj2" fmla="val 0"/>
          </a:avLst>
        </a:prstGeom>
        <a:solidFill>
          <a:schemeClr val="accent2">
            <a:lumMod val="75000"/>
          </a:schemeClr>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84480" rIns="0" bIns="284480" numCol="1" spcCol="1270" anchor="t" anchorCtr="0">
          <a:noAutofit/>
        </a:bodyPr>
        <a:lstStyle/>
        <a:p>
          <a:pPr lvl="0" algn="ctr" defTabSz="1778000">
            <a:lnSpc>
              <a:spcPct val="100000"/>
            </a:lnSpc>
            <a:spcBef>
              <a:spcPct val="0"/>
            </a:spcBef>
            <a:spcAft>
              <a:spcPct val="35000"/>
            </a:spcAft>
          </a:pPr>
          <a:r>
            <a:rPr lang="en-US" sz="4000" b="1" kern="1200" dirty="0" smtClean="0">
              <a:solidFill>
                <a:schemeClr val="bg1"/>
              </a:solidFill>
              <a:effectLst>
                <a:outerShdw blurRad="50800" dist="38100" dir="2700000" algn="tl" rotWithShape="0">
                  <a:prstClr val="black">
                    <a:alpha val="40000"/>
                  </a:prstClr>
                </a:outerShdw>
              </a:effectLst>
            </a:rPr>
            <a:t>Cloud Computing</a:t>
          </a:r>
          <a:endParaRPr lang="en-US" sz="4000" b="1" kern="1200" dirty="0">
            <a:solidFill>
              <a:schemeClr val="bg1"/>
            </a:solidFill>
            <a:effectLst>
              <a:outerShdw blurRad="50800" dist="38100" dir="2700000" algn="tl" rotWithShape="0">
                <a:prstClr val="black">
                  <a:alpha val="40000"/>
                </a:prstClr>
              </a:outerShdw>
            </a:effectLst>
          </a:endParaRPr>
        </a:p>
      </dsp:txBody>
      <dsp:txXfrm rot="10800000">
        <a:off x="10184715" y="4561703"/>
        <a:ext cx="4355094" cy="5575414"/>
      </dsp:txXfrm>
    </dsp:sp>
    <dsp:sp modelId="{6F23ACE8-3D2A-4158-B0BC-3D81C3DB6A9F}">
      <dsp:nvSpPr>
        <dsp:cNvPr id="0" name=""/>
        <dsp:cNvSpPr/>
      </dsp:nvSpPr>
      <dsp:spPr>
        <a:xfrm>
          <a:off x="14975319" y="608227"/>
          <a:ext cx="4355094" cy="3345248"/>
        </a:xfrm>
        <a:prstGeom prst="roundRect">
          <a:avLst>
            <a:gd name="adj" fmla="val 10000"/>
          </a:avLst>
        </a:prstGeom>
        <a:blipFill rotWithShape="0">
          <a:blip xmlns:r="http://schemas.openxmlformats.org/officeDocument/2006/relationships" r:embed="rId3"/>
          <a:stretch>
            <a:fillRect/>
          </a:stretch>
        </a:blip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0CB1D707-4B47-4D3B-A510-8C69B473E19D}">
      <dsp:nvSpPr>
        <dsp:cNvPr id="0" name=""/>
        <dsp:cNvSpPr/>
      </dsp:nvSpPr>
      <dsp:spPr>
        <a:xfrm rot="10800000">
          <a:off x="14975319" y="4561703"/>
          <a:ext cx="4355094" cy="5575414"/>
        </a:xfrm>
        <a:prstGeom prst="round2SameRect">
          <a:avLst>
            <a:gd name="adj1" fmla="val 10500"/>
            <a:gd name="adj2" fmla="val 0"/>
          </a:avLst>
        </a:prstGeom>
        <a:solidFill>
          <a:schemeClr val="accent2">
            <a:lumMod val="75000"/>
          </a:schemeClr>
        </a:solid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0" tIns="284480" rIns="0" bIns="284480" numCol="1" spcCol="1270" anchor="t" anchorCtr="0">
          <a:noAutofit/>
        </a:bodyPr>
        <a:lstStyle/>
        <a:p>
          <a:pPr lvl="0" algn="ctr" defTabSz="1778000">
            <a:lnSpc>
              <a:spcPct val="100000"/>
            </a:lnSpc>
            <a:spcBef>
              <a:spcPct val="0"/>
            </a:spcBef>
            <a:spcAft>
              <a:spcPct val="35000"/>
            </a:spcAft>
          </a:pPr>
          <a:r>
            <a:rPr lang="en-US" sz="4000" b="1" kern="1200" dirty="0" smtClean="0">
              <a:solidFill>
                <a:schemeClr val="bg1"/>
              </a:solidFill>
              <a:effectLst>
                <a:outerShdw blurRad="50800" dist="38100" dir="2700000" algn="tl" rotWithShape="0">
                  <a:prstClr val="black">
                    <a:alpha val="40000"/>
                  </a:prstClr>
                </a:outerShdw>
              </a:effectLst>
            </a:rPr>
            <a:t>Mobile Computing</a:t>
          </a:r>
          <a:endParaRPr lang="en-US" sz="4000" b="1" kern="1200" dirty="0">
            <a:solidFill>
              <a:schemeClr val="bg1"/>
            </a:solidFill>
            <a:effectLst>
              <a:outerShdw blurRad="50800" dist="38100" dir="2700000" algn="tl" rotWithShape="0">
                <a:prstClr val="black">
                  <a:alpha val="40000"/>
                </a:prstClr>
              </a:outerShdw>
            </a:effectLst>
          </a:endParaRPr>
        </a:p>
      </dsp:txBody>
      <dsp:txXfrm rot="10800000">
        <a:off x="14975319" y="4561703"/>
        <a:ext cx="4355094" cy="557541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8452C77-5175-4A9A-BFF9-373C19565035}">
      <dsp:nvSpPr>
        <dsp:cNvPr id="0" name=""/>
        <dsp:cNvSpPr/>
      </dsp:nvSpPr>
      <dsp:spPr>
        <a:xfrm>
          <a:off x="273580" y="1389841"/>
          <a:ext cx="7199407" cy="5570909"/>
        </a:xfrm>
        <a:prstGeom prst="swooshArrow">
          <a:avLst>
            <a:gd name="adj1" fmla="val 25000"/>
            <a:gd name="adj2" fmla="val 25000"/>
          </a:avLst>
        </a:prstGeom>
        <a:gradFill flip="none" rotWithShape="1">
          <a:gsLst>
            <a:gs pos="51000">
              <a:schemeClr val="tx2"/>
            </a:gs>
            <a:gs pos="48000">
              <a:schemeClr val="tx2"/>
            </a:gs>
            <a:gs pos="72000">
              <a:schemeClr val="tx2"/>
            </a:gs>
            <a:gs pos="100000">
              <a:schemeClr val="tx1"/>
            </a:gs>
          </a:gsLst>
          <a:path path="shape">
            <a:fillToRect l="50000" t="50000" r="50000" b="50000"/>
          </a:path>
          <a:tileRect/>
        </a:gradFill>
        <a:ln>
          <a:noFill/>
        </a:ln>
        <a:effectLst>
          <a:outerShdw blurRad="50800" dist="38100" dir="2700000" algn="tl" rotWithShape="0">
            <a:prstClr val="black">
              <a:alpha val="40000"/>
            </a:prstClr>
          </a:outerShdw>
        </a:effectLst>
      </dsp:spPr>
      <dsp:style>
        <a:lnRef idx="0">
          <a:scrgbClr r="0" g="0" b="0"/>
        </a:lnRef>
        <a:fillRef idx="1">
          <a:scrgbClr r="0" g="0" b="0"/>
        </a:fillRef>
        <a:effectRef idx="2">
          <a:scrgbClr r="0" g="0" b="0"/>
        </a:effectRef>
        <a:fontRef idx="minor"/>
      </dsp:style>
    </dsp:sp>
    <dsp:sp modelId="{39FC1D6E-E9CF-4EA0-BA0D-64C047DDF4F0}">
      <dsp:nvSpPr>
        <dsp:cNvPr id="0" name=""/>
        <dsp:cNvSpPr/>
      </dsp:nvSpPr>
      <dsp:spPr>
        <a:xfrm>
          <a:off x="953643" y="5300682"/>
          <a:ext cx="209374" cy="209374"/>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F7236C2-DC43-4F33-A1B1-E3787240F69E}">
      <dsp:nvSpPr>
        <dsp:cNvPr id="0" name=""/>
        <dsp:cNvSpPr/>
      </dsp:nvSpPr>
      <dsp:spPr>
        <a:xfrm>
          <a:off x="995548" y="6219449"/>
          <a:ext cx="4591602" cy="14545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43" tIns="0" rIns="0" bIns="0" numCol="1" spcCol="1270" anchor="t" anchorCtr="0">
          <a:noAutofit/>
        </a:bodyPr>
        <a:lstStyle/>
        <a:p>
          <a:pPr lvl="0" algn="l" defTabSz="800100">
            <a:lnSpc>
              <a:spcPct val="90000"/>
            </a:lnSpc>
            <a:spcBef>
              <a:spcPct val="0"/>
            </a:spcBef>
            <a:spcAft>
              <a:spcPct val="35000"/>
            </a:spcAft>
          </a:pPr>
          <a:r>
            <a:rPr lang="en-US" sz="1800" kern="1200" dirty="0" smtClean="0"/>
            <a:t>Applications Unlimited</a:t>
          </a:r>
          <a:endParaRPr lang="en-US" sz="1800" kern="1200" dirty="0"/>
        </a:p>
      </dsp:txBody>
      <dsp:txXfrm>
        <a:off x="995548" y="6219449"/>
        <a:ext cx="4591602" cy="1454545"/>
      </dsp:txXfrm>
    </dsp:sp>
    <dsp:sp modelId="{4E72F8C4-AE76-4E1A-82BA-ED6D78257CB8}">
      <dsp:nvSpPr>
        <dsp:cNvPr id="0" name=""/>
        <dsp:cNvSpPr/>
      </dsp:nvSpPr>
      <dsp:spPr>
        <a:xfrm>
          <a:off x="2801771" y="3932704"/>
          <a:ext cx="378483" cy="378483"/>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67BCA23-630B-40FE-A460-3E606EE9B46A}">
      <dsp:nvSpPr>
        <dsp:cNvPr id="0" name=""/>
        <dsp:cNvSpPr/>
      </dsp:nvSpPr>
      <dsp:spPr>
        <a:xfrm>
          <a:off x="2214886" y="4916833"/>
          <a:ext cx="3835835" cy="2737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551" tIns="0" rIns="0" bIns="0" numCol="1" spcCol="1270" anchor="t" anchorCtr="0">
          <a:noAutofit/>
        </a:bodyPr>
        <a:lstStyle/>
        <a:p>
          <a:pPr lvl="0" algn="l" defTabSz="800100">
            <a:lnSpc>
              <a:spcPct val="90000"/>
            </a:lnSpc>
            <a:spcBef>
              <a:spcPct val="0"/>
            </a:spcBef>
            <a:spcAft>
              <a:spcPct val="35000"/>
            </a:spcAft>
          </a:pPr>
          <a:r>
            <a:rPr lang="en-US" sz="1800" kern="1200" dirty="0" smtClean="0"/>
            <a:t>Fusion Middleware</a:t>
          </a:r>
          <a:endParaRPr lang="en-US" sz="1800" kern="1200" dirty="0"/>
        </a:p>
      </dsp:txBody>
      <dsp:txXfrm>
        <a:off x="2214886" y="4916833"/>
        <a:ext cx="3835835" cy="2737968"/>
      </dsp:txXfrm>
    </dsp:sp>
    <dsp:sp modelId="{169B3E00-3766-4646-A546-A89F71E70B50}">
      <dsp:nvSpPr>
        <dsp:cNvPr id="0" name=""/>
        <dsp:cNvSpPr/>
      </dsp:nvSpPr>
      <dsp:spPr>
        <a:xfrm>
          <a:off x="5024357" y="3100241"/>
          <a:ext cx="523435" cy="523435"/>
        </a:xfrm>
        <a:prstGeom prst="ellipse">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7B2F1C-CB16-40EC-8DF7-945904FE9714}">
      <dsp:nvSpPr>
        <dsp:cNvPr id="0" name=""/>
        <dsp:cNvSpPr/>
      </dsp:nvSpPr>
      <dsp:spPr>
        <a:xfrm>
          <a:off x="4071712" y="3898090"/>
          <a:ext cx="4199489" cy="34979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7357" tIns="0" rIns="0" bIns="0" numCol="1" spcCol="1270" anchor="t" anchorCtr="0">
          <a:noAutofit/>
        </a:bodyPr>
        <a:lstStyle/>
        <a:p>
          <a:pPr lvl="0" algn="l" defTabSz="800100">
            <a:lnSpc>
              <a:spcPct val="90000"/>
            </a:lnSpc>
            <a:spcBef>
              <a:spcPct val="0"/>
            </a:spcBef>
            <a:spcAft>
              <a:spcPct val="35000"/>
            </a:spcAft>
          </a:pPr>
          <a:r>
            <a:rPr lang="en-US" sz="1800" kern="1200" dirty="0" smtClean="0"/>
            <a:t>New Applications</a:t>
          </a:r>
          <a:endParaRPr lang="en-US" sz="1800" kern="1200" dirty="0"/>
        </a:p>
      </dsp:txBody>
      <dsp:txXfrm>
        <a:off x="4071712" y="3898090"/>
        <a:ext cx="4199489" cy="3497955"/>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F2F7DF-9F47-4CE8-878D-828FE957619C}">
      <dsp:nvSpPr>
        <dsp:cNvPr id="0" name=""/>
        <dsp:cNvSpPr/>
      </dsp:nvSpPr>
      <dsp:spPr>
        <a:xfrm>
          <a:off x="2697116" y="3066"/>
          <a:ext cx="1921919" cy="12492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 </a:t>
          </a:r>
          <a:endParaRPr lang="en-US" sz="5400" kern="1200" dirty="0"/>
        </a:p>
      </dsp:txBody>
      <dsp:txXfrm>
        <a:off x="2697116" y="3066"/>
        <a:ext cx="1921919" cy="1249247"/>
      </dsp:txXfrm>
    </dsp:sp>
    <dsp:sp modelId="{688B9CAB-F32E-4CA3-A80D-4C2B7A228328}">
      <dsp:nvSpPr>
        <dsp:cNvPr id="0" name=""/>
        <dsp:cNvSpPr/>
      </dsp:nvSpPr>
      <dsp:spPr>
        <a:xfrm>
          <a:off x="1162689" y="627690"/>
          <a:ext cx="4990773" cy="4990773"/>
        </a:xfrm>
        <a:custGeom>
          <a:avLst/>
          <a:gdLst/>
          <a:ahLst/>
          <a:cxnLst/>
          <a:rect l="0" t="0" r="0" b="0"/>
          <a:pathLst>
            <a:path>
              <a:moveTo>
                <a:pt x="3469543" y="198002"/>
              </a:moveTo>
              <a:arcTo wR="2495386" hR="2495386" stAng="17578700" swAng="1961015"/>
            </a:path>
          </a:pathLst>
        </a:custGeom>
        <a:noFill/>
        <a:ln w="9525" cap="flat" cmpd="sng" algn="ctr">
          <a:solidFill>
            <a:schemeClr val="accent1">
              <a:hueOff val="0"/>
              <a:satOff val="0"/>
              <a:lumOff val="0"/>
              <a:alphaOff val="0"/>
            </a:schemeClr>
          </a:solidFill>
          <a:prstDash val="solid"/>
        </a:ln>
        <a:effectLst/>
        <a:sp3d z="-25400" prstMaterial="plastic"/>
      </dsp:spPr>
      <dsp:style>
        <a:lnRef idx="1">
          <a:scrgbClr r="0" g="0" b="0"/>
        </a:lnRef>
        <a:fillRef idx="0">
          <a:scrgbClr r="0" g="0" b="0"/>
        </a:fillRef>
        <a:effectRef idx="0">
          <a:scrgbClr r="0" g="0" b="0"/>
        </a:effectRef>
        <a:fontRef idx="minor"/>
      </dsp:style>
    </dsp:sp>
    <dsp:sp modelId="{46ED22CA-DE99-414F-BFCB-AD545C1F5805}">
      <dsp:nvSpPr>
        <dsp:cNvPr id="0" name=""/>
        <dsp:cNvSpPr/>
      </dsp:nvSpPr>
      <dsp:spPr>
        <a:xfrm>
          <a:off x="5070370" y="1727336"/>
          <a:ext cx="1921919" cy="12492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 </a:t>
          </a:r>
          <a:endParaRPr lang="en-US" sz="5400" kern="1200" dirty="0"/>
        </a:p>
      </dsp:txBody>
      <dsp:txXfrm>
        <a:off x="5070370" y="1727336"/>
        <a:ext cx="1921919" cy="1249247"/>
      </dsp:txXfrm>
    </dsp:sp>
    <dsp:sp modelId="{1529C3A8-2FE7-48CE-96DB-AC0A75259EA4}">
      <dsp:nvSpPr>
        <dsp:cNvPr id="0" name=""/>
        <dsp:cNvSpPr/>
      </dsp:nvSpPr>
      <dsp:spPr>
        <a:xfrm>
          <a:off x="1162689" y="627690"/>
          <a:ext cx="4990773" cy="4990773"/>
        </a:xfrm>
        <a:custGeom>
          <a:avLst/>
          <a:gdLst/>
          <a:ahLst/>
          <a:cxnLst/>
          <a:rect l="0" t="0" r="0" b="0"/>
          <a:pathLst>
            <a:path>
              <a:moveTo>
                <a:pt x="4987356" y="2364841"/>
              </a:moveTo>
              <a:arcTo wR="2495386" hR="2495386" stAng="21420074" swAng="2195901"/>
            </a:path>
          </a:pathLst>
        </a:custGeom>
        <a:noFill/>
        <a:ln w="9525" cap="flat" cmpd="sng" algn="ctr">
          <a:solidFill>
            <a:schemeClr val="accent1">
              <a:hueOff val="0"/>
              <a:satOff val="0"/>
              <a:lumOff val="0"/>
              <a:alphaOff val="0"/>
            </a:schemeClr>
          </a:solidFill>
          <a:prstDash val="solid"/>
        </a:ln>
        <a:effectLst/>
        <a:sp3d z="-25400" prstMaterial="plastic"/>
      </dsp:spPr>
      <dsp:style>
        <a:lnRef idx="1">
          <a:scrgbClr r="0" g="0" b="0"/>
        </a:lnRef>
        <a:fillRef idx="0">
          <a:scrgbClr r="0" g="0" b="0"/>
        </a:fillRef>
        <a:effectRef idx="0">
          <a:scrgbClr r="0" g="0" b="0"/>
        </a:effectRef>
        <a:fontRef idx="minor"/>
      </dsp:style>
    </dsp:sp>
    <dsp:sp modelId="{75B7C1D5-E04C-47EC-A1FA-AAEB35A5E627}">
      <dsp:nvSpPr>
        <dsp:cNvPr id="0" name=""/>
        <dsp:cNvSpPr/>
      </dsp:nvSpPr>
      <dsp:spPr>
        <a:xfrm>
          <a:off x="4163868" y="4517263"/>
          <a:ext cx="1921919" cy="12492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 </a:t>
          </a:r>
          <a:endParaRPr lang="en-US" sz="5400" kern="1200" dirty="0"/>
        </a:p>
      </dsp:txBody>
      <dsp:txXfrm>
        <a:off x="4163868" y="4517263"/>
        <a:ext cx="1921919" cy="1249247"/>
      </dsp:txXfrm>
    </dsp:sp>
    <dsp:sp modelId="{1D8C3CC0-2D7C-4B6F-B43A-B0DD8577AEAF}">
      <dsp:nvSpPr>
        <dsp:cNvPr id="0" name=""/>
        <dsp:cNvSpPr/>
      </dsp:nvSpPr>
      <dsp:spPr>
        <a:xfrm>
          <a:off x="1162689" y="627690"/>
          <a:ext cx="4990773" cy="4990773"/>
        </a:xfrm>
        <a:custGeom>
          <a:avLst/>
          <a:gdLst/>
          <a:ahLst/>
          <a:cxnLst/>
          <a:rect l="0" t="0" r="0" b="0"/>
          <a:pathLst>
            <a:path>
              <a:moveTo>
                <a:pt x="2991268" y="4941006"/>
              </a:moveTo>
              <a:arcTo wR="2495386" hR="2495386" stAng="4712275" swAng="1375450"/>
            </a:path>
          </a:pathLst>
        </a:custGeom>
        <a:noFill/>
        <a:ln w="9525" cap="flat" cmpd="sng" algn="ctr">
          <a:solidFill>
            <a:schemeClr val="accent1">
              <a:hueOff val="0"/>
              <a:satOff val="0"/>
              <a:lumOff val="0"/>
              <a:alphaOff val="0"/>
            </a:schemeClr>
          </a:solidFill>
          <a:prstDash val="solid"/>
        </a:ln>
        <a:effectLst/>
        <a:sp3d z="-25400" prstMaterial="plastic"/>
      </dsp:spPr>
      <dsp:style>
        <a:lnRef idx="1">
          <a:scrgbClr r="0" g="0" b="0"/>
        </a:lnRef>
        <a:fillRef idx="0">
          <a:scrgbClr r="0" g="0" b="0"/>
        </a:fillRef>
        <a:effectRef idx="0">
          <a:scrgbClr r="0" g="0" b="0"/>
        </a:effectRef>
        <a:fontRef idx="minor"/>
      </dsp:style>
    </dsp:sp>
    <dsp:sp modelId="{95766871-E003-4395-BFD7-DB7506AB293F}">
      <dsp:nvSpPr>
        <dsp:cNvPr id="0" name=""/>
        <dsp:cNvSpPr/>
      </dsp:nvSpPr>
      <dsp:spPr>
        <a:xfrm>
          <a:off x="1230365" y="4517263"/>
          <a:ext cx="1921919" cy="12492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 </a:t>
          </a:r>
          <a:endParaRPr lang="en-US" sz="5400" kern="1200" dirty="0"/>
        </a:p>
      </dsp:txBody>
      <dsp:txXfrm>
        <a:off x="1230365" y="4517263"/>
        <a:ext cx="1921919" cy="1249247"/>
      </dsp:txXfrm>
    </dsp:sp>
    <dsp:sp modelId="{0B2093E6-AAF1-4C76-B377-3C3B17B8A39F}">
      <dsp:nvSpPr>
        <dsp:cNvPr id="0" name=""/>
        <dsp:cNvSpPr/>
      </dsp:nvSpPr>
      <dsp:spPr>
        <a:xfrm>
          <a:off x="1162689" y="627690"/>
          <a:ext cx="4990773" cy="4990773"/>
        </a:xfrm>
        <a:custGeom>
          <a:avLst/>
          <a:gdLst/>
          <a:ahLst/>
          <a:cxnLst/>
          <a:rect l="0" t="0" r="0" b="0"/>
          <a:pathLst>
            <a:path>
              <a:moveTo>
                <a:pt x="416915" y="3876297"/>
              </a:moveTo>
              <a:arcTo wR="2495386" hR="2495386" stAng="8784025" swAng="2195901"/>
            </a:path>
          </a:pathLst>
        </a:custGeom>
        <a:noFill/>
        <a:ln w="9525" cap="flat" cmpd="sng" algn="ctr">
          <a:solidFill>
            <a:schemeClr val="accent1">
              <a:hueOff val="0"/>
              <a:satOff val="0"/>
              <a:lumOff val="0"/>
              <a:alphaOff val="0"/>
            </a:schemeClr>
          </a:solidFill>
          <a:prstDash val="solid"/>
        </a:ln>
        <a:effectLst/>
        <a:sp3d z="-25400" prstMaterial="plastic"/>
      </dsp:spPr>
      <dsp:style>
        <a:lnRef idx="1">
          <a:scrgbClr r="0" g="0" b="0"/>
        </a:lnRef>
        <a:fillRef idx="0">
          <a:scrgbClr r="0" g="0" b="0"/>
        </a:fillRef>
        <a:effectRef idx="0">
          <a:scrgbClr r="0" g="0" b="0"/>
        </a:effectRef>
        <a:fontRef idx="minor"/>
      </dsp:style>
    </dsp:sp>
    <dsp:sp modelId="{F6D01DAA-2BEF-4CD8-A22E-B18063E1E664}">
      <dsp:nvSpPr>
        <dsp:cNvPr id="0" name=""/>
        <dsp:cNvSpPr/>
      </dsp:nvSpPr>
      <dsp:spPr>
        <a:xfrm>
          <a:off x="323863" y="1727336"/>
          <a:ext cx="1921919" cy="1249247"/>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smtClean="0"/>
            <a:t> </a:t>
          </a:r>
          <a:endParaRPr lang="en-US" sz="5400" kern="1200" dirty="0"/>
        </a:p>
      </dsp:txBody>
      <dsp:txXfrm>
        <a:off x="323863" y="1727336"/>
        <a:ext cx="1921919" cy="1249247"/>
      </dsp:txXfrm>
    </dsp:sp>
    <dsp:sp modelId="{B3B9577E-0F5D-49BC-A705-4131CFE081AB}">
      <dsp:nvSpPr>
        <dsp:cNvPr id="0" name=""/>
        <dsp:cNvSpPr/>
      </dsp:nvSpPr>
      <dsp:spPr>
        <a:xfrm>
          <a:off x="1162689" y="627690"/>
          <a:ext cx="4990773" cy="4990773"/>
        </a:xfrm>
        <a:custGeom>
          <a:avLst/>
          <a:gdLst/>
          <a:ahLst/>
          <a:cxnLst/>
          <a:rect l="0" t="0" r="0" b="0"/>
          <a:pathLst>
            <a:path>
              <a:moveTo>
                <a:pt x="434887" y="1087801"/>
              </a:moveTo>
              <a:arcTo wR="2495386" hR="2495386" stAng="12860285" swAng="1961015"/>
            </a:path>
          </a:pathLst>
        </a:custGeom>
        <a:noFill/>
        <a:ln w="9525" cap="flat" cmpd="sng" algn="ctr">
          <a:solidFill>
            <a:schemeClr val="accent1">
              <a:hueOff val="0"/>
              <a:satOff val="0"/>
              <a:lumOff val="0"/>
              <a:alphaOff val="0"/>
            </a:schemeClr>
          </a:solidFill>
          <a:prstDash val="solid"/>
        </a:ln>
        <a:effectLst/>
        <a:sp3d z="-25400" prstMaterial="plastic"/>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7.png"/><Relationship Id="rId3" Type="http://schemas.openxmlformats.org/officeDocument/2006/relationships/image" Target="../media/image177.png"/><Relationship Id="rId7" Type="http://schemas.openxmlformats.org/officeDocument/2006/relationships/image" Target="../media/image181.png"/><Relationship Id="rId12" Type="http://schemas.openxmlformats.org/officeDocument/2006/relationships/image" Target="../media/image186.png"/><Relationship Id="rId2" Type="http://schemas.openxmlformats.org/officeDocument/2006/relationships/image" Target="../media/image176.png"/><Relationship Id="rId1" Type="http://schemas.openxmlformats.org/officeDocument/2006/relationships/image" Target="../media/image175.png"/><Relationship Id="rId6" Type="http://schemas.openxmlformats.org/officeDocument/2006/relationships/image" Target="../media/image180.png"/><Relationship Id="rId11" Type="http://schemas.openxmlformats.org/officeDocument/2006/relationships/image" Target="../media/image185.png"/><Relationship Id="rId5" Type="http://schemas.openxmlformats.org/officeDocument/2006/relationships/image" Target="../media/image179.png"/><Relationship Id="rId10" Type="http://schemas.openxmlformats.org/officeDocument/2006/relationships/image" Target="../media/image184.png"/><Relationship Id="rId4" Type="http://schemas.openxmlformats.org/officeDocument/2006/relationships/image" Target="../media/image178.png"/><Relationship Id="rId9" Type="http://schemas.openxmlformats.org/officeDocument/2006/relationships/image" Target="../media/image183.png"/><Relationship Id="rId14" Type="http://schemas.openxmlformats.org/officeDocument/2006/relationships/image" Target="../media/image18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hdr" sz="quarter"/>
          </p:nvPr>
        </p:nvSpPr>
        <p:spPr bwMode="auto">
          <a:xfrm>
            <a:off x="1" y="0"/>
            <a:ext cx="4309798" cy="267472"/>
          </a:xfrm>
          <a:prstGeom prst="rect">
            <a:avLst/>
          </a:prstGeom>
          <a:noFill/>
          <a:ln w="9525">
            <a:noFill/>
            <a:miter lim="800000"/>
            <a:headEnd/>
            <a:tailEnd/>
          </a:ln>
          <a:effectLst/>
        </p:spPr>
        <p:txBody>
          <a:bodyPr vert="horz" wrap="square" lIns="93346" tIns="46673" rIns="93346" bIns="46673" numCol="1" anchor="t" anchorCtr="0" compatLnSpc="1">
            <a:prstTxWarp prst="textNoShape">
              <a:avLst/>
            </a:prstTxWarp>
            <a:spAutoFit/>
          </a:bodyPr>
          <a:lstStyle>
            <a:lvl1pPr algn="l">
              <a:defRPr sz="1200"/>
            </a:lvl1pPr>
          </a:lstStyle>
          <a:p>
            <a:endParaRPr lang="en-US"/>
          </a:p>
        </p:txBody>
      </p:sp>
      <p:sp>
        <p:nvSpPr>
          <p:cNvPr id="152579" name="Rectangle 3"/>
          <p:cNvSpPr>
            <a:spLocks noGrp="1" noChangeArrowheads="1"/>
          </p:cNvSpPr>
          <p:nvPr>
            <p:ph type="dt" sz="quarter" idx="1"/>
          </p:nvPr>
        </p:nvSpPr>
        <p:spPr bwMode="auto">
          <a:xfrm>
            <a:off x="5635890" y="0"/>
            <a:ext cx="4309798" cy="267472"/>
          </a:xfrm>
          <a:prstGeom prst="rect">
            <a:avLst/>
          </a:prstGeom>
          <a:noFill/>
          <a:ln w="9525">
            <a:noFill/>
            <a:miter lim="800000"/>
            <a:headEnd/>
            <a:tailEnd/>
          </a:ln>
          <a:effectLst/>
        </p:spPr>
        <p:txBody>
          <a:bodyPr vert="horz" wrap="square" lIns="93346" tIns="46673" rIns="93346" bIns="46673" numCol="1" anchor="t" anchorCtr="0" compatLnSpc="1">
            <a:prstTxWarp prst="textNoShape">
              <a:avLst/>
            </a:prstTxWarp>
            <a:spAutoFit/>
          </a:bodyPr>
          <a:lstStyle>
            <a:lvl1pPr algn="r">
              <a:defRPr sz="1200"/>
            </a:lvl1pPr>
          </a:lstStyle>
          <a:p>
            <a:fld id="{32D100BA-4D26-844C-8320-B03C7E1143C5}" type="datetime1">
              <a:rPr lang="en-US"/>
              <a:pPr/>
              <a:t>11/14/2011</a:t>
            </a:fld>
            <a:endParaRPr lang="en-US"/>
          </a:p>
        </p:txBody>
      </p:sp>
      <p:sp>
        <p:nvSpPr>
          <p:cNvPr id="152580" name="Rectangle 4"/>
          <p:cNvSpPr>
            <a:spLocks noGrp="1" noChangeArrowheads="1"/>
          </p:cNvSpPr>
          <p:nvPr>
            <p:ph type="ftr" sz="quarter" idx="2"/>
          </p:nvPr>
        </p:nvSpPr>
        <p:spPr bwMode="auto">
          <a:xfrm>
            <a:off x="1" y="6590529"/>
            <a:ext cx="4309798" cy="267472"/>
          </a:xfrm>
          <a:prstGeom prst="rect">
            <a:avLst/>
          </a:prstGeom>
          <a:noFill/>
          <a:ln w="9525">
            <a:noFill/>
            <a:miter lim="800000"/>
            <a:headEnd/>
            <a:tailEnd/>
          </a:ln>
          <a:effectLst/>
        </p:spPr>
        <p:txBody>
          <a:bodyPr vert="horz" wrap="square" lIns="93346" tIns="46673" rIns="93346" bIns="46673" numCol="1" anchor="b" anchorCtr="0" compatLnSpc="1">
            <a:prstTxWarp prst="textNoShape">
              <a:avLst/>
            </a:prstTxWarp>
            <a:spAutoFit/>
          </a:bodyPr>
          <a:lstStyle>
            <a:lvl1pPr algn="l">
              <a:defRPr sz="1200"/>
            </a:lvl1pPr>
          </a:lstStyle>
          <a:p>
            <a:endParaRPr lang="en-US"/>
          </a:p>
        </p:txBody>
      </p:sp>
      <p:sp>
        <p:nvSpPr>
          <p:cNvPr id="152581" name="Rectangle 5"/>
          <p:cNvSpPr>
            <a:spLocks noGrp="1" noChangeArrowheads="1"/>
          </p:cNvSpPr>
          <p:nvPr>
            <p:ph type="sldNum" sz="quarter" idx="3"/>
          </p:nvPr>
        </p:nvSpPr>
        <p:spPr bwMode="auto">
          <a:xfrm>
            <a:off x="5635890" y="6590530"/>
            <a:ext cx="4309798" cy="267472"/>
          </a:xfrm>
          <a:prstGeom prst="rect">
            <a:avLst/>
          </a:prstGeom>
          <a:noFill/>
          <a:ln w="9525">
            <a:noFill/>
            <a:miter lim="800000"/>
            <a:headEnd/>
            <a:tailEnd/>
          </a:ln>
          <a:effectLst/>
        </p:spPr>
        <p:txBody>
          <a:bodyPr vert="horz" wrap="square" lIns="93346" tIns="46673" rIns="93346" bIns="46673" numCol="1" anchor="b" anchorCtr="0" compatLnSpc="1">
            <a:prstTxWarp prst="textNoShape">
              <a:avLst/>
            </a:prstTxWarp>
            <a:spAutoFit/>
          </a:bodyPr>
          <a:lstStyle>
            <a:lvl1pPr algn="r">
              <a:defRPr sz="1200"/>
            </a:lvl1pPr>
          </a:lstStyle>
          <a:p>
            <a:fld id="{A31BA5F8-7CCC-0F4E-B7A1-FF2E39383F62}" type="slidenum">
              <a:rPr lang="en-US"/>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4309798" cy="342900"/>
          </a:xfrm>
          <a:prstGeom prst="rect">
            <a:avLst/>
          </a:prstGeom>
          <a:noFill/>
          <a:ln w="9525">
            <a:noFill/>
            <a:miter lim="800000"/>
            <a:headEnd/>
            <a:tailEnd/>
          </a:ln>
          <a:effectLst/>
        </p:spPr>
        <p:txBody>
          <a:bodyPr vert="horz" wrap="square" lIns="92702" tIns="46351" rIns="92702" bIns="46351" numCol="1" anchor="t" anchorCtr="0" compatLnSpc="1">
            <a:prstTxWarp prst="textNoShape">
              <a:avLst/>
            </a:prstTxWarp>
          </a:bodyPr>
          <a:lstStyle>
            <a:lvl1pPr algn="l" eaLnBrk="0" hangingPunct="0">
              <a:lnSpc>
                <a:spcPct val="100000"/>
              </a:lnSpc>
              <a:spcBef>
                <a:spcPct val="0"/>
              </a:spcBef>
              <a:buClrTx/>
              <a:defRPr sz="1200">
                <a:latin typeface="Times" charset="0"/>
              </a:defRPr>
            </a:lvl1pPr>
          </a:lstStyle>
          <a:p>
            <a:endParaRPr lang="en-US"/>
          </a:p>
        </p:txBody>
      </p:sp>
      <p:sp>
        <p:nvSpPr>
          <p:cNvPr id="4099" name="Rectangle 3"/>
          <p:cNvSpPr>
            <a:spLocks noGrp="1" noChangeArrowheads="1"/>
          </p:cNvSpPr>
          <p:nvPr>
            <p:ph type="dt" idx="1"/>
          </p:nvPr>
        </p:nvSpPr>
        <p:spPr bwMode="auto">
          <a:xfrm>
            <a:off x="5635890" y="0"/>
            <a:ext cx="4309798" cy="342900"/>
          </a:xfrm>
          <a:prstGeom prst="rect">
            <a:avLst/>
          </a:prstGeom>
          <a:noFill/>
          <a:ln w="9525">
            <a:noFill/>
            <a:miter lim="800000"/>
            <a:headEnd/>
            <a:tailEnd/>
          </a:ln>
          <a:effectLst/>
        </p:spPr>
        <p:txBody>
          <a:bodyPr vert="horz" wrap="square" lIns="92702" tIns="46351" rIns="92702" bIns="46351" numCol="1" anchor="t" anchorCtr="0" compatLnSpc="1">
            <a:prstTxWarp prst="textNoShape">
              <a:avLst/>
            </a:prstTxWarp>
          </a:bodyPr>
          <a:lstStyle>
            <a:lvl1pPr algn="r" eaLnBrk="0" hangingPunct="0">
              <a:lnSpc>
                <a:spcPct val="100000"/>
              </a:lnSpc>
              <a:spcBef>
                <a:spcPct val="0"/>
              </a:spcBef>
              <a:buClrTx/>
              <a:defRPr sz="1200">
                <a:latin typeface="Times" charset="0"/>
              </a:defRPr>
            </a:lvl1pPr>
          </a:lstStyle>
          <a:p>
            <a:endParaRPr lang="en-US"/>
          </a:p>
        </p:txBody>
      </p:sp>
      <p:sp>
        <p:nvSpPr>
          <p:cNvPr id="14340" name="Rectangle 4"/>
          <p:cNvSpPr>
            <a:spLocks noGrp="1" noRot="1" noChangeAspect="1" noChangeArrowheads="1" noTextEdit="1"/>
          </p:cNvSpPr>
          <p:nvPr>
            <p:ph type="sldImg" idx="2"/>
          </p:nvPr>
        </p:nvSpPr>
        <p:spPr bwMode="auto">
          <a:xfrm>
            <a:off x="2687638" y="514350"/>
            <a:ext cx="4570412" cy="25717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1326093" y="3257551"/>
            <a:ext cx="7293504" cy="3086100"/>
          </a:xfrm>
          <a:prstGeom prst="rect">
            <a:avLst/>
          </a:prstGeom>
          <a:noFill/>
          <a:ln w="9525">
            <a:noFill/>
            <a:miter lim="800000"/>
            <a:headEnd/>
            <a:tailEnd/>
          </a:ln>
          <a:effectLst/>
        </p:spPr>
        <p:txBody>
          <a:bodyPr vert="horz" wrap="square" lIns="92702" tIns="46351" rIns="92702" bIns="4635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1" y="6515100"/>
            <a:ext cx="4309798" cy="342900"/>
          </a:xfrm>
          <a:prstGeom prst="rect">
            <a:avLst/>
          </a:prstGeom>
          <a:noFill/>
          <a:ln w="9525">
            <a:noFill/>
            <a:miter lim="800000"/>
            <a:headEnd/>
            <a:tailEnd/>
          </a:ln>
          <a:effectLst/>
        </p:spPr>
        <p:txBody>
          <a:bodyPr vert="horz" wrap="square" lIns="92702" tIns="46351" rIns="92702" bIns="46351" numCol="1" anchor="b" anchorCtr="0" compatLnSpc="1">
            <a:prstTxWarp prst="textNoShape">
              <a:avLst/>
            </a:prstTxWarp>
          </a:bodyPr>
          <a:lstStyle>
            <a:lvl1pPr algn="l" eaLnBrk="0" hangingPunct="0">
              <a:lnSpc>
                <a:spcPct val="100000"/>
              </a:lnSpc>
              <a:spcBef>
                <a:spcPct val="0"/>
              </a:spcBef>
              <a:buClrTx/>
              <a:defRPr sz="1200">
                <a:latin typeface="Times" charset="0"/>
              </a:defRPr>
            </a:lvl1pPr>
          </a:lstStyle>
          <a:p>
            <a:endParaRPr lang="en-US"/>
          </a:p>
        </p:txBody>
      </p:sp>
      <p:sp>
        <p:nvSpPr>
          <p:cNvPr id="4103" name="Rectangle 7"/>
          <p:cNvSpPr>
            <a:spLocks noGrp="1" noChangeArrowheads="1"/>
          </p:cNvSpPr>
          <p:nvPr>
            <p:ph type="sldNum" sz="quarter" idx="5"/>
          </p:nvPr>
        </p:nvSpPr>
        <p:spPr bwMode="auto">
          <a:xfrm>
            <a:off x="5635890" y="6515100"/>
            <a:ext cx="4309798" cy="342900"/>
          </a:xfrm>
          <a:prstGeom prst="rect">
            <a:avLst/>
          </a:prstGeom>
          <a:noFill/>
          <a:ln w="9525">
            <a:noFill/>
            <a:miter lim="800000"/>
            <a:headEnd/>
            <a:tailEnd/>
          </a:ln>
          <a:effectLst/>
        </p:spPr>
        <p:txBody>
          <a:bodyPr vert="horz" wrap="square" lIns="92702" tIns="46351" rIns="92702" bIns="46351" numCol="1" anchor="b" anchorCtr="0" compatLnSpc="1">
            <a:prstTxWarp prst="textNoShape">
              <a:avLst/>
            </a:prstTxWarp>
          </a:bodyPr>
          <a:lstStyle>
            <a:lvl1pPr algn="r" eaLnBrk="0" hangingPunct="0">
              <a:lnSpc>
                <a:spcPct val="100000"/>
              </a:lnSpc>
              <a:spcBef>
                <a:spcPct val="0"/>
              </a:spcBef>
              <a:buClrTx/>
              <a:defRPr sz="1200">
                <a:latin typeface="Times" charset="0"/>
              </a:defRPr>
            </a:lvl1pPr>
          </a:lstStyle>
          <a:p>
            <a:fld id="{9E0E0347-F56B-CB40-B7AB-4CADAEB11BD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kern="1200">
        <a:solidFill>
          <a:schemeClr val="tx1"/>
        </a:solidFill>
        <a:latin typeface="Arial" pitchFamily="-106" charset="0"/>
        <a:ea typeface="ＭＳ Ｐゴシック" charset="-128"/>
        <a:cs typeface="ＭＳ Ｐゴシック" charset="-128"/>
      </a:defRPr>
    </a:lvl1pPr>
    <a:lvl2pPr marL="114300" algn="l" rtl="0" eaLnBrk="0" fontAlgn="base" hangingPunct="0">
      <a:spcBef>
        <a:spcPct val="30000"/>
      </a:spcBef>
      <a:spcAft>
        <a:spcPct val="0"/>
      </a:spcAft>
      <a:defRPr sz="1200" kern="1200">
        <a:solidFill>
          <a:schemeClr val="tx1"/>
        </a:solidFill>
        <a:latin typeface="Arial" pitchFamily="-106" charset="0"/>
        <a:ea typeface="ＭＳ Ｐゴシック" pitchFamily="-106" charset="-128"/>
        <a:cs typeface="+mn-cs"/>
      </a:defRPr>
    </a:lvl2pPr>
    <a:lvl3pPr marL="338138" indent="-109538" algn="l" rtl="0" eaLnBrk="0" fontAlgn="base" hangingPunct="0">
      <a:spcBef>
        <a:spcPct val="30000"/>
      </a:spcBef>
      <a:spcAft>
        <a:spcPct val="0"/>
      </a:spcAft>
      <a:buSzPct val="100000"/>
      <a:buFont typeface="Times" charset="0"/>
      <a:buChar char="•"/>
      <a:defRPr sz="1000" kern="1200">
        <a:solidFill>
          <a:schemeClr val="tx1"/>
        </a:solidFill>
        <a:latin typeface="Arial" pitchFamily="-106" charset="0"/>
        <a:ea typeface="ＭＳ Ｐゴシック" pitchFamily="-106" charset="-128"/>
        <a:cs typeface="+mn-cs"/>
      </a:defRPr>
    </a:lvl3pPr>
    <a:lvl4pPr marL="579438" indent="-120650" algn="l" rtl="0" eaLnBrk="0" fontAlgn="base" hangingPunct="0">
      <a:spcBef>
        <a:spcPct val="30000"/>
      </a:spcBef>
      <a:spcAft>
        <a:spcPct val="0"/>
      </a:spcAft>
      <a:buChar char="–"/>
      <a:defRPr sz="1000" kern="1200">
        <a:solidFill>
          <a:schemeClr val="tx1"/>
        </a:solidFill>
        <a:latin typeface="Arial" pitchFamily="-106" charset="0"/>
        <a:ea typeface="ＭＳ Ｐゴシック" pitchFamily="-106" charset="-128"/>
        <a:cs typeface="+mn-cs"/>
      </a:defRPr>
    </a:lvl4pPr>
    <a:lvl5pPr marL="693738" algn="l" rtl="0" eaLnBrk="0" fontAlgn="base" hangingPunct="0">
      <a:spcBef>
        <a:spcPct val="30000"/>
      </a:spcBef>
      <a:spcAft>
        <a:spcPct val="0"/>
      </a:spcAft>
      <a:defRPr sz="900" kern="1200">
        <a:solidFill>
          <a:schemeClr val="tx1"/>
        </a:solidFill>
        <a:latin typeface="Arial"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AF49B340-0503-794C-AEB7-E9E50E0052B5}" type="slidenum">
              <a:rPr lang="en-US"/>
              <a:pPr/>
              <a:t>1</a:t>
            </a:fld>
            <a:endParaRPr lang="en-US"/>
          </a:p>
        </p:txBody>
      </p:sp>
      <p:sp>
        <p:nvSpPr>
          <p:cNvPr id="16387" name="Rectangle 2"/>
          <p:cNvSpPr>
            <a:spLocks noGrp="1" noRot="1" noChangeAspect="1" noChangeArrowheads="1" noTextEdit="1"/>
          </p:cNvSpPr>
          <p:nvPr>
            <p:ph type="sldImg"/>
          </p:nvPr>
        </p:nvSpPr>
        <p:spPr>
          <a:xfrm>
            <a:off x="2687638" y="514350"/>
            <a:ext cx="4568825" cy="2570163"/>
          </a:xfrm>
          <a:ln w="12700" cap="flat">
            <a:solidFill>
              <a:schemeClr val="tx1"/>
            </a:solidFill>
          </a:ln>
        </p:spPr>
      </p:sp>
      <p:sp>
        <p:nvSpPr>
          <p:cNvPr id="16388" name="Rectangle 3"/>
          <p:cNvSpPr>
            <a:spLocks noGrp="1" noChangeArrowheads="1"/>
          </p:cNvSpPr>
          <p:nvPr>
            <p:ph type="body" idx="1"/>
          </p:nvPr>
        </p:nvSpPr>
        <p:spPr>
          <a:xfrm>
            <a:off x="1326093" y="3257551"/>
            <a:ext cx="7293504" cy="3087687"/>
          </a:xfrm>
          <a:noFill/>
          <a:ln/>
        </p:spPr>
        <p:txBody>
          <a:bodyPr lIns="93314" tIns="46658" rIns="93314" bIns="46658"/>
          <a:lstStyle/>
          <a:p>
            <a:pPr eaLnBrk="1" hangingPunct="1"/>
            <a:r>
              <a:rPr lang="nl-NL">
                <a:latin typeface="Arial" charset="0"/>
              </a:rPr>
              <a:t>Bring up on stage two customers to tell the audience about their experiences.</a:t>
            </a:r>
          </a:p>
          <a:p>
            <a:pPr eaLnBrk="1" hangingPunct="1"/>
            <a:endParaRPr lang="nl-NL">
              <a:latin typeface="Arial" charset="0"/>
            </a:endParaRPr>
          </a:p>
          <a:p>
            <a:pPr eaLnBrk="1" hangingPunct="1"/>
            <a:r>
              <a:rPr lang="nl-NL">
                <a:latin typeface="Arial" charset="0"/>
              </a:rPr>
              <a:t>Manpower Associates is a $14.9B global company with 27,000 employees in the temporary staffing business.  Manpower runs a combined PeopleSoft Enterprise and JD Edwards EnterpriseOne shop.  These experts in human resources use Enterprise HCM for their own staffing and EnterpriseOne Payroll and Service Billing for handling the large volumes of US-based temporary staff. Manpower is very happy with Oracle’s support since purchasing PeopleSoft and is looking forward to a long relationship with Oracle.</a:t>
            </a:r>
          </a:p>
          <a:p>
            <a:pPr eaLnBrk="1" hangingPunct="1"/>
            <a:endParaRPr lang="nl-NL">
              <a:latin typeface="Arial" charset="0"/>
            </a:endParaRPr>
          </a:p>
          <a:p>
            <a:pPr eaLnBrk="1" hangingPunct="1"/>
            <a:r>
              <a:rPr lang="nl-NL">
                <a:latin typeface="Arial" charset="0"/>
              </a:rPr>
              <a:t>Spokesperson will be Jay Schaudies, Vice President, Global eCommerce.</a:t>
            </a:r>
          </a:p>
          <a:p>
            <a:pPr eaLnBrk="1" hangingPunct="1"/>
            <a:endParaRPr lang="nl-NL">
              <a:latin typeface="Arial" charset="0"/>
            </a:endParaRPr>
          </a:p>
          <a:p>
            <a:pPr eaLnBrk="1" hangingPunct="1"/>
            <a:r>
              <a:rPr lang="nl-NL">
                <a:latin typeface="Arial" charset="0"/>
              </a:rPr>
              <a:t>Welch Foods is the food processing and marketing arm of National Grape Cooperative Association.  Organized in 1945, National Grape is a grower-owned agricultural cooperative with 1,461 members. The company, headquartered in Concord, Massachusetts, operates six plants located in Michigan, New York, Pennsylvania and Washington.  The company was running a mix of legacy, home grown, and manual systems that failed to provide senior management with accurate and timely cost and production information. Welch’s required a centralized manufacturing and financial information system to improve management decision making.  The solution had to be hot-pluggable with existing technologies, for example, Welch’s Plumtree portal.</a:t>
            </a:r>
          </a:p>
          <a:p>
            <a:pPr eaLnBrk="1" hangingPunct="1"/>
            <a:endParaRPr lang="nl-NL">
              <a:latin typeface="Arial" charset="0"/>
            </a:endParaRPr>
          </a:p>
          <a:p>
            <a:pPr eaLnBrk="1" hangingPunct="1"/>
            <a:r>
              <a:rPr lang="nl-NL">
                <a:latin typeface="Arial" charset="0"/>
              </a:rPr>
              <a:t>Welch Foods chose Oracle over SAP for this business-critical application. The key to the customer’s business problem was their ability to manage costs. The company’s costs are driven by fruit solid content in each of their products, and they use a specialized technique called BRIX for measuring and calculating the cost of materials. Welch’s compared SAP and Oracle SAP’s software was too rigid and, therefore, unable to include the BRIX calculation in their manufacturing solution. Only Oracle’s OPM could bind this custom cost method into the Quality Management Process. </a:t>
            </a:r>
          </a:p>
          <a:p>
            <a:pPr eaLnBrk="1" hangingPunct="1"/>
            <a:endParaRPr lang="nl-NL">
              <a:latin typeface="Arial" charset="0"/>
            </a:endParaRPr>
          </a:p>
          <a:p>
            <a:pPr eaLnBrk="1" hangingPunct="1"/>
            <a:r>
              <a:rPr lang="nl-NL">
                <a:latin typeface="Arial" charset="0"/>
              </a:rPr>
              <a:t>Technology customer yet to be determined.  Current possibilities include eBay and FTD Florists.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xfrm>
            <a:off x="2687638" y="514350"/>
            <a:ext cx="4570412" cy="2571750"/>
          </a:xfrm>
          <a:ln/>
        </p:spPr>
      </p:sp>
      <p:sp>
        <p:nvSpPr>
          <p:cNvPr id="95235" name="Notes Placeholder 2"/>
          <p:cNvSpPr>
            <a:spLocks noGrp="1"/>
          </p:cNvSpPr>
          <p:nvPr>
            <p:ph type="body" idx="1"/>
          </p:nvPr>
        </p:nvSpPr>
        <p:spPr>
          <a:noFill/>
          <a:ln/>
        </p:spPr>
        <p:txBody>
          <a:bodyPr/>
          <a:lstStyle/>
          <a:p>
            <a:r>
              <a:rPr lang="en-GB" dirty="0" smtClean="0">
                <a:ea typeface="MS PGothic" pitchFamily="34" charset="-128"/>
              </a:rPr>
              <a:t>Since 2004, Oracle has invested more than $19 billion dollars in continued innovation of our products – so we can ensure that each of our products is best of breed in the industry – and in integration, so we can deliver products that work together. </a:t>
            </a:r>
            <a:endParaRPr lang="en-US" dirty="0" smtClean="0">
              <a:ea typeface="MS PGothic" pitchFamily="34" charset="-128"/>
            </a:endParaRPr>
          </a:p>
          <a:p>
            <a:pPr eaLnBrk="1" hangingPunct="1"/>
            <a:endParaRPr lang="en-US" dirty="0" smtClean="0">
              <a:latin typeface="Arial" pitchFamily="34" charset="0"/>
            </a:endParaRPr>
          </a:p>
        </p:txBody>
      </p:sp>
      <p:sp>
        <p:nvSpPr>
          <p:cNvPr id="95236" name="Slide Number Placeholder 3"/>
          <p:cNvSpPr>
            <a:spLocks noGrp="1"/>
          </p:cNvSpPr>
          <p:nvPr>
            <p:ph type="sldNum" sz="quarter" idx="5"/>
          </p:nvPr>
        </p:nvSpPr>
        <p:spPr>
          <a:noFill/>
        </p:spPr>
        <p:txBody>
          <a:bodyPr/>
          <a:lstStyle/>
          <a:p>
            <a:pPr>
              <a:tabLst>
                <a:tab pos="701702" algn="l"/>
                <a:tab pos="1403403" algn="l"/>
                <a:tab pos="2105105" algn="l"/>
                <a:tab pos="2806807" algn="l"/>
              </a:tabLst>
            </a:pPr>
            <a:fld id="{26CB2679-8BE9-4C27-93E6-BC98F505CE02}" type="slidenum">
              <a:rPr lang="en-US" smtClean="0">
                <a:latin typeface="Times"/>
              </a:rPr>
              <a:pPr>
                <a:tabLst>
                  <a:tab pos="701702" algn="l"/>
                  <a:tab pos="1403403" algn="l"/>
                  <a:tab pos="2105105" algn="l"/>
                  <a:tab pos="2806807" algn="l"/>
                </a:tabLst>
              </a:pPr>
              <a:t>10</a:t>
            </a:fld>
            <a:endParaRPr lang="en-US" dirty="0" smtClean="0">
              <a:latin typeface="Time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MS PGothic" pitchFamily="34" charset="-128"/>
              </a:rPr>
              <a:t>Starting with the first commercial relational database thirty years ago, Oracle has a long history of innovation. Today, we see a major technological shift happening and have invested in a number of areas. The first is strict adherence to open standards and service-oriented enterprise architecture.  The second is the user experience. The third is cloud software and services, and the fourth is mobile computing. </a:t>
            </a:r>
            <a:endParaRPr lang="en-US" dirty="0">
              <a:ea typeface="MS PGothic" pitchFamily="34" charset="-128"/>
            </a:endParaRPr>
          </a:p>
        </p:txBody>
      </p:sp>
      <p:sp>
        <p:nvSpPr>
          <p:cNvPr id="4" name="Slide Number Placeholder 3"/>
          <p:cNvSpPr>
            <a:spLocks noGrp="1"/>
          </p:cNvSpPr>
          <p:nvPr>
            <p:ph type="sldNum" sz="quarter" idx="10"/>
          </p:nvPr>
        </p:nvSpPr>
        <p:spPr/>
        <p:txBody>
          <a:bodyPr/>
          <a:lstStyle/>
          <a:p>
            <a:pPr>
              <a:defRPr/>
            </a:pPr>
            <a:fld id="{4FB6A1B6-2078-4301-A710-9428BF2A56B4}"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Autofit/>
          </a:bodyPr>
          <a:lstStyle/>
          <a:p>
            <a:r>
              <a:rPr lang="en-US" dirty="0" smtClean="0">
                <a:ea typeface="MS PGothic" pitchFamily="34" charset="-128"/>
              </a:rPr>
              <a:t>Oracle Fusion Applications represent a new generation of application software. Designed from the ground up using the latest technology advances, Oracle Fusion Applications run on 100% standards-based middleware. This modular suite of applications includes everything from ERP and Human Resources to CRM and Supply Chain. With a completely redesigned user experience, Fusion Applications integrate transactions, analytics and collaboration where appropriate in the business process. Fusion Applications are 100% cloud-ready and can be accessed as software-as-a-service or implemented on a private cloud. </a:t>
            </a:r>
          </a:p>
          <a:p>
            <a:pPr>
              <a:buFont typeface="Arial" pitchFamily="34" charset="0"/>
              <a:buNone/>
            </a:pPr>
            <a:endParaRPr lang="en-US" sz="1000" b="0" dirty="0" smtClean="0"/>
          </a:p>
          <a:p>
            <a:pPr>
              <a:buFont typeface="Arial" pitchFamily="34" charset="0"/>
              <a:buNone/>
            </a:pPr>
            <a:r>
              <a:rPr lang="en-US" sz="1000" b="0" dirty="0" smtClean="0"/>
              <a:t>Complete User Experience: A Role-Based Approach to Increasing Productivity</a:t>
            </a:r>
          </a:p>
          <a:p>
            <a:pPr>
              <a:buFont typeface="Arial" pitchFamily="34" charset="0"/>
              <a:buChar char="•"/>
            </a:pPr>
            <a:r>
              <a:rPr lang="en-US" sz="1000" b="0" dirty="0" smtClean="0"/>
              <a:t>  A tailored experience with built-in flexibility to improve the efficiency and effectiveness of your organization—from the executive leadership team to front-line workers and customers</a:t>
            </a:r>
          </a:p>
          <a:p>
            <a:pPr>
              <a:buFont typeface="Arial" pitchFamily="34" charset="0"/>
              <a:buChar char="•"/>
            </a:pPr>
            <a:r>
              <a:rPr lang="en-US" sz="1000" b="0" dirty="0" smtClean="0"/>
              <a:t>  Incorporating more than 4,000 hours of customer input and testing involving more than 1,000 businesses and public sector organizations</a:t>
            </a:r>
          </a:p>
          <a:p>
            <a:pPr>
              <a:buFont typeface="Arial" pitchFamily="34" charset="0"/>
              <a:buChar char="•"/>
            </a:pPr>
            <a:r>
              <a:rPr lang="en-US" sz="1000" b="0" dirty="0" smtClean="0"/>
              <a:t>  Embedded business intelligence accelerates the pace and accuracy of business decisions</a:t>
            </a:r>
          </a:p>
          <a:p>
            <a:pPr>
              <a:buFont typeface="Arial" pitchFamily="34" charset="0"/>
              <a:buChar char="•"/>
            </a:pPr>
            <a:r>
              <a:rPr lang="en-US" sz="1000" b="0" dirty="0" smtClean="0"/>
              <a:t>  Integrated collaboration connects teams with the processes in which they participate</a:t>
            </a:r>
          </a:p>
          <a:p>
            <a:pPr>
              <a:buFont typeface="Arial" pitchFamily="34" charset="0"/>
              <a:buChar char="•"/>
            </a:pPr>
            <a:r>
              <a:rPr lang="en-US" sz="1000" b="0" dirty="0" smtClean="0"/>
              <a:t>  Powerful Enterprise 2.0 technologies incorporate unstructured information—such as invoices, product manuals, and business documents—into structured processes for richer experiences and better-informed decisions</a:t>
            </a:r>
          </a:p>
        </p:txBody>
      </p:sp>
      <p:sp>
        <p:nvSpPr>
          <p:cNvPr id="4" name="Slide Number Placeholder 3"/>
          <p:cNvSpPr>
            <a:spLocks noGrp="1"/>
          </p:cNvSpPr>
          <p:nvPr>
            <p:ph type="sldNum" sz="quarter" idx="5"/>
          </p:nvPr>
        </p:nvSpPr>
        <p:spPr/>
        <p:txBody>
          <a:bodyPr/>
          <a:lstStyle/>
          <a:p>
            <a:pPr>
              <a:defRPr/>
            </a:pPr>
            <a:fld id="{FD294580-29B4-496A-B381-1F82573FED9F}"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MS PGothic" pitchFamily="34" charset="-128"/>
              </a:rPr>
              <a:t>Oracle is powering the cloud with next generation cloud software and services.  We have a complete stack for customers to build private clouds.  Our technology is the foundation for many of the world’s best-known public clouds.  Oracle also delivers a full-range of cloud services, including software as a service and platform as a service. Whether customers are looking to build a private cloud for a shared services center, leverage public cloud services to host a virtual private cloud or subscribe to software as a service or platform as a service —only Oracle has the breadth and scale to offer a range of solutions that allow customers complete choice.</a:t>
            </a:r>
            <a:endParaRPr lang="en-US" dirty="0">
              <a:ea typeface="MS PGothic" pitchFamily="34" charset="-128"/>
            </a:endParaRPr>
          </a:p>
        </p:txBody>
      </p:sp>
      <p:sp>
        <p:nvSpPr>
          <p:cNvPr id="4" name="Slide Number Placeholder 3"/>
          <p:cNvSpPr>
            <a:spLocks noGrp="1"/>
          </p:cNvSpPr>
          <p:nvPr>
            <p:ph type="sldNum" sz="quarter" idx="10"/>
          </p:nvPr>
        </p:nvSpPr>
        <p:spPr/>
        <p:txBody>
          <a:bodyPr/>
          <a:lstStyle/>
          <a:p>
            <a:pPr>
              <a:defRPr/>
            </a:pPr>
            <a:fld id="{4FB6A1B6-2078-4301-A710-9428BF2A56B4}"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Rot="1" noChangeAspect="1" noChangeArrowheads="1" noTextEdit="1"/>
          </p:cNvSpPr>
          <p:nvPr>
            <p:ph type="sldImg"/>
          </p:nvPr>
        </p:nvSpPr>
        <p:spPr>
          <a:ln/>
        </p:spPr>
      </p:sp>
      <p:sp>
        <p:nvSpPr>
          <p:cNvPr id="32771" name="Rectangle 1027"/>
          <p:cNvSpPr>
            <a:spLocks noGrp="1" noChangeArrowheads="1"/>
          </p:cNvSpPr>
          <p:nvPr>
            <p:ph type="body" idx="1"/>
          </p:nvPr>
        </p:nvSpPr>
        <p:spPr>
          <a:noFill/>
          <a:ln/>
        </p:spPr>
        <p:txBody>
          <a:bodyPr/>
          <a:lstStyle/>
          <a:p>
            <a:endParaRPr lang="en-US" smtClean="0">
              <a:latin typeface="Arial" pitchFamily="34" charset="0"/>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ea typeface="MS PGothic" pitchFamily="34" charset="-128"/>
              </a:rPr>
              <a:t>We believe that customers should have the choice of if, how and when they move to next generation technologies. Our strategy provides an evolutionary path forward so that customers can make selective investments in the latest technologies while protecting their existing investments.  For example, we offer modular solutions designed to co-exist with and create strategic business value around existing software suites.  Customers have the choice to stay with their current portfolio – on premise or hosted, add cloud applications over time or upgrade to a cloud suite.  We are the only vendor with cloud software that also can be deployed on premise.  In addition, customers can take advantage of our optimized solutions, which provide pre-defined, high availability hardware and software configurations, as a stepping-stone from technology components to engineered systems.</a:t>
            </a:r>
            <a:endParaRPr lang="en-US" dirty="0">
              <a:ea typeface="MS PGothic" pitchFamily="34" charset="-128"/>
            </a:endParaRPr>
          </a:p>
        </p:txBody>
      </p:sp>
      <p:sp>
        <p:nvSpPr>
          <p:cNvPr id="4" name="Slide Number Placeholder 3"/>
          <p:cNvSpPr>
            <a:spLocks noGrp="1"/>
          </p:cNvSpPr>
          <p:nvPr>
            <p:ph type="sldNum" sz="quarter" idx="10"/>
          </p:nvPr>
        </p:nvSpPr>
        <p:spPr/>
        <p:txBody>
          <a:bodyPr/>
          <a:lstStyle/>
          <a:p>
            <a:pPr>
              <a:defRPr/>
            </a:pPr>
            <a:fld id="{B0A6E2D0-5356-4106-9060-2C4C33096D27}"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pPr defTabSz="979951"/>
            <a:r>
              <a:rPr lang="en-US" dirty="0" smtClean="0">
                <a:latin typeface="HelveticaNeueLT Std Lt" pitchFamily="34" charset="0"/>
              </a:rPr>
              <a:t>Slide Transition: Finally, the ultimate expression of hardware and software engineered to work together is Oracle’s engineered systems. </a:t>
            </a:r>
          </a:p>
          <a:p>
            <a:pPr defTabSz="979951"/>
            <a:r>
              <a:rPr lang="en-US" b="0" dirty="0" smtClean="0">
                <a:latin typeface="HelveticaNeueLT Std Lt" pitchFamily="34" charset="0"/>
              </a:rPr>
              <a:t>By increasing the level of engineering and optimization in these systems, Oracle can deliver exponential performance increases and massively simplified deployment and management capabilities.</a:t>
            </a:r>
          </a:p>
        </p:txBody>
      </p:sp>
      <p:sp>
        <p:nvSpPr>
          <p:cNvPr id="93188" name="Slide Number Placeholder 3"/>
          <p:cNvSpPr>
            <a:spLocks noGrp="1"/>
          </p:cNvSpPr>
          <p:nvPr>
            <p:ph type="sldNum" sz="quarter" idx="5"/>
          </p:nvPr>
        </p:nvSpPr>
        <p:spPr>
          <a:noFill/>
        </p:spPr>
        <p:txBody>
          <a:bodyPr/>
          <a:lstStyle/>
          <a:p>
            <a:fld id="{E257ECC0-BAC5-4389-B4C7-263701BEB50E}" type="slidenum">
              <a:rPr lang="en-US" smtClean="0">
                <a:latin typeface="Times" pitchFamily="18" charset="0"/>
                <a:ea typeface="MS PGothic" pitchFamily="34" charset="-128"/>
              </a:rPr>
              <a:pPr/>
              <a:t>23</a:t>
            </a:fld>
            <a:endParaRPr lang="en-US" dirty="0" smtClean="0">
              <a:latin typeface="Times" pitchFamily="18" charset="0"/>
              <a:ea typeface="MS PGothic"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14350"/>
            <a:ext cx="4570412" cy="2571750"/>
          </a:xfrm>
        </p:spPr>
      </p:sp>
      <p:sp>
        <p:nvSpPr>
          <p:cNvPr id="3" name="Notes Placeholder 2"/>
          <p:cNvSpPr>
            <a:spLocks noGrp="1"/>
          </p:cNvSpPr>
          <p:nvPr>
            <p:ph type="body" idx="1"/>
          </p:nvPr>
        </p:nvSpPr>
        <p:spPr>
          <a:xfrm>
            <a:off x="1326093" y="3257551"/>
            <a:ext cx="6999054" cy="3086100"/>
          </a:xfrm>
        </p:spPr>
        <p:txBody>
          <a:bodyPr>
            <a:normAutofit/>
          </a:bodyPr>
          <a:lstStyle/>
          <a:p>
            <a:pPr defTabSz="927019">
              <a:defRPr/>
            </a:pPr>
            <a:r>
              <a:rPr lang="en-US" b="1" dirty="0" smtClean="0">
                <a:latin typeface="HelveticaNeueLT Std Lt"/>
              </a:rPr>
              <a:t>Slide Transition: The Oracle </a:t>
            </a:r>
            <a:r>
              <a:rPr lang="en-US" b="1" dirty="0" err="1" smtClean="0">
                <a:latin typeface="HelveticaNeueLT Std Lt"/>
              </a:rPr>
              <a:t>Exadata</a:t>
            </a:r>
            <a:r>
              <a:rPr lang="en-US" b="1" dirty="0" smtClean="0">
                <a:latin typeface="HelveticaNeueLT Std Lt"/>
              </a:rPr>
              <a:t> Database Machine and Oracle </a:t>
            </a:r>
            <a:r>
              <a:rPr lang="en-US" b="1" dirty="0" err="1" smtClean="0">
                <a:latin typeface="HelveticaNeueLT Std Lt"/>
              </a:rPr>
              <a:t>Exalogic</a:t>
            </a:r>
            <a:r>
              <a:rPr lang="en-US" b="1" dirty="0" smtClean="0">
                <a:latin typeface="HelveticaNeueLT Std Lt"/>
              </a:rPr>
              <a:t> Elastic Cloud were our first examples of engineered systems that include a complete package of servers, storage, networking, and software. Recently, we’ve introduced even more…</a:t>
            </a:r>
          </a:p>
          <a:p>
            <a:r>
              <a:rPr lang="en-US" b="0" dirty="0" smtClean="0"/>
              <a:t>Our goal as a company is to add value to our hardware systems to meet our customer’s diverse needs.  We understand that no workloads are the same. So, we have created “purpose built” machines that are optimized to handle</a:t>
            </a:r>
            <a:r>
              <a:rPr lang="en-US" b="0" baseline="0" dirty="0" smtClean="0"/>
              <a:t> particular types of workloads really well</a:t>
            </a:r>
            <a:r>
              <a:rPr lang="en-US" b="0" dirty="0" smtClean="0"/>
              <a:t>–for example, if customers require database optimized, we offer </a:t>
            </a:r>
            <a:r>
              <a:rPr lang="en-US" dirty="0" err="1" smtClean="0"/>
              <a:t>Exadata</a:t>
            </a:r>
            <a:r>
              <a:rPr lang="en-US" b="0" dirty="0" smtClean="0"/>
              <a:t>; if they want optimized middleware,  we offer </a:t>
            </a:r>
            <a:r>
              <a:rPr lang="en-US" dirty="0" err="1" smtClean="0"/>
              <a:t>Exalogic</a:t>
            </a:r>
            <a:r>
              <a:rPr lang="en-US" dirty="0" smtClean="0"/>
              <a:t> </a:t>
            </a:r>
            <a:r>
              <a:rPr lang="en-US" b="0" dirty="0" smtClean="0"/>
              <a:t>– and now, we offer </a:t>
            </a:r>
            <a:r>
              <a:rPr lang="en-US" dirty="0" err="1" smtClean="0"/>
              <a:t>Exalytics</a:t>
            </a:r>
            <a:r>
              <a:rPr lang="en-US" b="0" dirty="0" smtClean="0"/>
              <a:t> In-Memory</a:t>
            </a:r>
            <a:r>
              <a:rPr lang="en-US" b="0" baseline="0" dirty="0" smtClean="0"/>
              <a:t> Machine for handling analytics.</a:t>
            </a:r>
          </a:p>
          <a:p>
            <a:r>
              <a:rPr lang="en-US" b="0" baseline="0" dirty="0" smtClean="0"/>
              <a:t>On the other hand, there are customers who are looking to consolidate different workloads onto a single box. For example, a varied set of workloads with a system to run database,  applications, some middleware and analytics. For these general purpose needs, we recently announced our </a:t>
            </a:r>
            <a:r>
              <a:rPr lang="en-US" baseline="0" dirty="0" smtClean="0"/>
              <a:t>SPARC </a:t>
            </a:r>
            <a:r>
              <a:rPr lang="en-US" baseline="0" dirty="0" err="1" smtClean="0"/>
              <a:t>SuperCluster</a:t>
            </a:r>
            <a:r>
              <a:rPr lang="en-US" baseline="0" dirty="0" smtClean="0"/>
              <a:t>. </a:t>
            </a:r>
          </a:p>
          <a:p>
            <a:endParaRPr lang="en-US" b="0" baseline="0" dirty="0" smtClean="0"/>
          </a:p>
          <a:p>
            <a:endParaRPr lang="en-US" dirty="0" smtClean="0"/>
          </a:p>
          <a:p>
            <a:endParaRPr lang="en-US" b="0" dirty="0"/>
          </a:p>
        </p:txBody>
      </p:sp>
      <p:sp>
        <p:nvSpPr>
          <p:cNvPr id="4" name="Slide Number Placeholder 3"/>
          <p:cNvSpPr>
            <a:spLocks noGrp="1"/>
          </p:cNvSpPr>
          <p:nvPr>
            <p:ph type="sldNum" sz="quarter" idx="10"/>
          </p:nvPr>
        </p:nvSpPr>
        <p:spPr/>
        <p:txBody>
          <a:bodyPr/>
          <a:lstStyle/>
          <a:p>
            <a:pPr>
              <a:defRPr/>
            </a:pPr>
            <a:fld id="{F2D70B52-4182-4A4E-9C59-A4C84DFE5E28}"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7638" y="514350"/>
            <a:ext cx="4570412" cy="2571750"/>
          </a:xfrm>
        </p:spPr>
      </p:sp>
      <p:sp>
        <p:nvSpPr>
          <p:cNvPr id="3" name="Notes Placeholder 2"/>
          <p:cNvSpPr>
            <a:spLocks noGrp="1"/>
          </p:cNvSpPr>
          <p:nvPr>
            <p:ph type="body" idx="1"/>
          </p:nvPr>
        </p:nvSpPr>
        <p:spPr>
          <a:xfrm>
            <a:off x="1326093" y="3257551"/>
            <a:ext cx="8286203" cy="3419067"/>
          </a:xfrm>
        </p:spPr>
        <p:txBody>
          <a:bodyPr>
            <a:normAutofit fontScale="85000" lnSpcReduction="20000"/>
          </a:bodyPr>
          <a:lstStyle/>
          <a:p>
            <a:pPr>
              <a:spcBef>
                <a:spcPts val="0"/>
              </a:spcBef>
            </a:pPr>
            <a:r>
              <a:rPr lang="en-US" dirty="0" smtClean="0">
                <a:ea typeface="MS PGothic" pitchFamily="34" charset="-128"/>
              </a:rPr>
              <a:t>High Availability Made Simple, Reliable and Affordable</a:t>
            </a:r>
            <a:endParaRPr lang="en-US" sz="1600" dirty="0" smtClean="0"/>
          </a:p>
          <a:p>
            <a:pPr>
              <a:spcBef>
                <a:spcPts val="0"/>
              </a:spcBef>
            </a:pPr>
            <a:endParaRPr lang="en-US" sz="1600" dirty="0" smtClean="0"/>
          </a:p>
          <a:p>
            <a:pPr>
              <a:spcBef>
                <a:spcPts val="0"/>
              </a:spcBef>
            </a:pPr>
            <a:r>
              <a:rPr lang="en-US" sz="1600" dirty="0" smtClean="0"/>
              <a:t>SlideTransition: Here’s a quick look at performance and other metrics associated with these systems – </a:t>
            </a:r>
            <a:r>
              <a:rPr lang="en-US" sz="1600" b="0" dirty="0" smtClean="0"/>
              <a:t>our goal </a:t>
            </a:r>
            <a:r>
              <a:rPr lang="en-US" sz="1600" dirty="0" smtClean="0"/>
              <a:t> </a:t>
            </a:r>
            <a:r>
              <a:rPr lang="en-US" sz="1600" b="0" dirty="0" smtClean="0"/>
              <a:t>is to bring you SIMPLE system solutions “engineered to work together” to manage your IT environment.</a:t>
            </a:r>
          </a:p>
          <a:p>
            <a:pPr defTabSz="927019">
              <a:spcBef>
                <a:spcPts val="0"/>
              </a:spcBef>
              <a:defRPr/>
            </a:pPr>
            <a:endParaRPr lang="en-US" sz="1600" dirty="0" smtClean="0"/>
          </a:p>
          <a:p>
            <a:pPr>
              <a:spcBef>
                <a:spcPts val="430"/>
              </a:spcBef>
            </a:pPr>
            <a:r>
              <a:rPr lang="en-US" sz="1300" dirty="0" smtClean="0">
                <a:latin typeface="Arial" pitchFamily="34" charset="0"/>
                <a:cs typeface="Arial" pitchFamily="34" charset="0"/>
              </a:rPr>
              <a:t>Background notes on Engineered Systems:</a:t>
            </a:r>
            <a:endParaRPr lang="en-US" sz="1300" b="0" dirty="0" smtClean="0">
              <a:latin typeface="Arial" pitchFamily="34" charset="0"/>
              <a:cs typeface="Arial" pitchFamily="34" charset="0"/>
            </a:endParaRPr>
          </a:p>
          <a:p>
            <a:pPr>
              <a:spcBef>
                <a:spcPts val="430"/>
              </a:spcBef>
              <a:defRPr/>
            </a:pPr>
            <a:r>
              <a:rPr lang="en-US" sz="1300" dirty="0" err="1" smtClean="0">
                <a:latin typeface="Arial" pitchFamily="34" charset="0"/>
                <a:cs typeface="Arial" pitchFamily="34" charset="0"/>
              </a:rPr>
              <a:t>Exadata</a:t>
            </a:r>
            <a:r>
              <a:rPr lang="en-US" sz="1300" dirty="0" smtClean="0">
                <a:latin typeface="Arial" pitchFamily="34" charset="0"/>
                <a:cs typeface="Arial" pitchFamily="34" charset="0"/>
              </a:rPr>
              <a:t> - </a:t>
            </a:r>
            <a:r>
              <a:rPr lang="en-US" sz="1300" b="0" dirty="0" smtClean="0">
                <a:latin typeface="Arial" pitchFamily="34" charset="0"/>
                <a:cs typeface="Arial" pitchFamily="34" charset="0"/>
              </a:rPr>
              <a:t>Extreme performance database system for consolidation, data warehouse, OLTP, and mixed workloads</a:t>
            </a:r>
          </a:p>
          <a:p>
            <a:pPr eaLnBrk="1" fontAlgn="t" hangingPunct="1">
              <a:spcBef>
                <a:spcPts val="430"/>
              </a:spcBef>
            </a:pPr>
            <a:r>
              <a:rPr lang="en-US" sz="1300" dirty="0" err="1" smtClean="0">
                <a:latin typeface="Arial" pitchFamily="34" charset="0"/>
                <a:cs typeface="Arial" pitchFamily="34" charset="0"/>
              </a:rPr>
              <a:t>Exalogic</a:t>
            </a:r>
            <a:r>
              <a:rPr lang="en-US" sz="1300" dirty="0" smtClean="0">
                <a:latin typeface="Arial" pitchFamily="34" charset="0"/>
                <a:cs typeface="Arial" pitchFamily="34" charset="0"/>
              </a:rPr>
              <a:t> - </a:t>
            </a:r>
            <a:r>
              <a:rPr lang="en-US" sz="1300" b="0" dirty="0" smtClean="0">
                <a:latin typeface="Arial" pitchFamily="34" charset="0"/>
                <a:cs typeface="Arial" pitchFamily="34" charset="0"/>
              </a:rPr>
              <a:t>Extreme performance Intel Linux/Solaris platform optimized for Oracle Apps, Oracle FMW, can run 3</a:t>
            </a:r>
            <a:r>
              <a:rPr lang="en-US" sz="1300" b="0" baseline="30000" dirty="0" smtClean="0">
                <a:latin typeface="Arial" pitchFamily="34" charset="0"/>
                <a:cs typeface="Arial" pitchFamily="34" charset="0"/>
              </a:rPr>
              <a:t>rd</a:t>
            </a:r>
            <a:r>
              <a:rPr lang="en-US" sz="1300" b="0" dirty="0" smtClean="0">
                <a:latin typeface="Arial" pitchFamily="34" charset="0"/>
                <a:cs typeface="Arial" pitchFamily="34" charset="0"/>
              </a:rPr>
              <a:t> party apps</a:t>
            </a:r>
          </a:p>
          <a:p>
            <a:pPr>
              <a:spcBef>
                <a:spcPts val="430"/>
              </a:spcBef>
              <a:defRPr/>
            </a:pPr>
            <a:r>
              <a:rPr lang="en-US" sz="1300" dirty="0" err="1" smtClean="0">
                <a:latin typeface="Arial" pitchFamily="34" charset="0"/>
                <a:cs typeface="Arial" pitchFamily="34" charset="0"/>
              </a:rPr>
              <a:t>Exalytics</a:t>
            </a:r>
            <a:r>
              <a:rPr lang="en-US" sz="1300" dirty="0" smtClean="0">
                <a:latin typeface="Arial" pitchFamily="34" charset="0"/>
                <a:cs typeface="Arial" pitchFamily="34" charset="0"/>
              </a:rPr>
              <a:t> - </a:t>
            </a:r>
            <a:r>
              <a:rPr lang="en-US" sz="1300" b="0" dirty="0" smtClean="0">
                <a:latin typeface="Arial" pitchFamily="34" charset="0"/>
                <a:cs typeface="Arial" pitchFamily="34" charset="0"/>
              </a:rPr>
              <a:t>Extreme performing in-memory and middle tier analytics platform – the industry’s first in-memory hardware and software system engineered to run analytics faster than ever, provide real-time speed-of-thought visual analysis, and enable new types of analytic applications.</a:t>
            </a:r>
          </a:p>
          <a:p>
            <a:pPr>
              <a:spcBef>
                <a:spcPts val="430"/>
              </a:spcBef>
              <a:defRPr/>
            </a:pPr>
            <a:r>
              <a:rPr lang="en-US" sz="1300" dirty="0" smtClean="0">
                <a:latin typeface="Arial" pitchFamily="34" charset="0"/>
                <a:cs typeface="Arial" pitchFamily="34" charset="0"/>
              </a:rPr>
              <a:t>SPARC </a:t>
            </a:r>
            <a:r>
              <a:rPr lang="en-US" sz="1300" dirty="0" err="1" smtClean="0">
                <a:latin typeface="Arial" pitchFamily="34" charset="0"/>
                <a:cs typeface="Arial" pitchFamily="34" charset="0"/>
              </a:rPr>
              <a:t>SuperCluster</a:t>
            </a:r>
            <a:r>
              <a:rPr lang="en-US" sz="1300" dirty="0" smtClean="0">
                <a:latin typeface="Arial" pitchFamily="34" charset="0"/>
                <a:cs typeface="Arial" pitchFamily="34" charset="0"/>
              </a:rPr>
              <a:t> </a:t>
            </a:r>
            <a:r>
              <a:rPr lang="en-US" sz="1300" b="0" dirty="0" smtClean="0">
                <a:latin typeface="Arial" pitchFamily="34" charset="0"/>
                <a:cs typeface="Arial" pitchFamily="34" charset="0"/>
              </a:rPr>
              <a:t>- Engineered clustered system for general purpose computing. Designed for enterprise consolidation of Oracle and third-party applications and database environments – The world’s fastest general-purpose engineered system. </a:t>
            </a:r>
          </a:p>
          <a:p>
            <a:pPr>
              <a:spcBef>
                <a:spcPts val="430"/>
              </a:spcBef>
              <a:defRPr/>
            </a:pPr>
            <a:r>
              <a:rPr lang="en-US" sz="1300" dirty="0" smtClean="0">
                <a:solidFill>
                  <a:srgbClr val="000000"/>
                </a:solidFill>
                <a:latin typeface="Arial" pitchFamily="34" charset="0"/>
                <a:cs typeface="Arial" pitchFamily="34" charset="0"/>
              </a:rPr>
              <a:t>Big Data Appliance </a:t>
            </a:r>
            <a:r>
              <a:rPr lang="en-US" sz="1300" b="0" dirty="0" smtClean="0">
                <a:solidFill>
                  <a:srgbClr val="000000"/>
                </a:solidFill>
                <a:latin typeface="Arial" pitchFamily="34" charset="0"/>
                <a:cs typeface="Arial" pitchFamily="34" charset="0"/>
              </a:rPr>
              <a:t>- </a:t>
            </a:r>
            <a:r>
              <a:rPr lang="en-US" sz="1300" b="0" dirty="0" err="1" smtClean="0">
                <a:solidFill>
                  <a:srgbClr val="000000"/>
                </a:solidFill>
                <a:latin typeface="Arial" pitchFamily="34" charset="0"/>
                <a:cs typeface="Arial" pitchFamily="34" charset="0"/>
              </a:rPr>
              <a:t>Hadoop</a:t>
            </a:r>
            <a:r>
              <a:rPr lang="en-US" sz="1300" b="0" dirty="0" smtClean="0">
                <a:solidFill>
                  <a:srgbClr val="000000"/>
                </a:solidFill>
                <a:latin typeface="Arial" pitchFamily="34" charset="0"/>
                <a:cs typeface="Arial" pitchFamily="34" charset="0"/>
              </a:rPr>
              <a:t> and </a:t>
            </a:r>
            <a:r>
              <a:rPr lang="en-US" sz="1300" b="0" dirty="0" err="1" smtClean="0">
                <a:solidFill>
                  <a:srgbClr val="000000"/>
                </a:solidFill>
                <a:latin typeface="Arial" pitchFamily="34" charset="0"/>
                <a:cs typeface="Arial" pitchFamily="34" charset="0"/>
              </a:rPr>
              <a:t>NoSQL</a:t>
            </a:r>
            <a:r>
              <a:rPr lang="en-US" sz="1300" b="0" dirty="0" smtClean="0">
                <a:solidFill>
                  <a:srgbClr val="000000"/>
                </a:solidFill>
                <a:latin typeface="Arial" pitchFamily="34" charset="0"/>
                <a:cs typeface="Arial" pitchFamily="34" charset="0"/>
              </a:rPr>
              <a:t> based system, optimized for acquiring, organizing, and analyzing low density and unstructured data – Designed to help customers integrate and maximize the value of Big Data. In </a:t>
            </a:r>
            <a:r>
              <a:rPr lang="en-US" sz="1300" b="0" dirty="0" smtClean="0">
                <a:latin typeface="Arial" pitchFamily="34" charset="0"/>
                <a:cs typeface="Arial" pitchFamily="34" charset="0"/>
              </a:rPr>
              <a:t>conjunction with Oracle </a:t>
            </a:r>
            <a:r>
              <a:rPr lang="en-US" sz="1300" b="0" dirty="0" err="1" smtClean="0">
                <a:latin typeface="Arial" pitchFamily="34" charset="0"/>
                <a:cs typeface="Arial" pitchFamily="34" charset="0"/>
              </a:rPr>
              <a:t>Exadata</a:t>
            </a:r>
            <a:r>
              <a:rPr lang="en-US" sz="1300" b="0" dirty="0" smtClean="0">
                <a:latin typeface="Arial" pitchFamily="34" charset="0"/>
                <a:cs typeface="Arial" pitchFamily="34" charset="0"/>
              </a:rPr>
              <a:t> Database Machine and the new Oracle </a:t>
            </a:r>
            <a:r>
              <a:rPr lang="en-US" sz="1300" b="0" dirty="0" err="1" smtClean="0">
                <a:latin typeface="Arial" pitchFamily="34" charset="0"/>
                <a:cs typeface="Arial" pitchFamily="34" charset="0"/>
              </a:rPr>
              <a:t>Exalytics</a:t>
            </a:r>
            <a:r>
              <a:rPr lang="en-US" sz="1300" b="0" dirty="0" smtClean="0">
                <a:latin typeface="Arial" pitchFamily="34" charset="0"/>
                <a:cs typeface="Arial" pitchFamily="34" charset="0"/>
              </a:rPr>
              <a:t> Business Intelligence Machine, delivers everything customers need to acquire, organize, analyze and maximize the value of Big Data within their enterprise. </a:t>
            </a:r>
            <a:endParaRPr lang="en-US" sz="1300" b="0" dirty="0" smtClean="0">
              <a:solidFill>
                <a:srgbClr val="000000"/>
              </a:solidFill>
              <a:latin typeface="Arial" pitchFamily="34" charset="0"/>
              <a:cs typeface="Arial" pitchFamily="34" charset="0"/>
            </a:endParaRPr>
          </a:p>
          <a:p>
            <a:pPr>
              <a:spcBef>
                <a:spcPts val="430"/>
              </a:spcBef>
              <a:defRPr/>
            </a:pPr>
            <a:r>
              <a:rPr lang="en-US" sz="1300" dirty="0" smtClean="0">
                <a:solidFill>
                  <a:srgbClr val="000000"/>
                </a:solidFill>
                <a:latin typeface="Arial" pitchFamily="34" charset="0"/>
                <a:cs typeface="Arial" pitchFamily="34" charset="0"/>
              </a:rPr>
              <a:t>Database Appliance</a:t>
            </a:r>
            <a:r>
              <a:rPr lang="en-US" sz="1300" b="0" dirty="0" smtClean="0">
                <a:solidFill>
                  <a:srgbClr val="000000"/>
                </a:solidFill>
                <a:latin typeface="Arial" pitchFamily="34" charset="0"/>
                <a:cs typeface="Arial" pitchFamily="34" charset="0"/>
              </a:rPr>
              <a:t> - </a:t>
            </a:r>
            <a:r>
              <a:rPr lang="en-US" sz="1300" b="0" dirty="0" smtClean="0">
                <a:latin typeface="Arial" pitchFamily="34" charset="0"/>
                <a:cs typeface="Arial" pitchFamily="34" charset="0"/>
              </a:rPr>
              <a:t>Complete, affordable HA database system for the mid-market, optimized for ease of use.</a:t>
            </a:r>
            <a:endParaRPr lang="en-US" sz="1300" b="0" dirty="0" smtClean="0">
              <a:solidFill>
                <a:srgbClr val="000000"/>
              </a:solidFill>
              <a:latin typeface="Arial" pitchFamily="34" charset="0"/>
              <a:cs typeface="Arial" pitchFamily="34" charset="0"/>
            </a:endParaRPr>
          </a:p>
          <a:p>
            <a:endParaRPr lang="en-US" b="0" baseline="0" dirty="0" smtClean="0"/>
          </a:p>
        </p:txBody>
      </p:sp>
      <p:sp>
        <p:nvSpPr>
          <p:cNvPr id="4" name="Slide Number Placeholder 3"/>
          <p:cNvSpPr>
            <a:spLocks noGrp="1"/>
          </p:cNvSpPr>
          <p:nvPr>
            <p:ph type="sldNum" sz="quarter" idx="10"/>
          </p:nvPr>
        </p:nvSpPr>
        <p:spPr/>
        <p:txBody>
          <a:bodyPr/>
          <a:lstStyle/>
          <a:p>
            <a:pPr>
              <a:defRPr/>
            </a:pPr>
            <a:fld id="{F2D70B52-4182-4A4E-9C59-A4C84DFE5E28}"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p:spPr>
        <p:txBody>
          <a:bodyPr/>
          <a:lstStyle/>
          <a:p>
            <a:r>
              <a:rPr lang="en-US" dirty="0" smtClean="0">
                <a:ea typeface="MS PGothic" pitchFamily="34" charset="-128"/>
              </a:rPr>
              <a:t>We deliver systems such as the </a:t>
            </a:r>
            <a:r>
              <a:rPr lang="en-US" dirty="0" err="1" smtClean="0">
                <a:ea typeface="MS PGothic" pitchFamily="34" charset="-128"/>
              </a:rPr>
              <a:t>Exadata</a:t>
            </a:r>
            <a:r>
              <a:rPr lang="en-US" dirty="0" smtClean="0">
                <a:ea typeface="MS PGothic" pitchFamily="34" charset="-128"/>
              </a:rPr>
              <a:t> Database Machine and the </a:t>
            </a:r>
            <a:r>
              <a:rPr lang="en-US" dirty="0" err="1" smtClean="0">
                <a:ea typeface="MS PGothic" pitchFamily="34" charset="-128"/>
              </a:rPr>
              <a:t>Exalogic</a:t>
            </a:r>
            <a:r>
              <a:rPr lang="en-US" dirty="0" smtClean="0">
                <a:ea typeface="MS PGothic" pitchFamily="34" charset="-128"/>
              </a:rPr>
              <a:t> Elastic Cloud that are engineered, tested, certified, packaged, deployed, upgraded, managed and supported together. With every unit the same, we can deliver the highest quality and most supportable product.  </a:t>
            </a:r>
          </a:p>
          <a:p>
            <a:endParaRPr lang="en-US" dirty="0" smtClean="0">
              <a:ea typeface="MS PGothic" pitchFamily="34" charset="-128"/>
            </a:endParaRPr>
          </a:p>
          <a:p>
            <a:pPr defTabSz="927019"/>
            <a:r>
              <a:rPr lang="en-US" dirty="0" smtClean="0">
                <a:ea typeface="MS PGothic" pitchFamily="34" charset="-128"/>
              </a:rPr>
              <a:t>Because Oracle owns all the technology, not only do all the pieces in our engineered systems fit and work together out of the box, but our development teams can work together to optimize and balance different technologies for specific workload requirements. For example, we optimized the Exadata Database Machine for database and storage workloads. Exadata is the fastest system out there for running both online transaction processing and data warehousing. Another example is the Oracle </a:t>
            </a:r>
            <a:r>
              <a:rPr lang="en-US" dirty="0" err="1" smtClean="0">
                <a:ea typeface="MS PGothic" pitchFamily="34" charset="-128"/>
              </a:rPr>
              <a:t>Exalogic</a:t>
            </a:r>
            <a:r>
              <a:rPr lang="en-US" dirty="0" smtClean="0">
                <a:ea typeface="MS PGothic" pitchFamily="34" charset="-128"/>
              </a:rPr>
              <a:t> Elastic Cloud, which we optimized for middle-tier application workloads.  </a:t>
            </a:r>
            <a:r>
              <a:rPr lang="en-US" dirty="0" err="1" smtClean="0">
                <a:ea typeface="MS PGothic" pitchFamily="34" charset="-128"/>
              </a:rPr>
              <a:t>Exalogic</a:t>
            </a:r>
            <a:r>
              <a:rPr lang="en-US" dirty="0" smtClean="0">
                <a:ea typeface="MS PGothic" pitchFamily="34" charset="-128"/>
              </a:rPr>
              <a:t> has the highest level of Java performance in the industry.  The </a:t>
            </a:r>
            <a:r>
              <a:rPr lang="en-US" dirty="0" err="1" smtClean="0">
                <a:ea typeface="MS PGothic" pitchFamily="34" charset="-128"/>
              </a:rPr>
              <a:t>Exa</a:t>
            </a:r>
            <a:r>
              <a:rPr lang="en-US" dirty="0" smtClean="0">
                <a:ea typeface="MS PGothic" pitchFamily="34" charset="-128"/>
              </a:rPr>
              <a:t> platform also is ideal for consolidating databases and different types of application workloads. Customers have gone from 250 database servers, 400 application servers and 500 terabytes of storage to 20 Exadata machines,  10 </a:t>
            </a:r>
            <a:r>
              <a:rPr lang="en-US" dirty="0" err="1" smtClean="0">
                <a:ea typeface="MS PGothic" pitchFamily="34" charset="-128"/>
              </a:rPr>
              <a:t>Exalogic</a:t>
            </a:r>
            <a:r>
              <a:rPr lang="en-US" dirty="0" smtClean="0">
                <a:ea typeface="MS PGothic" pitchFamily="34" charset="-128"/>
              </a:rPr>
              <a:t> machines, and 150 terabytes of storage.  </a:t>
            </a:r>
          </a:p>
          <a:p>
            <a:endParaRPr lang="en-US" dirty="0" smtClean="0">
              <a:ea typeface="MS PGothic" pitchFamily="34" charset="-128"/>
            </a:endParaRPr>
          </a:p>
          <a:p>
            <a:endParaRPr lang="en-CA" dirty="0" smtClean="0"/>
          </a:p>
        </p:txBody>
      </p:sp>
      <p:sp>
        <p:nvSpPr>
          <p:cNvPr id="56324" name="Slide Number Placeholder 3"/>
          <p:cNvSpPr>
            <a:spLocks noGrp="1"/>
          </p:cNvSpPr>
          <p:nvPr>
            <p:ph type="sldNum" sz="quarter" idx="5"/>
          </p:nvPr>
        </p:nvSpPr>
        <p:spPr/>
        <p:txBody>
          <a:bodyPr/>
          <a:lstStyle/>
          <a:p>
            <a:pPr>
              <a:defRPr/>
            </a:pPr>
            <a:fld id="{28ED9BEE-C320-40CE-83BC-347282BCD90B}" type="slidenum">
              <a:rPr lang="en-US" smtClean="0">
                <a:latin typeface="Arial" charset="0"/>
              </a:rPr>
              <a:pPr>
                <a:defRPr/>
              </a:pPr>
              <a:t>26</a:t>
            </a:fld>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dirty="0">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hdr" sz="quarter"/>
          </p:nvPr>
        </p:nvSpPr>
        <p:spPr>
          <a:noFill/>
        </p:spPr>
        <p:txBody>
          <a:bodyPr/>
          <a:lstStyle/>
          <a:p>
            <a:r>
              <a:rPr lang="en-US"/>
              <a:t>Charles Phillips screen</a:t>
            </a:r>
          </a:p>
        </p:txBody>
      </p:sp>
      <p:sp>
        <p:nvSpPr>
          <p:cNvPr id="57347" name="Rectangle 3"/>
          <p:cNvSpPr>
            <a:spLocks noGrp="1" noChangeArrowheads="1"/>
          </p:cNvSpPr>
          <p:nvPr>
            <p:ph type="dt" sz="quarter" idx="1"/>
          </p:nvPr>
        </p:nvSpPr>
        <p:spPr>
          <a:noFill/>
        </p:spPr>
        <p:txBody>
          <a:bodyPr/>
          <a:lstStyle/>
          <a:p>
            <a:fld id="{0508FD79-CA27-414B-8D69-0EBAEF74802B}" type="datetime1">
              <a:rPr lang="en-US"/>
              <a:pPr/>
              <a:t>11/14/2011</a:t>
            </a:fld>
            <a:endParaRPr lang="en-US"/>
          </a:p>
        </p:txBody>
      </p:sp>
      <p:sp>
        <p:nvSpPr>
          <p:cNvPr id="57348" name="Rectangle 7"/>
          <p:cNvSpPr>
            <a:spLocks noGrp="1" noChangeArrowheads="1"/>
          </p:cNvSpPr>
          <p:nvPr>
            <p:ph type="sldNum" sz="quarter" idx="5"/>
          </p:nvPr>
        </p:nvSpPr>
        <p:spPr>
          <a:noFill/>
        </p:spPr>
        <p:txBody>
          <a:bodyPr/>
          <a:lstStyle/>
          <a:p>
            <a:fld id="{8FF21E87-1216-46C8-95EB-E4571FCFE186}" type="slidenum">
              <a:rPr lang="en-US"/>
              <a:pPr/>
              <a:t>33</a:t>
            </a:fld>
            <a:endParaRPr lang="en-US"/>
          </a:p>
        </p:txBody>
      </p:sp>
      <p:sp>
        <p:nvSpPr>
          <p:cNvPr id="57349" name="Rectangle 2"/>
          <p:cNvSpPr>
            <a:spLocks noGrp="1" noRot="1" noChangeAspect="1" noChangeArrowheads="1" noTextEdit="1"/>
          </p:cNvSpPr>
          <p:nvPr>
            <p:ph type="sldImg"/>
          </p:nvPr>
        </p:nvSpPr>
        <p:spPr>
          <a:xfrm>
            <a:off x="2768600" y="533400"/>
            <a:ext cx="4600575" cy="2589213"/>
          </a:xfrm>
          <a:ln/>
        </p:spPr>
      </p:sp>
      <p:sp>
        <p:nvSpPr>
          <p:cNvPr id="57350" name="Rectangle 3"/>
          <p:cNvSpPr>
            <a:spLocks noGrp="1" noChangeArrowheads="1"/>
          </p:cNvSpPr>
          <p:nvPr>
            <p:ph type="body" idx="1"/>
          </p:nvPr>
        </p:nvSpPr>
        <p:spPr>
          <a:xfrm>
            <a:off x="1326093" y="3256360"/>
            <a:ext cx="7291203" cy="3086100"/>
          </a:xfrm>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a:noFill/>
        </p:spPr>
        <p:txBody>
          <a:bodyPr/>
          <a:lstStyle/>
          <a:p>
            <a:r>
              <a:rPr lang="en-US"/>
              <a:t>Charles Phillips screen</a:t>
            </a:r>
          </a:p>
        </p:txBody>
      </p:sp>
      <p:sp>
        <p:nvSpPr>
          <p:cNvPr id="58371" name="Rectangle 3"/>
          <p:cNvSpPr>
            <a:spLocks noGrp="1" noChangeArrowheads="1"/>
          </p:cNvSpPr>
          <p:nvPr>
            <p:ph type="dt" sz="quarter" idx="1"/>
          </p:nvPr>
        </p:nvSpPr>
        <p:spPr>
          <a:noFill/>
        </p:spPr>
        <p:txBody>
          <a:bodyPr/>
          <a:lstStyle/>
          <a:p>
            <a:fld id="{64E35935-5CED-444E-B9C3-1D20084E9677}" type="datetime1">
              <a:rPr lang="en-US"/>
              <a:pPr/>
              <a:t>11/14/2011</a:t>
            </a:fld>
            <a:endParaRPr lang="en-US"/>
          </a:p>
        </p:txBody>
      </p:sp>
      <p:sp>
        <p:nvSpPr>
          <p:cNvPr id="58372" name="Rectangle 7"/>
          <p:cNvSpPr>
            <a:spLocks noGrp="1" noChangeArrowheads="1"/>
          </p:cNvSpPr>
          <p:nvPr>
            <p:ph type="sldNum" sz="quarter" idx="5"/>
          </p:nvPr>
        </p:nvSpPr>
        <p:spPr>
          <a:noFill/>
        </p:spPr>
        <p:txBody>
          <a:bodyPr/>
          <a:lstStyle/>
          <a:p>
            <a:fld id="{88F420DA-5C1D-4409-9169-262A23DB89C3}" type="slidenum">
              <a:rPr lang="en-US"/>
              <a:pPr/>
              <a:t>34</a:t>
            </a:fld>
            <a:endParaRPr lang="en-US"/>
          </a:p>
        </p:txBody>
      </p:sp>
      <p:sp>
        <p:nvSpPr>
          <p:cNvPr id="58373" name="Rectangle 2"/>
          <p:cNvSpPr>
            <a:spLocks noGrp="1" noRot="1" noChangeAspect="1" noChangeArrowheads="1" noTextEdit="1"/>
          </p:cNvSpPr>
          <p:nvPr>
            <p:ph type="sldImg"/>
          </p:nvPr>
        </p:nvSpPr>
        <p:spPr>
          <a:xfrm>
            <a:off x="2695575" y="515938"/>
            <a:ext cx="4562475" cy="2566987"/>
          </a:xfrm>
          <a:ln w="12700" cap="flat">
            <a:solidFill>
              <a:schemeClr val="tx1"/>
            </a:solidFill>
          </a:ln>
        </p:spPr>
      </p:sp>
      <p:sp>
        <p:nvSpPr>
          <p:cNvPr id="58374" name="Rectangle 3"/>
          <p:cNvSpPr>
            <a:spLocks noGrp="1" noChangeArrowheads="1"/>
          </p:cNvSpPr>
          <p:nvPr>
            <p:ph type="body" idx="1"/>
          </p:nvPr>
        </p:nvSpPr>
        <p:spPr>
          <a:xfrm>
            <a:off x="1326093" y="3256360"/>
            <a:ext cx="7293504" cy="3086100"/>
          </a:xfrm>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pPr eaLnBrk="1" hangingPunct="1"/>
            <a:r>
              <a:rPr lang="en-GB" b="0" smtClean="0"/>
              <a:t>One of the ways which Oracle is able to deliver complete industry footprints on a complete stack is through acquisitions of market leading applications and technology.</a:t>
            </a:r>
          </a:p>
          <a:p>
            <a:pPr eaLnBrk="1" hangingPunct="1"/>
            <a:endParaRPr lang="en-GB" b="0" smtClean="0"/>
          </a:p>
          <a:p>
            <a:pPr eaLnBrk="1" hangingPunct="1"/>
            <a:r>
              <a:rPr lang="en-GB" b="0" smtClean="0"/>
              <a:t>In the last five years, Oracle has invested more than $40 billion in over 60 acquisitions. We acquire technology and domain experts that complete components of our product stack, resulting in a best-in-class portfolio of software and hardware capabilities. </a:t>
            </a:r>
          </a:p>
          <a:p>
            <a:pPr eaLnBrk="1" hangingPunct="1"/>
            <a:endParaRPr lang="en-GB" b="0" smtClean="0"/>
          </a:p>
          <a:p>
            <a:pPr eaLnBrk="1" hangingPunct="1"/>
            <a:r>
              <a:rPr lang="en-GB" b="0" smtClean="0"/>
              <a:t>We invest in companies that our customers have already “voted” for with their IT dollars and then we work on integrating them, so that you don’t have to.  This is a very different approach than our competitors who have taken a “build it all” approach, but fail to deliver those best in class solutions.</a:t>
            </a:r>
          </a:p>
          <a:p>
            <a:pPr eaLnBrk="1" hangingPunct="1"/>
            <a:endParaRPr lang="en-GB" b="0" smtClean="0"/>
          </a:p>
          <a:p>
            <a:pPr eaLnBrk="1" hangingPunct="1"/>
            <a:endParaRPr lang="en-US" smtClean="0"/>
          </a:p>
        </p:txBody>
      </p:sp>
      <p:sp>
        <p:nvSpPr>
          <p:cNvPr id="5124" name="Slide Number Placeholder 3"/>
          <p:cNvSpPr>
            <a:spLocks noGrp="1"/>
          </p:cNvSpPr>
          <p:nvPr>
            <p:ph type="sldNum" sz="quarter" idx="5"/>
          </p:nvPr>
        </p:nvSpPr>
        <p:spPr/>
        <p:txBody>
          <a:bodyPr/>
          <a:lstStyle/>
          <a:p>
            <a:pPr>
              <a:tabLst>
                <a:tab pos="701702" algn="l"/>
                <a:tab pos="1403403" algn="l"/>
                <a:tab pos="2105105" algn="l"/>
                <a:tab pos="2806807" algn="l"/>
              </a:tabLst>
              <a:defRPr/>
            </a:pPr>
            <a:fld id="{769B8BB5-95FD-444C-93AB-810BA5BCD6A9}" type="slidenum">
              <a:rPr lang="en-US" smtClean="0">
                <a:latin typeface="Times" charset="0"/>
                <a:ea typeface="MS PGothic" pitchFamily="34" charset="-128"/>
              </a:rPr>
              <a:pPr>
                <a:tabLst>
                  <a:tab pos="701702" algn="l"/>
                  <a:tab pos="1403403" algn="l"/>
                  <a:tab pos="2105105" algn="l"/>
                  <a:tab pos="2806807" algn="l"/>
                </a:tabLst>
                <a:defRPr/>
              </a:pPr>
              <a:t>39</a:t>
            </a:fld>
            <a:endParaRPr lang="en-US" dirty="0" smtClean="0">
              <a:latin typeface="Times" charset="0"/>
              <a:ea typeface="MS PGothic"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2690813" y="515938"/>
            <a:ext cx="4567237" cy="2570162"/>
          </a:xfrm>
          <a:ln/>
        </p:spPr>
      </p:sp>
      <p:sp>
        <p:nvSpPr>
          <p:cNvPr id="113667" name="Rectangle 3"/>
          <p:cNvSpPr>
            <a:spLocks noGrp="1" noChangeArrowheads="1"/>
          </p:cNvSpPr>
          <p:nvPr>
            <p:ph type="body" idx="1"/>
          </p:nvPr>
        </p:nvSpPr>
        <p:spPr>
          <a:xfrm>
            <a:off x="1326093" y="3256360"/>
            <a:ext cx="7293504" cy="3086100"/>
          </a:xfrm>
          <a:noFill/>
          <a:ln/>
        </p:spPr>
        <p:txBody>
          <a:bodyPr/>
          <a:lstStyle/>
          <a:p>
            <a:pPr eaLnBrk="1" hangingPunct="1"/>
            <a:endParaRPr lang="en-US" sz="900" dirty="0" smtClean="0"/>
          </a:p>
          <a:p>
            <a:pPr eaLnBrk="1" hangingPunct="1"/>
            <a:endParaRPr lang="en-US" sz="900" dirty="0" smtClean="0"/>
          </a:p>
          <a:p>
            <a:pPr eaLnBrk="1" hangingPunct="1"/>
            <a:r>
              <a:rPr lang="en-US" sz="900" dirty="0" smtClean="0"/>
              <a:t>Rel</a:t>
            </a:r>
            <a:r>
              <a:rPr lang="en-US" sz="800" dirty="0" smtClean="0"/>
              <a:t>eases and metrics:</a:t>
            </a:r>
          </a:p>
          <a:p>
            <a:pPr eaLnBrk="1" hangingPunct="1"/>
            <a:endParaRPr lang="en-US" sz="800" u="sng" dirty="0" smtClean="0"/>
          </a:p>
          <a:p>
            <a:pPr eaLnBrk="1" hangingPunct="1"/>
            <a:r>
              <a:rPr lang="en-US" sz="800" u="sng" dirty="0" smtClean="0"/>
              <a:t>Additional notes</a:t>
            </a:r>
          </a:p>
          <a:p>
            <a:pPr eaLnBrk="1" hangingPunct="1"/>
            <a:r>
              <a:rPr lang="en-US" sz="800" dirty="0" smtClean="0"/>
              <a:t>Siebel 8.1 &amp; 8.2:   </a:t>
            </a:r>
            <a:r>
              <a:rPr lang="en-US" sz="800" b="0" dirty="0" smtClean="0"/>
              <a:t>8.2 released under Controlled Availability until the planned date of Q4/2011 and is targeted for Public Sector customers.  As of now we are still recommending customers upgrade to 8.1, which released in Nov 2009 (outside of our 18 month timeframe for this slide). </a:t>
            </a:r>
          </a:p>
          <a:p>
            <a:pPr lvl="1" eaLnBrk="1" hangingPunct="1"/>
            <a:r>
              <a:rPr lang="en-US" sz="800" dirty="0" smtClean="0"/>
              <a:t>8.1:  22 new products, 366 enhancements</a:t>
            </a:r>
          </a:p>
          <a:p>
            <a:pPr lvl="1" eaLnBrk="1" hangingPunct="1"/>
            <a:r>
              <a:rPr lang="en-US" sz="800" dirty="0" smtClean="0"/>
              <a:t>8.2:  14 new products, 103 enhancements, 9 industry-specific solutions</a:t>
            </a:r>
          </a:p>
          <a:p>
            <a:pPr eaLnBrk="1" hangingPunct="1"/>
            <a:endParaRPr lang="en-US" sz="800" dirty="0" smtClean="0"/>
          </a:p>
          <a:p>
            <a:pPr eaLnBrk="1" hangingPunct="1"/>
            <a:r>
              <a:rPr lang="en-US" sz="800" dirty="0" smtClean="0"/>
              <a:t>CRM On Demand split for Release 17 and Release 18:</a:t>
            </a:r>
          </a:p>
          <a:p>
            <a:pPr lvl="1" eaLnBrk="1" hangingPunct="1"/>
            <a:r>
              <a:rPr lang="en-US" sz="800" dirty="0" smtClean="0"/>
              <a:t>Release 17:  4 new products, 493 enhancements (including customer-driven enhancements)</a:t>
            </a:r>
          </a:p>
          <a:p>
            <a:pPr lvl="1" eaLnBrk="1" hangingPunct="1"/>
            <a:r>
              <a:rPr lang="en-US" sz="800" dirty="0" smtClean="0"/>
              <a:t>Release 18:  6 new products, 338 enhancements (including customer-driven enhancements)</a:t>
            </a:r>
          </a:p>
          <a:p>
            <a:pPr eaLnBrk="1" hangingPunct="1"/>
            <a:endParaRPr lang="en-US" sz="800" u="sng" dirty="0" smtClean="0"/>
          </a:p>
          <a:p>
            <a:pPr eaLnBrk="1" hangingPunct="1"/>
            <a:r>
              <a:rPr lang="en-US" sz="800" dirty="0" smtClean="0"/>
              <a:t>JDE split for E1 and World:</a:t>
            </a:r>
          </a:p>
          <a:p>
            <a:pPr lvl="1" eaLnBrk="1" hangingPunct="1"/>
            <a:r>
              <a:rPr lang="en-US" sz="800" dirty="0" smtClean="0"/>
              <a:t>E1:  2 new products,  524 enhancements </a:t>
            </a:r>
          </a:p>
          <a:p>
            <a:pPr lvl="1" eaLnBrk="1" hangingPunct="1"/>
            <a:r>
              <a:rPr lang="en-US" sz="800" dirty="0" smtClean="0"/>
              <a:t>World:  1 new product, 305 enhancements </a:t>
            </a:r>
          </a:p>
          <a:p>
            <a:pPr lvl="1" eaLnBrk="1" hangingPunct="1"/>
            <a:endParaRPr lang="en-US" sz="800" b="1" dirty="0" smtClean="0"/>
          </a:p>
          <a:p>
            <a:pPr eaLnBrk="1" hangingPunct="1"/>
            <a:r>
              <a:rPr lang="en-US" sz="800" dirty="0" smtClean="0"/>
              <a:t>PeopleSoft Enterprise:</a:t>
            </a:r>
          </a:p>
          <a:p>
            <a:pPr lvl="1"/>
            <a:r>
              <a:rPr lang="en-US" sz="800" b="1" dirty="0" smtClean="0"/>
              <a:t>Total New Features: 1470</a:t>
            </a:r>
            <a:endParaRPr lang="en-US" sz="800" dirty="0" smtClean="0"/>
          </a:p>
          <a:p>
            <a:pPr lvl="2"/>
            <a:r>
              <a:rPr lang="en-US" sz="800" dirty="0" smtClean="0"/>
              <a:t>PeopleSoft 9.1 + </a:t>
            </a:r>
            <a:r>
              <a:rPr lang="en-US" sz="800" dirty="0" err="1" smtClean="0"/>
              <a:t>PeopleTools</a:t>
            </a:r>
            <a:r>
              <a:rPr lang="en-US" sz="800" dirty="0" smtClean="0"/>
              <a:t> 8.50: </a:t>
            </a:r>
            <a:r>
              <a:rPr lang="en-US" sz="800" b="1" dirty="0" smtClean="0"/>
              <a:t>1,350</a:t>
            </a:r>
            <a:r>
              <a:rPr lang="en-US" sz="800" dirty="0" smtClean="0"/>
              <a:t> Features</a:t>
            </a:r>
          </a:p>
          <a:p>
            <a:pPr lvl="2"/>
            <a:r>
              <a:rPr lang="en-US" sz="800" dirty="0" err="1" smtClean="0"/>
              <a:t>PeopleTools</a:t>
            </a:r>
            <a:r>
              <a:rPr lang="en-US" sz="800" dirty="0" smtClean="0"/>
              <a:t> 8.51: </a:t>
            </a:r>
            <a:r>
              <a:rPr lang="en-US" sz="800" b="1" dirty="0" smtClean="0"/>
              <a:t>115</a:t>
            </a:r>
            <a:r>
              <a:rPr lang="en-US" sz="800" dirty="0" smtClean="0"/>
              <a:t> Features</a:t>
            </a:r>
          </a:p>
          <a:p>
            <a:pPr lvl="2"/>
            <a:r>
              <a:rPr lang="en-US" sz="800" dirty="0" smtClean="0"/>
              <a:t>PeopleSoft 9.1 </a:t>
            </a:r>
            <a:r>
              <a:rPr lang="en-US" sz="800" dirty="0" err="1" smtClean="0"/>
              <a:t>Offcycle</a:t>
            </a:r>
            <a:r>
              <a:rPr lang="en-US" sz="800" dirty="0" smtClean="0"/>
              <a:t> Features: </a:t>
            </a:r>
            <a:r>
              <a:rPr lang="en-US" sz="800" b="1" dirty="0" smtClean="0"/>
              <a:t>5  </a:t>
            </a:r>
            <a:r>
              <a:rPr lang="en-US" sz="800" dirty="0" smtClean="0"/>
              <a:t>(</a:t>
            </a:r>
            <a:r>
              <a:rPr lang="en-US" sz="800" dirty="0" err="1" smtClean="0"/>
              <a:t>ePerformance</a:t>
            </a:r>
            <a:r>
              <a:rPr lang="en-US" sz="800" dirty="0" smtClean="0"/>
              <a:t> 9.1 (November 2009), Career and Succession Planning 9.1 (May 2010), </a:t>
            </a:r>
            <a:r>
              <a:rPr lang="en-US" sz="800" dirty="0" err="1" smtClean="0"/>
              <a:t>eCompensation</a:t>
            </a:r>
            <a:r>
              <a:rPr lang="en-US" sz="800" dirty="0" smtClean="0"/>
              <a:t> Manager 9.1 (May 2010), Recruiting 9.1 (August 2010), Project Summarization and Variance Pricing (May 2010))</a:t>
            </a:r>
          </a:p>
          <a:p>
            <a:pPr lvl="1"/>
            <a:r>
              <a:rPr lang="en-US" sz="800" b="1" dirty="0" smtClean="0"/>
              <a:t>Total New Products: 2</a:t>
            </a:r>
            <a:endParaRPr lang="en-US" sz="800" dirty="0" smtClean="0"/>
          </a:p>
          <a:p>
            <a:pPr lvl="2"/>
            <a:r>
              <a:rPr lang="en-US" sz="800" dirty="0" smtClean="0"/>
              <a:t>Event Management (in CRM 9.1)</a:t>
            </a:r>
          </a:p>
          <a:p>
            <a:pPr lvl="2"/>
            <a:r>
              <a:rPr lang="en-US" sz="800" dirty="0" smtClean="0"/>
              <a:t>Service Center for Higher Education (in CRM 9.1)</a:t>
            </a:r>
          </a:p>
          <a:p>
            <a:pPr lvl="1"/>
            <a:r>
              <a:rPr lang="en-US" sz="800" dirty="0" smtClean="0"/>
              <a:t>NOT Included:</a:t>
            </a:r>
          </a:p>
          <a:p>
            <a:pPr lvl="2"/>
            <a:r>
              <a:rPr lang="en-US" sz="800" dirty="0" smtClean="0"/>
              <a:t>Career and Succession Planning – new </a:t>
            </a:r>
            <a:r>
              <a:rPr lang="en-US" sz="800" dirty="0" err="1" smtClean="0"/>
              <a:t>sku</a:t>
            </a:r>
            <a:r>
              <a:rPr lang="en-US" sz="800" dirty="0" smtClean="0"/>
              <a:t> on the price list, but was just repackaging of existing functionality to align with EBS packaging in this area.  No new functionality delivered.</a:t>
            </a:r>
          </a:p>
          <a:p>
            <a:pPr lvl="2"/>
            <a:r>
              <a:rPr lang="en-US" sz="800" dirty="0" smtClean="0"/>
              <a:t>Workforce Administration PIP – not part of the PSFT solution / stack, part of AIA</a:t>
            </a:r>
          </a:p>
          <a:p>
            <a:pPr lvl="2"/>
            <a:r>
              <a:rPr lang="en-US" sz="800" dirty="0" smtClean="0"/>
              <a:t>Global Payroll Argentina – not a separate </a:t>
            </a:r>
            <a:r>
              <a:rPr lang="en-US" sz="800" dirty="0" err="1" smtClean="0"/>
              <a:t>sku</a:t>
            </a:r>
            <a:r>
              <a:rPr lang="en-US" sz="800" dirty="0" smtClean="0"/>
              <a:t> on the price list, part of the Payroll bundle</a:t>
            </a:r>
          </a:p>
          <a:p>
            <a:pPr lvl="2"/>
            <a:r>
              <a:rPr lang="en-US" sz="800" dirty="0" smtClean="0"/>
              <a:t>IT Asset Management and Maintenance Management – new </a:t>
            </a:r>
            <a:r>
              <a:rPr lang="en-US" sz="800" dirty="0" err="1" smtClean="0"/>
              <a:t>skus</a:t>
            </a:r>
            <a:r>
              <a:rPr lang="en-US" sz="800" dirty="0" smtClean="0"/>
              <a:t> on the price list, but were just repackaging of formerly a single </a:t>
            </a:r>
            <a:r>
              <a:rPr lang="en-US" sz="800" dirty="0" err="1" smtClean="0"/>
              <a:t>sku</a:t>
            </a:r>
            <a:r>
              <a:rPr lang="en-US" sz="800" dirty="0" smtClean="0"/>
              <a:t> (Enterprise Asset Management)</a:t>
            </a:r>
          </a:p>
          <a:p>
            <a:pPr lvl="2"/>
            <a:r>
              <a:rPr lang="en-US" sz="800" dirty="0" smtClean="0"/>
              <a:t>Workforce Communications – new </a:t>
            </a:r>
            <a:r>
              <a:rPr lang="en-US" sz="800" dirty="0" err="1" smtClean="0"/>
              <a:t>sku</a:t>
            </a:r>
            <a:r>
              <a:rPr lang="en-US" sz="800" dirty="0" smtClean="0"/>
              <a:t> on the price list, but shipped in February 2009 (so just outside of the 18 month window)</a:t>
            </a:r>
          </a:p>
          <a:p>
            <a:pPr lvl="1"/>
            <a:endParaRPr lang="en-US" sz="1000" dirty="0" smtClean="0"/>
          </a:p>
          <a:p>
            <a:pPr eaLnBrk="1" hangingPunct="1"/>
            <a:endParaRPr lang="en-US" sz="1000" dirty="0" smtClean="0"/>
          </a:p>
          <a:p>
            <a:pPr lvl="1" eaLnBrk="1" hangingPunct="1"/>
            <a:endParaRPr lang="en-US" sz="1000" b="1"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dirty="0" smtClean="0">
                <a:ea typeface="MS PGothic" pitchFamily="34" charset="-128"/>
              </a:rPr>
              <a:t>The JD Edwards case study made it clear that offering customer choice is the best long-term strategy.  In 2005, we announced Oracle’s Lifetime Support policy, which lets customers choose how and when to upgrade. Premier Support is available for five years from the time of a release and can be extended for another three years. After that, Lifetime Sustaining Support provides bug fixes forever.  Applications Unlimited is our commitment to ongoing enhancements to applications in our portfolio.  Finally, Co-Existence is how we intend to make applications work together, so customers can choose from Oracle’s portfolio of applications to meet their particular business needs. </a:t>
            </a:r>
          </a:p>
          <a:p>
            <a:r>
              <a:rPr lang="en-US" dirty="0" smtClean="0">
                <a:ea typeface="MS PGothic" pitchFamily="34" charset="-128"/>
              </a:rPr>
              <a:t>As the deputy CIO for the City of Orlando, Florida, put it, “What this offers me as a CIO is the gift of time and the freedom of choice. “ </a:t>
            </a:r>
            <a:endParaRPr lang="en-US" dirty="0">
              <a:ea typeface="MS PGothic" pitchFamily="34" charset="-128"/>
            </a:endParaRPr>
          </a:p>
        </p:txBody>
      </p:sp>
      <p:sp>
        <p:nvSpPr>
          <p:cNvPr id="83973" name="Slide Number Placeholder 4"/>
          <p:cNvSpPr txBox="1">
            <a:spLocks noGrp="1"/>
          </p:cNvSpPr>
          <p:nvPr/>
        </p:nvSpPr>
        <p:spPr bwMode="auto">
          <a:xfrm>
            <a:off x="7530061" y="6515100"/>
            <a:ext cx="2415627" cy="342900"/>
          </a:xfrm>
          <a:prstGeom prst="rect">
            <a:avLst/>
          </a:prstGeom>
          <a:noFill/>
          <a:ln>
            <a:miter lim="800000"/>
            <a:headEnd/>
            <a:tailEnd/>
          </a:ln>
        </p:spPr>
        <p:txBody>
          <a:bodyPr lIns="92288" tIns="46145" rIns="92288" bIns="46145" anchor="b"/>
          <a:lstStyle/>
          <a:p>
            <a:pPr algn="r" defTabSz="922191" eaLnBrk="0" hangingPunct="0">
              <a:defRPr/>
            </a:pPr>
            <a:r>
              <a:rPr lang="en-US" sz="900" dirty="0"/>
              <a:t>Slide </a:t>
            </a:r>
            <a:fld id="{B8773D05-7AA9-4719-9883-13E45DF3B0A8}" type="slidenum">
              <a:rPr lang="en-US" sz="900"/>
              <a:pPr algn="r" defTabSz="922191" eaLnBrk="0" hangingPunct="0">
                <a:defRPr/>
              </a:pPr>
              <a:t>42</a:t>
            </a:fld>
            <a:endParaRPr lang="en-US" sz="9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sz="1000" b="0" dirty="0" smtClean="0">
                <a:latin typeface="Arial" pitchFamily="34" charset="0"/>
              </a:rPr>
              <a:t>Here is a snapshot of how Oracle is delivering against our promise of continued releases under Applications Unlimited.  Since calendar year 2006, we have had at least two major releases on every product line, some of which are quite substantial.  The fact that 78% of our customers across all product lines are using the two most recent releases – which is three times better than our competitors’ upgrade results – is testimony that they see value in this continued investment.</a:t>
            </a:r>
            <a:endParaRPr lang="en-US" sz="1000" dirty="0" smtClean="0">
              <a:latin typeface="Arial" pitchFamily="34" charset="0"/>
            </a:endParaRPr>
          </a:p>
        </p:txBody>
      </p:sp>
      <p:sp>
        <p:nvSpPr>
          <p:cNvPr id="4" name="Slide Number Placeholder 3"/>
          <p:cNvSpPr>
            <a:spLocks noGrp="1"/>
          </p:cNvSpPr>
          <p:nvPr>
            <p:ph type="sldNum" sz="quarter" idx="5"/>
          </p:nvPr>
        </p:nvSpPr>
        <p:spPr/>
        <p:txBody>
          <a:bodyPr/>
          <a:lstStyle/>
          <a:p>
            <a:pPr>
              <a:defRPr/>
            </a:pPr>
            <a:fld id="{374E7BCD-6F39-4BE5-A7FA-549229D3CA68}" type="slidenum">
              <a:rPr lang="en-US" smtClean="0"/>
              <a:pPr>
                <a:defRPr/>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Autofit/>
          </a:bodyPr>
          <a:lstStyle/>
          <a:p>
            <a:r>
              <a:rPr lang="en-US" dirty="0" smtClean="0">
                <a:ea typeface="MS PGothic" pitchFamily="34" charset="-128"/>
              </a:rPr>
              <a:t>Oracle Fusion Applications represent a new generation of application software. Designed from the ground up using the latest technology advances, Oracle Fusion Applications run on 100% standards-based middleware. This modular suite of applications includes everything from ERP and Human Resources to CRM and Supply Chain. With a completely redesigned user experience, Fusion Applications integrate transactions, analytics and collaboration where appropriate in the business process. Fusion Applications are 100% cloud-ready and can be accessed as software-as-a-service or implemented on a private cloud. </a:t>
            </a:r>
          </a:p>
          <a:p>
            <a:pPr>
              <a:buFont typeface="Arial" pitchFamily="34" charset="0"/>
              <a:buNone/>
            </a:pPr>
            <a:endParaRPr lang="en-US" sz="1000" b="0" dirty="0" smtClean="0"/>
          </a:p>
          <a:p>
            <a:pPr>
              <a:buFont typeface="Arial" pitchFamily="34" charset="0"/>
              <a:buNone/>
            </a:pPr>
            <a:r>
              <a:rPr lang="en-US" sz="1000" b="0" dirty="0" smtClean="0"/>
              <a:t>Complete User Experience: A Role-Based Approach to Increasing Productivity</a:t>
            </a:r>
          </a:p>
          <a:p>
            <a:pPr>
              <a:buFont typeface="Arial" pitchFamily="34" charset="0"/>
              <a:buChar char="•"/>
            </a:pPr>
            <a:r>
              <a:rPr lang="en-US" sz="1000" b="0" dirty="0" smtClean="0"/>
              <a:t>  A tailored experience with built-in flexibility to improve the efficiency and effectiveness of your organization—from the executive leadership team to front-line workers and customers</a:t>
            </a:r>
          </a:p>
          <a:p>
            <a:pPr>
              <a:buFont typeface="Arial" pitchFamily="34" charset="0"/>
              <a:buChar char="•"/>
            </a:pPr>
            <a:r>
              <a:rPr lang="en-US" sz="1000" b="0" dirty="0" smtClean="0"/>
              <a:t>  Incorporating more than 4,000 hours of customer input and testing involving more than 1,000 businesses and public sector organizations</a:t>
            </a:r>
          </a:p>
          <a:p>
            <a:pPr>
              <a:buFont typeface="Arial" pitchFamily="34" charset="0"/>
              <a:buChar char="•"/>
            </a:pPr>
            <a:r>
              <a:rPr lang="en-US" sz="1000" b="0" dirty="0" smtClean="0"/>
              <a:t>  Embedded business intelligence accelerates the pace and accuracy of business decisions</a:t>
            </a:r>
          </a:p>
          <a:p>
            <a:pPr>
              <a:buFont typeface="Arial" pitchFamily="34" charset="0"/>
              <a:buChar char="•"/>
            </a:pPr>
            <a:r>
              <a:rPr lang="en-US" sz="1000" b="0" dirty="0" smtClean="0"/>
              <a:t>  Integrated collaboration connects teams with the processes in which they participate</a:t>
            </a:r>
          </a:p>
          <a:p>
            <a:pPr>
              <a:buFont typeface="Arial" pitchFamily="34" charset="0"/>
              <a:buChar char="•"/>
            </a:pPr>
            <a:r>
              <a:rPr lang="en-US" sz="1000" b="0" dirty="0" smtClean="0"/>
              <a:t>  Powerful Enterprise 2.0 technologies incorporate unstructured information—such as invoices, product manuals, and business documents—into structured processes for richer experiences and better-informed decisions</a:t>
            </a:r>
          </a:p>
        </p:txBody>
      </p:sp>
      <p:sp>
        <p:nvSpPr>
          <p:cNvPr id="4" name="Slide Number Placeholder 3"/>
          <p:cNvSpPr>
            <a:spLocks noGrp="1"/>
          </p:cNvSpPr>
          <p:nvPr>
            <p:ph type="sldNum" sz="quarter" idx="5"/>
          </p:nvPr>
        </p:nvSpPr>
        <p:spPr/>
        <p:txBody>
          <a:bodyPr/>
          <a:lstStyle/>
          <a:p>
            <a:pPr>
              <a:defRPr/>
            </a:pPr>
            <a:fld id="{FD294580-29B4-496A-B381-1F82573FED9F}"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55000" lnSpcReduction="20000"/>
          </a:bodyPr>
          <a:lstStyle/>
          <a:p>
            <a:pPr>
              <a:defRPr/>
            </a:pPr>
            <a:r>
              <a:rPr lang="en-US" b="0" dirty="0" smtClean="0"/>
              <a:t>Oracle Fusion Applications which is a new generation of application software which includes more than 100 modules with everything from Financials, Human Resources to CRM and offers tremendous advantages over the current generation of applications.  In fact there are 4 major areas of improvement.  </a:t>
            </a:r>
          </a:p>
          <a:p>
            <a:pPr>
              <a:defRPr/>
            </a:pPr>
            <a:r>
              <a:rPr lang="en-US" b="0" dirty="0" smtClean="0"/>
              <a:t>The Fusion Applications are designed around the notion that business processes are important to our customers and that you need to do everything within the context of the business process that you are trying to run or the problem that you are trying to solve.  So when you have a problem to solve you ask 4 basic questions:</a:t>
            </a:r>
          </a:p>
          <a:p>
            <a:pPr>
              <a:defRPr/>
            </a:pPr>
            <a:r>
              <a:rPr lang="en-US" b="0" dirty="0" smtClean="0"/>
              <a:t>What do I need to do?</a:t>
            </a:r>
          </a:p>
          <a:p>
            <a:pPr>
              <a:defRPr/>
            </a:pPr>
            <a:r>
              <a:rPr lang="en-US" b="0" dirty="0" smtClean="0"/>
              <a:t>What information do I need to know how to do what I want?</a:t>
            </a:r>
          </a:p>
          <a:p>
            <a:pPr>
              <a:defRPr/>
            </a:pPr>
            <a:r>
              <a:rPr lang="en-US" b="0" dirty="0" smtClean="0"/>
              <a:t>Who do I work with, who do I need to contact to solve my problem?</a:t>
            </a:r>
          </a:p>
          <a:p>
            <a:pPr>
              <a:defRPr/>
            </a:pPr>
            <a:r>
              <a:rPr lang="en-US" b="0" dirty="0" smtClean="0"/>
              <a:t>How do I actually get the job done?</a:t>
            </a:r>
          </a:p>
          <a:p>
            <a:pPr>
              <a:defRPr/>
            </a:pPr>
            <a:r>
              <a:rPr lang="en-US" b="0" dirty="0" smtClean="0"/>
              <a:t>The Oracle Fusion Applications are specifically designed to help you answer those questions.  So, we have provided embedded transaction capability inside of the business processes so that you can stay within the context of the business issues that you’re trying to resolve even as you kick-off transactions specific to your problem.  This means that you don’t have to change contexts all the time, moving between different applications, logging in, trying to figure out what steps to take.  </a:t>
            </a:r>
          </a:p>
          <a:p>
            <a:pPr>
              <a:defRPr/>
            </a:pPr>
            <a:r>
              <a:rPr lang="en-US" b="0" dirty="0" smtClean="0"/>
              <a:t>We’ve also embedded businesses intelligence directly into the applications, that’s very powerful because it means you have the information on hand that you need to make decisions as part of the transaction that you are trying to do.  So, in a human resources application, you might have information about, what is the average salary? How many employees are in the department? What’s the highest salary/lowest salary? All that information might be useful to you if you are looking at giving a new employee an additional raise.</a:t>
            </a:r>
          </a:p>
          <a:p>
            <a:pPr>
              <a:defRPr/>
            </a:pPr>
            <a:r>
              <a:rPr lang="en-US" b="0" dirty="0" smtClean="0"/>
              <a:t>Third</a:t>
            </a:r>
            <a:r>
              <a:rPr lang="en-US" b="0" dirty="0" smtClean="0"/>
              <a:t>, we have embedded collaboration services directly into the Fusion Applications.  So imagine being in the middle of a business process and you have a question you don’t know how to answer and you would like to be able to contact an expert on that business process.  Perhaps you are in the middle of a Human Resources transaction and you need to talk to somebody about employee benefits – who do you call? Well the Fusion Applications provide collaboration services directly in the application that let you see all of the relevant parties who are participating in the transaction, who are the suggested experts in the area that you’re working on and offers ways to contact them either by email, instant message, telephone so that you can work with them directly at the moment that you need them.</a:t>
            </a:r>
          </a:p>
          <a:p>
            <a:pPr>
              <a:defRPr/>
            </a:pPr>
            <a:r>
              <a:rPr lang="en-US" b="0" dirty="0" smtClean="0"/>
              <a:t>Finally we make the Fusion Applications far more configurable so that configuration changes do not require hard wired coding directly in the application, it allows you to modify the business processes at the upper layers and as the application changes are evolved over time it preserves your configuration changes and that means that it is much easier to maintain that application over  time.  So, it enables you to create more customized or specific ways to get the job done.  All of these factors are extremely important as we move to a new generation of applications.  </a:t>
            </a:r>
          </a:p>
          <a:p>
            <a:pPr>
              <a:defRPr/>
            </a:pPr>
            <a:r>
              <a:rPr lang="en-US" b="0" dirty="0" smtClean="0"/>
              <a:t>Today, Oracle Fusion Applications are in controlled availability, we are looking for customers that are interested in working with Oracle to uptake this product.  You have a choice, you can continue to use your existing applications, you can add a few modules of Fusion Apps to run with your PeopleSoft or Siebel or E-Business suit, or you can chose simply to move entirely to Fusion Applications and run the entire application suite.  It’s up to you, it’s your choice and general availability products will be available later this year.  </a:t>
            </a:r>
          </a:p>
          <a:p>
            <a:pPr>
              <a:defRPr/>
            </a:pPr>
            <a:r>
              <a:rPr lang="en-US" b="0" dirty="0" smtClean="0"/>
              <a:t>Over 750 customers helped us to design these products so there is a tremendous amount of customer feedback that has gone into the user interface and the design of the systems to maximize the performance of the business processes and how customers interact with them.</a:t>
            </a:r>
            <a:endParaRPr lang="en-US" dirty="0"/>
          </a:p>
        </p:txBody>
      </p:sp>
      <p:sp>
        <p:nvSpPr>
          <p:cNvPr id="4" name="Slide Number Placeholder 3"/>
          <p:cNvSpPr>
            <a:spLocks noGrp="1"/>
          </p:cNvSpPr>
          <p:nvPr>
            <p:ph type="sldNum" sz="quarter" idx="5"/>
          </p:nvPr>
        </p:nvSpPr>
        <p:spPr/>
        <p:txBody>
          <a:bodyPr/>
          <a:lstStyle/>
          <a:p>
            <a:pPr>
              <a:defRPr/>
            </a:pPr>
            <a:fld id="{ED2E9156-5D32-423A-AA86-420573DE8302}"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xfrm>
            <a:off x="994570" y="3257551"/>
            <a:ext cx="7956550" cy="3086100"/>
          </a:xfrm>
          <a:noFill/>
          <a:ln/>
        </p:spPr>
        <p:txBody>
          <a:bodyPr/>
          <a:lstStyle/>
          <a:p>
            <a:pPr eaLnBrk="1" hangingPunct="1">
              <a:spcBef>
                <a:spcPct val="0"/>
              </a:spcBef>
            </a:pPr>
            <a:r>
              <a:rPr lang="en-US" b="0" smtClean="0">
                <a:ea typeface="ＭＳ Ｐゴシック" pitchFamily="34" charset="-128"/>
              </a:rPr>
              <a:t>You’ve made a significant investment in Oracle Software and Hardware. We’re here to ensure you are successful.</a:t>
            </a:r>
          </a:p>
          <a:p>
            <a:pPr eaLnBrk="1" hangingPunct="1">
              <a:spcBef>
                <a:spcPct val="0"/>
              </a:spcBef>
            </a:pPr>
            <a:r>
              <a:rPr lang="en-US" b="0" smtClean="0">
                <a:ea typeface="ＭＳ Ｐゴシック" pitchFamily="34" charset="-128"/>
              </a:rPr>
              <a:t>We cover the full Oracle stack and adoption lifecycle with a portfolio of services focused on making your investment successful.</a:t>
            </a:r>
          </a:p>
          <a:p>
            <a:pPr eaLnBrk="1" hangingPunct="1">
              <a:spcBef>
                <a:spcPct val="0"/>
              </a:spcBef>
            </a:pPr>
            <a:endParaRPr lang="en-US" smtClean="0">
              <a:ea typeface="ＭＳ Ｐゴシック" pitchFamily="34" charset="-128"/>
            </a:endParaRPr>
          </a:p>
        </p:txBody>
      </p:sp>
      <p:sp>
        <p:nvSpPr>
          <p:cNvPr id="138244" name="Slide Number Placeholder 3"/>
          <p:cNvSpPr txBox="1">
            <a:spLocks noGrp="1"/>
          </p:cNvSpPr>
          <p:nvPr/>
        </p:nvSpPr>
        <p:spPr bwMode="auto">
          <a:xfrm>
            <a:off x="5633589" y="6513910"/>
            <a:ext cx="4309798" cy="342900"/>
          </a:xfrm>
          <a:prstGeom prst="rect">
            <a:avLst/>
          </a:prstGeom>
          <a:noFill/>
          <a:ln w="9525">
            <a:noFill/>
            <a:miter lim="800000"/>
            <a:headEnd/>
            <a:tailEnd/>
          </a:ln>
        </p:spPr>
        <p:txBody>
          <a:bodyPr lIns="92702" tIns="46351" rIns="92702" bIns="46351" anchor="b"/>
          <a:lstStyle/>
          <a:p>
            <a:pPr algn="r"/>
            <a:fld id="{92F5BC7F-D2D0-4DF2-8BAA-44D861812292}" type="slidenum">
              <a:rPr lang="en-US" sz="1200">
                <a:latin typeface="Calibri" pitchFamily="34" charset="0"/>
              </a:rPr>
              <a:pPr algn="r"/>
              <a:t>49</a:t>
            </a:fld>
            <a:endParaRPr lang="en-US" sz="1200" dirty="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txBox="1">
            <a:spLocks noGrp="1" noChangeArrowheads="1"/>
          </p:cNvSpPr>
          <p:nvPr/>
        </p:nvSpPr>
        <p:spPr bwMode="auto">
          <a:xfrm>
            <a:off x="5635890" y="6516292"/>
            <a:ext cx="4309798" cy="341709"/>
          </a:xfrm>
          <a:prstGeom prst="rect">
            <a:avLst/>
          </a:prstGeom>
          <a:noFill/>
          <a:ln w="9525">
            <a:noFill/>
            <a:miter lim="800000"/>
            <a:headEnd/>
            <a:tailEnd/>
          </a:ln>
        </p:spPr>
        <p:txBody>
          <a:bodyPr lIns="92395" tIns="46199" rIns="92395" bIns="46199" anchor="b"/>
          <a:lstStyle/>
          <a:p>
            <a:pPr algn="r" defTabSz="922191" eaLnBrk="0" hangingPunct="0">
              <a:buClr>
                <a:srgbClr val="4F81BD"/>
              </a:buClr>
            </a:pPr>
            <a:fld id="{7CF33C8E-4FFF-438D-9322-518AFEE23BAD}" type="slidenum">
              <a:rPr lang="en-US" sz="1200" baseline="-25000">
                <a:solidFill>
                  <a:srgbClr val="000000"/>
                </a:solidFill>
                <a:latin typeface="Times" pitchFamily="18" charset="0"/>
              </a:rPr>
              <a:pPr algn="r" defTabSz="922191" eaLnBrk="0" hangingPunct="0">
                <a:buClr>
                  <a:srgbClr val="4F81BD"/>
                </a:buClr>
              </a:pPr>
              <a:t>50</a:t>
            </a:fld>
            <a:endParaRPr lang="en-US" sz="1200" baseline="-25000" dirty="0">
              <a:solidFill>
                <a:srgbClr val="000000"/>
              </a:solidFill>
              <a:latin typeface="Times" pitchFamily="18" charset="0"/>
            </a:endParaRPr>
          </a:p>
        </p:txBody>
      </p:sp>
      <p:sp>
        <p:nvSpPr>
          <p:cNvPr id="139267" name="Rectangle 2"/>
          <p:cNvSpPr>
            <a:spLocks noGrp="1" noRot="1" noChangeAspect="1" noChangeArrowheads="1" noTextEdit="1"/>
          </p:cNvSpPr>
          <p:nvPr>
            <p:ph type="sldImg"/>
          </p:nvPr>
        </p:nvSpPr>
        <p:spPr>
          <a:xfrm>
            <a:off x="2687638" y="515938"/>
            <a:ext cx="4575175" cy="2573337"/>
          </a:xfrm>
          <a:ln/>
        </p:spPr>
      </p:sp>
      <p:sp>
        <p:nvSpPr>
          <p:cNvPr id="139268" name="Rectangle 3"/>
          <p:cNvSpPr>
            <a:spLocks noGrp="1" noChangeArrowheads="1"/>
          </p:cNvSpPr>
          <p:nvPr>
            <p:ph type="body" idx="1"/>
          </p:nvPr>
        </p:nvSpPr>
        <p:spPr>
          <a:xfrm>
            <a:off x="1217888" y="3190875"/>
            <a:ext cx="7295806" cy="3087291"/>
          </a:xfrm>
          <a:noFill/>
          <a:ln/>
        </p:spPr>
        <p:txBody>
          <a:bodyPr lIns="92395" tIns="46199" rIns="92395" bIns="46199"/>
          <a:lstStyle/>
          <a:p>
            <a:pPr algn="ctr" eaLnBrk="1" hangingPunct="1">
              <a:lnSpc>
                <a:spcPct val="90000"/>
              </a:lnSpc>
              <a:spcBef>
                <a:spcPct val="50000"/>
              </a:spcBef>
              <a:buClr>
                <a:schemeClr val="accent1"/>
              </a:buClr>
            </a:pPr>
            <a:r>
              <a:rPr lang="en-US" altLang="ja-JP" sz="2000" b="0" dirty="0" smtClean="0">
                <a:cs typeface="Arial" pitchFamily="34" charset="0"/>
              </a:rPr>
              <a:t>Here is the list of services we provide, that cover the full lifecycle.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Notes Placeholder 3"/>
          <p:cNvSpPr>
            <a:spLocks noGrp="1"/>
          </p:cNvSpPr>
          <p:nvPr/>
        </p:nvSpPr>
        <p:spPr bwMode="auto">
          <a:xfrm>
            <a:off x="1326544" y="3258019"/>
            <a:ext cx="7292604" cy="3085866"/>
          </a:xfrm>
          <a:prstGeom prst="rect">
            <a:avLst/>
          </a:prstGeom>
        </p:spPr>
        <p:txBody>
          <a:bodyPr lIns="92697" tIns="46349" rIns="92697" bIns="46349"/>
          <a:lstStyle/>
          <a:p>
            <a:pPr eaLnBrk="0" hangingPunct="0">
              <a:spcBef>
                <a:spcPct val="30000"/>
              </a:spcBef>
            </a:pPr>
            <a:endParaRPr lang="en-US" sz="1200" dirty="0"/>
          </a:p>
        </p:txBody>
      </p:sp>
      <p:sp>
        <p:nvSpPr>
          <p:cNvPr id="4" name="Notes Placeholder 3"/>
          <p:cNvSpPr>
            <a:spLocks noGrp="1"/>
          </p:cNvSpPr>
          <p:nvPr>
            <p:ph type="body" idx="1"/>
          </p:nvPr>
        </p:nvSpPr>
        <p:spPr/>
        <p:txBody>
          <a:bodyPr>
            <a:normAutofit/>
          </a:bodyPr>
          <a:lstStyle/>
          <a:p>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Notes Placeholder 3"/>
          <p:cNvSpPr>
            <a:spLocks noGrp="1"/>
          </p:cNvSpPr>
          <p:nvPr/>
        </p:nvSpPr>
        <p:spPr bwMode="auto">
          <a:xfrm>
            <a:off x="1326544" y="3258019"/>
            <a:ext cx="7292604" cy="3085866"/>
          </a:xfrm>
          <a:prstGeom prst="rect">
            <a:avLst/>
          </a:prstGeom>
        </p:spPr>
        <p:txBody>
          <a:bodyPr lIns="92697" tIns="46349" rIns="92697" bIns="46349"/>
          <a:lstStyle/>
          <a:p>
            <a:pPr eaLnBrk="0" hangingPunct="0">
              <a:spcBef>
                <a:spcPct val="30000"/>
              </a:spcBef>
            </a:pPr>
            <a:endParaRPr lang="en-US" sz="1200" dirty="0"/>
          </a:p>
        </p:txBody>
      </p:sp>
      <p:sp>
        <p:nvSpPr>
          <p:cNvPr id="4" name="Notes Placeholder 3"/>
          <p:cNvSpPr>
            <a:spLocks noGrp="1"/>
          </p:cNvSpPr>
          <p:nvPr>
            <p:ph type="body" idx="1"/>
          </p:nvPr>
        </p:nvSpPr>
        <p:spPr/>
        <p:txBody>
          <a:bodyPr>
            <a:normAutofit/>
          </a:bodyPr>
          <a:lstStyle/>
          <a:p>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ln/>
        </p:spPr>
      </p:sp>
      <p:sp>
        <p:nvSpPr>
          <p:cNvPr id="7171" name="Notes Placeholder 3"/>
          <p:cNvSpPr>
            <a:spLocks noGrp="1"/>
          </p:cNvSpPr>
          <p:nvPr/>
        </p:nvSpPr>
        <p:spPr bwMode="auto">
          <a:xfrm>
            <a:off x="1326544" y="3258019"/>
            <a:ext cx="7292604" cy="3085866"/>
          </a:xfrm>
          <a:prstGeom prst="rect">
            <a:avLst/>
          </a:prstGeom>
        </p:spPr>
        <p:txBody>
          <a:bodyPr lIns="92697" tIns="46349" rIns="92697" bIns="46349"/>
          <a:lstStyle/>
          <a:p>
            <a:pPr eaLnBrk="0" hangingPunct="0">
              <a:spcBef>
                <a:spcPct val="30000"/>
              </a:spcBef>
            </a:pPr>
            <a:endParaRPr lang="en-US" sz="1200" dirty="0"/>
          </a:p>
        </p:txBody>
      </p:sp>
      <p:sp>
        <p:nvSpPr>
          <p:cNvPr id="4" name="Notes Placeholder 3"/>
          <p:cNvSpPr>
            <a:spLocks noGrp="1"/>
          </p:cNvSpPr>
          <p:nvPr>
            <p:ph type="body" idx="1"/>
          </p:nvPr>
        </p:nvSpPr>
        <p:spPr/>
        <p:txBody>
          <a:bodyPr>
            <a:normAutofit/>
          </a:bodyPr>
          <a:lstStyle/>
          <a:p>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txBox="1">
            <a:spLocks noGrp="1" noChangeArrowheads="1"/>
          </p:cNvSpPr>
          <p:nvPr/>
        </p:nvSpPr>
        <p:spPr bwMode="auto">
          <a:xfrm>
            <a:off x="5635890" y="6515100"/>
            <a:ext cx="4309798" cy="342900"/>
          </a:xfrm>
          <a:prstGeom prst="rect">
            <a:avLst/>
          </a:prstGeom>
          <a:noFill/>
          <a:ln w="9525">
            <a:noFill/>
            <a:miter lim="800000"/>
            <a:headEnd/>
            <a:tailEnd/>
          </a:ln>
        </p:spPr>
        <p:txBody>
          <a:bodyPr lIns="92697" tIns="46349" rIns="92697" bIns="46349" anchor="b"/>
          <a:lstStyle/>
          <a:p>
            <a:pPr algn="r" eaLnBrk="0" hangingPunct="0"/>
            <a:fld id="{8BD6234A-3068-4407-B3F0-202E8470E04C}" type="slidenum">
              <a:rPr lang="en-US" sz="1200">
                <a:solidFill>
                  <a:srgbClr val="000000"/>
                </a:solidFill>
                <a:latin typeface="Times" pitchFamily="18" charset="0"/>
                <a:ea typeface="ＭＳ Ｐゴシック" pitchFamily="34" charset="-128"/>
              </a:rPr>
              <a:pPr algn="r" eaLnBrk="0" hangingPunct="0"/>
              <a:t>56</a:t>
            </a:fld>
            <a:endParaRPr lang="en-US" sz="1200" dirty="0">
              <a:solidFill>
                <a:srgbClr val="000000"/>
              </a:solidFill>
              <a:latin typeface="Times" pitchFamily="18" charset="0"/>
              <a:ea typeface="ＭＳ Ｐゴシック" pitchFamily="34" charset="-128"/>
            </a:endParaRPr>
          </a:p>
        </p:txBody>
      </p:sp>
      <p:sp>
        <p:nvSpPr>
          <p:cNvPr id="142339" name="Rectangle 2"/>
          <p:cNvSpPr>
            <a:spLocks noGrp="1" noRot="1" noChangeAspect="1" noChangeArrowheads="1" noTextEdit="1"/>
          </p:cNvSpPr>
          <p:nvPr>
            <p:ph type="sldImg"/>
          </p:nvPr>
        </p:nvSpPr>
        <p:spPr>
          <a:xfrm>
            <a:off x="2687638" y="514350"/>
            <a:ext cx="4567237" cy="2570163"/>
          </a:xfrm>
          <a:solidFill>
            <a:srgbClr val="FFFFFF"/>
          </a:solidFill>
          <a:ln w="12700" cap="flat">
            <a:solidFill>
              <a:schemeClr val="tx1"/>
            </a:solidFill>
          </a:ln>
        </p:spPr>
      </p:sp>
      <p:sp>
        <p:nvSpPr>
          <p:cNvPr id="142340" name="Rectangle 4"/>
          <p:cNvSpPr>
            <a:spLocks noGrp="1" noChangeArrowheads="1"/>
          </p:cNvSpPr>
          <p:nvPr>
            <p:ph type="body" idx="1"/>
          </p:nvPr>
        </p:nvSpPr>
        <p:spPr>
          <a:noFill/>
          <a:ln>
            <a:solidFill>
              <a:srgbClr val="000000"/>
            </a:solidFill>
          </a:ln>
        </p:spPr>
        <p:txBody>
          <a:bodyPr lIns="92697" tIns="46349" rIns="92697" bIns="46349"/>
          <a:lstStyle/>
          <a:p>
            <a:pPr eaLnBrk="1" hangingPunct="1"/>
            <a:endParaRPr lang="fr-FR"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p:spPr>
        <p:txBody>
          <a:bodyPr/>
          <a:lstStyle/>
          <a:p>
            <a:endParaRPr lang="en-US">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pPr eaLnBrk="1" hangingPunct="1"/>
            <a:r>
              <a:rPr lang="en-GB" b="0" smtClean="0"/>
              <a:t>One of the ways which Oracle is able to deliver complete industry footprints on a complete stack is through acquisitions of market leading applications and technology.</a:t>
            </a:r>
          </a:p>
          <a:p>
            <a:pPr eaLnBrk="1" hangingPunct="1"/>
            <a:endParaRPr lang="en-GB" b="0" smtClean="0"/>
          </a:p>
          <a:p>
            <a:pPr eaLnBrk="1" hangingPunct="1"/>
            <a:r>
              <a:rPr lang="en-GB" b="0" smtClean="0"/>
              <a:t>In the last five years, Oracle has invested more than $40 billion in over 60 acquisitions. We acquire technology and domain experts that complete components of our product stack, resulting in a best-in-class portfolio of software and hardware capabilities. </a:t>
            </a:r>
          </a:p>
          <a:p>
            <a:pPr eaLnBrk="1" hangingPunct="1"/>
            <a:endParaRPr lang="en-GB" b="0" smtClean="0"/>
          </a:p>
          <a:p>
            <a:pPr eaLnBrk="1" hangingPunct="1"/>
            <a:r>
              <a:rPr lang="en-GB" b="0" smtClean="0"/>
              <a:t>We invest in companies that our customers have already “voted” for with their IT dollars and then we work on integrating them, so that you don’t have to.  This is a very different approach than our competitors who have taken a “build it all” approach, but fail to deliver those best in class solutions.</a:t>
            </a:r>
          </a:p>
          <a:p>
            <a:pPr eaLnBrk="1" hangingPunct="1"/>
            <a:endParaRPr lang="en-GB" b="0" smtClean="0"/>
          </a:p>
          <a:p>
            <a:pPr eaLnBrk="1" hangingPunct="1"/>
            <a:endParaRPr lang="en-US" smtClean="0"/>
          </a:p>
        </p:txBody>
      </p:sp>
      <p:sp>
        <p:nvSpPr>
          <p:cNvPr id="5124" name="Slide Number Placeholder 3"/>
          <p:cNvSpPr>
            <a:spLocks noGrp="1"/>
          </p:cNvSpPr>
          <p:nvPr>
            <p:ph type="sldNum" sz="quarter" idx="5"/>
          </p:nvPr>
        </p:nvSpPr>
        <p:spPr/>
        <p:txBody>
          <a:bodyPr/>
          <a:lstStyle/>
          <a:p>
            <a:pPr>
              <a:tabLst>
                <a:tab pos="701702" algn="l"/>
                <a:tab pos="1403403" algn="l"/>
                <a:tab pos="2105105" algn="l"/>
                <a:tab pos="2806807" algn="l"/>
              </a:tabLst>
              <a:defRPr/>
            </a:pPr>
            <a:fld id="{769B8BB5-95FD-444C-93AB-810BA5BCD6A9}" type="slidenum">
              <a:rPr lang="en-US" smtClean="0">
                <a:latin typeface="Times" charset="0"/>
                <a:ea typeface="MS PGothic" pitchFamily="34" charset="-128"/>
              </a:rPr>
              <a:pPr>
                <a:tabLst>
                  <a:tab pos="701702" algn="l"/>
                  <a:tab pos="1403403" algn="l"/>
                  <a:tab pos="2105105" algn="l"/>
                  <a:tab pos="2806807" algn="l"/>
                </a:tabLst>
                <a:defRPr/>
              </a:pPr>
              <a:t>8</a:t>
            </a:fld>
            <a:endParaRPr lang="en-US" dirty="0" smtClean="0">
              <a:latin typeface="Times" charset="0"/>
              <a:ea typeface="MS PGothic"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r>
              <a:rPr lang="en-US" dirty="0" smtClean="0">
                <a:ea typeface="MS PGothic" pitchFamily="34" charset="-128"/>
              </a:rPr>
              <a:t>The JD Edwards case study made it clear that offering customer choice is the best long-term strategy.  In 2005, we announced Oracle’s Lifetime Support policy, which lets customers choose how and when to upgrade. Premier Support is available for five years from the time of a release and can be extended for another three years. After that, Lifetime Sustaining Support provides bug fixes forever.  Applications Unlimited is our commitment to ongoing enhancements to applications in our portfolio.  Finally, Co-Existence is how we intend to make applications work together, so customers can choose from Oracle’s portfolio of applications to meet their particular business needs. </a:t>
            </a:r>
          </a:p>
          <a:p>
            <a:r>
              <a:rPr lang="en-US" dirty="0" smtClean="0">
                <a:ea typeface="MS PGothic" pitchFamily="34" charset="-128"/>
              </a:rPr>
              <a:t>As the deputy CIO for the City of Orlando, Florida, put it, “What this offers me as a CIO is the gift of time and the freedom of choice. “ </a:t>
            </a:r>
            <a:endParaRPr lang="en-US" dirty="0">
              <a:ea typeface="MS PGothic" pitchFamily="34" charset="-128"/>
            </a:endParaRPr>
          </a:p>
        </p:txBody>
      </p:sp>
      <p:sp>
        <p:nvSpPr>
          <p:cNvPr id="83973" name="Slide Number Placeholder 4"/>
          <p:cNvSpPr txBox="1">
            <a:spLocks noGrp="1"/>
          </p:cNvSpPr>
          <p:nvPr/>
        </p:nvSpPr>
        <p:spPr bwMode="auto">
          <a:xfrm>
            <a:off x="7530061" y="6515100"/>
            <a:ext cx="2415627" cy="342900"/>
          </a:xfrm>
          <a:prstGeom prst="rect">
            <a:avLst/>
          </a:prstGeom>
          <a:noFill/>
          <a:ln>
            <a:miter lim="800000"/>
            <a:headEnd/>
            <a:tailEnd/>
          </a:ln>
        </p:spPr>
        <p:txBody>
          <a:bodyPr lIns="92288" tIns="46145" rIns="92288" bIns="46145" anchor="b"/>
          <a:lstStyle/>
          <a:p>
            <a:pPr algn="r" defTabSz="922191" eaLnBrk="0" hangingPunct="0">
              <a:defRPr/>
            </a:pPr>
            <a:r>
              <a:rPr lang="en-US" sz="900" dirty="0"/>
              <a:t>Slide </a:t>
            </a:r>
            <a:fld id="{B8773D05-7AA9-4719-9883-13E45DF3B0A8}" type="slidenum">
              <a:rPr lang="en-US" sz="900"/>
              <a:pPr algn="r" defTabSz="922191" eaLnBrk="0" hangingPunct="0">
                <a:defRPr/>
              </a:pPr>
              <a:t>9</a:t>
            </a:fld>
            <a:endParaRPr lang="en-US" sz="9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p:cNvPicPr>
            <a:picLocks noChangeAspect="1" noChangeArrowheads="1"/>
          </p:cNvPicPr>
          <p:nvPr userDrawn="1"/>
        </p:nvPicPr>
        <p:blipFill>
          <a:blip r:embed="rId2"/>
          <a:srcRect/>
          <a:stretch>
            <a:fillRect/>
          </a:stretch>
        </p:blipFill>
        <p:spPr bwMode="auto">
          <a:xfrm>
            <a:off x="3052763" y="8683625"/>
            <a:ext cx="5942012" cy="741363"/>
          </a:xfrm>
          <a:prstGeom prst="rect">
            <a:avLst/>
          </a:prstGeom>
          <a:noFill/>
          <a:ln w="9525">
            <a:noFill/>
            <a:miter lim="800000"/>
            <a:headEnd/>
            <a:tailEnd/>
          </a:ln>
        </p:spPr>
      </p:pic>
      <p:pic>
        <p:nvPicPr>
          <p:cNvPr id="5" name="Picture 74" descr="Tall Red"/>
          <p:cNvPicPr>
            <a:picLocks noChangeArrowheads="1"/>
          </p:cNvPicPr>
          <p:nvPr userDrawn="1"/>
        </p:nvPicPr>
        <p:blipFill>
          <a:blip r:embed="rId3"/>
          <a:srcRect/>
          <a:stretch>
            <a:fillRect/>
          </a:stretch>
        </p:blipFill>
        <p:spPr bwMode="auto">
          <a:xfrm>
            <a:off x="0" y="1827213"/>
            <a:ext cx="3052763" cy="5649912"/>
          </a:xfrm>
          <a:prstGeom prst="rect">
            <a:avLst/>
          </a:prstGeom>
          <a:noFill/>
          <a:ln w="9525">
            <a:noFill/>
            <a:miter lim="800000"/>
            <a:headEnd/>
            <a:tailEnd/>
          </a:ln>
        </p:spPr>
      </p:pic>
      <p:pic>
        <p:nvPicPr>
          <p:cNvPr id="6" name="Picture 75" descr="Wide Red"/>
          <p:cNvPicPr>
            <a:picLocks noChangeArrowheads="1"/>
          </p:cNvPicPr>
          <p:nvPr userDrawn="1"/>
        </p:nvPicPr>
        <p:blipFill>
          <a:blip r:embed="rId4"/>
          <a:srcRect/>
          <a:stretch>
            <a:fillRect/>
          </a:stretch>
        </p:blipFill>
        <p:spPr bwMode="auto">
          <a:xfrm>
            <a:off x="8701088" y="1827213"/>
            <a:ext cx="15686087" cy="5649912"/>
          </a:xfrm>
          <a:prstGeom prst="rect">
            <a:avLst/>
          </a:prstGeom>
          <a:noFill/>
          <a:ln w="9525">
            <a:noFill/>
            <a:miter lim="800000"/>
            <a:headEnd/>
            <a:tailEnd/>
          </a:ln>
        </p:spPr>
      </p:pic>
      <p:sp>
        <p:nvSpPr>
          <p:cNvPr id="7" name="Rectangle 21"/>
          <p:cNvSpPr>
            <a:spLocks noChangeAspect="1" noChangeArrowheads="1"/>
          </p:cNvSpPr>
          <p:nvPr userDrawn="1"/>
        </p:nvSpPr>
        <p:spPr bwMode="auto">
          <a:xfrm>
            <a:off x="3052763" y="1828800"/>
            <a:ext cx="5649912" cy="5649913"/>
          </a:xfrm>
          <a:prstGeom prst="rect">
            <a:avLst/>
          </a:prstGeom>
          <a:solidFill>
            <a:schemeClr val="accent2"/>
          </a:solidFill>
          <a:ln w="9525">
            <a:noFill/>
            <a:miter lim="800000"/>
            <a:headEnd/>
            <a:tailEnd/>
          </a:ln>
          <a:effectLst/>
        </p:spPr>
        <p:txBody>
          <a:bodyPr lIns="92075" tIns="46038" rIns="92075" bIns="46038" anchor="ctr">
            <a:prstTxWarp prst="textNoShape">
              <a:avLst/>
            </a:prstTxWarp>
          </a:bodyPr>
          <a:lstStyle/>
          <a:p>
            <a:pPr eaLnBrk="0" hangingPunct="0">
              <a:lnSpc>
                <a:spcPct val="100000"/>
              </a:lnSpc>
              <a:spcBef>
                <a:spcPct val="0"/>
              </a:spcBef>
              <a:buClrTx/>
            </a:pPr>
            <a:r>
              <a:rPr lang="en-US" sz="4000" b="1">
                <a:solidFill>
                  <a:srgbClr val="000000"/>
                </a:solidFill>
              </a:rPr>
              <a:t>&lt;Insert Picture Here&gt;</a:t>
            </a:r>
            <a:endParaRPr lang="en-US" sz="4000"/>
          </a:p>
        </p:txBody>
      </p:sp>
      <p:sp>
        <p:nvSpPr>
          <p:cNvPr id="262220" name="Rectangle 76"/>
          <p:cNvSpPr>
            <a:spLocks noGrp="1" noChangeArrowheads="1"/>
          </p:cNvSpPr>
          <p:nvPr>
            <p:ph type="ctrTitle" sz="quarter"/>
          </p:nvPr>
        </p:nvSpPr>
        <p:spPr>
          <a:xfrm>
            <a:off x="990600" y="3603625"/>
            <a:ext cx="7086600" cy="646113"/>
          </a:xfrm>
        </p:spPr>
        <p:txBody>
          <a:bodyPr lIns="91440" tIns="45720" rIns="91440" bIns="45720" anchor="b"/>
          <a:lstStyle>
            <a:lvl1pPr>
              <a:defRPr sz="2400"/>
            </a:lvl1pPr>
          </a:lstStyle>
          <a:p>
            <a:r>
              <a:rPr lang="en-US"/>
              <a:t>Click to edit Master title style</a:t>
            </a:r>
          </a:p>
        </p:txBody>
      </p:sp>
      <p:sp>
        <p:nvSpPr>
          <p:cNvPr id="262221" name="Rectangle 77"/>
          <p:cNvSpPr>
            <a:spLocks noGrp="1" noChangeArrowheads="1"/>
          </p:cNvSpPr>
          <p:nvPr>
            <p:ph type="subTitle" sz="quarter" idx="1"/>
          </p:nvPr>
        </p:nvSpPr>
        <p:spPr>
          <a:xfrm>
            <a:off x="990600" y="4291013"/>
            <a:ext cx="6400800" cy="571500"/>
          </a:xfrm>
        </p:spPr>
        <p:txBody>
          <a:bodyPr lIns="91440" tIns="45720" rIns="91440" bIns="45720"/>
          <a:lstStyle>
            <a:lvl1pPr marL="0" indent="0">
              <a:spcBef>
                <a:spcPct val="0"/>
              </a:spcBef>
              <a:buFontTx/>
              <a:buNone/>
              <a:defRPr sz="1600"/>
            </a:lvl1pPr>
          </a:lstStyle>
          <a:p>
            <a:r>
              <a:rPr lang="en-US"/>
              <a:t>Click to edit Master subtitle style</a:t>
            </a:r>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ftr" sz="quarter" idx="10"/>
          </p:nvPr>
        </p:nvSpPr>
        <p:spPr>
          <a:ln/>
        </p:spPr>
        <p:txBody>
          <a:bodyPr/>
          <a:lstStyle>
            <a:lvl1pPr>
              <a:defRPr/>
            </a:lvl1pPr>
          </a:lstStyle>
          <a:p>
            <a:endParaRPr lang="en-US"/>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4313" y="136525"/>
            <a:ext cx="1906587" cy="441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44550" y="136525"/>
            <a:ext cx="5567363"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ftr" sz="quarter" idx="10"/>
          </p:nvPr>
        </p:nvSpPr>
        <p:spPr>
          <a:ln/>
        </p:spPr>
        <p:txBody>
          <a:bodyPr/>
          <a:lstStyle>
            <a:lvl1pPr>
              <a:defRPr/>
            </a:lvl1pPr>
          </a:lstStyle>
          <a:p>
            <a:endParaRPr lang="en-US"/>
          </a:p>
        </p:txBody>
      </p:sp>
    </p:spTree>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External Forces">
    <p:spTree>
      <p:nvGrpSpPr>
        <p:cNvPr id="1" name=""/>
        <p:cNvGrpSpPr/>
        <p:nvPr/>
      </p:nvGrpSpPr>
      <p:grpSpPr>
        <a:xfrm>
          <a:off x="0" y="0"/>
          <a:ext cx="0" cy="0"/>
          <a:chOff x="0" y="0"/>
          <a:chExt cx="0" cy="0"/>
        </a:xfrm>
      </p:grpSpPr>
      <p:sp>
        <p:nvSpPr>
          <p:cNvPr id="9" name="Rectangle 45"/>
          <p:cNvSpPr>
            <a:spLocks noChangeArrowheads="1"/>
          </p:cNvSpPr>
          <p:nvPr userDrawn="1"/>
        </p:nvSpPr>
        <p:spPr bwMode="auto">
          <a:xfrm rot="10800000">
            <a:off x="-36513" y="10319127"/>
            <a:ext cx="24474488" cy="942975"/>
          </a:xfrm>
          <a:prstGeom prst="rect">
            <a:avLst/>
          </a:prstGeom>
          <a:gradFill rotWithShape="0">
            <a:gsLst>
              <a:gs pos="0">
                <a:schemeClr val="accent2">
                  <a:alpha val="67000"/>
                </a:schemeClr>
              </a:gs>
              <a:gs pos="100000">
                <a:schemeClr val="bg1">
                  <a:alpha val="0"/>
                </a:schemeClr>
              </a:gs>
            </a:gsLst>
            <a:lin ang="5400000" scaled="1"/>
          </a:gradFill>
          <a:ln w="9525" algn="ctr">
            <a:noFill/>
            <a:round/>
            <a:headEnd/>
            <a:tailEnd/>
          </a:ln>
        </p:spPr>
        <p:txBody>
          <a:bodyPr rot="10800000" lIns="92075" tIns="46038" rIns="92075" bIns="46038"/>
          <a:lstStyle/>
          <a:p>
            <a:pPr marL="119063" indent="-119063" algn="ctr"/>
            <a:endParaRPr lang="en-US" b="1"/>
          </a:p>
        </p:txBody>
      </p:sp>
      <p:pic>
        <p:nvPicPr>
          <p:cNvPr id="7" name="Picture 28" descr="grey_box"/>
          <p:cNvPicPr>
            <a:picLocks noChangeAspect="1" noChangeArrowheads="1"/>
          </p:cNvPicPr>
          <p:nvPr userDrawn="1"/>
        </p:nvPicPr>
        <p:blipFill rotWithShape="1">
          <a:blip r:embed="rId2" cstate="print"/>
          <a:srcRect l="148" t="1" r="-63" b="1377"/>
          <a:stretch/>
        </p:blipFill>
        <p:spPr bwMode="auto">
          <a:xfrm>
            <a:off x="0" y="3553204"/>
            <a:ext cx="24465072" cy="6791325"/>
          </a:xfrm>
          <a:prstGeom prst="rect">
            <a:avLst/>
          </a:prstGeom>
          <a:noFill/>
          <a:ln w="9525">
            <a:noFill/>
            <a:miter lim="800000"/>
            <a:headEnd/>
            <a:tailEnd/>
          </a:ln>
        </p:spPr>
      </p:pic>
      <p:sp>
        <p:nvSpPr>
          <p:cNvPr id="3" name="Footer Placeholder 2"/>
          <p:cNvSpPr>
            <a:spLocks noGrp="1"/>
          </p:cNvSpPr>
          <p:nvPr>
            <p:ph type="ftr" sz="quarter" idx="10"/>
          </p:nvPr>
        </p:nvSpPr>
        <p:spPr/>
        <p:txBody>
          <a:bodyPr/>
          <a:lstStyle/>
          <a:p>
            <a:pPr>
              <a:defRPr/>
            </a:pPr>
            <a:endParaRPr lang="en-US"/>
          </a:p>
        </p:txBody>
      </p:sp>
      <p:sp>
        <p:nvSpPr>
          <p:cNvPr id="4" name="Title 1"/>
          <p:cNvSpPr>
            <a:spLocks noGrp="1"/>
          </p:cNvSpPr>
          <p:nvPr>
            <p:ph type="title" hasCustomPrompt="1"/>
          </p:nvPr>
        </p:nvSpPr>
        <p:spPr>
          <a:xfrm>
            <a:off x="881739" y="1034291"/>
            <a:ext cx="22706013" cy="923330"/>
          </a:xfrm>
          <a:noFill/>
        </p:spPr>
        <p:txBody>
          <a:bodyPr wrap="square" rtlCol="0">
            <a:spAutoFit/>
          </a:bodyPr>
          <a:lstStyle>
            <a:lvl1pPr>
              <a:defRPr lang="en-US" sz="6000" b="1" kern="1200" cap="all" baseline="0" dirty="0">
                <a:solidFill>
                  <a:schemeClr val="bg2"/>
                </a:solidFill>
                <a:latin typeface="Arial" pitchFamily="34" charset="0"/>
                <a:cs typeface="Arial" pitchFamily="34" charset="0"/>
              </a:defRPr>
            </a:lvl1pPr>
          </a:lstStyle>
          <a:p>
            <a:pPr lvl="0"/>
            <a:r>
              <a:rPr lang="en-US" dirty="0" smtClean="0"/>
              <a:t>CLICK TO EDIT MASTER TITLE STYLE</a:t>
            </a:r>
            <a:endParaRPr lang="en-US" dirty="0"/>
          </a:p>
        </p:txBody>
      </p:sp>
    </p:spTree>
    <p:extLst>
      <p:ext uri="{BB962C8B-B14F-4D97-AF65-F5344CB8AC3E}">
        <p14:creationId xmlns="" xmlns:p14="http://schemas.microsoft.com/office/powerpoint/2010/main" val="614528997"/>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44550" y="115093"/>
            <a:ext cx="7581900" cy="706438"/>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844550" y="1371600"/>
            <a:ext cx="7537450" cy="3184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3"/>
          <p:cNvSpPr>
            <a:spLocks noGrp="1" noChangeArrowheads="1"/>
          </p:cNvSpPr>
          <p:nvPr>
            <p:ph type="ftr" sz="quarter" idx="10"/>
          </p:nvPr>
        </p:nvSpPr>
        <p:spPr>
          <a:ln/>
        </p:spPr>
        <p:txBody>
          <a:bodyPr/>
          <a:lstStyle>
            <a:lvl1pPr>
              <a:defRPr/>
            </a:lvl1pPr>
          </a:lstStyle>
          <a:p>
            <a:endParaRPr lang="en-US"/>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8350"/>
            <a:ext cx="7772400" cy="1022350"/>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2813"/>
            <a:ext cx="7772400" cy="11255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3"/>
          <p:cNvSpPr>
            <a:spLocks noGrp="1" noChangeArrowheads="1"/>
          </p:cNvSpPr>
          <p:nvPr>
            <p:ph type="ftr" sz="quarter" idx="10"/>
          </p:nvPr>
        </p:nvSpPr>
        <p:spPr>
          <a:ln/>
        </p:spPr>
        <p:txBody>
          <a:bodyPr/>
          <a:lstStyle>
            <a:lvl1pPr>
              <a:defRPr/>
            </a:lvl1pPr>
          </a:lstStyle>
          <a:p>
            <a:endParaRPr lang="en-US"/>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44550" y="1371600"/>
            <a:ext cx="3692525" cy="318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9475" y="1371600"/>
            <a:ext cx="3692525" cy="318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3"/>
          <p:cNvSpPr>
            <a:spLocks noGrp="1" noChangeArrowheads="1"/>
          </p:cNvSpPr>
          <p:nvPr>
            <p:ph type="ftr" sz="quarter" idx="10"/>
          </p:nvPr>
        </p:nvSpPr>
        <p:spPr>
          <a:ln/>
        </p:spPr>
        <p:txBody>
          <a:bodyPr/>
          <a:lstStyle>
            <a:lvl1pPr>
              <a:defRPr/>
            </a:lvl1pPr>
          </a:lstStyle>
          <a:p>
            <a:endParaRPr lang="en-US"/>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2525"/>
            <a:ext cx="4040188"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152525"/>
            <a:ext cx="4041775" cy="4794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70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3"/>
          <p:cNvSpPr>
            <a:spLocks noGrp="1" noChangeArrowheads="1"/>
          </p:cNvSpPr>
          <p:nvPr>
            <p:ph type="ftr" sz="quarter" idx="10"/>
          </p:nvPr>
        </p:nvSpPr>
        <p:spPr>
          <a:ln/>
        </p:spPr>
        <p:txBody>
          <a:bodyPr/>
          <a:lstStyle>
            <a:lvl1pPr>
              <a:defRPr/>
            </a:lvl1pPr>
          </a:lstStyle>
          <a:p>
            <a:endParaRPr lang="en-US"/>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3"/>
          <p:cNvSpPr>
            <a:spLocks noGrp="1" noChangeArrowheads="1"/>
          </p:cNvSpPr>
          <p:nvPr>
            <p:ph type="ftr" sz="quarter" idx="10"/>
          </p:nvPr>
        </p:nvSpPr>
        <p:spPr>
          <a:ln/>
        </p:spPr>
        <p:txBody>
          <a:bodyPr/>
          <a:lstStyle>
            <a:lvl1pPr>
              <a:defRPr/>
            </a:lvl1pPr>
          </a:lstStyle>
          <a:p>
            <a:endParaRPr lang="en-US"/>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ftr" sz="quarter" idx="10"/>
          </p:nvPr>
        </p:nvSpPr>
        <p:spPr>
          <a:ln/>
        </p:spPr>
        <p:txBody>
          <a:bodyPr/>
          <a:lstStyle>
            <a:lvl1pPr>
              <a:defRPr/>
            </a:lvl1pPr>
          </a:lstStyle>
          <a:p>
            <a:endParaRPr lang="en-US"/>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31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942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077913"/>
            <a:ext cx="3008313" cy="3521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ftr" sz="quarter" idx="10"/>
          </p:nvPr>
        </p:nvSpPr>
        <p:spPr>
          <a:ln/>
        </p:spPr>
        <p:txBody>
          <a:bodyPr/>
          <a:lstStyle>
            <a:lvl1pPr>
              <a:defRPr/>
            </a:lvl1pPr>
          </a:lstStyle>
          <a:p>
            <a:endParaRPr lang="en-US"/>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625"/>
            <a:ext cx="5486400" cy="425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60375"/>
            <a:ext cx="5486400" cy="30892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9075"/>
            <a:ext cx="5486400" cy="604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3"/>
          <p:cNvSpPr>
            <a:spLocks noGrp="1" noChangeArrowheads="1"/>
          </p:cNvSpPr>
          <p:nvPr>
            <p:ph type="ftr" sz="quarter" idx="10"/>
          </p:nvPr>
        </p:nvSpPr>
        <p:spPr>
          <a:ln/>
        </p:spPr>
        <p:txBody>
          <a:bodyPr/>
          <a:lstStyle>
            <a:lvl1pPr>
              <a:defRPr/>
            </a:lvl1pPr>
          </a:lstStyle>
          <a:p>
            <a:endParaRPr lang="en-US"/>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3.pd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5" descr="Red Bar"/>
          <p:cNvPicPr>
            <a:picLocks noChangeAspect="1" noChangeArrowheads="1"/>
          </p:cNvPicPr>
          <p:nvPr userDrawn="1"/>
        </p:nvPicPr>
        <p:blipFill>
          <a:blip r:embed="rId14"/>
          <a:srcRect/>
          <a:stretch>
            <a:fillRect/>
          </a:stretch>
        </p:blipFill>
        <p:spPr bwMode="auto">
          <a:xfrm>
            <a:off x="0" y="12345988"/>
            <a:ext cx="24387175" cy="447675"/>
          </a:xfrm>
          <a:prstGeom prst="rect">
            <a:avLst/>
          </a:prstGeom>
          <a:noFill/>
          <a:ln w="9525">
            <a:noFill/>
            <a:miter lim="800000"/>
            <a:headEnd/>
            <a:tailEnd/>
          </a:ln>
        </p:spPr>
      </p:pic>
      <p:pic>
        <p:nvPicPr>
          <p:cNvPr id="1027" name="Picture 24" descr="Small Red Square"/>
          <p:cNvPicPr>
            <a:picLocks noChangeAspect="1" noChangeArrowheads="1"/>
          </p:cNvPicPr>
          <p:nvPr userDrawn="1"/>
        </p:nvPicPr>
        <p:blipFill>
          <a:blip r:embed="rId15"/>
          <a:srcRect/>
          <a:stretch>
            <a:fillRect/>
          </a:stretch>
        </p:blipFill>
        <p:spPr bwMode="auto">
          <a:xfrm>
            <a:off x="0" y="0"/>
            <a:ext cx="1422400" cy="1366838"/>
          </a:xfrm>
          <a:prstGeom prst="rect">
            <a:avLst/>
          </a:prstGeom>
          <a:noFill/>
          <a:ln w="9525">
            <a:noFill/>
            <a:miter lim="800000"/>
            <a:headEnd/>
            <a:tailEnd/>
          </a:ln>
        </p:spPr>
      </p:pic>
      <p:sp>
        <p:nvSpPr>
          <p:cNvPr id="1028" name="Rectangle 7"/>
          <p:cNvSpPr>
            <a:spLocks noGrp="1" noChangeArrowheads="1"/>
          </p:cNvSpPr>
          <p:nvPr>
            <p:ph type="body" idx="1"/>
          </p:nvPr>
        </p:nvSpPr>
        <p:spPr bwMode="auto">
          <a:xfrm>
            <a:off x="2439988" y="3198813"/>
            <a:ext cx="19505612" cy="86836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8"/>
          <p:cNvSpPr>
            <a:spLocks noGrp="1" noChangeArrowheads="1"/>
          </p:cNvSpPr>
          <p:nvPr>
            <p:ph type="title"/>
          </p:nvPr>
        </p:nvSpPr>
        <p:spPr bwMode="auto">
          <a:xfrm>
            <a:off x="2438400" y="657225"/>
            <a:ext cx="19507200" cy="171926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a:t>Click to edit Master title style</a:t>
            </a:r>
          </a:p>
        </p:txBody>
      </p:sp>
      <p:sp>
        <p:nvSpPr>
          <p:cNvPr id="1033" name="Rectangle 9"/>
          <p:cNvSpPr>
            <a:spLocks noChangeArrowheads="1"/>
          </p:cNvSpPr>
          <p:nvPr userDrawn="1"/>
        </p:nvSpPr>
        <p:spPr bwMode="auto">
          <a:xfrm>
            <a:off x="0" y="12345988"/>
            <a:ext cx="24387175" cy="608012"/>
          </a:xfrm>
          <a:prstGeom prst="rect">
            <a:avLst/>
          </a:prstGeom>
          <a:noFill/>
          <a:ln w="9525">
            <a:noFill/>
            <a:miter lim="800000"/>
            <a:headEnd type="none" w="sm" len="sm"/>
            <a:tailEnd type="none" w="sm" len="sm"/>
          </a:ln>
        </p:spPr>
        <p:txBody>
          <a:bodyPr wrap="none" lIns="243643" tIns="121823" rIns="243643" bIns="121823" anchor="ctr">
            <a:prstTxWarp prst="textNoShape">
              <a:avLst/>
            </a:prstTxWarp>
          </a:bodyPr>
          <a:lstStyle/>
          <a:p>
            <a:pPr defTabSz="2436813"/>
            <a:endParaRPr lang="en-US" sz="5300" b="1"/>
          </a:p>
        </p:txBody>
      </p:sp>
      <p:pic>
        <p:nvPicPr>
          <p:cNvPr id="1031" name="Picture 20" descr="Oracle WHITE"/>
          <p:cNvPicPr>
            <a:picLocks noChangeArrowheads="1"/>
          </p:cNvPicPr>
          <p:nvPr userDrawn="1"/>
        </p:nvPicPr>
        <mc:AlternateContent xmlns:mc="http://schemas.openxmlformats.org/markup-compatibility/2006">
          <mc:Choice xmlns:ma="http://schemas.microsoft.com/office/mac/drawingml/2008/main" xmlns:mv="urn:schemas-microsoft-com:mac:vml" xmlns="" Requires="ma">
            <p:blipFill>
              <a:blip r:embed="rId16"/>
              <a:srcRect/>
              <a:stretch>
                <a:fillRect/>
              </a:stretch>
            </p:blipFill>
          </mc:Choice>
          <mc:Fallback>
            <p:blipFill>
              <a:blip r:embed="rId17"/>
              <a:srcRect/>
              <a:stretch>
                <a:fillRect/>
              </a:stretch>
            </p:blipFill>
          </mc:Fallback>
        </mc:AlternateContent>
        <p:spPr bwMode="auto">
          <a:xfrm>
            <a:off x="21339175" y="12450763"/>
            <a:ext cx="1952625" cy="246062"/>
          </a:xfrm>
          <a:prstGeom prst="rect">
            <a:avLst/>
          </a:prstGeom>
          <a:noFill/>
          <a:ln w="9525">
            <a:noFill/>
            <a:miter lim="800000"/>
            <a:headEnd/>
            <a:tailEnd/>
          </a:ln>
        </p:spPr>
      </p:pic>
      <p:sp>
        <p:nvSpPr>
          <p:cNvPr id="1047" name="Rectangle 23"/>
          <p:cNvSpPr>
            <a:spLocks noGrp="1" noChangeArrowheads="1"/>
          </p:cNvSpPr>
          <p:nvPr>
            <p:ph type="ftr" sz="quarter" idx="3"/>
          </p:nvPr>
        </p:nvSpPr>
        <p:spPr bwMode="auto">
          <a:xfrm>
            <a:off x="406400" y="13106400"/>
            <a:ext cx="18281650" cy="3048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l" eaLnBrk="0" hangingPunct="0">
              <a:lnSpc>
                <a:spcPct val="100000"/>
              </a:lnSpc>
              <a:spcBef>
                <a:spcPct val="0"/>
              </a:spcBef>
              <a:buClrTx/>
              <a:defRPr sz="2400"/>
            </a:lvl1pPr>
          </a:lstStyle>
          <a:p>
            <a:endParaRPr lang="en-US"/>
          </a:p>
        </p:txBody>
      </p:sp>
      <p:sp>
        <p:nvSpPr>
          <p:cNvPr id="1038" name="Text Box 14"/>
          <p:cNvSpPr txBox="1">
            <a:spLocks noChangeArrowheads="1"/>
          </p:cNvSpPr>
          <p:nvPr userDrawn="1"/>
        </p:nvSpPr>
        <p:spPr bwMode="auto">
          <a:xfrm>
            <a:off x="22075775" y="13182600"/>
            <a:ext cx="1828800" cy="312738"/>
          </a:xfrm>
          <a:prstGeom prst="rect">
            <a:avLst/>
          </a:prstGeom>
          <a:noFill/>
          <a:ln w="9525">
            <a:noFill/>
            <a:miter lim="800000"/>
            <a:headEnd/>
            <a:tailEnd/>
          </a:ln>
          <a:effectLst/>
        </p:spPr>
        <p:txBody>
          <a:bodyPr lIns="92075" tIns="46038" rIns="92075" bIns="46038">
            <a:prstTxWarp prst="textNoShape">
              <a:avLst/>
            </a:prstTxWarp>
          </a:bodyPr>
          <a:lstStyle/>
          <a:p>
            <a:pPr algn="r"/>
            <a:fld id="{FA04CD71-13D9-7648-98E0-2859F5D053F2}" type="slidenum">
              <a:rPr lang="en-US" sz="1600" b="1">
                <a:solidFill>
                  <a:srgbClr val="B8B8B8"/>
                </a:solidFill>
              </a:rPr>
              <a:pPr algn="r"/>
              <a:t>‹#›</a:t>
            </a:fld>
            <a:endParaRPr lang="en-US" sz="1600" b="1">
              <a:solidFill>
                <a:srgbClr val="B8B8B8"/>
              </a:solidFill>
            </a:endParaRPr>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 id="2147483684" r:id="rId12"/>
  </p:sldLayoutIdLst>
  <p:transition>
    <p:wipe dir="r"/>
  </p:transition>
  <p:txStyles>
    <p:titleStyle>
      <a:lvl1pPr algn="l" defTabSz="2436813" rtl="0" eaLnBrk="0" fontAlgn="base" hangingPunct="0">
        <a:spcBef>
          <a:spcPct val="0"/>
        </a:spcBef>
        <a:spcAft>
          <a:spcPct val="0"/>
        </a:spcAft>
        <a:defRPr sz="5900" b="1">
          <a:solidFill>
            <a:schemeClr val="tx1"/>
          </a:solidFill>
          <a:latin typeface="+mj-lt"/>
          <a:ea typeface="ＭＳ Ｐゴシック" charset="-128"/>
          <a:cs typeface="ＭＳ Ｐゴシック" charset="-128"/>
        </a:defRPr>
      </a:lvl1pPr>
      <a:lvl2pPr algn="l" defTabSz="2436813" rtl="0" eaLnBrk="0" fontAlgn="base" hangingPunct="0">
        <a:spcBef>
          <a:spcPct val="0"/>
        </a:spcBef>
        <a:spcAft>
          <a:spcPct val="0"/>
        </a:spcAft>
        <a:defRPr sz="5900" b="1">
          <a:solidFill>
            <a:schemeClr val="tx1"/>
          </a:solidFill>
          <a:latin typeface="Arial" pitchFamily="-106" charset="0"/>
          <a:ea typeface="ＭＳ Ｐゴシック" charset="-128"/>
          <a:cs typeface="ＭＳ Ｐゴシック" charset="-128"/>
        </a:defRPr>
      </a:lvl2pPr>
      <a:lvl3pPr algn="l" defTabSz="2436813" rtl="0" eaLnBrk="0" fontAlgn="base" hangingPunct="0">
        <a:spcBef>
          <a:spcPct val="0"/>
        </a:spcBef>
        <a:spcAft>
          <a:spcPct val="0"/>
        </a:spcAft>
        <a:defRPr sz="5900" b="1">
          <a:solidFill>
            <a:schemeClr val="tx1"/>
          </a:solidFill>
          <a:latin typeface="Arial" pitchFamily="-106" charset="0"/>
          <a:ea typeface="ＭＳ Ｐゴシック" charset="-128"/>
          <a:cs typeface="ＭＳ Ｐゴシック" charset="-128"/>
        </a:defRPr>
      </a:lvl3pPr>
      <a:lvl4pPr algn="l" defTabSz="2436813" rtl="0" eaLnBrk="0" fontAlgn="base" hangingPunct="0">
        <a:spcBef>
          <a:spcPct val="0"/>
        </a:spcBef>
        <a:spcAft>
          <a:spcPct val="0"/>
        </a:spcAft>
        <a:defRPr sz="5900" b="1">
          <a:solidFill>
            <a:schemeClr val="tx1"/>
          </a:solidFill>
          <a:latin typeface="Arial" pitchFamily="-106" charset="0"/>
          <a:ea typeface="ＭＳ Ｐゴシック" charset="-128"/>
          <a:cs typeface="ＭＳ Ｐゴシック" charset="-128"/>
        </a:defRPr>
      </a:lvl4pPr>
      <a:lvl5pPr algn="l" defTabSz="2436813" rtl="0" eaLnBrk="0" fontAlgn="base" hangingPunct="0">
        <a:spcBef>
          <a:spcPct val="0"/>
        </a:spcBef>
        <a:spcAft>
          <a:spcPct val="0"/>
        </a:spcAft>
        <a:defRPr sz="5900" b="1">
          <a:solidFill>
            <a:schemeClr val="tx1"/>
          </a:solidFill>
          <a:latin typeface="Arial" pitchFamily="-106" charset="0"/>
          <a:ea typeface="ＭＳ Ｐゴシック" charset="-128"/>
          <a:cs typeface="ＭＳ Ｐゴシック" charset="-128"/>
        </a:defRPr>
      </a:lvl5pPr>
      <a:lvl6pPr marL="457200" algn="l" rtl="0" fontAlgn="base">
        <a:spcBef>
          <a:spcPct val="0"/>
        </a:spcBef>
        <a:spcAft>
          <a:spcPct val="0"/>
        </a:spcAft>
        <a:defRPr sz="3200" b="1">
          <a:solidFill>
            <a:schemeClr val="tx1"/>
          </a:solidFill>
          <a:latin typeface="Arial" pitchFamily="-106" charset="0"/>
        </a:defRPr>
      </a:lvl6pPr>
      <a:lvl7pPr marL="914400" algn="l" rtl="0" fontAlgn="base">
        <a:spcBef>
          <a:spcPct val="0"/>
        </a:spcBef>
        <a:spcAft>
          <a:spcPct val="0"/>
        </a:spcAft>
        <a:defRPr sz="3200" b="1">
          <a:solidFill>
            <a:schemeClr val="tx1"/>
          </a:solidFill>
          <a:latin typeface="Arial" pitchFamily="-106" charset="0"/>
        </a:defRPr>
      </a:lvl7pPr>
      <a:lvl8pPr marL="1371600" algn="l" rtl="0" fontAlgn="base">
        <a:spcBef>
          <a:spcPct val="0"/>
        </a:spcBef>
        <a:spcAft>
          <a:spcPct val="0"/>
        </a:spcAft>
        <a:defRPr sz="3200" b="1">
          <a:solidFill>
            <a:schemeClr val="tx1"/>
          </a:solidFill>
          <a:latin typeface="Arial" pitchFamily="-106" charset="0"/>
        </a:defRPr>
      </a:lvl8pPr>
      <a:lvl9pPr marL="1828800" algn="l" rtl="0" fontAlgn="base">
        <a:spcBef>
          <a:spcPct val="0"/>
        </a:spcBef>
        <a:spcAft>
          <a:spcPct val="0"/>
        </a:spcAft>
        <a:defRPr sz="3200" b="1">
          <a:solidFill>
            <a:schemeClr val="tx1"/>
          </a:solidFill>
          <a:latin typeface="Arial" pitchFamily="-106" charset="0"/>
        </a:defRPr>
      </a:lvl9pPr>
    </p:titleStyle>
    <p:bodyStyle>
      <a:lvl1pPr marL="571500" indent="-571500" algn="l" defTabSz="2436813" rtl="0" eaLnBrk="0" fontAlgn="base" hangingPunct="0">
        <a:spcBef>
          <a:spcPct val="20000"/>
        </a:spcBef>
        <a:spcAft>
          <a:spcPct val="0"/>
        </a:spcAft>
        <a:buClr>
          <a:schemeClr val="tx2"/>
        </a:buClr>
        <a:buChar char="•"/>
        <a:defRPr sz="5900">
          <a:solidFill>
            <a:schemeClr val="tx1"/>
          </a:solidFill>
          <a:latin typeface="+mn-lt"/>
          <a:ea typeface="ＭＳ Ｐゴシック" charset="-128"/>
          <a:cs typeface="ＭＳ Ｐゴシック" charset="-128"/>
        </a:defRPr>
      </a:lvl1pPr>
      <a:lvl2pPr marL="1371600" indent="-571500" algn="l" defTabSz="2436813" rtl="0" eaLnBrk="0" fontAlgn="base" hangingPunct="0">
        <a:spcBef>
          <a:spcPct val="20000"/>
        </a:spcBef>
        <a:spcAft>
          <a:spcPct val="0"/>
        </a:spcAft>
        <a:buClr>
          <a:schemeClr val="tx1"/>
        </a:buClr>
        <a:buFont typeface="Times CY" charset="0"/>
        <a:buChar char="–"/>
        <a:defRPr sz="5000">
          <a:solidFill>
            <a:schemeClr val="tx1"/>
          </a:solidFill>
          <a:latin typeface="+mn-lt"/>
          <a:ea typeface="ＭＳ Ｐゴシック" pitchFamily="-106" charset="-128"/>
        </a:defRPr>
      </a:lvl2pPr>
      <a:lvl3pPr marL="2057400" indent="-457200" algn="l" defTabSz="2436813" rtl="0" eaLnBrk="0" fontAlgn="base" hangingPunct="0">
        <a:spcBef>
          <a:spcPct val="20000"/>
        </a:spcBef>
        <a:spcAft>
          <a:spcPct val="0"/>
        </a:spcAft>
        <a:buClr>
          <a:schemeClr val="tx2"/>
        </a:buClr>
        <a:buChar char="•"/>
        <a:defRPr sz="5000">
          <a:solidFill>
            <a:schemeClr val="tx1"/>
          </a:solidFill>
          <a:latin typeface="+mn-lt"/>
          <a:ea typeface="ＭＳ Ｐゴシック" pitchFamily="-106" charset="-128"/>
        </a:defRPr>
      </a:lvl3pPr>
      <a:lvl4pPr marL="2971800" indent="-571500" algn="l" defTabSz="2436813" rtl="0" eaLnBrk="0" fontAlgn="base" hangingPunct="0">
        <a:spcBef>
          <a:spcPct val="20000"/>
        </a:spcBef>
        <a:spcAft>
          <a:spcPct val="0"/>
        </a:spcAft>
        <a:buClr>
          <a:schemeClr val="tx1"/>
        </a:buClr>
        <a:buFont typeface="Times CY" charset="0"/>
        <a:buChar char="–"/>
        <a:defRPr sz="5000">
          <a:solidFill>
            <a:schemeClr val="tx1"/>
          </a:solidFill>
          <a:latin typeface="+mn-lt"/>
          <a:ea typeface="ＭＳ Ｐゴシック" pitchFamily="-106" charset="-128"/>
        </a:defRPr>
      </a:lvl4pPr>
      <a:lvl5pPr marL="3657600" indent="-457200" algn="l" defTabSz="2436813" rtl="0" eaLnBrk="0" fontAlgn="base" hangingPunct="0">
        <a:spcBef>
          <a:spcPct val="20000"/>
        </a:spcBef>
        <a:spcAft>
          <a:spcPct val="0"/>
        </a:spcAft>
        <a:buClr>
          <a:schemeClr val="tx2"/>
        </a:buClr>
        <a:buChar char="•"/>
        <a:defRPr sz="5000">
          <a:solidFill>
            <a:schemeClr val="tx1"/>
          </a:solidFill>
          <a:latin typeface="+mn-lt"/>
          <a:ea typeface="ＭＳ Ｐゴシック" pitchFamily="-106" charset="-128"/>
        </a:defRPr>
      </a:lvl5pPr>
      <a:lvl6pPr marL="2058988" indent="-228600" algn="l" rtl="0" fontAlgn="base">
        <a:spcBef>
          <a:spcPct val="20000"/>
        </a:spcBef>
        <a:spcAft>
          <a:spcPct val="0"/>
        </a:spcAft>
        <a:buClr>
          <a:schemeClr val="accent1"/>
        </a:buClr>
        <a:buChar char="•"/>
        <a:defRPr sz="2000">
          <a:solidFill>
            <a:schemeClr val="tx1"/>
          </a:solidFill>
          <a:latin typeface="+mn-lt"/>
          <a:ea typeface="ＭＳ Ｐゴシック" pitchFamily="-106" charset="-128"/>
        </a:defRPr>
      </a:lvl6pPr>
      <a:lvl7pPr marL="2516188" indent="-228600" algn="l" rtl="0" fontAlgn="base">
        <a:spcBef>
          <a:spcPct val="20000"/>
        </a:spcBef>
        <a:spcAft>
          <a:spcPct val="0"/>
        </a:spcAft>
        <a:buClr>
          <a:schemeClr val="accent1"/>
        </a:buClr>
        <a:buChar char="•"/>
        <a:defRPr sz="2000">
          <a:solidFill>
            <a:schemeClr val="tx1"/>
          </a:solidFill>
          <a:latin typeface="+mn-lt"/>
          <a:ea typeface="ＭＳ Ｐゴシック" pitchFamily="-106" charset="-128"/>
        </a:defRPr>
      </a:lvl7pPr>
      <a:lvl8pPr marL="2973388" indent="-228600" algn="l" rtl="0" fontAlgn="base">
        <a:spcBef>
          <a:spcPct val="20000"/>
        </a:spcBef>
        <a:spcAft>
          <a:spcPct val="0"/>
        </a:spcAft>
        <a:buClr>
          <a:schemeClr val="accent1"/>
        </a:buClr>
        <a:buChar char="•"/>
        <a:defRPr sz="2000">
          <a:solidFill>
            <a:schemeClr val="tx1"/>
          </a:solidFill>
          <a:latin typeface="+mn-lt"/>
          <a:ea typeface="ＭＳ Ｐゴシック" pitchFamily="-106" charset="-128"/>
        </a:defRPr>
      </a:lvl8pPr>
      <a:lvl9pPr marL="3430588" indent="-228600" algn="l" rtl="0" fontAlgn="base">
        <a:spcBef>
          <a:spcPct val="20000"/>
        </a:spcBef>
        <a:spcAft>
          <a:spcPct val="0"/>
        </a:spcAft>
        <a:buClr>
          <a:schemeClr val="accent1"/>
        </a:buClr>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00.gif"/><Relationship Id="rId3" Type="http://schemas.openxmlformats.org/officeDocument/2006/relationships/image" Target="../media/image95.gif"/><Relationship Id="rId7"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 Id="rId9" Type="http://schemas.openxmlformats.org/officeDocument/2006/relationships/image" Target="../media/image101.jpeg"/></Relationships>
</file>

<file path=ppt/slides/_rels/slide1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jpeg"/><Relationship Id="rId4" Type="http://schemas.openxmlformats.org/officeDocument/2006/relationships/image" Target="../media/image1.jpeg"/><Relationship Id="rId9" Type="http://schemas.openxmlformats.org/officeDocument/2006/relationships/image" Target="../media/image107.jpeg"/></Relationships>
</file>

<file path=ppt/slides/_rels/slide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0.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9.png"/><Relationship Id="rId4" Type="http://schemas.openxmlformats.org/officeDocument/2006/relationships/image" Target="../media/image3.pdf"/></Relationships>
</file>

<file path=ppt/slides/_rels/slide1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116.jpeg"/><Relationship Id="rId4" Type="http://schemas.openxmlformats.org/officeDocument/2006/relationships/image" Target="../media/image1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2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0.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9.png"/><Relationship Id="rId4" Type="http://schemas.openxmlformats.org/officeDocument/2006/relationships/image" Target="../media/image3.pd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png"/><Relationship Id="rId26" Type="http://schemas.openxmlformats.org/officeDocument/2006/relationships/image" Target="../media/image159.png"/><Relationship Id="rId39" Type="http://schemas.openxmlformats.org/officeDocument/2006/relationships/image" Target="../media/image172.png"/><Relationship Id="rId3" Type="http://schemas.openxmlformats.org/officeDocument/2006/relationships/image" Target="../media/image136.png"/><Relationship Id="rId21" Type="http://schemas.openxmlformats.org/officeDocument/2006/relationships/image" Target="../media/image154.png"/><Relationship Id="rId34" Type="http://schemas.openxmlformats.org/officeDocument/2006/relationships/image" Target="../media/image167.png"/><Relationship Id="rId7" Type="http://schemas.openxmlformats.org/officeDocument/2006/relationships/image" Target="../media/image140.png"/><Relationship Id="rId12" Type="http://schemas.openxmlformats.org/officeDocument/2006/relationships/image" Target="../media/image145.png"/><Relationship Id="rId17" Type="http://schemas.openxmlformats.org/officeDocument/2006/relationships/image" Target="../media/image150.png"/><Relationship Id="rId25" Type="http://schemas.openxmlformats.org/officeDocument/2006/relationships/image" Target="../media/image158.png"/><Relationship Id="rId33" Type="http://schemas.openxmlformats.org/officeDocument/2006/relationships/image" Target="../media/image166.png"/><Relationship Id="rId38" Type="http://schemas.openxmlformats.org/officeDocument/2006/relationships/image" Target="../media/image171.png"/><Relationship Id="rId2" Type="http://schemas.openxmlformats.org/officeDocument/2006/relationships/notesSlide" Target="../notesSlides/notesSlide29.xml"/><Relationship Id="rId16" Type="http://schemas.openxmlformats.org/officeDocument/2006/relationships/image" Target="../media/image149.png"/><Relationship Id="rId20" Type="http://schemas.openxmlformats.org/officeDocument/2006/relationships/image" Target="../media/image153.png"/><Relationship Id="rId29" Type="http://schemas.openxmlformats.org/officeDocument/2006/relationships/image" Target="../media/image162.png"/><Relationship Id="rId41" Type="http://schemas.openxmlformats.org/officeDocument/2006/relationships/image" Target="../media/image174.jpeg"/><Relationship Id="rId1" Type="http://schemas.openxmlformats.org/officeDocument/2006/relationships/slideLayout" Target="../slideLayouts/slideLayout2.xml"/><Relationship Id="rId6" Type="http://schemas.openxmlformats.org/officeDocument/2006/relationships/image" Target="../media/image139.png"/><Relationship Id="rId11" Type="http://schemas.openxmlformats.org/officeDocument/2006/relationships/image" Target="../media/image144.png"/><Relationship Id="rId24" Type="http://schemas.openxmlformats.org/officeDocument/2006/relationships/image" Target="../media/image157.png"/><Relationship Id="rId32" Type="http://schemas.openxmlformats.org/officeDocument/2006/relationships/image" Target="../media/image165.png"/><Relationship Id="rId37" Type="http://schemas.openxmlformats.org/officeDocument/2006/relationships/image" Target="../media/image170.png"/><Relationship Id="rId40" Type="http://schemas.openxmlformats.org/officeDocument/2006/relationships/image" Target="../media/image173.png"/><Relationship Id="rId5" Type="http://schemas.openxmlformats.org/officeDocument/2006/relationships/image" Target="../media/image138.png"/><Relationship Id="rId15" Type="http://schemas.openxmlformats.org/officeDocument/2006/relationships/image" Target="../media/image148.png"/><Relationship Id="rId23" Type="http://schemas.openxmlformats.org/officeDocument/2006/relationships/image" Target="../media/image156.png"/><Relationship Id="rId28" Type="http://schemas.openxmlformats.org/officeDocument/2006/relationships/image" Target="../media/image161.png"/><Relationship Id="rId36" Type="http://schemas.openxmlformats.org/officeDocument/2006/relationships/image" Target="../media/image169.png"/><Relationship Id="rId10" Type="http://schemas.openxmlformats.org/officeDocument/2006/relationships/image" Target="../media/image143.png"/><Relationship Id="rId19" Type="http://schemas.openxmlformats.org/officeDocument/2006/relationships/image" Target="../media/image152.png"/><Relationship Id="rId31" Type="http://schemas.openxmlformats.org/officeDocument/2006/relationships/image" Target="../media/image164.pn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png"/><Relationship Id="rId22" Type="http://schemas.openxmlformats.org/officeDocument/2006/relationships/image" Target="../media/image155.png"/><Relationship Id="rId27" Type="http://schemas.openxmlformats.org/officeDocument/2006/relationships/image" Target="../media/image160.png"/><Relationship Id="rId30" Type="http://schemas.openxmlformats.org/officeDocument/2006/relationships/image" Target="../media/image163.png"/><Relationship Id="rId35" Type="http://schemas.openxmlformats.org/officeDocument/2006/relationships/image" Target="../media/image16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hyperlink" Target="file:///C:\Documents%20and%20Settings\Documents%20and%20Settings\" TargetMode="External"/><Relationship Id="rId13" Type="http://schemas.openxmlformats.org/officeDocument/2006/relationships/image" Target="../media/image193.png"/><Relationship Id="rId18" Type="http://schemas.openxmlformats.org/officeDocument/2006/relationships/image" Target="../media/image197.png"/><Relationship Id="rId26" Type="http://schemas.openxmlformats.org/officeDocument/2006/relationships/image" Target="../media/image205.png"/><Relationship Id="rId39" Type="http://schemas.openxmlformats.org/officeDocument/2006/relationships/image" Target="../media/image211.png"/><Relationship Id="rId3" Type="http://schemas.openxmlformats.org/officeDocument/2006/relationships/notesSlide" Target="../notesSlides/notesSlide30.xml"/><Relationship Id="rId21" Type="http://schemas.openxmlformats.org/officeDocument/2006/relationships/image" Target="../media/image200.jpeg"/><Relationship Id="rId34" Type="http://schemas.openxmlformats.org/officeDocument/2006/relationships/oleObject" Target="../embeddings/oleObject7.bin"/><Relationship Id="rId42" Type="http://schemas.openxmlformats.org/officeDocument/2006/relationships/oleObject" Target="../embeddings/oleObject12.bin"/><Relationship Id="rId7" Type="http://schemas.openxmlformats.org/officeDocument/2006/relationships/image" Target="../media/image191.png"/><Relationship Id="rId12" Type="http://schemas.openxmlformats.org/officeDocument/2006/relationships/hyperlink" Target="http://www.vcommerce.com/index.shtml" TargetMode="External"/><Relationship Id="rId17" Type="http://schemas.openxmlformats.org/officeDocument/2006/relationships/image" Target="../media/image196.png"/><Relationship Id="rId25" Type="http://schemas.openxmlformats.org/officeDocument/2006/relationships/image" Target="../media/image204.png"/><Relationship Id="rId33" Type="http://schemas.openxmlformats.org/officeDocument/2006/relationships/oleObject" Target="../embeddings/oleObject6.bin"/><Relationship Id="rId38" Type="http://schemas.openxmlformats.org/officeDocument/2006/relationships/image" Target="../media/image210.jpeg"/><Relationship Id="rId46" Type="http://schemas.openxmlformats.org/officeDocument/2006/relationships/image" Target="../media/image213.png"/><Relationship Id="rId2" Type="http://schemas.openxmlformats.org/officeDocument/2006/relationships/slideLayout" Target="../slideLayouts/slideLayout2.xml"/><Relationship Id="rId16" Type="http://schemas.openxmlformats.org/officeDocument/2006/relationships/image" Target="../media/image195.png"/><Relationship Id="rId20" Type="http://schemas.openxmlformats.org/officeDocument/2006/relationships/image" Target="../media/image199.png"/><Relationship Id="rId29" Type="http://schemas.openxmlformats.org/officeDocument/2006/relationships/image" Target="../media/image208.png"/><Relationship Id="rId41" Type="http://schemas.openxmlformats.org/officeDocument/2006/relationships/oleObject" Target="../embeddings/oleObject11.bin"/><Relationship Id="rId1" Type="http://schemas.openxmlformats.org/officeDocument/2006/relationships/vmlDrawing" Target="../drawings/vmlDrawing1.vml"/><Relationship Id="rId6" Type="http://schemas.openxmlformats.org/officeDocument/2006/relationships/hyperlink" Target="http://www.oracle.com/virtualization" TargetMode="External"/><Relationship Id="rId11" Type="http://schemas.openxmlformats.org/officeDocument/2006/relationships/oleObject" Target="../embeddings/oleObject2.bin"/><Relationship Id="rId24" Type="http://schemas.openxmlformats.org/officeDocument/2006/relationships/image" Target="../media/image203.jpeg"/><Relationship Id="rId32" Type="http://schemas.openxmlformats.org/officeDocument/2006/relationships/oleObject" Target="../embeddings/oleObject5.bin"/><Relationship Id="rId37" Type="http://schemas.openxmlformats.org/officeDocument/2006/relationships/hyperlink" Target="https://www.redhat.com/wapps/store/catalog.html" TargetMode="External"/><Relationship Id="rId40" Type="http://schemas.openxmlformats.org/officeDocument/2006/relationships/oleObject" Target="../embeddings/oleObject10.bin"/><Relationship Id="rId45" Type="http://schemas.openxmlformats.org/officeDocument/2006/relationships/oleObject" Target="../embeddings/oleObject14.bin"/><Relationship Id="rId5" Type="http://schemas.openxmlformats.org/officeDocument/2006/relationships/image" Target="../media/image190.png"/><Relationship Id="rId15" Type="http://schemas.openxmlformats.org/officeDocument/2006/relationships/oleObject" Target="../embeddings/oleObject3.bin"/><Relationship Id="rId23" Type="http://schemas.openxmlformats.org/officeDocument/2006/relationships/image" Target="../media/image202.png"/><Relationship Id="rId28" Type="http://schemas.openxmlformats.org/officeDocument/2006/relationships/image" Target="../media/image207.png"/><Relationship Id="rId36" Type="http://schemas.openxmlformats.org/officeDocument/2006/relationships/oleObject" Target="../embeddings/oleObject9.bin"/><Relationship Id="rId10" Type="http://schemas.openxmlformats.org/officeDocument/2006/relationships/oleObject" Target="../embeddings/oleObject1.bin"/><Relationship Id="rId19" Type="http://schemas.openxmlformats.org/officeDocument/2006/relationships/image" Target="../media/image198.png"/><Relationship Id="rId31" Type="http://schemas.openxmlformats.org/officeDocument/2006/relationships/oleObject" Target="../embeddings/oleObject4.bin"/><Relationship Id="rId44" Type="http://schemas.openxmlformats.org/officeDocument/2006/relationships/oleObject" Target="../embeddings/oleObject13.bin"/><Relationship Id="rId4" Type="http://schemas.openxmlformats.org/officeDocument/2006/relationships/image" Target="../media/image189.png"/><Relationship Id="rId9" Type="http://schemas.openxmlformats.org/officeDocument/2006/relationships/image" Target="../media/image192.png"/><Relationship Id="rId14" Type="http://schemas.openxmlformats.org/officeDocument/2006/relationships/image" Target="../media/image194.png"/><Relationship Id="rId22" Type="http://schemas.openxmlformats.org/officeDocument/2006/relationships/image" Target="../media/image201.jpeg"/><Relationship Id="rId27" Type="http://schemas.openxmlformats.org/officeDocument/2006/relationships/image" Target="../media/image206.png"/><Relationship Id="rId30" Type="http://schemas.openxmlformats.org/officeDocument/2006/relationships/image" Target="../media/image209.png"/><Relationship Id="rId35" Type="http://schemas.openxmlformats.org/officeDocument/2006/relationships/oleObject" Target="../embeddings/oleObject8.bin"/><Relationship Id="rId43" Type="http://schemas.openxmlformats.org/officeDocument/2006/relationships/image" Target="../media/image21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1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9.png"/><Relationship Id="rId4" Type="http://schemas.openxmlformats.org/officeDocument/2006/relationships/image" Target="../media/image3.pdf"/></Relationships>
</file>

<file path=ppt/slides/_rels/slide3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215.png"/><Relationship Id="rId7" Type="http://schemas.openxmlformats.org/officeDocument/2006/relationships/image" Target="../media/image219.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218.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notesSlide" Target="../notesSlides/notesSlide34.xml"/><Relationship Id="rId7" Type="http://schemas.openxmlformats.org/officeDocument/2006/relationships/oleObject" Target="../embeddings/oleObject15.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226.png"/><Relationship Id="rId5" Type="http://schemas.openxmlformats.org/officeDocument/2006/relationships/image" Target="../media/image225.png"/><Relationship Id="rId10" Type="http://schemas.openxmlformats.org/officeDocument/2006/relationships/image" Target="../media/image227.jpeg"/><Relationship Id="rId4" Type="http://schemas.openxmlformats.org/officeDocument/2006/relationships/image" Target="../media/image224.jpeg"/><Relationship Id="rId9" Type="http://schemas.openxmlformats.org/officeDocument/2006/relationships/oleObject" Target="../embeddings/oleObject17.bin"/></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28.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9.png"/><Relationship Id="rId4" Type="http://schemas.openxmlformats.org/officeDocument/2006/relationships/image" Target="../media/image3.pdf"/></Relationships>
</file>

<file path=ppt/slides/_rels/slide36.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0.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109.png"/><Relationship Id="rId4" Type="http://schemas.openxmlformats.org/officeDocument/2006/relationships/image" Target="../media/image3.pdf"/></Relationships>
</file>

<file path=ppt/slides/_rels/slide39.xml.rels><?xml version="1.0" encoding="UTF-8" standalone="yes"?>
<Relationships xmlns="http://schemas.openxmlformats.org/package/2006/relationships"><Relationship Id="rId13" Type="http://schemas.openxmlformats.org/officeDocument/2006/relationships/image" Target="../media/image39.jpeg"/><Relationship Id="rId18" Type="http://schemas.openxmlformats.org/officeDocument/2006/relationships/image" Target="../media/image43.png"/><Relationship Id="rId26" Type="http://schemas.openxmlformats.org/officeDocument/2006/relationships/image" Target="../media/image49.png"/><Relationship Id="rId39" Type="http://schemas.openxmlformats.org/officeDocument/2006/relationships/image" Target="../media/image58.png"/><Relationship Id="rId3" Type="http://schemas.openxmlformats.org/officeDocument/2006/relationships/image" Target="../media/image31.png"/><Relationship Id="rId21" Type="http://schemas.openxmlformats.org/officeDocument/2006/relationships/image" Target="../media/image45.png"/><Relationship Id="rId34" Type="http://schemas.openxmlformats.org/officeDocument/2006/relationships/image" Target="../media/image54.png"/><Relationship Id="rId42" Type="http://schemas.openxmlformats.org/officeDocument/2006/relationships/hyperlink" Target="http://www.google.com/imgres?imgurl=http://www.farfax.com/images/vendors/jdedwards.jpg&amp;imgrefurl=http://www.farfax.com/finance.php&amp;h=282&amp;w=671&amp;sz=13&amp;tbnid=GlvMwlTRHfGeuM::&amp;tbnh=58&amp;tbnw=138&amp;prev=/images?q=jd+edwards+logo&amp;hl=en&amp;usg=__aStRB4ZdXu7jxwe5E7_R2DfXF8w=&amp;ei=90wMStTkFJrEtAOCnIj6Ag&amp;sa=X&amp;oi=image_result&amp;resnum=1&amp;ct=image" TargetMode="External"/><Relationship Id="rId47" Type="http://schemas.openxmlformats.org/officeDocument/2006/relationships/image" Target="../media/image65.png"/><Relationship Id="rId50" Type="http://schemas.openxmlformats.org/officeDocument/2006/relationships/image" Target="../media/image84.emf"/><Relationship Id="rId7" Type="http://schemas.openxmlformats.org/officeDocument/2006/relationships/image" Target="../media/image35.png"/><Relationship Id="rId12" Type="http://schemas.openxmlformats.org/officeDocument/2006/relationships/hyperlink" Target="http://www.metasolv.com/MSLV/CDA/General/Homepage.aspx" TargetMode="External"/><Relationship Id="rId17" Type="http://schemas.openxmlformats.org/officeDocument/2006/relationships/image" Target="../media/image42.wmf"/><Relationship Id="rId25" Type="http://schemas.openxmlformats.org/officeDocument/2006/relationships/image" Target="../media/image48.png"/><Relationship Id="rId33" Type="http://schemas.openxmlformats.org/officeDocument/2006/relationships/image" Target="../media/image16.png"/><Relationship Id="rId38" Type="http://schemas.openxmlformats.org/officeDocument/2006/relationships/image" Target="../media/image57.png"/><Relationship Id="rId46" Type="http://schemas.openxmlformats.org/officeDocument/2006/relationships/image" Target="../media/image64.png"/><Relationship Id="rId2" Type="http://schemas.openxmlformats.org/officeDocument/2006/relationships/notesSlide" Target="../notesSlides/notesSlide39.xml"/><Relationship Id="rId16" Type="http://schemas.openxmlformats.org/officeDocument/2006/relationships/image" Target="../media/image41.jpeg"/><Relationship Id="rId20" Type="http://schemas.openxmlformats.org/officeDocument/2006/relationships/image" Target="../media/image44.jpeg"/><Relationship Id="rId29" Type="http://schemas.openxmlformats.org/officeDocument/2006/relationships/image" Target="../media/image51.png"/><Relationship Id="rId41"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24" Type="http://schemas.openxmlformats.org/officeDocument/2006/relationships/image" Target="../media/image47.png"/><Relationship Id="rId32" Type="http://schemas.openxmlformats.org/officeDocument/2006/relationships/image" Target="../media/image53.jpeg"/><Relationship Id="rId37" Type="http://schemas.openxmlformats.org/officeDocument/2006/relationships/hyperlink" Target="http://www.demantra.com/index.asp" TargetMode="External"/><Relationship Id="rId40" Type="http://schemas.openxmlformats.org/officeDocument/2006/relationships/image" Target="../media/image59.wmf"/><Relationship Id="rId45" Type="http://schemas.openxmlformats.org/officeDocument/2006/relationships/image" Target="../media/image63.jpeg"/><Relationship Id="rId5" Type="http://schemas.openxmlformats.org/officeDocument/2006/relationships/image" Target="../media/image33.png"/><Relationship Id="rId15" Type="http://schemas.openxmlformats.org/officeDocument/2006/relationships/hyperlink" Target="http://www.relsys.net/index.asp" TargetMode="External"/><Relationship Id="rId23" Type="http://schemas.openxmlformats.org/officeDocument/2006/relationships/hyperlink" Target="http://www.skywiresoftware.com/" TargetMode="External"/><Relationship Id="rId28" Type="http://schemas.openxmlformats.org/officeDocument/2006/relationships/image" Target="../media/image50.png"/><Relationship Id="rId36" Type="http://schemas.openxmlformats.org/officeDocument/2006/relationships/image" Target="../media/image56.png"/><Relationship Id="rId49" Type="http://schemas.openxmlformats.org/officeDocument/2006/relationships/image" Target="../media/image82.png"/><Relationship Id="rId10" Type="http://schemas.openxmlformats.org/officeDocument/2006/relationships/image" Target="../media/image37.png"/><Relationship Id="rId19" Type="http://schemas.openxmlformats.org/officeDocument/2006/relationships/hyperlink" Target="http://www.mantas.com/index.html" TargetMode="External"/><Relationship Id="rId31" Type="http://schemas.openxmlformats.org/officeDocument/2006/relationships/image" Target="../media/image52.png"/><Relationship Id="rId44" Type="http://schemas.openxmlformats.org/officeDocument/2006/relationships/image" Target="../media/image62.png"/><Relationship Id="rId52" Type="http://schemas.openxmlformats.org/officeDocument/2006/relationships/image" Target="../media/image87.png"/><Relationship Id="rId4" Type="http://schemas.openxmlformats.org/officeDocument/2006/relationships/image" Target="../media/image32.png"/><Relationship Id="rId9" Type="http://schemas.openxmlformats.org/officeDocument/2006/relationships/hyperlink" Target="http://amber.demo.net4call.com/portal/page?_pageid=234,556112&amp;_dad=portal&amp;_schema=PORTAL" TargetMode="External"/><Relationship Id="rId14" Type="http://schemas.openxmlformats.org/officeDocument/2006/relationships/image" Target="../media/image40.jpeg"/><Relationship Id="rId22" Type="http://schemas.openxmlformats.org/officeDocument/2006/relationships/image" Target="../media/image46.png"/><Relationship Id="rId27" Type="http://schemas.openxmlformats.org/officeDocument/2006/relationships/hyperlink" Target="http://www.360commerce.com/display.php" TargetMode="External"/><Relationship Id="rId30" Type="http://schemas.openxmlformats.org/officeDocument/2006/relationships/hyperlink" Target="http://www.splwg.com/index.php" TargetMode="External"/><Relationship Id="rId35" Type="http://schemas.openxmlformats.org/officeDocument/2006/relationships/image" Target="../media/image55.png"/><Relationship Id="rId43" Type="http://schemas.openxmlformats.org/officeDocument/2006/relationships/image" Target="../media/image61.jpeg"/><Relationship Id="rId48" Type="http://schemas.openxmlformats.org/officeDocument/2006/relationships/image" Target="../media/image81.png"/><Relationship Id="rId8" Type="http://schemas.openxmlformats.org/officeDocument/2006/relationships/image" Target="../media/image36.png"/><Relationship Id="rId51"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235.png"/><Relationship Id="rId13" Type="http://schemas.openxmlformats.org/officeDocument/2006/relationships/image" Target="../media/image240.png"/><Relationship Id="rId3" Type="http://schemas.openxmlformats.org/officeDocument/2006/relationships/image" Target="../media/image230.png"/><Relationship Id="rId7" Type="http://schemas.openxmlformats.org/officeDocument/2006/relationships/image" Target="../media/image234.png"/><Relationship Id="rId12" Type="http://schemas.openxmlformats.org/officeDocument/2006/relationships/image" Target="../media/image239.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33.png"/><Relationship Id="rId11" Type="http://schemas.openxmlformats.org/officeDocument/2006/relationships/image" Target="../media/image238.png"/><Relationship Id="rId5" Type="http://schemas.openxmlformats.org/officeDocument/2006/relationships/image" Target="../media/image232.png"/><Relationship Id="rId15" Type="http://schemas.openxmlformats.org/officeDocument/2006/relationships/image" Target="../media/image242.png"/><Relationship Id="rId10" Type="http://schemas.openxmlformats.org/officeDocument/2006/relationships/image" Target="../media/image237.png"/><Relationship Id="rId4" Type="http://schemas.openxmlformats.org/officeDocument/2006/relationships/image" Target="../media/image231.png"/><Relationship Id="rId9" Type="http://schemas.openxmlformats.org/officeDocument/2006/relationships/image" Target="../media/image236.png"/><Relationship Id="rId14" Type="http://schemas.openxmlformats.org/officeDocument/2006/relationships/image" Target="../media/image241.png"/></Relationships>
</file>

<file path=ppt/slides/_rels/slide4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46.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12" Type="http://schemas.openxmlformats.org/officeDocument/2006/relationships/image" Target="../media/image256.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50.jpeg"/><Relationship Id="rId11" Type="http://schemas.openxmlformats.org/officeDocument/2006/relationships/image" Target="../media/image255.jpeg"/><Relationship Id="rId5" Type="http://schemas.openxmlformats.org/officeDocument/2006/relationships/image" Target="../media/image249.jpeg"/><Relationship Id="rId10" Type="http://schemas.openxmlformats.org/officeDocument/2006/relationships/image" Target="../media/image254.jpeg"/><Relationship Id="rId4" Type="http://schemas.openxmlformats.org/officeDocument/2006/relationships/image" Target="../media/image248.jpeg"/><Relationship Id="rId9" Type="http://schemas.openxmlformats.org/officeDocument/2006/relationships/image" Target="../media/image253.jpeg"/></Relationships>
</file>

<file path=ppt/slides/_rels/slide47.xml.rels><?xml version="1.0" encoding="UTF-8" standalone="yes"?>
<Relationships xmlns="http://schemas.openxmlformats.org/package/2006/relationships"><Relationship Id="rId8" Type="http://schemas.openxmlformats.org/officeDocument/2006/relationships/image" Target="../media/image262.jpeg"/><Relationship Id="rId3" Type="http://schemas.openxmlformats.org/officeDocument/2006/relationships/image" Target="../media/image257.jpeg"/><Relationship Id="rId7" Type="http://schemas.openxmlformats.org/officeDocument/2006/relationships/image" Target="../media/image261.jpeg"/><Relationship Id="rId12" Type="http://schemas.openxmlformats.org/officeDocument/2006/relationships/image" Target="../media/image266.jpe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60.jpeg"/><Relationship Id="rId11" Type="http://schemas.openxmlformats.org/officeDocument/2006/relationships/image" Target="../media/image265.jpeg"/><Relationship Id="rId5" Type="http://schemas.openxmlformats.org/officeDocument/2006/relationships/image" Target="../media/image259.jpeg"/><Relationship Id="rId10" Type="http://schemas.openxmlformats.org/officeDocument/2006/relationships/image" Target="../media/image264.jpeg"/><Relationship Id="rId4" Type="http://schemas.openxmlformats.org/officeDocument/2006/relationships/image" Target="../media/image258.jpeg"/><Relationship Id="rId9" Type="http://schemas.openxmlformats.org/officeDocument/2006/relationships/image" Target="../media/image263.jpeg"/></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269.png"/><Relationship Id="rId4" Type="http://schemas.openxmlformats.org/officeDocument/2006/relationships/image" Target="../media/image2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75.png"/><Relationship Id="rId3" Type="http://schemas.openxmlformats.org/officeDocument/2006/relationships/image" Target="../media/image270.jpeg"/><Relationship Id="rId7" Type="http://schemas.openxmlformats.org/officeDocument/2006/relationships/image" Target="../media/image274.png"/><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 Id="rId9" Type="http://schemas.openxmlformats.org/officeDocument/2006/relationships/image" Target="../media/image27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image" Target="../media/image25.png"/><Relationship Id="rId26" Type="http://schemas.openxmlformats.org/officeDocument/2006/relationships/image" Target="../media/image32.png"/><Relationship Id="rId39" Type="http://schemas.openxmlformats.org/officeDocument/2006/relationships/image" Target="../media/image42.wmf"/><Relationship Id="rId21" Type="http://schemas.openxmlformats.org/officeDocument/2006/relationships/image" Target="../media/image27.png"/><Relationship Id="rId34" Type="http://schemas.openxmlformats.org/officeDocument/2006/relationships/hyperlink" Target="http://www.metasolv.com/MSLV/CDA/General/Homepage.aspx" TargetMode="External"/><Relationship Id="rId42" Type="http://schemas.openxmlformats.org/officeDocument/2006/relationships/image" Target="../media/image44.jpeg"/><Relationship Id="rId47" Type="http://schemas.openxmlformats.org/officeDocument/2006/relationships/image" Target="../media/image48.png"/><Relationship Id="rId50" Type="http://schemas.openxmlformats.org/officeDocument/2006/relationships/image" Target="../media/image50.png"/><Relationship Id="rId55" Type="http://schemas.openxmlformats.org/officeDocument/2006/relationships/image" Target="../media/image54.png"/><Relationship Id="rId63" Type="http://schemas.openxmlformats.org/officeDocument/2006/relationships/hyperlink" Target="http://www.google.com/imgres?imgurl=http://www.farfax.com/images/vendors/jdedwards.jpg&amp;imgrefurl=http://www.farfax.com/finance.php&amp;h=282&amp;w=671&amp;sz=13&amp;tbnid=GlvMwlTRHfGeuM::&amp;tbnh=58&amp;tbnw=138&amp;prev=/images?q=jd+edwards+logo&amp;hl=en&amp;usg=__aStRB4ZdXu7jxwe5E7_R2DfXF8w=&amp;ei=90wMStTkFJrEtAOCnIj6Ag&amp;sa=X&amp;oi=image_result&amp;resnum=1&amp;ct=image" TargetMode="External"/><Relationship Id="rId68" Type="http://schemas.openxmlformats.org/officeDocument/2006/relationships/image" Target="../media/image65.png"/><Relationship Id="rId76" Type="http://schemas.openxmlformats.org/officeDocument/2006/relationships/image" Target="../media/image72.jpeg"/><Relationship Id="rId84" Type="http://schemas.openxmlformats.org/officeDocument/2006/relationships/image" Target="../media/image76.jpeg"/><Relationship Id="rId89" Type="http://schemas.openxmlformats.org/officeDocument/2006/relationships/image" Target="../media/image81.png"/><Relationship Id="rId7" Type="http://schemas.openxmlformats.org/officeDocument/2006/relationships/image" Target="../media/image15.jpeg"/><Relationship Id="rId71" Type="http://schemas.openxmlformats.org/officeDocument/2006/relationships/image" Target="../media/image68.jpeg"/><Relationship Id="rId92" Type="http://schemas.openxmlformats.org/officeDocument/2006/relationships/image" Target="../media/image84.emf"/><Relationship Id="rId2" Type="http://schemas.openxmlformats.org/officeDocument/2006/relationships/notesSlide" Target="../notesSlides/notesSlide8.xml"/><Relationship Id="rId16" Type="http://schemas.openxmlformats.org/officeDocument/2006/relationships/hyperlink" Target="http://www.oracle.com/octetstring" TargetMode="External"/><Relationship Id="rId29" Type="http://schemas.openxmlformats.org/officeDocument/2006/relationships/image" Target="../media/image35.png"/><Relationship Id="rId11" Type="http://schemas.openxmlformats.org/officeDocument/2006/relationships/image" Target="../media/image19.jpeg"/><Relationship Id="rId24" Type="http://schemas.openxmlformats.org/officeDocument/2006/relationships/image" Target="../media/image30.png"/><Relationship Id="rId32" Type="http://schemas.openxmlformats.org/officeDocument/2006/relationships/image" Target="../media/image37.png"/><Relationship Id="rId37" Type="http://schemas.openxmlformats.org/officeDocument/2006/relationships/hyperlink" Target="http://www.relsys.net/index.asp" TargetMode="External"/><Relationship Id="rId40" Type="http://schemas.openxmlformats.org/officeDocument/2006/relationships/image" Target="../media/image43.png"/><Relationship Id="rId45" Type="http://schemas.openxmlformats.org/officeDocument/2006/relationships/hyperlink" Target="http://www.skywiresoftware.com/" TargetMode="External"/><Relationship Id="rId53" Type="http://schemas.openxmlformats.org/officeDocument/2006/relationships/image" Target="../media/image52.png"/><Relationship Id="rId58" Type="http://schemas.openxmlformats.org/officeDocument/2006/relationships/hyperlink" Target="http://www.demantra.com/index.asp" TargetMode="External"/><Relationship Id="rId66" Type="http://schemas.openxmlformats.org/officeDocument/2006/relationships/image" Target="../media/image63.jpeg"/><Relationship Id="rId74" Type="http://schemas.openxmlformats.org/officeDocument/2006/relationships/image" Target="../media/image70.png"/><Relationship Id="rId79" Type="http://schemas.openxmlformats.org/officeDocument/2006/relationships/hyperlink" Target="http://www.mvalent.com/index.htm" TargetMode="External"/><Relationship Id="rId87" Type="http://schemas.openxmlformats.org/officeDocument/2006/relationships/image" Target="../media/image79.jpeg"/><Relationship Id="rId5" Type="http://schemas.openxmlformats.org/officeDocument/2006/relationships/hyperlink" Target="http://rds.yahoo.com/_ylt=A9G_bDryRQtK.zEBwTSJzbkF;_ylu=X3oDMTBpaWhqZmNtBHBvcwMzBHNlYwNzcgR2dGlkAw--/SIG=1k20uuuo6/EXP=1242339186/**http:/images.search.yahoo.com/images/view?back=http://images.search.yahoo.com/search/images?_adv_prop=image&amp;fr=fptb-tyc7&amp;va=java+logo&amp;sz=all&amp;w=155&amp;h=247&amp;imgurl=static.flickr.com/115/283889937_66e638209a.jpg&amp;rurl=http://www.flickr.com/photos/25015432@N00/283889937/&amp;size=20k&amp;name=Java+logo&amp;p=java+logo&amp;oid=9a46c010832bbf1a&amp;fusr=amrodfull&amp;hurl=http://www.flickr.com/photos/25015432@N00/&amp;no=3&amp;tt=139366&amp;sigr=11kegsi57&amp;sigi=11eukn5hb&amp;sigb=12tp4rek8&amp;sigh=11a7ud4dv" TargetMode="External"/><Relationship Id="rId61" Type="http://schemas.openxmlformats.org/officeDocument/2006/relationships/image" Target="../media/image59.wmf"/><Relationship Id="rId82" Type="http://schemas.openxmlformats.org/officeDocument/2006/relationships/image" Target="../media/image75.png"/><Relationship Id="rId90" Type="http://schemas.openxmlformats.org/officeDocument/2006/relationships/image" Target="../media/image82.png"/><Relationship Id="rId95" Type="http://schemas.openxmlformats.org/officeDocument/2006/relationships/image" Target="../media/image87.png"/><Relationship Id="rId19" Type="http://schemas.openxmlformats.org/officeDocument/2006/relationships/image" Target="../media/image26.jpeg"/><Relationship Id="rId14" Type="http://schemas.openxmlformats.org/officeDocument/2006/relationships/image" Target="../media/image22.jpeg"/><Relationship Id="rId22" Type="http://schemas.openxmlformats.org/officeDocument/2006/relationships/image" Target="../media/image28.jpeg"/><Relationship Id="rId27" Type="http://schemas.openxmlformats.org/officeDocument/2006/relationships/image" Target="../media/image33.png"/><Relationship Id="rId30" Type="http://schemas.openxmlformats.org/officeDocument/2006/relationships/image" Target="../media/image36.png"/><Relationship Id="rId35" Type="http://schemas.openxmlformats.org/officeDocument/2006/relationships/image" Target="../media/image39.jpeg"/><Relationship Id="rId43" Type="http://schemas.openxmlformats.org/officeDocument/2006/relationships/image" Target="../media/image45.png"/><Relationship Id="rId48" Type="http://schemas.openxmlformats.org/officeDocument/2006/relationships/image" Target="../media/image49.png"/><Relationship Id="rId56" Type="http://schemas.openxmlformats.org/officeDocument/2006/relationships/image" Target="../media/image55.png"/><Relationship Id="rId64" Type="http://schemas.openxmlformats.org/officeDocument/2006/relationships/image" Target="../media/image61.jpeg"/><Relationship Id="rId69" Type="http://schemas.openxmlformats.org/officeDocument/2006/relationships/image" Target="../media/image66.png"/><Relationship Id="rId77" Type="http://schemas.openxmlformats.org/officeDocument/2006/relationships/hyperlink" Target="http://www.auptyma.com/index.htm" TargetMode="External"/><Relationship Id="rId8" Type="http://schemas.openxmlformats.org/officeDocument/2006/relationships/image" Target="../media/image16.png"/><Relationship Id="rId51" Type="http://schemas.openxmlformats.org/officeDocument/2006/relationships/image" Target="../media/image51.png"/><Relationship Id="rId72" Type="http://schemas.openxmlformats.org/officeDocument/2006/relationships/hyperlink" Target="http://www.innodb.com/index.php" TargetMode="External"/><Relationship Id="rId80" Type="http://schemas.openxmlformats.org/officeDocument/2006/relationships/image" Target="../media/image74.png"/><Relationship Id="rId85" Type="http://schemas.openxmlformats.org/officeDocument/2006/relationships/image" Target="../media/image77.png"/><Relationship Id="rId93" Type="http://schemas.openxmlformats.org/officeDocument/2006/relationships/image" Target="../media/image85.png"/><Relationship Id="rId3" Type="http://schemas.openxmlformats.org/officeDocument/2006/relationships/hyperlink" Target="http://www.bea.com/framework.jsp?CNT=homepage_main.jsp&amp;FP=/content" TargetMode="External"/><Relationship Id="rId12" Type="http://schemas.openxmlformats.org/officeDocument/2006/relationships/image" Target="../media/image20.png"/><Relationship Id="rId17" Type="http://schemas.openxmlformats.org/officeDocument/2006/relationships/image" Target="../media/image24.png"/><Relationship Id="rId25" Type="http://schemas.openxmlformats.org/officeDocument/2006/relationships/image" Target="../media/image31.png"/><Relationship Id="rId33" Type="http://schemas.openxmlformats.org/officeDocument/2006/relationships/image" Target="../media/image38.png"/><Relationship Id="rId38" Type="http://schemas.openxmlformats.org/officeDocument/2006/relationships/image" Target="../media/image41.jpeg"/><Relationship Id="rId46" Type="http://schemas.openxmlformats.org/officeDocument/2006/relationships/image" Target="../media/image47.png"/><Relationship Id="rId59" Type="http://schemas.openxmlformats.org/officeDocument/2006/relationships/image" Target="../media/image57.png"/><Relationship Id="rId67" Type="http://schemas.openxmlformats.org/officeDocument/2006/relationships/image" Target="../media/image64.png"/><Relationship Id="rId20" Type="http://schemas.openxmlformats.org/officeDocument/2006/relationships/hyperlink" Target="http://www.hyperroll.com/" TargetMode="External"/><Relationship Id="rId41" Type="http://schemas.openxmlformats.org/officeDocument/2006/relationships/hyperlink" Target="http://www.mantas.com/index.html" TargetMode="External"/><Relationship Id="rId54" Type="http://schemas.openxmlformats.org/officeDocument/2006/relationships/image" Target="../media/image53.jpeg"/><Relationship Id="rId62" Type="http://schemas.openxmlformats.org/officeDocument/2006/relationships/image" Target="../media/image60.png"/><Relationship Id="rId70" Type="http://schemas.openxmlformats.org/officeDocument/2006/relationships/image" Target="../media/image67.png"/><Relationship Id="rId75" Type="http://schemas.openxmlformats.org/officeDocument/2006/relationships/image" Target="../media/image71.png"/><Relationship Id="rId83" Type="http://schemas.openxmlformats.org/officeDocument/2006/relationships/hyperlink" Target="http://www.clearapp.com/index.php" TargetMode="External"/><Relationship Id="rId88" Type="http://schemas.openxmlformats.org/officeDocument/2006/relationships/image" Target="../media/image80.png"/><Relationship Id="rId91" Type="http://schemas.openxmlformats.org/officeDocument/2006/relationships/image" Target="../media/image83.jpeg"/><Relationship Id="rId96" Type="http://schemas.openxmlformats.org/officeDocument/2006/relationships/image" Target="../media/image88.jpeg"/><Relationship Id="rId1" Type="http://schemas.openxmlformats.org/officeDocument/2006/relationships/slideLayout" Target="../slideLayouts/slideLayout7.xml"/><Relationship Id="rId6" Type="http://schemas.openxmlformats.org/officeDocument/2006/relationships/image" Target="../media/image14.jpeg"/><Relationship Id="rId15" Type="http://schemas.openxmlformats.org/officeDocument/2006/relationships/image" Target="../media/image23.jpeg"/><Relationship Id="rId23" Type="http://schemas.openxmlformats.org/officeDocument/2006/relationships/image" Target="../media/image29.png"/><Relationship Id="rId28" Type="http://schemas.openxmlformats.org/officeDocument/2006/relationships/image" Target="../media/image34.png"/><Relationship Id="rId36" Type="http://schemas.openxmlformats.org/officeDocument/2006/relationships/image" Target="../media/image40.jpeg"/><Relationship Id="rId49" Type="http://schemas.openxmlformats.org/officeDocument/2006/relationships/hyperlink" Target="http://www.360commerce.com/display.php" TargetMode="External"/><Relationship Id="rId57" Type="http://schemas.openxmlformats.org/officeDocument/2006/relationships/image" Target="../media/image56.png"/><Relationship Id="rId10" Type="http://schemas.openxmlformats.org/officeDocument/2006/relationships/image" Target="../media/image18.png"/><Relationship Id="rId31" Type="http://schemas.openxmlformats.org/officeDocument/2006/relationships/hyperlink" Target="http://amber.demo.net4call.com/portal/page?_pageid=234,556112&amp;_dad=portal&amp;_schema=PORTAL" TargetMode="External"/><Relationship Id="rId44" Type="http://schemas.openxmlformats.org/officeDocument/2006/relationships/image" Target="../media/image46.png"/><Relationship Id="rId52" Type="http://schemas.openxmlformats.org/officeDocument/2006/relationships/hyperlink" Target="http://www.splwg.com/index.php" TargetMode="External"/><Relationship Id="rId60" Type="http://schemas.openxmlformats.org/officeDocument/2006/relationships/image" Target="../media/image58.png"/><Relationship Id="rId65" Type="http://schemas.openxmlformats.org/officeDocument/2006/relationships/image" Target="../media/image62.png"/><Relationship Id="rId73" Type="http://schemas.openxmlformats.org/officeDocument/2006/relationships/image" Target="../media/image69.png"/><Relationship Id="rId78" Type="http://schemas.openxmlformats.org/officeDocument/2006/relationships/image" Target="../media/image73.jpeg"/><Relationship Id="rId81" Type="http://schemas.openxmlformats.org/officeDocument/2006/relationships/hyperlink" Target="http://www.virtualiron.com/index.php" TargetMode="External"/><Relationship Id="rId86" Type="http://schemas.openxmlformats.org/officeDocument/2006/relationships/image" Target="../media/image78.jpeg"/><Relationship Id="rId94" Type="http://schemas.openxmlformats.org/officeDocument/2006/relationships/image" Target="../media/image86.png"/><Relationship Id="rId4" Type="http://schemas.openxmlformats.org/officeDocument/2006/relationships/image" Target="../media/image13.png"/><Relationship Id="rId9"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24387175" cy="13716000"/>
          </a:xfrm>
          <a:prstGeom prst="rect">
            <a:avLst/>
          </a:prstGeom>
          <a:solidFill>
            <a:schemeClr val="bg1"/>
          </a:solidFill>
          <a:ln w="9525">
            <a:noFill/>
            <a:miter lim="800000"/>
            <a:headEnd/>
            <a:tailEnd/>
          </a:ln>
        </p:spPr>
        <p:txBody>
          <a:bodyPr wrap="none" lIns="245333" tIns="122668" rIns="245333" bIns="122668" anchor="ctr">
            <a:prstTxWarp prst="textNoShape">
              <a:avLst/>
            </a:prstTxWarp>
          </a:bodyPr>
          <a:lstStyle/>
          <a:p>
            <a:pPr defTabSz="2436813"/>
            <a:endParaRPr lang="en-US" sz="5300" b="1"/>
          </a:p>
        </p:txBody>
      </p:sp>
      <p:sp>
        <p:nvSpPr>
          <p:cNvPr id="15363" name="Rectangle 3"/>
          <p:cNvSpPr>
            <a:spLocks noChangeArrowheads="1"/>
          </p:cNvSpPr>
          <p:nvPr/>
        </p:nvSpPr>
        <p:spPr bwMode="auto">
          <a:xfrm>
            <a:off x="0" y="12345988"/>
            <a:ext cx="24387175" cy="608012"/>
          </a:xfrm>
          <a:prstGeom prst="rect">
            <a:avLst/>
          </a:prstGeom>
          <a:noFill/>
          <a:ln w="9525">
            <a:noFill/>
            <a:miter lim="800000"/>
            <a:headEnd type="none" w="sm" len="sm"/>
            <a:tailEnd type="none" w="sm" len="sm"/>
          </a:ln>
        </p:spPr>
        <p:txBody>
          <a:bodyPr wrap="none" lIns="243643" tIns="121823" rIns="243643" bIns="121823" anchor="ctr">
            <a:prstTxWarp prst="textNoShape">
              <a:avLst/>
            </a:prstTxWarp>
          </a:bodyPr>
          <a:lstStyle/>
          <a:p>
            <a:pPr defTabSz="2436813"/>
            <a:endParaRPr lang="en-US" sz="5300" b="1"/>
          </a:p>
        </p:txBody>
      </p:sp>
      <p:pic>
        <p:nvPicPr>
          <p:cNvPr id="15364" name="Picture 9"/>
          <p:cNvPicPr>
            <a:picLocks noChangeAspect="1" noChangeArrowheads="1"/>
          </p:cNvPicPr>
          <p:nvPr/>
        </p:nvPicPr>
        <p:blipFill>
          <a:blip r:embed="rId3"/>
          <a:srcRect/>
          <a:stretch>
            <a:fillRect/>
          </a:stretch>
        </p:blipFill>
        <p:spPr bwMode="auto">
          <a:xfrm>
            <a:off x="4343400" y="5854700"/>
            <a:ext cx="15997238" cy="2001838"/>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73565" y="676870"/>
            <a:ext cx="17841713" cy="881764"/>
          </a:xfrm>
          <a:prstGeom prst="rect">
            <a:avLst/>
          </a:prstGeom>
        </p:spPr>
        <p:txBody>
          <a:bodyPr wrap="none" lIns="91425" tIns="45712" rIns="91425" bIns="45712">
            <a:spAutoFit/>
          </a:bodyPr>
          <a:lstStyle/>
          <a:p>
            <a:pPr>
              <a:lnSpc>
                <a:spcPct val="90000"/>
              </a:lnSpc>
              <a:spcBef>
                <a:spcPct val="50000"/>
              </a:spcBef>
              <a:buClr>
                <a:schemeClr val="accent1"/>
              </a:buClr>
            </a:pPr>
            <a:r>
              <a:rPr lang="en-US" sz="5700" dirty="0" smtClean="0"/>
              <a:t>Oracle Invests in Continued Innovation and Integration</a:t>
            </a:r>
            <a:endParaRPr lang="en-US" sz="5700" dirty="0"/>
          </a:p>
        </p:txBody>
      </p:sp>
      <p:sp>
        <p:nvSpPr>
          <p:cNvPr id="6" name="Rectangle 242"/>
          <p:cNvSpPr>
            <a:spLocks noChangeArrowheads="1"/>
          </p:cNvSpPr>
          <p:nvPr/>
        </p:nvSpPr>
        <p:spPr bwMode="auto">
          <a:xfrm>
            <a:off x="13702970" y="5005336"/>
            <a:ext cx="9601199" cy="4572000"/>
          </a:xfrm>
          <a:prstGeom prst="rect">
            <a:avLst/>
          </a:prstGeom>
          <a:noFill/>
          <a:ln w="9525">
            <a:noFill/>
            <a:miter lim="800000"/>
            <a:headEnd/>
            <a:tailEnd/>
          </a:ln>
        </p:spPr>
        <p:txBody>
          <a:bodyPr lIns="0" tIns="0" rIns="0" bIns="0">
            <a:scene3d>
              <a:camera prst="orthographicFront"/>
              <a:lightRig rig="threePt" dir="t"/>
            </a:scene3d>
            <a:sp3d extrusionH="57150">
              <a:bevelT w="38100" h="38100"/>
            </a:sp3d>
          </a:bodyPr>
          <a:lstStyle/>
          <a:p>
            <a:pPr>
              <a:spcBef>
                <a:spcPts val="0"/>
              </a:spcBef>
            </a:pPr>
            <a:r>
              <a:rPr lang="en-US" sz="22900" dirty="0" smtClean="0">
                <a:solidFill>
                  <a:schemeClr val="tx2"/>
                </a:solidFill>
              </a:rPr>
              <a:t>$19B</a:t>
            </a:r>
            <a:endParaRPr lang="en-US" sz="28600" dirty="0">
              <a:solidFill>
                <a:schemeClr val="tx2"/>
              </a:solidFill>
            </a:endParaRPr>
          </a:p>
        </p:txBody>
      </p:sp>
      <p:sp>
        <p:nvSpPr>
          <p:cNvPr id="7" name="TextBox 6"/>
          <p:cNvSpPr txBox="1"/>
          <p:nvPr/>
        </p:nvSpPr>
        <p:spPr>
          <a:xfrm>
            <a:off x="14268974" y="7924800"/>
            <a:ext cx="7492725" cy="1020263"/>
          </a:xfrm>
          <a:prstGeom prst="rect">
            <a:avLst/>
          </a:prstGeom>
          <a:noFill/>
        </p:spPr>
        <p:txBody>
          <a:bodyPr wrap="none" lIns="91425" tIns="45712" rIns="91425" bIns="45712" rtlCol="0">
            <a:spAutoFit/>
          </a:bodyPr>
          <a:lstStyle/>
          <a:p>
            <a:r>
              <a:rPr lang="en-US" sz="6700" dirty="0" smtClean="0"/>
              <a:t>In R&amp;D Since 2004</a:t>
            </a:r>
            <a:endParaRPr lang="en-US" sz="6700" dirty="0"/>
          </a:p>
        </p:txBody>
      </p:sp>
      <p:pic>
        <p:nvPicPr>
          <p:cNvPr id="9"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xmlns="" val="0"/>
              </a:ext>
            </a:extLst>
          </a:blip>
          <a:srcRect/>
          <a:stretch>
            <a:fillRect/>
          </a:stretch>
        </p:blipFill>
        <p:spPr bwMode="auto">
          <a:xfrm>
            <a:off x="2196770" y="3352801"/>
            <a:ext cx="10881361" cy="65500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838" y="619592"/>
            <a:ext cx="20218182" cy="1240740"/>
          </a:xfrm>
        </p:spPr>
        <p:txBody>
          <a:bodyPr/>
          <a:lstStyle/>
          <a:p>
            <a:r>
              <a:rPr lang="en-US" dirty="0" smtClean="0"/>
              <a:t>Oracle Invests In The Future</a:t>
            </a:r>
            <a:endParaRPr lang="en-US" dirty="0"/>
          </a:p>
        </p:txBody>
      </p:sp>
      <p:graphicFrame>
        <p:nvGraphicFramePr>
          <p:cNvPr id="4" name="Content Placeholder 3"/>
          <p:cNvGraphicFramePr>
            <a:graphicFrameLocks noGrp="1"/>
          </p:cNvGraphicFramePr>
          <p:nvPr>
            <p:ph idx="1"/>
          </p:nvPr>
        </p:nvGraphicFramePr>
        <p:xfrm>
          <a:off x="2074863" y="2033861"/>
          <a:ext cx="19933921" cy="101371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2743201" y="8763001"/>
            <a:ext cx="4256690" cy="1908199"/>
          </a:xfrm>
          <a:prstGeom prst="rect">
            <a:avLst/>
          </a:prstGeom>
          <a:noFill/>
        </p:spPr>
        <p:txBody>
          <a:bodyPr wrap="square" lIns="91425" tIns="45712" rIns="91425" bIns="45712" rtlCol="0">
            <a:spAutoFit/>
          </a:bodyPr>
          <a:lstStyle/>
          <a:p>
            <a:pPr>
              <a:spcBef>
                <a:spcPts val="1200"/>
              </a:spcBef>
              <a:buClr>
                <a:schemeClr val="tx2"/>
              </a:buClr>
            </a:pPr>
            <a:r>
              <a:rPr lang="en-US" sz="4000" dirty="0" smtClean="0">
                <a:solidFill>
                  <a:schemeClr val="bg1"/>
                </a:solidFill>
              </a:rPr>
              <a:t>Service Oriented Architecture</a:t>
            </a:r>
          </a:p>
          <a:p>
            <a:pPr>
              <a:spcBef>
                <a:spcPts val="1200"/>
              </a:spcBef>
              <a:buClr>
                <a:schemeClr val="tx2"/>
              </a:buClr>
            </a:pPr>
            <a:r>
              <a:rPr lang="en-US" sz="4000" dirty="0" smtClean="0">
                <a:solidFill>
                  <a:schemeClr val="bg1"/>
                </a:solidFill>
              </a:rPr>
              <a:t>Modularity</a:t>
            </a:r>
            <a:endParaRPr lang="en-US" sz="4000" dirty="0">
              <a:solidFill>
                <a:schemeClr val="bg1"/>
              </a:solidFill>
            </a:endParaRPr>
          </a:p>
        </p:txBody>
      </p:sp>
      <p:sp>
        <p:nvSpPr>
          <p:cNvPr id="7" name="TextBox 6"/>
          <p:cNvSpPr txBox="1"/>
          <p:nvPr/>
        </p:nvSpPr>
        <p:spPr>
          <a:xfrm>
            <a:off x="12318125" y="8763001"/>
            <a:ext cx="4256690" cy="2062087"/>
          </a:xfrm>
          <a:prstGeom prst="rect">
            <a:avLst/>
          </a:prstGeom>
          <a:noFill/>
        </p:spPr>
        <p:txBody>
          <a:bodyPr wrap="square" lIns="91425" tIns="45712" rIns="91425" bIns="45712" rtlCol="0">
            <a:spAutoFit/>
          </a:bodyPr>
          <a:lstStyle/>
          <a:p>
            <a:pPr>
              <a:spcBef>
                <a:spcPts val="1200"/>
              </a:spcBef>
              <a:buClr>
                <a:schemeClr val="tx2"/>
              </a:buClr>
            </a:pPr>
            <a:r>
              <a:rPr lang="en-US" sz="4000" dirty="0" smtClean="0">
                <a:solidFill>
                  <a:schemeClr val="bg1"/>
                </a:solidFill>
              </a:rPr>
              <a:t>Private Clouds</a:t>
            </a:r>
          </a:p>
          <a:p>
            <a:pPr>
              <a:spcBef>
                <a:spcPts val="1200"/>
              </a:spcBef>
              <a:buClr>
                <a:schemeClr val="tx2"/>
              </a:buClr>
            </a:pPr>
            <a:r>
              <a:rPr lang="en-US" sz="4000" dirty="0" smtClean="0">
                <a:solidFill>
                  <a:schemeClr val="bg1"/>
                </a:solidFill>
              </a:rPr>
              <a:t>Public Clouds</a:t>
            </a:r>
          </a:p>
          <a:p>
            <a:pPr>
              <a:spcBef>
                <a:spcPts val="1200"/>
              </a:spcBef>
              <a:buClr>
                <a:schemeClr val="tx2"/>
              </a:buClr>
            </a:pPr>
            <a:r>
              <a:rPr lang="en-US" sz="4000" dirty="0" smtClean="0">
                <a:solidFill>
                  <a:schemeClr val="bg1"/>
                </a:solidFill>
              </a:rPr>
              <a:t>Cloud Services</a:t>
            </a:r>
            <a:endParaRPr lang="en-US" sz="4000" dirty="0">
              <a:solidFill>
                <a:schemeClr val="bg1"/>
              </a:solidFill>
            </a:endParaRPr>
          </a:p>
        </p:txBody>
      </p:sp>
      <p:sp>
        <p:nvSpPr>
          <p:cNvPr id="8" name="TextBox 7"/>
          <p:cNvSpPr txBox="1"/>
          <p:nvPr/>
        </p:nvSpPr>
        <p:spPr>
          <a:xfrm>
            <a:off x="17136462" y="8763001"/>
            <a:ext cx="4256690" cy="1354201"/>
          </a:xfrm>
          <a:prstGeom prst="rect">
            <a:avLst/>
          </a:prstGeom>
          <a:noFill/>
        </p:spPr>
        <p:txBody>
          <a:bodyPr wrap="square" lIns="91425" tIns="45712" rIns="91425" bIns="45712" rtlCol="0">
            <a:spAutoFit/>
          </a:bodyPr>
          <a:lstStyle/>
          <a:p>
            <a:pPr>
              <a:spcBef>
                <a:spcPts val="1200"/>
              </a:spcBef>
              <a:buClr>
                <a:schemeClr val="tx2"/>
              </a:buClr>
            </a:pPr>
            <a:r>
              <a:rPr lang="en-US" sz="4000" dirty="0" err="1" smtClean="0">
                <a:solidFill>
                  <a:schemeClr val="bg1"/>
                </a:solidFill>
              </a:rPr>
              <a:t>Smartphones</a:t>
            </a:r>
            <a:endParaRPr lang="en-US" sz="4000" dirty="0" smtClean="0">
              <a:solidFill>
                <a:schemeClr val="bg1"/>
              </a:solidFill>
            </a:endParaRPr>
          </a:p>
          <a:p>
            <a:pPr>
              <a:spcBef>
                <a:spcPts val="1200"/>
              </a:spcBef>
              <a:buClr>
                <a:schemeClr val="tx2"/>
              </a:buClr>
            </a:pPr>
            <a:r>
              <a:rPr lang="en-US" sz="4000" dirty="0" smtClean="0">
                <a:solidFill>
                  <a:schemeClr val="bg1"/>
                </a:solidFill>
              </a:rPr>
              <a:t>Tablet PCs</a:t>
            </a:r>
            <a:endParaRPr lang="en-US" sz="4000" dirty="0">
              <a:solidFill>
                <a:schemeClr val="bg1"/>
              </a:solidFill>
            </a:endParaRPr>
          </a:p>
        </p:txBody>
      </p:sp>
      <p:sp>
        <p:nvSpPr>
          <p:cNvPr id="9" name="TextBox 8"/>
          <p:cNvSpPr txBox="1"/>
          <p:nvPr/>
        </p:nvSpPr>
        <p:spPr>
          <a:xfrm>
            <a:off x="7499132" y="8763001"/>
            <a:ext cx="4256690" cy="1908199"/>
          </a:xfrm>
          <a:prstGeom prst="rect">
            <a:avLst/>
          </a:prstGeom>
          <a:noFill/>
        </p:spPr>
        <p:txBody>
          <a:bodyPr wrap="square" lIns="91425" tIns="45712" rIns="91425" bIns="45712" rtlCol="0">
            <a:spAutoFit/>
          </a:bodyPr>
          <a:lstStyle/>
          <a:p>
            <a:pPr>
              <a:spcBef>
                <a:spcPts val="1200"/>
              </a:spcBef>
              <a:buClr>
                <a:schemeClr val="tx2"/>
              </a:buClr>
            </a:pPr>
            <a:r>
              <a:rPr lang="en-US" sz="4000" dirty="0" smtClean="0">
                <a:solidFill>
                  <a:schemeClr val="bg1"/>
                </a:solidFill>
              </a:rPr>
              <a:t>Enterprise 2.0</a:t>
            </a:r>
          </a:p>
          <a:p>
            <a:pPr>
              <a:spcBef>
                <a:spcPts val="1200"/>
              </a:spcBef>
              <a:buClr>
                <a:schemeClr val="tx2"/>
              </a:buClr>
            </a:pPr>
            <a:r>
              <a:rPr lang="en-US" sz="4000" dirty="0" smtClean="0">
                <a:solidFill>
                  <a:schemeClr val="bg1"/>
                </a:solidFill>
              </a:rPr>
              <a:t>Embedded Analytics</a:t>
            </a:r>
            <a:endParaRPr lang="en-US" sz="4000" dirty="0">
              <a:solidFill>
                <a:schemeClr val="bg1"/>
              </a:solidFill>
            </a:endParaRPr>
          </a:p>
        </p:txBody>
      </p:sp>
      <p:pic>
        <p:nvPicPr>
          <p:cNvPr id="11" name="Picture 10" descr="iStock_000000698326XSmall.jpg"/>
          <p:cNvPicPr>
            <a:picLocks noChangeAspect="1"/>
          </p:cNvPicPr>
          <p:nvPr/>
        </p:nvPicPr>
        <p:blipFill>
          <a:blip r:embed="rId8" cstate="print"/>
          <a:srcRect b="89547"/>
          <a:stretch>
            <a:fillRect/>
          </a:stretch>
        </p:blipFill>
        <p:spPr>
          <a:xfrm>
            <a:off x="7386453" y="2651789"/>
            <a:ext cx="4369372" cy="333325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p:spPr>
      </p:pic>
      <p:pic>
        <p:nvPicPr>
          <p:cNvPr id="10" name="Picture 9" descr="iStock_000000698326XSmall.jpg"/>
          <p:cNvPicPr>
            <a:picLocks noChangeAspect="1"/>
          </p:cNvPicPr>
          <p:nvPr/>
        </p:nvPicPr>
        <p:blipFill>
          <a:blip r:embed="rId8" cstate="print"/>
          <a:srcRect b="27815"/>
          <a:stretch>
            <a:fillRect/>
          </a:stretch>
        </p:blipFill>
        <p:spPr>
          <a:xfrm>
            <a:off x="7926388" y="2651789"/>
            <a:ext cx="3055680" cy="3329914"/>
          </a:xfrm>
          <a:prstGeom prst="rect">
            <a:avLst/>
          </a:prstGeom>
          <a:noFill/>
          <a:ln>
            <a:noFill/>
          </a:ln>
          <a:effectLst>
            <a:softEdge rad="12700"/>
          </a:effectLst>
        </p:spPr>
      </p:pic>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up 1.jpg"/>
          <p:cNvPicPr>
            <a:picLocks noChangeAspect="1"/>
          </p:cNvPicPr>
          <p:nvPr/>
        </p:nvPicPr>
        <p:blipFill>
          <a:blip r:embed="rId3" cstate="print"/>
          <a:srcRect t="27894"/>
          <a:stretch>
            <a:fillRect/>
          </a:stretch>
        </p:blipFill>
        <p:spPr>
          <a:xfrm>
            <a:off x="2447881" y="1776248"/>
            <a:ext cx="19278601" cy="9890164"/>
          </a:xfrm>
          <a:prstGeom prst="rect">
            <a:avLst/>
          </a:prstGeom>
          <a:ln>
            <a:noFill/>
          </a:ln>
          <a:effectLst>
            <a:softEdge rad="63500"/>
          </a:effectLst>
        </p:spPr>
      </p:pic>
      <p:sp>
        <p:nvSpPr>
          <p:cNvPr id="25604" name="TextBox 11"/>
          <p:cNvSpPr txBox="1">
            <a:spLocks noChangeArrowheads="1"/>
          </p:cNvSpPr>
          <p:nvPr/>
        </p:nvSpPr>
        <p:spPr bwMode="auto">
          <a:xfrm>
            <a:off x="0" y="5639760"/>
            <a:ext cx="24387175" cy="7504392"/>
          </a:xfrm>
          <a:prstGeom prst="rect">
            <a:avLst/>
          </a:prstGeom>
          <a:solidFill>
            <a:schemeClr val="bg1"/>
          </a:solidFill>
          <a:ln w="9525">
            <a:noFill/>
            <a:miter lim="800000"/>
            <a:headEnd/>
            <a:tailEnd/>
          </a:ln>
          <a:effectLst>
            <a:softEdge rad="63500"/>
          </a:effectLst>
        </p:spPr>
        <p:txBody>
          <a:bodyPr wrap="square" lIns="217461" tIns="434922" rIns="1304752" bIns="108731">
            <a:spAutoFit/>
          </a:bodyPr>
          <a:lstStyle/>
          <a:p>
            <a:pPr marL="1236060">
              <a:lnSpc>
                <a:spcPct val="70000"/>
              </a:lnSpc>
              <a:buSzPct val="120000"/>
              <a:defRPr/>
            </a:pPr>
            <a:r>
              <a:rPr lang="en-US" sz="4400" dirty="0" smtClean="0">
                <a:solidFill>
                  <a:srgbClr val="FF0000"/>
                </a:solidFill>
              </a:rPr>
              <a:t>Started with a Modern Platform</a:t>
            </a:r>
          </a:p>
          <a:p>
            <a:pPr marL="1236060">
              <a:lnSpc>
                <a:spcPct val="70000"/>
              </a:lnSpc>
              <a:spcBef>
                <a:spcPts val="1429"/>
              </a:spcBef>
              <a:buSzPct val="120000"/>
              <a:defRPr/>
            </a:pPr>
            <a:r>
              <a:rPr lang="en-US" sz="4400" dirty="0" smtClean="0"/>
              <a:t>Industry-leading, standards-based, configurable, adaptive and secure Fusion Middleware</a:t>
            </a:r>
            <a:endParaRPr lang="en-US" sz="4400" dirty="0" smtClean="0">
              <a:solidFill>
                <a:srgbClr val="FF0000"/>
              </a:solidFill>
            </a:endParaRPr>
          </a:p>
          <a:p>
            <a:pPr marL="1236060">
              <a:lnSpc>
                <a:spcPct val="70000"/>
              </a:lnSpc>
              <a:spcBef>
                <a:spcPts val="2857"/>
              </a:spcBef>
              <a:buSzPct val="120000"/>
              <a:defRPr/>
            </a:pPr>
            <a:r>
              <a:rPr lang="en-US" sz="4400" dirty="0" smtClean="0">
                <a:solidFill>
                  <a:srgbClr val="FF0000"/>
                </a:solidFill>
              </a:rPr>
              <a:t>Built Best Practice Business Processes Based On Hundreds of Years of Learning</a:t>
            </a:r>
            <a:r>
              <a:rPr lang="en-US" sz="4400" dirty="0" smtClean="0"/>
              <a:t> </a:t>
            </a:r>
          </a:p>
          <a:p>
            <a:pPr marL="1236060">
              <a:lnSpc>
                <a:spcPct val="70000"/>
              </a:lnSpc>
              <a:spcBef>
                <a:spcPts val="1429"/>
              </a:spcBef>
              <a:buSzPct val="120000"/>
              <a:defRPr/>
            </a:pPr>
            <a:r>
              <a:rPr lang="en-US" sz="4400" dirty="0" smtClean="0"/>
              <a:t>E-Business Suite, PeopleSoft, JD Edwards, Siebel</a:t>
            </a:r>
          </a:p>
          <a:p>
            <a:pPr marL="1236060">
              <a:lnSpc>
                <a:spcPct val="70000"/>
              </a:lnSpc>
              <a:spcBef>
                <a:spcPts val="2857"/>
              </a:spcBef>
              <a:buSzPct val="120000"/>
              <a:defRPr/>
            </a:pPr>
            <a:r>
              <a:rPr lang="en-US" sz="4400" dirty="0" smtClean="0">
                <a:solidFill>
                  <a:srgbClr val="FF0000"/>
                </a:solidFill>
              </a:rPr>
              <a:t>Reinvented the User Experience</a:t>
            </a:r>
          </a:p>
          <a:p>
            <a:pPr marL="1236060">
              <a:lnSpc>
                <a:spcPct val="70000"/>
              </a:lnSpc>
              <a:spcBef>
                <a:spcPts val="1429"/>
              </a:spcBef>
              <a:buSzPct val="120000"/>
              <a:defRPr/>
            </a:pPr>
            <a:r>
              <a:rPr lang="en-US" sz="4400" dirty="0" smtClean="0"/>
              <a:t>Role-based user interface, embedded decision support, pervasive collaboration</a:t>
            </a:r>
          </a:p>
          <a:p>
            <a:pPr marL="1236060">
              <a:lnSpc>
                <a:spcPct val="70000"/>
              </a:lnSpc>
              <a:spcBef>
                <a:spcPts val="2857"/>
              </a:spcBef>
              <a:buSzPct val="120000"/>
              <a:defRPr/>
            </a:pPr>
            <a:r>
              <a:rPr lang="en-US" sz="4400" dirty="0" smtClean="0">
                <a:solidFill>
                  <a:srgbClr val="FF0000"/>
                </a:solidFill>
              </a:rPr>
              <a:t>Made Ready for the Cloud </a:t>
            </a:r>
          </a:p>
          <a:p>
            <a:pPr marL="1236060">
              <a:lnSpc>
                <a:spcPct val="70000"/>
              </a:lnSpc>
              <a:spcBef>
                <a:spcPts val="1429"/>
              </a:spcBef>
              <a:buSzPct val="120000"/>
              <a:defRPr/>
            </a:pPr>
            <a:r>
              <a:rPr lang="en-US" sz="4400" dirty="0" smtClean="0"/>
              <a:t>Private or public cloud</a:t>
            </a:r>
          </a:p>
          <a:p>
            <a:pPr marL="1236060">
              <a:lnSpc>
                <a:spcPct val="70000"/>
              </a:lnSpc>
              <a:spcBef>
                <a:spcPts val="2857"/>
              </a:spcBef>
              <a:buSzPct val="120000"/>
              <a:defRPr/>
            </a:pPr>
            <a:r>
              <a:rPr lang="en-US" sz="4400" dirty="0" smtClean="0">
                <a:solidFill>
                  <a:srgbClr val="FF0000"/>
                </a:solidFill>
              </a:rPr>
              <a:t>All in Collaboration with Oracle’s Customers and Partners</a:t>
            </a:r>
            <a:endParaRPr lang="en-US" sz="4400" dirty="0">
              <a:solidFill>
                <a:srgbClr val="FF0000"/>
              </a:solidFill>
            </a:endParaRPr>
          </a:p>
        </p:txBody>
      </p:sp>
      <p:sp>
        <p:nvSpPr>
          <p:cNvPr id="7" name="Title 6"/>
          <p:cNvSpPr>
            <a:spLocks noGrp="1"/>
          </p:cNvSpPr>
          <p:nvPr>
            <p:ph type="title"/>
          </p:nvPr>
        </p:nvSpPr>
        <p:spPr>
          <a:xfrm>
            <a:off x="2455322" y="481238"/>
            <a:ext cx="20950237" cy="1011238"/>
          </a:xfrm>
        </p:spPr>
        <p:txBody>
          <a:bodyPr/>
          <a:lstStyle/>
          <a:p>
            <a:r>
              <a:rPr lang="en-US" dirty="0" smtClean="0"/>
              <a:t>Fusion Applications</a:t>
            </a:r>
            <a:br>
              <a:rPr lang="en-US" dirty="0" smtClean="0"/>
            </a:br>
            <a:r>
              <a:rPr lang="en-US" sz="4800" dirty="0" smtClean="0"/>
              <a:t> </a:t>
            </a:r>
            <a:r>
              <a:rPr lang="en-US" sz="4800" b="0" dirty="0" smtClean="0">
                <a:solidFill>
                  <a:schemeClr val="accent1"/>
                </a:solidFill>
                <a:ea typeface="ＭＳ Ｐゴシック" pitchFamily="34" charset="-128"/>
              </a:rPr>
              <a:t>Next Generation Applications Designed For the Cloud</a:t>
            </a:r>
            <a:endParaRPr lang="en-US" dirty="0"/>
          </a:p>
        </p:txBody>
      </p:sp>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bwMode="auto">
          <a:xfrm>
            <a:off x="1671159" y="2585547"/>
            <a:ext cx="6400801" cy="9667414"/>
          </a:xfrm>
          <a:prstGeom prst="roundRect">
            <a:avLst>
              <a:gd name="adj" fmla="val 7576"/>
            </a:avLst>
          </a:prstGeom>
          <a:solidFill>
            <a:schemeClr val="bg2">
              <a:lumMod val="20000"/>
              <a:lumOff val="80000"/>
            </a:schemeClr>
          </a:solidFill>
          <a:ln>
            <a:solidFill>
              <a:schemeClr val="bg2"/>
            </a:solidFill>
            <a:headEnd type="none" w="med" len="med"/>
            <a:tailEnd type="none" w="med" len="med"/>
          </a:ln>
          <a:effectLst>
            <a:softEdge rad="12700"/>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219202" tIns="109602" rIns="219202" bIns="109602" numCol="1" rtlCol="0" anchor="t" anchorCtr="0" compatLnSpc="1">
            <a:prstTxWarp prst="textNoShape">
              <a:avLst/>
            </a:prstTxWarp>
            <a:noAutofit/>
          </a:bodyPr>
          <a:lstStyle/>
          <a:p>
            <a:pPr defTabSz="2176894"/>
            <a:r>
              <a:rPr lang="en-US" sz="4400" dirty="0" smtClean="0">
                <a:solidFill>
                  <a:schemeClr val="tx1"/>
                </a:solidFill>
                <a:latin typeface="Arial" charset="0"/>
              </a:rPr>
              <a:t>Oracle Enables Private Clouds</a:t>
            </a:r>
          </a:p>
        </p:txBody>
      </p:sp>
      <p:sp>
        <p:nvSpPr>
          <p:cNvPr id="12" name="Rounded Rectangle 11"/>
          <p:cNvSpPr/>
          <p:nvPr/>
        </p:nvSpPr>
        <p:spPr bwMode="auto">
          <a:xfrm>
            <a:off x="8851027" y="2585547"/>
            <a:ext cx="6400801" cy="9667414"/>
          </a:xfrm>
          <a:prstGeom prst="roundRect">
            <a:avLst>
              <a:gd name="adj" fmla="val 7576"/>
            </a:avLst>
          </a:prstGeom>
          <a:solidFill>
            <a:schemeClr val="bg2">
              <a:lumMod val="20000"/>
              <a:lumOff val="80000"/>
            </a:schemeClr>
          </a:solidFill>
          <a:ln>
            <a:solidFill>
              <a:schemeClr val="bg2"/>
            </a:solidFill>
            <a:headEnd type="none" w="med" len="med"/>
            <a:tailEnd type="none" w="med" len="med"/>
          </a:ln>
          <a:effectLst>
            <a:softEdge rad="12700"/>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274272" tIns="109602" rIns="274272" bIns="109602" numCol="1" rtlCol="0" anchor="t" anchorCtr="0" compatLnSpc="1">
            <a:prstTxWarp prst="textNoShape">
              <a:avLst/>
            </a:prstTxWarp>
            <a:noAutofit/>
          </a:bodyPr>
          <a:lstStyle/>
          <a:p>
            <a:pPr defTabSz="2176894"/>
            <a:r>
              <a:rPr lang="en-US" sz="4400" dirty="0" smtClean="0">
                <a:solidFill>
                  <a:schemeClr val="tx1"/>
                </a:solidFill>
                <a:latin typeface="Arial" charset="0"/>
              </a:rPr>
              <a:t>Oracle Powers Public Clouds</a:t>
            </a:r>
          </a:p>
        </p:txBody>
      </p:sp>
      <p:sp>
        <p:nvSpPr>
          <p:cNvPr id="15" name="Rounded Rectangle 14"/>
          <p:cNvSpPr/>
          <p:nvPr/>
        </p:nvSpPr>
        <p:spPr bwMode="auto">
          <a:xfrm>
            <a:off x="16030895" y="2585547"/>
            <a:ext cx="6400801" cy="9667414"/>
          </a:xfrm>
          <a:prstGeom prst="roundRect">
            <a:avLst>
              <a:gd name="adj" fmla="val 7576"/>
            </a:avLst>
          </a:prstGeom>
          <a:solidFill>
            <a:schemeClr val="bg2">
              <a:lumMod val="20000"/>
              <a:lumOff val="80000"/>
            </a:schemeClr>
          </a:solidFill>
          <a:ln>
            <a:solidFill>
              <a:schemeClr val="bg2"/>
            </a:solidFill>
            <a:headEnd type="none" w="med" len="med"/>
            <a:tailEnd type="none" w="med" len="med"/>
          </a:ln>
          <a:effectLst>
            <a:softEdge rad="12700"/>
          </a:effectLst>
          <a:scene3d>
            <a:camera prst="orthographicFront">
              <a:rot lat="0" lon="0" rev="0"/>
            </a:camera>
            <a:lightRig rig="chilly" dir="t">
              <a:rot lat="0" lon="0" rev="18480000"/>
            </a:lightRig>
          </a:scene3d>
          <a:sp3d prstMaterial="clear">
            <a:bevelT h="63500"/>
          </a:sp3d>
        </p:spPr>
        <p:style>
          <a:lnRef idx="3">
            <a:schemeClr val="lt1"/>
          </a:lnRef>
          <a:fillRef idx="1">
            <a:schemeClr val="accent3"/>
          </a:fillRef>
          <a:effectRef idx="1">
            <a:schemeClr val="accent3"/>
          </a:effectRef>
          <a:fontRef idx="minor">
            <a:schemeClr val="lt1"/>
          </a:fontRef>
        </p:style>
        <p:txBody>
          <a:bodyPr vert="horz" wrap="square" lIns="219202" tIns="109602" rIns="219202" bIns="109602" numCol="1" rtlCol="0" anchor="t" anchorCtr="0" compatLnSpc="1">
            <a:prstTxWarp prst="textNoShape">
              <a:avLst/>
            </a:prstTxWarp>
            <a:noAutofit/>
          </a:bodyPr>
          <a:lstStyle/>
          <a:p>
            <a:pPr defTabSz="2176894"/>
            <a:r>
              <a:rPr lang="en-US" sz="4400" dirty="0" smtClean="0">
                <a:solidFill>
                  <a:schemeClr val="tx1"/>
                </a:solidFill>
                <a:latin typeface="Arial" charset="0"/>
              </a:rPr>
              <a:t>Oracle Delivers Cloud Services</a:t>
            </a:r>
          </a:p>
        </p:txBody>
      </p:sp>
      <p:sp>
        <p:nvSpPr>
          <p:cNvPr id="6" name="Title 5"/>
          <p:cNvSpPr>
            <a:spLocks noGrp="1"/>
          </p:cNvSpPr>
          <p:nvPr>
            <p:ph type="title"/>
          </p:nvPr>
        </p:nvSpPr>
        <p:spPr>
          <a:xfrm>
            <a:off x="2105790" y="682654"/>
            <a:ext cx="19429908" cy="1492988"/>
          </a:xfrm>
        </p:spPr>
        <p:txBody>
          <a:bodyPr/>
          <a:lstStyle/>
          <a:p>
            <a:r>
              <a:rPr lang="en-US" dirty="0" smtClean="0"/>
              <a:t>Oracle Announces The Next Generation Cloud</a:t>
            </a:r>
            <a:endParaRPr lang="en-US" dirty="0"/>
          </a:p>
        </p:txBody>
      </p:sp>
      <p:sp>
        <p:nvSpPr>
          <p:cNvPr id="18" name="AutoShape 34"/>
          <p:cNvSpPr>
            <a:spLocks noChangeArrowheads="1"/>
          </p:cNvSpPr>
          <p:nvPr/>
        </p:nvSpPr>
        <p:spPr bwMode="auto">
          <a:xfrm>
            <a:off x="16902863" y="8355515"/>
            <a:ext cx="4656870" cy="3479134"/>
          </a:xfrm>
          <a:prstGeom prst="roundRect">
            <a:avLst>
              <a:gd name="adj" fmla="val 11288"/>
            </a:avLst>
          </a:prstGeom>
          <a:solidFill>
            <a:schemeClr val="tx2"/>
          </a:solidFill>
          <a:ln w="76200">
            <a:noFill/>
            <a:round/>
            <a:headEnd/>
            <a:tailEnd/>
          </a:ln>
          <a:effectLst/>
        </p:spPr>
        <p:txBody>
          <a:bodyPr lIns="0" tIns="108845" rIns="0" bIns="108845" anchor="ctr"/>
          <a:lstStyle/>
          <a:p>
            <a:pPr algn="ctr">
              <a:defRPr/>
            </a:pPr>
            <a:r>
              <a:rPr lang="en-US" sz="4400" b="0" dirty="0" smtClean="0">
                <a:solidFill>
                  <a:schemeClr val="bg1"/>
                </a:solidFill>
                <a:effectLst>
                  <a:outerShdw blurRad="38100" dist="38100" dir="2700000" algn="tl">
                    <a:srgbClr val="000000">
                      <a:alpha val="43137"/>
                    </a:srgbClr>
                  </a:outerShdw>
                </a:effectLst>
              </a:rPr>
              <a:t>Hosted and Managed Applications &amp; Technology</a:t>
            </a:r>
            <a:endParaRPr lang="en-US" sz="4400" b="0" dirty="0">
              <a:solidFill>
                <a:schemeClr val="bg1"/>
              </a:solidFill>
              <a:effectLst>
                <a:outerShdw blurRad="38100" dist="38100" dir="2700000" algn="tl">
                  <a:srgbClr val="000000">
                    <a:alpha val="43137"/>
                  </a:srgbClr>
                </a:outerShdw>
              </a:effectLst>
            </a:endParaRPr>
          </a:p>
        </p:txBody>
      </p:sp>
      <p:sp>
        <p:nvSpPr>
          <p:cNvPr id="9" name="AutoShape 34"/>
          <p:cNvSpPr>
            <a:spLocks noChangeArrowheads="1"/>
          </p:cNvSpPr>
          <p:nvPr/>
        </p:nvSpPr>
        <p:spPr bwMode="auto">
          <a:xfrm>
            <a:off x="16902863" y="4466689"/>
            <a:ext cx="4656870" cy="3479134"/>
          </a:xfrm>
          <a:prstGeom prst="roundRect">
            <a:avLst>
              <a:gd name="adj" fmla="val 11288"/>
            </a:avLst>
          </a:prstGeom>
          <a:solidFill>
            <a:schemeClr val="tx2"/>
          </a:solidFill>
          <a:ln w="76200">
            <a:noFill/>
            <a:round/>
            <a:headEnd/>
            <a:tailEnd/>
          </a:ln>
          <a:effectLst/>
        </p:spPr>
        <p:txBody>
          <a:bodyPr lIns="0" tIns="108845" rIns="0" bIns="108845" anchor="ctr"/>
          <a:lstStyle/>
          <a:p>
            <a:pPr algn="ctr">
              <a:defRPr/>
            </a:pPr>
            <a:r>
              <a:rPr lang="en-US" sz="4400" b="0" dirty="0" smtClean="0">
                <a:solidFill>
                  <a:schemeClr val="bg1"/>
                </a:solidFill>
                <a:effectLst>
                  <a:outerShdw blurRad="38100" dist="38100" dir="2700000" algn="tl">
                    <a:srgbClr val="000000">
                      <a:alpha val="43137"/>
                    </a:srgbClr>
                  </a:outerShdw>
                </a:effectLst>
              </a:rPr>
              <a:t>Cloud Services</a:t>
            </a:r>
            <a:endParaRPr lang="en-US" sz="4400" b="0" dirty="0">
              <a:solidFill>
                <a:schemeClr val="bg1"/>
              </a:solidFill>
              <a:effectLst>
                <a:outerShdw blurRad="38100" dist="38100" dir="2700000" algn="tl">
                  <a:srgbClr val="000000">
                    <a:alpha val="43137"/>
                  </a:srgbClr>
                </a:outerShdw>
              </a:effectLst>
            </a:endParaRPr>
          </a:p>
        </p:txBody>
      </p:sp>
      <p:sp>
        <p:nvSpPr>
          <p:cNvPr id="27" name="AutoShape 34"/>
          <p:cNvSpPr>
            <a:spLocks noChangeArrowheads="1"/>
          </p:cNvSpPr>
          <p:nvPr/>
        </p:nvSpPr>
        <p:spPr bwMode="auto">
          <a:xfrm>
            <a:off x="2311240" y="4466688"/>
            <a:ext cx="5120640" cy="1554480"/>
          </a:xfrm>
          <a:prstGeom prst="roundRect">
            <a:avLst>
              <a:gd name="adj" fmla="val 11288"/>
            </a:avLst>
          </a:prstGeom>
          <a:solidFill>
            <a:schemeClr val="tx2"/>
          </a:solidFill>
          <a:ln w="76200">
            <a:noFill/>
            <a:round/>
            <a:headEnd/>
            <a:tailEnd/>
          </a:ln>
          <a:effectLst/>
        </p:spPr>
        <p:txBody>
          <a:bodyPr lIns="0" tIns="108845" rIns="0" bIns="108845" anchor="ctr"/>
          <a:lstStyle/>
          <a:p>
            <a:pPr algn="ctr">
              <a:defRPr/>
            </a:pPr>
            <a:r>
              <a:rPr lang="en-US" sz="4400" b="0" dirty="0" smtClean="0">
                <a:solidFill>
                  <a:schemeClr val="bg1"/>
                </a:solidFill>
                <a:effectLst>
                  <a:outerShdw blurRad="38100" dist="38100" dir="2700000" algn="tl">
                    <a:srgbClr val="000000">
                      <a:alpha val="43137"/>
                    </a:srgbClr>
                  </a:outerShdw>
                </a:effectLst>
              </a:rPr>
              <a:t>Applications</a:t>
            </a:r>
            <a:endParaRPr lang="en-US" sz="4400" b="0" dirty="0">
              <a:solidFill>
                <a:schemeClr val="bg1"/>
              </a:solidFill>
              <a:effectLst>
                <a:outerShdw blurRad="38100" dist="38100" dir="2700000" algn="tl">
                  <a:srgbClr val="000000">
                    <a:alpha val="43137"/>
                  </a:srgbClr>
                </a:outerShdw>
              </a:effectLst>
            </a:endParaRPr>
          </a:p>
        </p:txBody>
      </p:sp>
      <p:sp>
        <p:nvSpPr>
          <p:cNvPr id="30" name="AutoShape 34"/>
          <p:cNvSpPr>
            <a:spLocks noChangeArrowheads="1"/>
          </p:cNvSpPr>
          <p:nvPr/>
        </p:nvSpPr>
        <p:spPr bwMode="auto">
          <a:xfrm>
            <a:off x="2311240" y="6423364"/>
            <a:ext cx="5120640" cy="1554480"/>
          </a:xfrm>
          <a:prstGeom prst="roundRect">
            <a:avLst>
              <a:gd name="adj" fmla="val 11288"/>
            </a:avLst>
          </a:prstGeom>
          <a:solidFill>
            <a:schemeClr val="tx2"/>
          </a:solidFill>
          <a:ln w="76200">
            <a:noFill/>
            <a:round/>
            <a:headEnd/>
            <a:tailEnd/>
          </a:ln>
          <a:effectLst/>
        </p:spPr>
        <p:txBody>
          <a:bodyPr lIns="365696" tIns="108845" rIns="365696" bIns="108845" anchor="ctr"/>
          <a:lstStyle/>
          <a:p>
            <a:pPr>
              <a:spcBef>
                <a:spcPts val="0"/>
              </a:spcBef>
              <a:defRPr/>
            </a:pPr>
            <a:r>
              <a:rPr lang="en-US" sz="4400" b="0" dirty="0" smtClean="0">
                <a:solidFill>
                  <a:schemeClr val="bg1"/>
                </a:solidFill>
                <a:effectLst>
                  <a:outerShdw blurRad="38100" dist="38100" dir="2700000" algn="tl">
                    <a:srgbClr val="000000">
                      <a:alpha val="43137"/>
                    </a:srgbClr>
                  </a:outerShdw>
                </a:effectLst>
              </a:rPr>
              <a:t>Platform </a:t>
            </a:r>
          </a:p>
          <a:p>
            <a:pPr>
              <a:spcBef>
                <a:spcPts val="0"/>
              </a:spcBef>
              <a:defRPr/>
            </a:pPr>
            <a:r>
              <a:rPr lang="en-US" sz="4400" b="0" dirty="0" smtClean="0">
                <a:solidFill>
                  <a:schemeClr val="bg1"/>
                </a:solidFill>
                <a:effectLst>
                  <a:outerShdw blurRad="38100" dist="38100" dir="2700000" algn="tl">
                    <a:srgbClr val="000000">
                      <a:alpha val="43137"/>
                    </a:srgbClr>
                  </a:outerShdw>
                </a:effectLst>
              </a:rPr>
              <a:t>as a Service</a:t>
            </a:r>
            <a:endParaRPr lang="en-US" sz="4400" b="0" dirty="0">
              <a:solidFill>
                <a:schemeClr val="bg1"/>
              </a:solidFill>
              <a:effectLst>
                <a:outerShdw blurRad="38100" dist="38100" dir="2700000" algn="tl">
                  <a:srgbClr val="000000">
                    <a:alpha val="43137"/>
                  </a:srgbClr>
                </a:outerShdw>
              </a:effectLst>
            </a:endParaRPr>
          </a:p>
        </p:txBody>
      </p:sp>
      <p:sp>
        <p:nvSpPr>
          <p:cNvPr id="31" name="AutoShape 34"/>
          <p:cNvSpPr>
            <a:spLocks noChangeArrowheads="1"/>
          </p:cNvSpPr>
          <p:nvPr/>
        </p:nvSpPr>
        <p:spPr bwMode="auto">
          <a:xfrm>
            <a:off x="2311240" y="8380040"/>
            <a:ext cx="5120640" cy="1554480"/>
          </a:xfrm>
          <a:prstGeom prst="roundRect">
            <a:avLst>
              <a:gd name="adj" fmla="val 11288"/>
            </a:avLst>
          </a:prstGeom>
          <a:solidFill>
            <a:schemeClr val="tx2"/>
          </a:solidFill>
          <a:ln w="76200">
            <a:noFill/>
            <a:round/>
            <a:headEnd/>
            <a:tailEnd/>
          </a:ln>
          <a:effectLst/>
        </p:spPr>
        <p:txBody>
          <a:bodyPr lIns="365696" tIns="108845" rIns="365696" bIns="108845" anchor="ctr"/>
          <a:lstStyle/>
          <a:p>
            <a:pPr algn="ctr">
              <a:defRPr/>
            </a:pPr>
            <a:r>
              <a:rPr lang="en-US" sz="4400" b="0" dirty="0" smtClean="0">
                <a:solidFill>
                  <a:schemeClr val="bg1"/>
                </a:solidFill>
                <a:effectLst>
                  <a:outerShdw blurRad="38100" dist="38100" dir="2700000" algn="tl">
                    <a:srgbClr val="000000">
                      <a:alpha val="43137"/>
                    </a:srgbClr>
                  </a:outerShdw>
                </a:effectLst>
              </a:rPr>
              <a:t>Infrastructure as a Service</a:t>
            </a:r>
            <a:endParaRPr lang="en-US" sz="4400" b="0" dirty="0">
              <a:solidFill>
                <a:schemeClr val="bg1"/>
              </a:solidFill>
              <a:effectLst>
                <a:outerShdw blurRad="38100" dist="38100" dir="2700000" algn="tl">
                  <a:srgbClr val="000000">
                    <a:alpha val="43137"/>
                  </a:srgbClr>
                </a:outerShdw>
              </a:effectLst>
            </a:endParaRPr>
          </a:p>
        </p:txBody>
      </p:sp>
      <p:sp>
        <p:nvSpPr>
          <p:cNvPr id="32" name="AutoShape 34"/>
          <p:cNvSpPr>
            <a:spLocks noChangeArrowheads="1"/>
          </p:cNvSpPr>
          <p:nvPr/>
        </p:nvSpPr>
        <p:spPr bwMode="auto">
          <a:xfrm>
            <a:off x="2311240" y="10336716"/>
            <a:ext cx="5120640" cy="1554480"/>
          </a:xfrm>
          <a:prstGeom prst="roundRect">
            <a:avLst>
              <a:gd name="adj" fmla="val 11288"/>
            </a:avLst>
          </a:prstGeom>
          <a:solidFill>
            <a:schemeClr val="tx2"/>
          </a:solidFill>
          <a:ln w="76200">
            <a:noFill/>
            <a:round/>
            <a:headEnd/>
            <a:tailEnd/>
          </a:ln>
          <a:effectLst/>
        </p:spPr>
        <p:txBody>
          <a:bodyPr lIns="0" tIns="108845" rIns="0" bIns="108845" anchor="ctr"/>
          <a:lstStyle/>
          <a:p>
            <a:pPr algn="ctr">
              <a:defRPr/>
            </a:pPr>
            <a:r>
              <a:rPr lang="en-US" sz="4400" b="0" dirty="0" smtClean="0">
                <a:solidFill>
                  <a:schemeClr val="bg1"/>
                </a:solidFill>
                <a:effectLst>
                  <a:outerShdw blurRad="38100" dist="38100" dir="2700000" algn="tl">
                    <a:srgbClr val="000000">
                      <a:alpha val="43137"/>
                    </a:srgbClr>
                  </a:outerShdw>
                </a:effectLst>
              </a:rPr>
              <a:t>Cloud Management</a:t>
            </a:r>
            <a:endParaRPr lang="en-US" sz="4400" b="0" dirty="0">
              <a:solidFill>
                <a:schemeClr val="bg1"/>
              </a:solidFill>
              <a:effectLst>
                <a:outerShdw blurRad="38100" dist="38100" dir="2700000" algn="tl">
                  <a:srgbClr val="000000">
                    <a:alpha val="43137"/>
                  </a:srgbClr>
                </a:outerShdw>
              </a:effectLst>
            </a:endParaRPr>
          </a:p>
        </p:txBody>
      </p:sp>
      <p:pic>
        <p:nvPicPr>
          <p:cNvPr id="33" name="Picture 32" descr="logo_aws.gif"/>
          <p:cNvPicPr>
            <a:picLocks noChangeAspect="1"/>
          </p:cNvPicPr>
          <p:nvPr/>
        </p:nvPicPr>
        <p:blipFill>
          <a:blip r:embed="rId3" cstate="print"/>
          <a:stretch>
            <a:fillRect/>
          </a:stretch>
        </p:blipFill>
        <p:spPr>
          <a:xfrm>
            <a:off x="11790911" y="4838043"/>
            <a:ext cx="3108959" cy="1137430"/>
          </a:xfrm>
          <a:prstGeom prst="rect">
            <a:avLst/>
          </a:prstGeom>
        </p:spPr>
      </p:pic>
      <p:pic>
        <p:nvPicPr>
          <p:cNvPr id="36" name="Picture 35" descr="salesforce logo.jpg"/>
          <p:cNvPicPr>
            <a:picLocks noChangeAspect="1"/>
          </p:cNvPicPr>
          <p:nvPr/>
        </p:nvPicPr>
        <p:blipFill>
          <a:blip r:embed="rId4" cstate="print"/>
          <a:stretch>
            <a:fillRect/>
          </a:stretch>
        </p:blipFill>
        <p:spPr>
          <a:xfrm>
            <a:off x="9253319" y="5332030"/>
            <a:ext cx="2285999" cy="1790700"/>
          </a:xfrm>
          <a:prstGeom prst="rect">
            <a:avLst/>
          </a:prstGeom>
        </p:spPr>
      </p:pic>
      <p:pic>
        <p:nvPicPr>
          <p:cNvPr id="38" name="Picture 37" descr="SFSF_BizX_1.png"/>
          <p:cNvPicPr>
            <a:picLocks noChangeAspect="1"/>
          </p:cNvPicPr>
          <p:nvPr/>
        </p:nvPicPr>
        <p:blipFill>
          <a:blip r:embed="rId5" cstate="print"/>
          <a:stretch>
            <a:fillRect/>
          </a:stretch>
        </p:blipFill>
        <p:spPr>
          <a:xfrm>
            <a:off x="9880857" y="10835103"/>
            <a:ext cx="4663439" cy="896114"/>
          </a:xfrm>
          <a:prstGeom prst="rect">
            <a:avLst/>
          </a:prstGeom>
        </p:spPr>
      </p:pic>
      <p:pic>
        <p:nvPicPr>
          <p:cNvPr id="39" name="Picture 38" descr="Ariba_Logo.png"/>
          <p:cNvPicPr>
            <a:picLocks noChangeAspect="1"/>
          </p:cNvPicPr>
          <p:nvPr/>
        </p:nvPicPr>
        <p:blipFill>
          <a:blip r:embed="rId6" cstate="print"/>
          <a:stretch>
            <a:fillRect/>
          </a:stretch>
        </p:blipFill>
        <p:spPr>
          <a:xfrm>
            <a:off x="12551922" y="6560917"/>
            <a:ext cx="2011681" cy="1067742"/>
          </a:xfrm>
          <a:prstGeom prst="rect">
            <a:avLst/>
          </a:prstGeom>
        </p:spPr>
      </p:pic>
      <p:pic>
        <p:nvPicPr>
          <p:cNvPr id="40" name="Picture 39" descr="Clickcommerce_logo.png"/>
          <p:cNvPicPr>
            <a:picLocks noChangeAspect="1"/>
          </p:cNvPicPr>
          <p:nvPr/>
        </p:nvPicPr>
        <p:blipFill>
          <a:blip r:embed="rId7" cstate="print"/>
          <a:stretch>
            <a:fillRect/>
          </a:stretch>
        </p:blipFill>
        <p:spPr>
          <a:xfrm>
            <a:off x="9500146" y="9648002"/>
            <a:ext cx="2834641" cy="684224"/>
          </a:xfrm>
          <a:prstGeom prst="rect">
            <a:avLst/>
          </a:prstGeom>
        </p:spPr>
      </p:pic>
      <p:pic>
        <p:nvPicPr>
          <p:cNvPr id="41" name="Picture 40" descr="workstream_logo.gif"/>
          <p:cNvPicPr>
            <a:picLocks noChangeAspect="1"/>
          </p:cNvPicPr>
          <p:nvPr/>
        </p:nvPicPr>
        <p:blipFill>
          <a:blip r:embed="rId8" cstate="print"/>
          <a:stretch>
            <a:fillRect/>
          </a:stretch>
        </p:blipFill>
        <p:spPr>
          <a:xfrm>
            <a:off x="8968552" y="7360515"/>
            <a:ext cx="4023361" cy="1387366"/>
          </a:xfrm>
          <a:prstGeom prst="rect">
            <a:avLst/>
          </a:prstGeom>
        </p:spPr>
      </p:pic>
      <p:pic>
        <p:nvPicPr>
          <p:cNvPr id="42" name="Picture 41" descr="Cashedge%20Logo.jpg"/>
          <p:cNvPicPr>
            <a:picLocks noChangeAspect="1"/>
          </p:cNvPicPr>
          <p:nvPr/>
        </p:nvPicPr>
        <p:blipFill>
          <a:blip r:embed="rId9" cstate="print"/>
          <a:srcRect r="48524" b="78879"/>
          <a:stretch>
            <a:fillRect/>
          </a:stretch>
        </p:blipFill>
        <p:spPr>
          <a:xfrm>
            <a:off x="12056952" y="8592206"/>
            <a:ext cx="2926080" cy="900428"/>
          </a:xfrm>
          <a:prstGeom prst="rect">
            <a:avLst/>
          </a:prstGeom>
        </p:spPr>
      </p:pic>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Welcome_Connect_9x16.png"/>
          <p:cNvPicPr>
            <a:picLocks noChangeAspect="1"/>
          </p:cNvPicPr>
          <p:nvPr/>
        </p:nvPicPr>
        <p:blipFill>
          <a:blip r:embed="rId3"/>
          <a:stretch>
            <a:fillRect/>
          </a:stretch>
        </p:blipFill>
        <p:spPr>
          <a:xfrm>
            <a:off x="615097" y="3368949"/>
            <a:ext cx="12349045" cy="6945435"/>
          </a:xfrm>
          <a:prstGeom prst="rect">
            <a:avLst/>
          </a:prstGeom>
          <a:effectLst>
            <a:reflection blurRad="6350" stA="52000" endA="300" endPos="35000" dir="5400000" sy="-100000" algn="bl" rotWithShape="0"/>
          </a:effectLst>
        </p:spPr>
      </p:pic>
      <p:sp>
        <p:nvSpPr>
          <p:cNvPr id="2" name="Title 1"/>
          <p:cNvSpPr>
            <a:spLocks noGrp="1"/>
          </p:cNvSpPr>
          <p:nvPr>
            <p:ph type="title"/>
          </p:nvPr>
        </p:nvSpPr>
        <p:spPr/>
        <p:txBody>
          <a:bodyPr/>
          <a:lstStyle/>
          <a:p>
            <a:r>
              <a:rPr lang="en-US" dirty="0" smtClean="0"/>
              <a:t>All Fusion Applications Run on Mobile Devices</a:t>
            </a:r>
            <a:endParaRPr lang="en-US" dirty="0"/>
          </a:p>
        </p:txBody>
      </p:sp>
      <p:grpSp>
        <p:nvGrpSpPr>
          <p:cNvPr id="3" name="Group 4"/>
          <p:cNvGrpSpPr/>
          <p:nvPr/>
        </p:nvGrpSpPr>
        <p:grpSpPr>
          <a:xfrm>
            <a:off x="0" y="12344400"/>
            <a:ext cx="24387175" cy="1371600"/>
            <a:chOff x="0" y="4629150"/>
            <a:chExt cx="9144000" cy="514350"/>
          </a:xfrm>
        </p:grpSpPr>
        <p:sp>
          <p:nvSpPr>
            <p:cNvPr id="6" name="Rectangle 5"/>
            <p:cNvSpPr/>
            <p:nvPr/>
          </p:nvSpPr>
          <p:spPr>
            <a:xfrm>
              <a:off x="0" y="4770084"/>
              <a:ext cx="9144000" cy="373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endParaRPr lang="en-US" sz="4300" dirty="0" err="1" smtClean="0">
                <a:solidFill>
                  <a:schemeClr val="tx1"/>
                </a:solidFill>
                <a:latin typeface="Arial" pitchFamily="34" charset="0"/>
                <a:cs typeface="Arial" pitchFamily="34" charset="0"/>
              </a:endParaRPr>
            </a:p>
          </p:txBody>
        </p:sp>
        <p:grpSp>
          <p:nvGrpSpPr>
            <p:cNvPr id="4" name="Group 6"/>
            <p:cNvGrpSpPr>
              <a:grpSpLocks/>
            </p:cNvGrpSpPr>
            <p:nvPr/>
          </p:nvGrpSpPr>
          <p:grpSpPr bwMode="auto">
            <a:xfrm>
              <a:off x="0" y="4629150"/>
              <a:ext cx="9144000" cy="168275"/>
              <a:chOff x="0" y="4629150"/>
              <a:chExt cx="9144000" cy="168275"/>
            </a:xfrm>
          </p:grpSpPr>
          <p:pic>
            <p:nvPicPr>
              <p:cNvPr id="8" name="Picture 25" descr="Red Bar"/>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4629150"/>
                <a:ext cx="9144000" cy="168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descr="O_redbox_clr_rgb.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7989654" y="4651456"/>
                <a:ext cx="755707" cy="118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grpSp>
        <p:nvGrpSpPr>
          <p:cNvPr id="5" name="Group 14"/>
          <p:cNvGrpSpPr/>
          <p:nvPr/>
        </p:nvGrpSpPr>
        <p:grpSpPr>
          <a:xfrm>
            <a:off x="13357961" y="3444533"/>
            <a:ext cx="8793454" cy="6869851"/>
            <a:chOff x="0" y="38100"/>
            <a:chExt cx="6505575" cy="5083117"/>
          </a:xfrm>
        </p:grpSpPr>
        <p:pic>
          <p:nvPicPr>
            <p:cNvPr id="16" name="Content Placeholder 3" descr="ipad landscape.png"/>
            <p:cNvPicPr>
              <a:picLocks noChangeAspect="1"/>
            </p:cNvPicPr>
            <p:nvPr/>
          </p:nvPicPr>
          <p:blipFill>
            <a:blip r:embed="rId6" cstate="print"/>
            <a:stretch>
              <a:fillRect/>
            </a:stretch>
          </p:blipFill>
          <p:spPr>
            <a:xfrm>
              <a:off x="0" y="38100"/>
              <a:ext cx="6505575" cy="5083117"/>
            </a:xfrm>
            <a:prstGeom prst="rect">
              <a:avLst/>
            </a:prstGeom>
            <a:effectLst>
              <a:reflection blurRad="6350" stA="52000" endA="300" endPos="35000" dir="5400000" sy="-100000" algn="bl" rotWithShape="0"/>
            </a:effectLst>
          </p:spPr>
        </p:pic>
        <p:pic>
          <p:nvPicPr>
            <p:cNvPr id="17" name="Picture 2" descr="IMG_0085"/>
            <p:cNvPicPr>
              <a:picLocks noChangeAspect="1" noChangeArrowheads="1"/>
            </p:cNvPicPr>
            <p:nvPr/>
          </p:nvPicPr>
          <p:blipFill>
            <a:blip r:embed="rId7"/>
            <a:srcRect/>
            <a:stretch>
              <a:fillRect/>
            </a:stretch>
          </p:blipFill>
          <p:spPr bwMode="auto">
            <a:xfrm>
              <a:off x="638175" y="600075"/>
              <a:ext cx="5248275" cy="3936207"/>
            </a:xfrm>
            <a:prstGeom prst="rect">
              <a:avLst/>
            </a:prstGeom>
            <a:noFill/>
            <a:ln w="9525">
              <a:noFill/>
              <a:miter lim="800000"/>
              <a:headEnd/>
              <a:tailEnd/>
            </a:ln>
          </p:spPr>
        </p:pic>
      </p:grpSp>
      <p:grpSp>
        <p:nvGrpSpPr>
          <p:cNvPr id="7" name="Group 9"/>
          <p:cNvGrpSpPr/>
          <p:nvPr/>
        </p:nvGrpSpPr>
        <p:grpSpPr>
          <a:xfrm>
            <a:off x="20426541" y="4169703"/>
            <a:ext cx="3147730" cy="6163581"/>
            <a:chOff x="323850" y="0"/>
            <a:chExt cx="2554288" cy="5002213"/>
          </a:xfrm>
        </p:grpSpPr>
        <p:pic>
          <p:nvPicPr>
            <p:cNvPr id="11" name="Picture 10" descr="iPhone4-back.png"/>
            <p:cNvPicPr>
              <a:picLocks noChangeAspect="1"/>
            </p:cNvPicPr>
            <p:nvPr/>
          </p:nvPicPr>
          <p:blipFill>
            <a:blip r:embed="rId8" cstate="print"/>
            <a:srcRect/>
            <a:stretch>
              <a:fillRect/>
            </a:stretch>
          </p:blipFill>
          <p:spPr bwMode="auto">
            <a:xfrm>
              <a:off x="323850" y="0"/>
              <a:ext cx="2554288" cy="5002213"/>
            </a:xfrm>
            <a:prstGeom prst="rect">
              <a:avLst/>
            </a:prstGeom>
            <a:noFill/>
            <a:ln w="9525">
              <a:noFill/>
              <a:miter lim="800000"/>
              <a:headEnd/>
              <a:tailEnd/>
            </a:ln>
            <a:effectLst>
              <a:reflection blurRad="6350" stA="52000" endA="300" endPos="35000" dir="5400000" sy="-100000" algn="bl" rotWithShape="0"/>
            </a:effectLst>
          </p:spPr>
        </p:pic>
        <p:pic>
          <p:nvPicPr>
            <p:cNvPr id="13" name="Picture 12" descr="MobileSearch_08.jpg"/>
            <p:cNvPicPr>
              <a:picLocks noChangeAspect="1"/>
            </p:cNvPicPr>
            <p:nvPr/>
          </p:nvPicPr>
          <p:blipFill>
            <a:blip r:embed="rId9" cstate="print"/>
            <a:stretch>
              <a:fillRect/>
            </a:stretch>
          </p:blipFill>
          <p:spPr>
            <a:xfrm>
              <a:off x="552450" y="914400"/>
              <a:ext cx="2135267" cy="3200400"/>
            </a:xfrm>
            <a:prstGeom prst="rect">
              <a:avLst/>
            </a:prstGeom>
          </p:spPr>
        </p:pic>
      </p:grpSp>
    </p:spTree>
    <p:extLst>
      <p:ext uri="{BB962C8B-B14F-4D97-AF65-F5344CB8AC3E}">
        <p14:creationId xmlns="" xmlns:p14="http://schemas.microsoft.com/office/powerpoint/2010/main" val="1050204438"/>
      </p:ext>
    </p:extLst>
  </p:cSld>
  <p:clrMapOvr>
    <a:masterClrMapping/>
  </p:clrMapOvr>
  <mc:AlternateContent xmlns:mc="http://schemas.openxmlformats.org/markup-compatibility/2006">
    <mc:Choice xmlns=""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iStock_000005070720XSmall.jpg"/>
          <p:cNvPicPr>
            <a:picLocks noChangeAspect="1"/>
          </p:cNvPicPr>
          <p:nvPr/>
        </p:nvPicPr>
        <p:blipFill>
          <a:blip r:embed="rId3" cstate="print"/>
          <a:stretch>
            <a:fillRect/>
          </a:stretch>
        </p:blipFill>
        <p:spPr>
          <a:xfrm>
            <a:off x="0" y="-1"/>
            <a:ext cx="24387175" cy="12391698"/>
          </a:xfrm>
          <a:prstGeom prst="rect">
            <a:avLst/>
          </a:prstGeom>
        </p:spPr>
      </p:pic>
      <p:sp>
        <p:nvSpPr>
          <p:cNvPr id="10" name="Title 1"/>
          <p:cNvSpPr>
            <a:spLocks noGrp="1"/>
          </p:cNvSpPr>
          <p:nvPr>
            <p:ph type="title"/>
          </p:nvPr>
        </p:nvSpPr>
        <p:spPr>
          <a:xfrm>
            <a:off x="1449388" y="609600"/>
            <a:ext cx="17297401" cy="1447800"/>
          </a:xfrm>
        </p:spPr>
        <p:txBody>
          <a:bodyPr/>
          <a:lstStyle/>
          <a:p>
            <a:r>
              <a:rPr lang="en-US" dirty="0" smtClean="0">
                <a:solidFill>
                  <a:schemeClr val="bg1"/>
                </a:solidFill>
                <a:effectLst>
                  <a:outerShdw blurRad="38100" dist="38100" dir="2700000" algn="tl">
                    <a:srgbClr val="000000">
                      <a:alpha val="43137"/>
                    </a:srgbClr>
                  </a:outerShdw>
                </a:effectLst>
              </a:rPr>
              <a:t>Oracle Provides Evolutionary Path Forward</a:t>
            </a:r>
            <a:endParaRPr lang="en-US" dirty="0">
              <a:solidFill>
                <a:schemeClr val="bg1"/>
              </a:solidFill>
            </a:endParaRPr>
          </a:p>
        </p:txBody>
      </p:sp>
      <p:sp>
        <p:nvSpPr>
          <p:cNvPr id="16" name="Oval 15"/>
          <p:cNvSpPr/>
          <p:nvPr/>
        </p:nvSpPr>
        <p:spPr bwMode="auto">
          <a:xfrm>
            <a:off x="1303443" y="2144109"/>
            <a:ext cx="14028800" cy="10038366"/>
          </a:xfrm>
          <a:prstGeom prst="ellipse">
            <a:avLst/>
          </a:prstGeom>
          <a:noFill/>
          <a:ln w="7620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2058" tIns="46029" rIns="92058" bIns="46029" numCol="1" rtlCol="0" anchor="t" anchorCtr="0" compatLnSpc="1">
            <a:prstTxWarp prst="textNoShape">
              <a:avLst/>
            </a:prstTxWarp>
            <a:noAutofit/>
          </a:bodyPr>
          <a:lstStyle/>
          <a:p>
            <a:pPr marL="119043" indent="-119043" defTabSz="914240"/>
            <a:endParaRPr lang="en-US" sz="1900" dirty="0">
              <a:latin typeface="Arial" pitchFamily="-106" charset="0"/>
            </a:endParaRPr>
          </a:p>
        </p:txBody>
      </p:sp>
      <p:sp>
        <p:nvSpPr>
          <p:cNvPr id="17" name="Oval 16"/>
          <p:cNvSpPr/>
          <p:nvPr/>
        </p:nvSpPr>
        <p:spPr bwMode="auto">
          <a:xfrm>
            <a:off x="9307205" y="2144109"/>
            <a:ext cx="14028800" cy="10038366"/>
          </a:xfrm>
          <a:prstGeom prst="ellipse">
            <a:avLst/>
          </a:prstGeom>
          <a:noFill/>
          <a:ln w="76200" cap="flat" cmpd="sng" algn="ctr">
            <a:solidFill>
              <a:schemeClr val="bg1"/>
            </a:solidFill>
            <a:prstDash val="solid"/>
            <a:round/>
            <a:headEnd type="none" w="med" len="med"/>
            <a:tailEnd type="none" w="med" len="med"/>
          </a:ln>
          <a:effectLst/>
          <a:scene3d>
            <a:camera prst="orthographicFront"/>
            <a:lightRig rig="threePt" dir="t"/>
          </a:scene3d>
          <a:sp3d>
            <a:bevelT/>
          </a:sp3d>
        </p:spPr>
        <p:txBody>
          <a:bodyPr vert="horz" wrap="square" lIns="92058" tIns="46029" rIns="92058" bIns="46029" numCol="1" rtlCol="0" anchor="t" anchorCtr="0" compatLnSpc="1">
            <a:prstTxWarp prst="textNoShape">
              <a:avLst/>
            </a:prstTxWarp>
            <a:noAutofit/>
          </a:bodyPr>
          <a:lstStyle/>
          <a:p>
            <a:pPr marL="119043" indent="-119043" defTabSz="914240"/>
            <a:endParaRPr lang="en-US" sz="1900" dirty="0">
              <a:latin typeface="Arial" pitchFamily="-106" charset="0"/>
            </a:endParaRPr>
          </a:p>
        </p:txBody>
      </p:sp>
      <p:sp>
        <p:nvSpPr>
          <p:cNvPr id="18" name="TextBox 17"/>
          <p:cNvSpPr txBox="1"/>
          <p:nvPr/>
        </p:nvSpPr>
        <p:spPr>
          <a:xfrm>
            <a:off x="4804585" y="3191470"/>
            <a:ext cx="4849374" cy="854064"/>
          </a:xfrm>
          <a:prstGeom prst="rect">
            <a:avLst/>
          </a:prstGeom>
          <a:noFill/>
        </p:spPr>
        <p:txBody>
          <a:bodyPr wrap="none" lIns="91425" tIns="45712" rIns="91425" bIns="45712" rtlCol="0">
            <a:spAutoFit/>
          </a:bodyPr>
          <a:lstStyle/>
          <a:p>
            <a:r>
              <a:rPr lang="en-US" sz="5500" dirty="0" smtClean="0">
                <a:solidFill>
                  <a:schemeClr val="tx2"/>
                </a:solidFill>
                <a:effectLst>
                  <a:glow rad="228600">
                    <a:schemeClr val="accent4">
                      <a:satMod val="175000"/>
                      <a:alpha val="40000"/>
                    </a:schemeClr>
                  </a:glow>
                </a:effectLst>
                <a:latin typeface="Comic Sans MS" pitchFamily="66" charset="0"/>
              </a:rPr>
              <a:t>Current State</a:t>
            </a:r>
            <a:endParaRPr lang="en-US" sz="5500" dirty="0">
              <a:solidFill>
                <a:schemeClr val="tx2"/>
              </a:solidFill>
              <a:effectLst>
                <a:glow rad="228600">
                  <a:schemeClr val="accent4">
                    <a:satMod val="175000"/>
                    <a:alpha val="40000"/>
                  </a:schemeClr>
                </a:glow>
              </a:effectLst>
              <a:latin typeface="Comic Sans MS" pitchFamily="66" charset="0"/>
            </a:endParaRPr>
          </a:p>
        </p:txBody>
      </p:sp>
      <p:sp>
        <p:nvSpPr>
          <p:cNvPr id="19" name="TextBox 18"/>
          <p:cNvSpPr txBox="1"/>
          <p:nvPr/>
        </p:nvSpPr>
        <p:spPr>
          <a:xfrm>
            <a:off x="14421874" y="3191470"/>
            <a:ext cx="4512744" cy="854064"/>
          </a:xfrm>
          <a:prstGeom prst="rect">
            <a:avLst/>
          </a:prstGeom>
          <a:noFill/>
        </p:spPr>
        <p:txBody>
          <a:bodyPr wrap="none" lIns="91425" tIns="45712" rIns="91425" bIns="45712" rtlCol="0">
            <a:spAutoFit/>
          </a:bodyPr>
          <a:lstStyle/>
          <a:p>
            <a:r>
              <a:rPr lang="en-US" sz="5500" dirty="0" smtClean="0">
                <a:solidFill>
                  <a:schemeClr val="tx2"/>
                </a:solidFill>
                <a:effectLst>
                  <a:glow rad="228600">
                    <a:schemeClr val="accent4">
                      <a:satMod val="175000"/>
                      <a:alpha val="40000"/>
                    </a:schemeClr>
                  </a:glow>
                </a:effectLst>
                <a:latin typeface="Comic Sans MS" pitchFamily="66" charset="0"/>
              </a:rPr>
              <a:t>Future State</a:t>
            </a:r>
            <a:endParaRPr lang="en-US" sz="5500" dirty="0">
              <a:solidFill>
                <a:schemeClr val="tx2"/>
              </a:solidFill>
              <a:effectLst>
                <a:glow rad="228600">
                  <a:schemeClr val="accent4">
                    <a:satMod val="175000"/>
                    <a:alpha val="40000"/>
                  </a:schemeClr>
                </a:glow>
              </a:effectLst>
              <a:latin typeface="Comic Sans MS" pitchFamily="66" charset="0"/>
            </a:endParaRPr>
          </a:p>
        </p:txBody>
      </p:sp>
      <p:sp>
        <p:nvSpPr>
          <p:cNvPr id="21" name="Rectangle 20"/>
          <p:cNvSpPr/>
          <p:nvPr/>
        </p:nvSpPr>
        <p:spPr bwMode="auto">
          <a:xfrm>
            <a:off x="2933359" y="6781800"/>
            <a:ext cx="5724145" cy="13716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2058" tIns="46029" rIns="92058" bIns="46029" numCol="1" rtlCol="0" anchor="ctr" anchorCtr="0" compatLnSpc="1">
            <a:prstTxWarp prst="textNoShape">
              <a:avLst/>
            </a:prstTxWarp>
            <a:noAutofit/>
          </a:bodyPr>
          <a:lstStyle/>
          <a:p>
            <a:pPr marL="119043" indent="-119043" defTabSz="914240">
              <a:spcBef>
                <a:spcPts val="0"/>
              </a:spcBef>
            </a:pPr>
            <a:r>
              <a:rPr lang="en-US" sz="4400" b="0" dirty="0" smtClean="0">
                <a:solidFill>
                  <a:schemeClr val="bg1"/>
                </a:solidFill>
                <a:latin typeface="Comic Sans MS" pitchFamily="66" charset="0"/>
              </a:rPr>
              <a:t>On Premise</a:t>
            </a:r>
            <a:endParaRPr lang="en-US" sz="4400" b="0" dirty="0">
              <a:solidFill>
                <a:schemeClr val="bg1"/>
              </a:solidFill>
              <a:latin typeface="Comic Sans MS" pitchFamily="66" charset="0"/>
            </a:endParaRPr>
          </a:p>
        </p:txBody>
      </p:sp>
      <p:sp>
        <p:nvSpPr>
          <p:cNvPr id="22" name="Rectangle 21"/>
          <p:cNvSpPr/>
          <p:nvPr/>
        </p:nvSpPr>
        <p:spPr bwMode="auto">
          <a:xfrm>
            <a:off x="15886854" y="6781800"/>
            <a:ext cx="5724145" cy="13716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2058" tIns="46029" rIns="92058" bIns="46029" numCol="1" rtlCol="0" anchor="ctr" anchorCtr="0" compatLnSpc="1">
            <a:prstTxWarp prst="textNoShape">
              <a:avLst/>
            </a:prstTxWarp>
            <a:noAutofit/>
          </a:bodyPr>
          <a:lstStyle/>
          <a:p>
            <a:pPr marL="119043" indent="-119043" defTabSz="914240">
              <a:spcBef>
                <a:spcPts val="0"/>
              </a:spcBef>
            </a:pPr>
            <a:r>
              <a:rPr lang="en-US" sz="4400" b="0" dirty="0" smtClean="0">
                <a:solidFill>
                  <a:schemeClr val="bg1"/>
                </a:solidFill>
                <a:latin typeface="Comic Sans MS" pitchFamily="66" charset="0"/>
              </a:rPr>
              <a:t>Cloud</a:t>
            </a:r>
            <a:endParaRPr lang="en-US" sz="5400" dirty="0">
              <a:solidFill>
                <a:schemeClr val="bg1"/>
              </a:solidFill>
              <a:latin typeface="Comic Sans MS" pitchFamily="66" charset="0"/>
            </a:endParaRPr>
          </a:p>
        </p:txBody>
      </p:sp>
      <p:sp>
        <p:nvSpPr>
          <p:cNvPr id="27" name="Rectangle 26"/>
          <p:cNvSpPr/>
          <p:nvPr/>
        </p:nvSpPr>
        <p:spPr bwMode="auto">
          <a:xfrm>
            <a:off x="15886475" y="8717198"/>
            <a:ext cx="5724524" cy="13716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2058" tIns="46029" rIns="92058" bIns="46029" numCol="1" rtlCol="0" anchor="ctr" anchorCtr="0" compatLnSpc="1">
            <a:prstTxWarp prst="textNoShape">
              <a:avLst/>
            </a:prstTxWarp>
            <a:noAutofit/>
          </a:bodyPr>
          <a:lstStyle/>
          <a:p>
            <a:pPr marL="119043" indent="-119043" defTabSz="914240">
              <a:spcBef>
                <a:spcPts val="600"/>
              </a:spcBef>
            </a:pPr>
            <a:r>
              <a:rPr lang="en-US" sz="4400" b="0" dirty="0" smtClean="0">
                <a:solidFill>
                  <a:schemeClr val="bg1"/>
                </a:solidFill>
                <a:latin typeface="Comic Sans MS" pitchFamily="66" charset="0"/>
              </a:rPr>
              <a:t>Engineered Systems</a:t>
            </a:r>
            <a:endParaRPr lang="en-US" sz="5400" dirty="0">
              <a:solidFill>
                <a:schemeClr val="bg1"/>
              </a:solidFill>
              <a:latin typeface="Comic Sans MS" pitchFamily="66" charset="0"/>
            </a:endParaRPr>
          </a:p>
        </p:txBody>
      </p:sp>
      <p:sp>
        <p:nvSpPr>
          <p:cNvPr id="28" name="Oval 27"/>
          <p:cNvSpPr/>
          <p:nvPr/>
        </p:nvSpPr>
        <p:spPr bwMode="auto">
          <a:xfrm>
            <a:off x="10463570" y="6553200"/>
            <a:ext cx="3658076" cy="1828800"/>
          </a:xfrm>
          <a:prstGeom prst="ellipse">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119043" indent="-119043"/>
            <a:r>
              <a:rPr lang="en-US" sz="4000" b="1" dirty="0" smtClean="0">
                <a:solidFill>
                  <a:schemeClr val="bg1"/>
                </a:solidFill>
                <a:latin typeface="Comic Sans MS" pitchFamily="66" charset="0"/>
              </a:rPr>
              <a:t>Hybrid</a:t>
            </a:r>
            <a:endParaRPr lang="en-US" sz="4000" b="1" dirty="0">
              <a:solidFill>
                <a:schemeClr val="bg1"/>
              </a:solidFill>
              <a:latin typeface="Comic Sans MS" pitchFamily="66" charset="0"/>
            </a:endParaRPr>
          </a:p>
        </p:txBody>
      </p:sp>
      <p:cxnSp>
        <p:nvCxnSpPr>
          <p:cNvPr id="29" name="Straight Arrow Connector 28"/>
          <p:cNvCxnSpPr>
            <a:stCxn id="21" idx="3"/>
            <a:endCxn id="28" idx="2"/>
          </p:cNvCxnSpPr>
          <p:nvPr/>
        </p:nvCxnSpPr>
        <p:spPr bwMode="auto">
          <a:xfrm>
            <a:off x="8657505" y="7467600"/>
            <a:ext cx="1806067" cy="3176"/>
          </a:xfrm>
          <a:prstGeom prst="straightConnector1">
            <a:avLst/>
          </a:prstGeom>
          <a:noFill/>
          <a:ln w="28575" cap="flat" cmpd="sng" algn="ctr">
            <a:solidFill>
              <a:schemeClr val="bg1"/>
            </a:solidFill>
            <a:prstDash val="solid"/>
            <a:round/>
            <a:headEnd type="none" w="med" len="med"/>
            <a:tailEnd type="arrow"/>
          </a:ln>
          <a:effectLst/>
        </p:spPr>
      </p:cxnSp>
      <p:cxnSp>
        <p:nvCxnSpPr>
          <p:cNvPr id="30" name="Straight Arrow Connector 29"/>
          <p:cNvCxnSpPr>
            <a:stCxn id="22" idx="1"/>
            <a:endCxn id="28" idx="6"/>
          </p:cNvCxnSpPr>
          <p:nvPr/>
        </p:nvCxnSpPr>
        <p:spPr bwMode="auto">
          <a:xfrm rot="10800000">
            <a:off x="14121646" y="7467600"/>
            <a:ext cx="1765206" cy="3176"/>
          </a:xfrm>
          <a:prstGeom prst="straightConnector1">
            <a:avLst/>
          </a:prstGeom>
          <a:noFill/>
          <a:ln w="28575" cap="flat" cmpd="sng" algn="ctr">
            <a:solidFill>
              <a:schemeClr val="bg1"/>
            </a:solidFill>
            <a:prstDash val="solid"/>
            <a:round/>
            <a:headEnd type="none" w="med" len="med"/>
            <a:tailEnd type="arrow"/>
          </a:ln>
          <a:effectLst/>
        </p:spPr>
      </p:cxnSp>
      <p:cxnSp>
        <p:nvCxnSpPr>
          <p:cNvPr id="31" name="Straight Arrow Connector 30"/>
          <p:cNvCxnSpPr>
            <a:stCxn id="38" idx="1"/>
            <a:endCxn id="37" idx="6"/>
          </p:cNvCxnSpPr>
          <p:nvPr/>
        </p:nvCxnSpPr>
        <p:spPr bwMode="auto">
          <a:xfrm rot="10800000">
            <a:off x="14121646" y="5486400"/>
            <a:ext cx="1765206" cy="3176"/>
          </a:xfrm>
          <a:prstGeom prst="straightConnector1">
            <a:avLst/>
          </a:prstGeom>
          <a:noFill/>
          <a:ln w="28575" cap="flat" cmpd="sng" algn="ctr">
            <a:solidFill>
              <a:schemeClr val="bg1"/>
            </a:solidFill>
            <a:prstDash val="solid"/>
            <a:round/>
            <a:headEnd type="none" w="med" len="med"/>
            <a:tailEnd type="arrow"/>
          </a:ln>
          <a:effectLst/>
        </p:spPr>
      </p:cxnSp>
      <p:cxnSp>
        <p:nvCxnSpPr>
          <p:cNvPr id="32" name="Straight Arrow Connector 31"/>
          <p:cNvCxnSpPr>
            <a:stCxn id="27" idx="1"/>
            <a:endCxn id="40" idx="6"/>
          </p:cNvCxnSpPr>
          <p:nvPr/>
        </p:nvCxnSpPr>
        <p:spPr bwMode="auto">
          <a:xfrm rot="10800000">
            <a:off x="14121647" y="9385222"/>
            <a:ext cx="1764827" cy="17776"/>
          </a:xfrm>
          <a:prstGeom prst="straightConnector1">
            <a:avLst/>
          </a:prstGeom>
          <a:noFill/>
          <a:ln w="28575" cap="flat" cmpd="sng" algn="ctr">
            <a:solidFill>
              <a:schemeClr val="bg1"/>
            </a:solidFill>
            <a:prstDash val="solid"/>
            <a:round/>
            <a:headEnd type="none" w="med" len="med"/>
            <a:tailEnd type="arrow"/>
          </a:ln>
          <a:effectLst/>
        </p:spPr>
      </p:cxnSp>
      <p:sp>
        <p:nvSpPr>
          <p:cNvPr id="37" name="Oval 36"/>
          <p:cNvSpPr/>
          <p:nvPr/>
        </p:nvSpPr>
        <p:spPr bwMode="auto">
          <a:xfrm>
            <a:off x="10463570" y="4572000"/>
            <a:ext cx="3658076" cy="1828800"/>
          </a:xfrm>
          <a:prstGeom prst="ellipse">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119043" indent="-119043"/>
            <a:r>
              <a:rPr lang="en-US" sz="4000" b="1" dirty="0" smtClean="0">
                <a:solidFill>
                  <a:schemeClr val="bg1"/>
                </a:solidFill>
                <a:latin typeface="Comic Sans MS" pitchFamily="66" charset="0"/>
              </a:rPr>
              <a:t>Co-Existence</a:t>
            </a:r>
            <a:endParaRPr lang="en-US" sz="4000" b="1" dirty="0">
              <a:solidFill>
                <a:schemeClr val="bg1"/>
              </a:solidFill>
              <a:latin typeface="Comic Sans MS" pitchFamily="66" charset="0"/>
            </a:endParaRPr>
          </a:p>
        </p:txBody>
      </p:sp>
      <p:sp>
        <p:nvSpPr>
          <p:cNvPr id="38" name="Rectangle 37"/>
          <p:cNvSpPr/>
          <p:nvPr/>
        </p:nvSpPr>
        <p:spPr bwMode="auto">
          <a:xfrm>
            <a:off x="15886854" y="4800600"/>
            <a:ext cx="5724145" cy="13716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2058" tIns="46029" rIns="92058" bIns="46029" numCol="1" rtlCol="0" anchor="ctr" anchorCtr="0" compatLnSpc="1">
            <a:prstTxWarp prst="textNoShape">
              <a:avLst/>
            </a:prstTxWarp>
            <a:noAutofit/>
          </a:bodyPr>
          <a:lstStyle/>
          <a:p>
            <a:pPr marL="119043" indent="-119043" defTabSz="914240">
              <a:spcBef>
                <a:spcPts val="0"/>
              </a:spcBef>
            </a:pPr>
            <a:r>
              <a:rPr lang="en-US" sz="4400" b="0" dirty="0" smtClean="0">
                <a:solidFill>
                  <a:schemeClr val="bg1"/>
                </a:solidFill>
                <a:latin typeface="Comic Sans MS" pitchFamily="66" charset="0"/>
              </a:rPr>
              <a:t>Modular Solutions</a:t>
            </a:r>
            <a:endParaRPr lang="en-US" sz="5400" dirty="0">
              <a:solidFill>
                <a:schemeClr val="bg1"/>
              </a:solidFill>
              <a:latin typeface="Comic Sans MS" pitchFamily="66" charset="0"/>
            </a:endParaRPr>
          </a:p>
        </p:txBody>
      </p:sp>
      <p:sp>
        <p:nvSpPr>
          <p:cNvPr id="39" name="Rectangle 38"/>
          <p:cNvSpPr/>
          <p:nvPr/>
        </p:nvSpPr>
        <p:spPr bwMode="auto">
          <a:xfrm>
            <a:off x="2933359" y="4800600"/>
            <a:ext cx="5724145" cy="13716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2058" tIns="46029" rIns="92058" bIns="46029" numCol="1" rtlCol="0" anchor="ctr" anchorCtr="0" compatLnSpc="1">
            <a:prstTxWarp prst="textNoShape">
              <a:avLst/>
            </a:prstTxWarp>
            <a:noAutofit/>
          </a:bodyPr>
          <a:lstStyle/>
          <a:p>
            <a:pPr marL="119043" indent="-119043" defTabSz="914240">
              <a:spcBef>
                <a:spcPts val="0"/>
              </a:spcBef>
            </a:pPr>
            <a:r>
              <a:rPr lang="en-US" sz="4400" b="0" dirty="0" smtClean="0">
                <a:solidFill>
                  <a:schemeClr val="bg1"/>
                </a:solidFill>
                <a:latin typeface="Comic Sans MS" pitchFamily="66" charset="0"/>
              </a:rPr>
              <a:t>Integrated Suites</a:t>
            </a:r>
            <a:endParaRPr lang="en-US" sz="5400" dirty="0">
              <a:solidFill>
                <a:schemeClr val="bg1"/>
              </a:solidFill>
              <a:latin typeface="Comic Sans MS" pitchFamily="66" charset="0"/>
            </a:endParaRPr>
          </a:p>
        </p:txBody>
      </p:sp>
      <p:sp>
        <p:nvSpPr>
          <p:cNvPr id="40" name="Oval 39"/>
          <p:cNvSpPr/>
          <p:nvPr/>
        </p:nvSpPr>
        <p:spPr bwMode="auto">
          <a:xfrm>
            <a:off x="10463570" y="8470822"/>
            <a:ext cx="3658076" cy="1828800"/>
          </a:xfrm>
          <a:prstGeom prst="ellipse">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119043" indent="-119043"/>
            <a:r>
              <a:rPr lang="en-US" sz="4000" b="1" dirty="0" smtClean="0">
                <a:solidFill>
                  <a:schemeClr val="bg1"/>
                </a:solidFill>
                <a:latin typeface="Comic Sans MS" pitchFamily="66" charset="0"/>
              </a:rPr>
              <a:t>Optimized Solutions</a:t>
            </a:r>
            <a:endParaRPr lang="en-US" sz="4000" b="1" dirty="0">
              <a:solidFill>
                <a:schemeClr val="bg1"/>
              </a:solidFill>
              <a:latin typeface="Comic Sans MS" pitchFamily="66" charset="0"/>
            </a:endParaRPr>
          </a:p>
        </p:txBody>
      </p:sp>
      <p:sp>
        <p:nvSpPr>
          <p:cNvPr id="49" name="Rectangle 48"/>
          <p:cNvSpPr/>
          <p:nvPr/>
        </p:nvSpPr>
        <p:spPr bwMode="auto">
          <a:xfrm>
            <a:off x="2933359" y="8717198"/>
            <a:ext cx="5724145" cy="1371600"/>
          </a:xfrm>
          <a:prstGeom prst="rect">
            <a:avLst/>
          </a:prstGeom>
          <a:solidFill>
            <a:schemeClr val="accent3">
              <a:lumMod val="50000"/>
            </a:schemeClr>
          </a:solidFill>
          <a:ln w="28575" cap="flat" cmpd="sng" algn="ctr">
            <a:solidFill>
              <a:schemeClr val="bg1"/>
            </a:solidFill>
            <a:prstDash val="solid"/>
            <a:round/>
            <a:headEnd type="none" w="med" len="med"/>
            <a:tailEnd type="none" w="med" len="med"/>
          </a:ln>
          <a:effectLst/>
        </p:spPr>
        <p:txBody>
          <a:bodyPr vert="horz" wrap="square" lIns="92058" tIns="46029" rIns="92058" bIns="46029" numCol="1" rtlCol="0" anchor="ctr" anchorCtr="0" compatLnSpc="1">
            <a:prstTxWarp prst="textNoShape">
              <a:avLst/>
            </a:prstTxWarp>
            <a:noAutofit/>
          </a:bodyPr>
          <a:lstStyle/>
          <a:p>
            <a:pPr marL="119043" indent="-119043" defTabSz="914240">
              <a:spcBef>
                <a:spcPts val="0"/>
              </a:spcBef>
            </a:pPr>
            <a:r>
              <a:rPr lang="en-US" sz="4400" b="0" dirty="0" smtClean="0">
                <a:solidFill>
                  <a:schemeClr val="bg1"/>
                </a:solidFill>
                <a:latin typeface="Comic Sans MS" pitchFamily="66" charset="0"/>
              </a:rPr>
              <a:t>Technology Components</a:t>
            </a:r>
            <a:endParaRPr lang="en-US" sz="5400" dirty="0">
              <a:solidFill>
                <a:schemeClr val="bg1"/>
              </a:solidFill>
              <a:latin typeface="Comic Sans MS" pitchFamily="66" charset="0"/>
            </a:endParaRPr>
          </a:p>
        </p:txBody>
      </p:sp>
      <p:cxnSp>
        <p:nvCxnSpPr>
          <p:cNvPr id="60" name="Straight Arrow Connector 59"/>
          <p:cNvCxnSpPr>
            <a:stCxn id="39" idx="3"/>
          </p:cNvCxnSpPr>
          <p:nvPr/>
        </p:nvCxnSpPr>
        <p:spPr bwMode="auto">
          <a:xfrm>
            <a:off x="8657503" y="5486400"/>
            <a:ext cx="1776349" cy="3176"/>
          </a:xfrm>
          <a:prstGeom prst="straightConnector1">
            <a:avLst/>
          </a:prstGeom>
          <a:noFill/>
          <a:ln w="28575" cap="flat" cmpd="sng" algn="ctr">
            <a:solidFill>
              <a:schemeClr val="bg1"/>
            </a:solidFill>
            <a:prstDash val="solid"/>
            <a:round/>
            <a:headEnd type="none" w="med" len="med"/>
            <a:tailEnd type="arrow"/>
          </a:ln>
          <a:effectLst/>
        </p:spPr>
      </p:cxnSp>
      <p:cxnSp>
        <p:nvCxnSpPr>
          <p:cNvPr id="61" name="Straight Arrow Connector 60"/>
          <p:cNvCxnSpPr>
            <a:stCxn id="49" idx="3"/>
            <a:endCxn id="40" idx="2"/>
          </p:cNvCxnSpPr>
          <p:nvPr/>
        </p:nvCxnSpPr>
        <p:spPr bwMode="auto">
          <a:xfrm flipV="1">
            <a:off x="8657505" y="9385222"/>
            <a:ext cx="1806067" cy="17776"/>
          </a:xfrm>
          <a:prstGeom prst="straightConnector1">
            <a:avLst/>
          </a:prstGeom>
          <a:noFill/>
          <a:ln w="28575" cap="flat" cmpd="sng" algn="ctr">
            <a:solidFill>
              <a:schemeClr val="bg1"/>
            </a:solidFill>
            <a:prstDash val="solid"/>
            <a:round/>
            <a:headEnd type="none" w="med" len="med"/>
            <a:tailEnd type="arrow"/>
          </a:ln>
          <a:effectLst/>
        </p:spPr>
      </p:cxn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2439988" y="4268788"/>
            <a:ext cx="17067212" cy="1219200"/>
          </a:xfrm>
          <a:prstGeom prst="rect">
            <a:avLst/>
          </a:prstGeom>
          <a:noFill/>
          <a:ln w="9525">
            <a:noFill/>
            <a:miter lim="800000"/>
            <a:headEnd/>
            <a:tailEnd/>
          </a:ln>
        </p:spPr>
        <p:txBody>
          <a:bodyPr lIns="0" tIns="0" rIns="0" bIns="0">
            <a:prstTxWarp prst="textNoShape">
              <a:avLst/>
            </a:prstTxWarp>
            <a:spAutoFit/>
          </a:bodyPr>
          <a:lstStyle/>
          <a:p>
            <a:pPr algn="l" eaLnBrk="0" hangingPunct="0">
              <a:lnSpc>
                <a:spcPct val="100000"/>
              </a:lnSpc>
              <a:buClrTx/>
            </a:pPr>
            <a:r>
              <a:rPr lang="en-US" sz="8000" b="1" dirty="0" smtClean="0">
                <a:solidFill>
                  <a:srgbClr val="FF0000"/>
                </a:solidFill>
              </a:rPr>
              <a:t>Hardware </a:t>
            </a:r>
            <a:r>
              <a:rPr lang="en-US" sz="8000" b="1" dirty="0" smtClean="0"/>
              <a:t>Systems</a:t>
            </a:r>
            <a:endParaRPr lang="en-US" sz="8000" b="1" dirty="0"/>
          </a:p>
        </p:txBody>
      </p:sp>
      <p:grpSp>
        <p:nvGrpSpPr>
          <p:cNvPr id="2" name="Group 19"/>
          <p:cNvGrpSpPr>
            <a:grpSpLocks/>
          </p:cNvGrpSpPr>
          <p:nvPr/>
        </p:nvGrpSpPr>
        <p:grpSpPr bwMode="auto">
          <a:xfrm>
            <a:off x="0" y="12345988"/>
            <a:ext cx="24377650" cy="447675"/>
            <a:chOff x="0" y="7777"/>
            <a:chExt cx="15356" cy="282"/>
          </a:xfrm>
        </p:grpSpPr>
        <p:pic>
          <p:nvPicPr>
            <p:cNvPr id="27654" name="Picture 25" descr="Red Bar"/>
            <p:cNvPicPr>
              <a:picLocks noChangeAspect="1" noChangeArrowheads="1"/>
            </p:cNvPicPr>
            <p:nvPr/>
          </p:nvPicPr>
          <p:blipFill>
            <a:blip r:embed="rId3"/>
            <a:srcRect/>
            <a:stretch>
              <a:fillRect/>
            </a:stretch>
          </p:blipFill>
          <p:spPr bwMode="auto">
            <a:xfrm>
              <a:off x="0" y="7777"/>
              <a:ext cx="15356" cy="282"/>
            </a:xfrm>
            <a:prstGeom prst="rect">
              <a:avLst/>
            </a:prstGeom>
            <a:noFill/>
            <a:ln w="9525">
              <a:noFill/>
              <a:miter lim="800000"/>
              <a:headEnd/>
              <a:tailEnd/>
            </a:ln>
          </p:spPr>
        </p:pic>
        <p:pic>
          <p:nvPicPr>
            <p:cNvPr id="27655" name="Picture 20" descr="Oracle WHITE"/>
            <p:cNvPicPr>
              <a:picLocks noChangeArrowheads="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13437" y="7843"/>
              <a:ext cx="1229" cy="155"/>
            </a:xfrm>
            <a:prstGeom prst="rect">
              <a:avLst/>
            </a:prstGeom>
            <a:noFill/>
            <a:ln w="9525">
              <a:noFill/>
              <a:miter lim="800000"/>
              <a:headEnd/>
              <a:tailEnd/>
            </a:ln>
          </p:spPr>
        </p:pic>
      </p:grpSp>
      <p:pic>
        <p:nvPicPr>
          <p:cNvPr id="27652" name="Picture 71" descr="Right Red"/>
          <p:cNvPicPr>
            <a:picLocks noChangeAspect="1" noChangeArrowheads="1"/>
          </p:cNvPicPr>
          <p:nvPr/>
        </p:nvPicPr>
        <p:blipFill>
          <a:blip r:embed="rId6"/>
          <a:srcRect/>
          <a:stretch>
            <a:fillRect/>
          </a:stretch>
        </p:blipFill>
        <p:spPr bwMode="auto">
          <a:xfrm>
            <a:off x="20119975" y="0"/>
            <a:ext cx="4267200" cy="1379538"/>
          </a:xfrm>
          <a:prstGeom prst="rect">
            <a:avLst/>
          </a:prstGeom>
          <a:noFill/>
          <a:ln w="9525">
            <a:noFill/>
            <a:miter lim="800000"/>
            <a:headEnd/>
            <a:tailEnd/>
          </a:ln>
        </p:spPr>
      </p:pic>
      <p:pic>
        <p:nvPicPr>
          <p:cNvPr id="8" name="Picture 5" descr="a8938fe7-MEDIUM-23328735"/>
          <p:cNvPicPr>
            <a:picLocks noChangeAspect="1" noChangeArrowheads="1"/>
          </p:cNvPicPr>
          <p:nvPr/>
        </p:nvPicPr>
        <p:blipFill>
          <a:blip r:embed="rId7" cstate="print"/>
          <a:srcRect/>
          <a:stretch>
            <a:fillRect/>
          </a:stretch>
        </p:blipFill>
        <p:spPr bwMode="auto">
          <a:xfrm>
            <a:off x="20116800" y="1371599"/>
            <a:ext cx="4270375" cy="42703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DataCenter-2825_v1.jpg"/>
          <p:cNvPicPr>
            <a:picLocks noChangeAspect="1"/>
          </p:cNvPicPr>
          <p:nvPr/>
        </p:nvPicPr>
        <p:blipFill>
          <a:blip r:embed="rId3"/>
          <a:stretch>
            <a:fillRect/>
          </a:stretch>
        </p:blipFill>
        <p:spPr>
          <a:xfrm>
            <a:off x="5549900" y="2981274"/>
            <a:ext cx="13284200" cy="8867826"/>
          </a:xfrm>
          <a:prstGeom prst="rect">
            <a:avLst/>
          </a:prstGeom>
        </p:spPr>
      </p:pic>
      <p:sp>
        <p:nvSpPr>
          <p:cNvPr id="23555" name="Rectangle 5"/>
          <p:cNvSpPr>
            <a:spLocks noGrp="1" noChangeArrowheads="1"/>
          </p:cNvSpPr>
          <p:nvPr>
            <p:ph type="title" idx="4294967295"/>
          </p:nvPr>
        </p:nvSpPr>
        <p:spPr/>
        <p:txBody>
          <a:bodyPr/>
          <a:lstStyle/>
          <a:p>
            <a:r>
              <a:rPr lang="en-US" dirty="0" smtClean="0"/>
              <a:t>Sun Hardware</a:t>
            </a:r>
            <a:br>
              <a:rPr lang="en-US" dirty="0" smtClean="0"/>
            </a:br>
            <a:r>
              <a:rPr lang="en-US" sz="4400" dirty="0" smtClean="0">
                <a:solidFill>
                  <a:schemeClr val="tx2"/>
                </a:solidFill>
              </a:rPr>
              <a:t>Mission Critical Apps In Demanding Environments</a:t>
            </a:r>
            <a:endParaRPr lang="en-US" sz="4800" dirty="0">
              <a:solidFill>
                <a:schemeClr val="tx2"/>
              </a:solidFill>
            </a:endParaRPr>
          </a:p>
        </p:txBody>
      </p:sp>
      <p:sp>
        <p:nvSpPr>
          <p:cNvPr id="34" name="Rectangle 9"/>
          <p:cNvSpPr>
            <a:spLocks noChangeArrowheads="1"/>
          </p:cNvSpPr>
          <p:nvPr/>
        </p:nvSpPr>
        <p:spPr bwMode="auto">
          <a:xfrm>
            <a:off x="5549900" y="11014074"/>
            <a:ext cx="13296900" cy="835025"/>
          </a:xfrm>
          <a:prstGeom prst="rect">
            <a:avLst/>
          </a:prstGeom>
          <a:solidFill>
            <a:schemeClr val="tx1">
              <a:alpha val="69000"/>
            </a:schemeClr>
          </a:solidFill>
          <a:ln w="9525">
            <a:noFill/>
            <a:round/>
            <a:headEnd/>
            <a:tailEnd/>
          </a:ln>
        </p:spPr>
        <p:txBody>
          <a:bodyPr lIns="92075" tIns="46038" rIns="92075" bIns="46038"/>
          <a:lstStyle/>
          <a:p>
            <a:pPr marL="119063" indent="-119063" eaLnBrk="1" hangingPunct="1">
              <a:lnSpc>
                <a:spcPct val="90000"/>
              </a:lnSpc>
              <a:spcBef>
                <a:spcPct val="50000"/>
              </a:spcBef>
              <a:buClr>
                <a:schemeClr val="accent1"/>
              </a:buClr>
            </a:pPr>
            <a:endParaRPr lang="en-US" sz="2000">
              <a:solidFill>
                <a:schemeClr val="tx1"/>
              </a:solidFill>
            </a:endParaRPr>
          </a:p>
        </p:txBody>
      </p:sp>
      <p:sp>
        <p:nvSpPr>
          <p:cNvPr id="35" name="Text Box 5"/>
          <p:cNvSpPr txBox="1">
            <a:spLocks noChangeArrowheads="1"/>
          </p:cNvSpPr>
          <p:nvPr/>
        </p:nvSpPr>
        <p:spPr bwMode="auto">
          <a:xfrm>
            <a:off x="7366000" y="11172825"/>
            <a:ext cx="9652000" cy="543739"/>
          </a:xfrm>
          <a:prstGeom prst="rect">
            <a:avLst/>
          </a:prstGeom>
          <a:noFill/>
          <a:ln w="9525">
            <a:noFill/>
            <a:miter lim="800000"/>
            <a:headEnd/>
            <a:tailEnd/>
          </a:ln>
        </p:spPr>
        <p:txBody>
          <a:bodyPr wrap="square">
            <a:spAutoFit/>
          </a:bodyPr>
          <a:lstStyle/>
          <a:p>
            <a:pPr eaLnBrk="1" hangingPunct="1">
              <a:lnSpc>
                <a:spcPct val="90000"/>
              </a:lnSpc>
              <a:spcBef>
                <a:spcPct val="50000"/>
              </a:spcBef>
              <a:buClr>
                <a:schemeClr val="accent1"/>
              </a:buClr>
            </a:pPr>
            <a:r>
              <a:rPr lang="en-US" sz="3200" dirty="0">
                <a:solidFill>
                  <a:schemeClr val="bg1"/>
                </a:solidFill>
              </a:rPr>
              <a:t>Server  </a:t>
            </a:r>
            <a:r>
              <a:rPr lang="en-US" sz="3200" dirty="0">
                <a:solidFill>
                  <a:schemeClr val="bg1"/>
                </a:solidFill>
                <a:ea typeface="MS PGothic" pitchFamily="34" charset="-128"/>
              </a:rPr>
              <a:t>•  </a:t>
            </a:r>
            <a:r>
              <a:rPr lang="en-US" sz="3200" dirty="0">
                <a:solidFill>
                  <a:schemeClr val="bg1"/>
                </a:solidFill>
              </a:rPr>
              <a:t>Storage  •  Network  •  Solaris</a:t>
            </a:r>
          </a:p>
        </p:txBody>
      </p:sp>
      <p:sp>
        <p:nvSpPr>
          <p:cNvPr id="36" name="Rectangle 35"/>
          <p:cNvSpPr/>
          <p:nvPr/>
        </p:nvSpPr>
        <p:spPr bwMode="auto">
          <a:xfrm>
            <a:off x="2400300" y="2628900"/>
            <a:ext cx="19405600" cy="8864600"/>
          </a:xfrm>
          <a:prstGeom prst="rect">
            <a:avLst/>
          </a:prstGeom>
          <a:no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noAutofit/>
          </a:bodyPr>
          <a:lstStyle/>
          <a:p>
            <a:pPr marL="119063" marR="0" indent="-119063" algn="ctr" defTabSz="914400" rtl="0" eaLnBrk="1" fontAlgn="base" latinLnBrk="0" hangingPunct="1">
              <a:lnSpc>
                <a:spcPct val="90000"/>
              </a:lnSpc>
              <a:spcBef>
                <a:spcPct val="50000"/>
              </a:spcBef>
              <a:spcAft>
                <a:spcPct val="0"/>
              </a:spcAft>
              <a:buClr>
                <a:schemeClr val="accent1"/>
              </a:buClr>
              <a:buSzTx/>
              <a:buFontTx/>
              <a:buNone/>
              <a:tabLst/>
            </a:pPr>
            <a:endParaRPr kumimoji="0" lang="en-US" sz="2000" b="1" i="0" u="none" strike="noStrike" cap="none" normalizeH="0" baseline="0">
              <a:ln>
                <a:noFill/>
              </a:ln>
              <a:solidFill>
                <a:schemeClr val="tx1"/>
              </a:solidFill>
              <a:effectLst/>
              <a:latin typeface="Arial" pitchFamily="-106" charset="0"/>
            </a:endParaRPr>
          </a:p>
        </p:txBody>
      </p:sp>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title" idx="4294967295"/>
          </p:nvPr>
        </p:nvSpPr>
        <p:spPr/>
        <p:txBody>
          <a:bodyPr/>
          <a:lstStyle/>
          <a:p>
            <a:r>
              <a:rPr lang="en-US" dirty="0" smtClean="0"/>
              <a:t>Server Strategy</a:t>
            </a:r>
            <a:br>
              <a:rPr lang="en-US" dirty="0" smtClean="0"/>
            </a:br>
            <a:r>
              <a:rPr lang="en-US" sz="4400" dirty="0" smtClean="0">
                <a:solidFill>
                  <a:schemeClr val="tx2"/>
                </a:solidFill>
              </a:rPr>
              <a:t>Deliver the Best Platforms for Oracle Applications</a:t>
            </a:r>
            <a:endParaRPr lang="en-US" sz="4400" dirty="0"/>
          </a:p>
        </p:txBody>
      </p:sp>
      <p:sp>
        <p:nvSpPr>
          <p:cNvPr id="21507" name="Rectangle 8"/>
          <p:cNvSpPr>
            <a:spLocks noGrp="1" noChangeArrowheads="1"/>
          </p:cNvSpPr>
          <p:nvPr>
            <p:ph type="body" idx="4294967295"/>
          </p:nvPr>
        </p:nvSpPr>
        <p:spPr>
          <a:xfrm>
            <a:off x="12192000" y="3200400"/>
            <a:ext cx="11618912" cy="8254999"/>
          </a:xfrm>
        </p:spPr>
        <p:txBody>
          <a:bodyPr/>
          <a:lstStyle/>
          <a:p>
            <a:pPr marL="406400" indent="-406400" eaLnBrk="1" hangingPunct="1">
              <a:lnSpc>
                <a:spcPct val="90000"/>
              </a:lnSpc>
              <a:spcBef>
                <a:spcPts val="2800"/>
              </a:spcBef>
              <a:buClr>
                <a:srgbClr val="FF0000"/>
              </a:buClr>
              <a:buFont typeface="Times New Roman" charset="0"/>
              <a:buChar char="•"/>
              <a:tabLst>
                <a:tab pos="342900"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000000"/>
                </a:solidFill>
              </a:rPr>
              <a:t>Scale</a:t>
            </a:r>
          </a:p>
          <a:p>
            <a:pPr marL="406400" indent="-406400" eaLnBrk="1" hangingPunct="1">
              <a:lnSpc>
                <a:spcPct val="90000"/>
              </a:lnSpc>
              <a:spcBef>
                <a:spcPts val="2800"/>
              </a:spcBef>
              <a:buClr>
                <a:srgbClr val="FF0000"/>
              </a:buClr>
              <a:buFont typeface="Times New Roman" charset="0"/>
              <a:buChar char="•"/>
              <a:tabLst>
                <a:tab pos="342900"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000000"/>
                </a:solidFill>
              </a:rPr>
              <a:t>Efficiency</a:t>
            </a:r>
          </a:p>
          <a:p>
            <a:pPr marL="406400" indent="-406400" eaLnBrk="1" hangingPunct="1">
              <a:lnSpc>
                <a:spcPct val="90000"/>
              </a:lnSpc>
              <a:spcBef>
                <a:spcPts val="2800"/>
              </a:spcBef>
              <a:buClr>
                <a:srgbClr val="FF0000"/>
              </a:buClr>
              <a:buFont typeface="Times New Roman" charset="0"/>
              <a:buChar char="•"/>
              <a:tabLst>
                <a:tab pos="342900"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000000"/>
                </a:solidFill>
              </a:rPr>
              <a:t>Availability</a:t>
            </a:r>
          </a:p>
          <a:p>
            <a:pPr marL="406400" indent="-406400" eaLnBrk="1" hangingPunct="1">
              <a:lnSpc>
                <a:spcPct val="90000"/>
              </a:lnSpc>
              <a:spcBef>
                <a:spcPts val="2800"/>
              </a:spcBef>
              <a:buClr>
                <a:srgbClr val="FF0000"/>
              </a:buClr>
              <a:buFont typeface="Times New Roman" charset="0"/>
              <a:buChar char="•"/>
              <a:tabLst>
                <a:tab pos="342900"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000000"/>
                </a:solidFill>
              </a:rPr>
              <a:t>Security</a:t>
            </a:r>
          </a:p>
          <a:p>
            <a:pPr marL="406400" indent="-406400" eaLnBrk="1" hangingPunct="1">
              <a:lnSpc>
                <a:spcPct val="90000"/>
              </a:lnSpc>
              <a:spcBef>
                <a:spcPts val="2800"/>
              </a:spcBef>
              <a:buClr>
                <a:srgbClr val="FF0000"/>
              </a:buClr>
              <a:buFont typeface="Times New Roman" charset="0"/>
              <a:buChar char="•"/>
              <a:tabLst>
                <a:tab pos="342900"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FF0000"/>
                </a:solidFill>
              </a:rPr>
              <a:t>Leading application performance</a:t>
            </a:r>
          </a:p>
          <a:p>
            <a:pPr marL="406400" indent="-406400" eaLnBrk="1" hangingPunct="1">
              <a:lnSpc>
                <a:spcPct val="90000"/>
              </a:lnSpc>
              <a:spcBef>
                <a:spcPts val="2800"/>
              </a:spcBef>
              <a:buClr>
                <a:srgbClr val="FF0000"/>
              </a:buClr>
              <a:buFont typeface="Times New Roman" charset="0"/>
              <a:buChar char="•"/>
              <a:tabLst>
                <a:tab pos="342900"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FF0000"/>
                </a:solidFill>
              </a:rPr>
              <a:t>Unmatched integration</a:t>
            </a:r>
          </a:p>
          <a:p>
            <a:pPr marL="406400" indent="-406400" eaLnBrk="1" hangingPunct="1">
              <a:lnSpc>
                <a:spcPct val="90000"/>
              </a:lnSpc>
              <a:spcBef>
                <a:spcPts val="2800"/>
              </a:spcBef>
              <a:buClr>
                <a:srgbClr val="FF0000"/>
              </a:buClr>
              <a:buFont typeface="Times New Roman" charset="0"/>
              <a:buChar char="•"/>
              <a:tabLst>
                <a:tab pos="342900"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FF0000"/>
                </a:solidFill>
              </a:rPr>
              <a:t>Best serviceability</a:t>
            </a:r>
            <a:endParaRPr lang="en-GB" sz="5400" dirty="0">
              <a:solidFill>
                <a:srgbClr val="FF0000"/>
              </a:solidFill>
            </a:endParaRPr>
          </a:p>
        </p:txBody>
      </p:sp>
      <p:sp>
        <p:nvSpPr>
          <p:cNvPr id="4" name="TextBox 8"/>
          <p:cNvSpPr txBox="1">
            <a:spLocks noChangeArrowheads="1"/>
          </p:cNvSpPr>
          <p:nvPr/>
        </p:nvSpPr>
        <p:spPr bwMode="auto">
          <a:xfrm>
            <a:off x="1079500" y="10217150"/>
            <a:ext cx="10668000" cy="1287532"/>
          </a:xfrm>
          <a:prstGeom prst="rect">
            <a:avLst/>
          </a:prstGeom>
          <a:noFill/>
          <a:ln w="9525">
            <a:noFill/>
            <a:miter lim="800000"/>
            <a:headEnd/>
            <a:tailEnd/>
          </a:ln>
        </p:spPr>
        <p:txBody>
          <a:bodyPr wrap="square">
            <a:spAutoFit/>
          </a:bodyPr>
          <a:lstStyle/>
          <a:p>
            <a:pPr eaLnBrk="1" hangingPunct="1">
              <a:lnSpc>
                <a:spcPct val="90000"/>
              </a:lnSpc>
              <a:spcBef>
                <a:spcPts val="600"/>
              </a:spcBef>
              <a:buClr>
                <a:schemeClr val="accent1"/>
              </a:buClr>
            </a:pPr>
            <a:r>
              <a:rPr lang="en-US" sz="4000" b="1" dirty="0">
                <a:solidFill>
                  <a:schemeClr val="tx1"/>
                </a:solidFill>
              </a:rPr>
              <a:t>Sun SPARC Enterprise Servers</a:t>
            </a:r>
          </a:p>
          <a:p>
            <a:pPr eaLnBrk="1" hangingPunct="1">
              <a:lnSpc>
                <a:spcPct val="90000"/>
              </a:lnSpc>
              <a:spcBef>
                <a:spcPts val="600"/>
              </a:spcBef>
              <a:buClr>
                <a:schemeClr val="accent1"/>
              </a:buClr>
            </a:pPr>
            <a:r>
              <a:rPr lang="en-US" sz="4000" b="1" dirty="0">
                <a:solidFill>
                  <a:schemeClr val="tx1"/>
                </a:solidFill>
              </a:rPr>
              <a:t>Sun Fire Servers</a:t>
            </a:r>
          </a:p>
        </p:txBody>
      </p:sp>
      <p:pic>
        <p:nvPicPr>
          <p:cNvPr id="9" name="Picture 8" descr="Sparc.jpg"/>
          <p:cNvPicPr>
            <a:picLocks noChangeAspect="1"/>
          </p:cNvPicPr>
          <p:nvPr/>
        </p:nvPicPr>
        <p:blipFill>
          <a:blip r:embed="rId3"/>
          <a:stretch>
            <a:fillRect/>
          </a:stretch>
        </p:blipFill>
        <p:spPr>
          <a:xfrm>
            <a:off x="895350" y="2679700"/>
            <a:ext cx="10299700" cy="7467600"/>
          </a:xfrm>
          <a:prstGeom prst="rect">
            <a:avLst/>
          </a:prstGeom>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438400" y="657225"/>
            <a:ext cx="19507200" cy="1719263"/>
          </a:xfrm>
        </p:spPr>
        <p:txBody>
          <a:bodyPr/>
          <a:lstStyle/>
          <a:p>
            <a:r>
              <a:rPr lang="en-US" sz="6000" dirty="0" smtClean="0"/>
              <a:t>Sun Servers</a:t>
            </a:r>
            <a:r>
              <a:rPr lang="en-US" sz="8000" dirty="0" smtClean="0"/>
              <a:t/>
            </a:r>
            <a:br>
              <a:rPr lang="en-US" sz="8000" dirty="0" smtClean="0"/>
            </a:br>
            <a:r>
              <a:rPr lang="en-US" sz="4400" dirty="0" smtClean="0">
                <a:solidFill>
                  <a:schemeClr val="tx2"/>
                </a:solidFill>
              </a:rPr>
              <a:t>Protecting Your Sun Systems Investments</a:t>
            </a:r>
            <a:endParaRPr lang="en-US" sz="4400" dirty="0">
              <a:solidFill>
                <a:schemeClr val="tx2"/>
              </a:solidFill>
            </a:endParaRPr>
          </a:p>
        </p:txBody>
      </p:sp>
      <p:sp>
        <p:nvSpPr>
          <p:cNvPr id="19459" name="Rectangle 3"/>
          <p:cNvSpPr>
            <a:spLocks noGrp="1" noChangeArrowheads="1"/>
          </p:cNvSpPr>
          <p:nvPr>
            <p:ph type="body" idx="1"/>
          </p:nvPr>
        </p:nvSpPr>
        <p:spPr>
          <a:xfrm>
            <a:off x="2439988" y="3035300"/>
            <a:ext cx="18743612" cy="9852025"/>
          </a:xfrm>
        </p:spPr>
        <p:txBody>
          <a:bodyPr/>
          <a:lstStyle/>
          <a:p>
            <a:pPr marL="355600" indent="-355600">
              <a:lnSpc>
                <a:spcPct val="90000"/>
              </a:lnSpc>
            </a:pPr>
            <a:r>
              <a:rPr lang="en-US" sz="4400" dirty="0" smtClean="0"/>
              <a:t>Increasing investment in Solaris</a:t>
            </a:r>
          </a:p>
          <a:p>
            <a:pPr marL="914400" lvl="2" indent="-455613">
              <a:lnSpc>
                <a:spcPct val="90000"/>
              </a:lnSpc>
              <a:buClr>
                <a:schemeClr val="tx1"/>
              </a:buClr>
              <a:buFont typeface="Lucida Grande"/>
              <a:buChar char="-"/>
            </a:pPr>
            <a:r>
              <a:rPr lang="en-US" sz="4000" dirty="0" smtClean="0"/>
              <a:t>Leading mission critical OS </a:t>
            </a:r>
          </a:p>
          <a:p>
            <a:pPr marL="342900" indent="-342900" eaLnBrk="1" hangingPunct="1">
              <a:spcBef>
                <a:spcPts val="4700"/>
              </a:spcBef>
            </a:pPr>
            <a:r>
              <a:rPr lang="en-GB" sz="4400" dirty="0" smtClean="0"/>
              <a:t>Accelerating SPARC innovation in a comprehensive family </a:t>
            </a:r>
            <a:br>
              <a:rPr lang="en-GB" sz="4400" dirty="0" smtClean="0"/>
            </a:br>
            <a:r>
              <a:rPr lang="en-GB" sz="4400" dirty="0" smtClean="0"/>
              <a:t>of SPARC systems </a:t>
            </a:r>
          </a:p>
          <a:p>
            <a:pPr marL="914400" lvl="2" indent="-455613">
              <a:lnSpc>
                <a:spcPct val="90000"/>
              </a:lnSpc>
              <a:buClr>
                <a:schemeClr val="tx1"/>
              </a:buClr>
              <a:buFont typeface="Lucida Grande"/>
              <a:buChar char="-"/>
            </a:pPr>
            <a:r>
              <a:rPr lang="en-GB" sz="4000" dirty="0" smtClean="0"/>
              <a:t>Next generation, high performance, reliable enterprise compute platforms</a:t>
            </a:r>
          </a:p>
          <a:p>
            <a:pPr marL="342900" indent="-342900" eaLnBrk="1" hangingPunct="1">
              <a:spcBef>
                <a:spcPts val="4700"/>
              </a:spcBef>
            </a:pPr>
            <a:r>
              <a:rPr lang="en-GB" sz="4400" dirty="0" smtClean="0"/>
              <a:t>Focusing development on x86 enterprise-class integrated clusters </a:t>
            </a:r>
          </a:p>
          <a:p>
            <a:pPr marL="914400" lvl="2" indent="-455613">
              <a:lnSpc>
                <a:spcPct val="90000"/>
              </a:lnSpc>
              <a:buClr>
                <a:schemeClr val="tx1"/>
              </a:buClr>
              <a:buFont typeface="Lucida Grande"/>
              <a:buChar char="-"/>
            </a:pPr>
            <a:r>
              <a:rPr lang="en-GB" sz="4000" dirty="0" smtClean="0"/>
              <a:t>Redundant, high performance, integrated clusters for distributed </a:t>
            </a:r>
            <a:br>
              <a:rPr lang="en-GB" sz="4000" dirty="0" smtClean="0"/>
            </a:br>
            <a:r>
              <a:rPr lang="en-GB" sz="4000" dirty="0" smtClean="0"/>
              <a:t>enterprise applications </a:t>
            </a:r>
          </a:p>
          <a:p>
            <a:pPr marL="342900" indent="-342900" eaLnBrk="1" hangingPunct="1">
              <a:spcBef>
                <a:spcPts val="4700"/>
              </a:spcBef>
            </a:pPr>
            <a:r>
              <a:rPr lang="en-GB" sz="4400" dirty="0" smtClean="0"/>
              <a:t>Engineering from applications to disk</a:t>
            </a:r>
          </a:p>
        </p:txBody>
      </p:sp>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0"/>
          <p:cNvSpPr>
            <a:spLocks noChangeArrowheads="1"/>
          </p:cNvSpPr>
          <p:nvPr/>
        </p:nvSpPr>
        <p:spPr bwMode="auto">
          <a:xfrm>
            <a:off x="2797175" y="9525000"/>
            <a:ext cx="19808825" cy="1719263"/>
          </a:xfrm>
          <a:prstGeom prst="rect">
            <a:avLst/>
          </a:prstGeom>
          <a:noFill/>
          <a:ln w="9525">
            <a:noFill/>
            <a:miter lim="800000"/>
            <a:headEnd/>
            <a:tailEnd/>
          </a:ln>
        </p:spPr>
        <p:txBody>
          <a:bodyPr lIns="243643" tIns="121823" rIns="243643" bIns="121823" anchor="b">
            <a:prstTxWarp prst="textNoShape">
              <a:avLst/>
            </a:prstTxWarp>
          </a:bodyPr>
          <a:lstStyle/>
          <a:p>
            <a:pPr algn="l" defTabSz="2436813">
              <a:lnSpc>
                <a:spcPct val="100000"/>
              </a:lnSpc>
              <a:spcBef>
                <a:spcPct val="0"/>
              </a:spcBef>
              <a:buClrTx/>
            </a:pPr>
            <a:r>
              <a:rPr lang="en-US" sz="4200" b="1" dirty="0" smtClean="0">
                <a:ea typeface="ＭＳ Ｐゴシック" charset="-128"/>
                <a:cs typeface="ＭＳ Ｐゴシック" charset="-128"/>
              </a:rPr>
              <a:t>Keynote – NZ Oracle User Group Conference 2011	</a:t>
            </a:r>
            <a:endParaRPr lang="en-US" sz="6400" b="1" dirty="0">
              <a:ea typeface="ＭＳ Ｐゴシック" charset="-128"/>
              <a:cs typeface="ＭＳ Ｐゴシック" charset="-128"/>
            </a:endParaRPr>
          </a:p>
        </p:txBody>
      </p:sp>
      <p:sp>
        <p:nvSpPr>
          <p:cNvPr id="17411" name="Rectangle 31"/>
          <p:cNvSpPr>
            <a:spLocks noChangeArrowheads="1"/>
          </p:cNvSpPr>
          <p:nvPr/>
        </p:nvSpPr>
        <p:spPr bwMode="auto">
          <a:xfrm>
            <a:off x="2797175" y="11360150"/>
            <a:ext cx="17294225" cy="1517650"/>
          </a:xfrm>
          <a:prstGeom prst="rect">
            <a:avLst/>
          </a:prstGeom>
          <a:noFill/>
          <a:ln w="9525">
            <a:noFill/>
            <a:miter lim="800000"/>
            <a:headEnd/>
            <a:tailEnd/>
          </a:ln>
        </p:spPr>
        <p:txBody>
          <a:bodyPr lIns="243643" tIns="121823" rIns="243643" bIns="121823">
            <a:prstTxWarp prst="textNoShape">
              <a:avLst/>
            </a:prstTxWarp>
          </a:bodyPr>
          <a:lstStyle/>
          <a:p>
            <a:pPr algn="l" defTabSz="2436813">
              <a:lnSpc>
                <a:spcPct val="100000"/>
              </a:lnSpc>
              <a:spcBef>
                <a:spcPct val="0"/>
              </a:spcBef>
            </a:pPr>
            <a:r>
              <a:rPr lang="en-US" sz="3800" dirty="0" smtClean="0">
                <a:ea typeface="ＭＳ Ｐゴシック" charset="-128"/>
                <a:cs typeface="ＭＳ Ｐゴシック" charset="-128"/>
              </a:rPr>
              <a:t>Peter Idoine</a:t>
            </a:r>
            <a:endParaRPr lang="en-US" sz="3800" dirty="0">
              <a:ea typeface="ＭＳ Ｐゴシック" charset="-128"/>
              <a:cs typeface="ＭＳ Ｐゴシック" charset="-128"/>
            </a:endParaRPr>
          </a:p>
          <a:p>
            <a:pPr algn="l" defTabSz="2436813">
              <a:lnSpc>
                <a:spcPct val="100000"/>
              </a:lnSpc>
              <a:spcBef>
                <a:spcPct val="0"/>
              </a:spcBef>
            </a:pPr>
            <a:r>
              <a:rPr lang="en-US" sz="3800" dirty="0" smtClean="0">
                <a:ea typeface="ＭＳ Ｐゴシック" charset="-128"/>
                <a:cs typeface="ＭＳ Ｐゴシック" charset="-128"/>
              </a:rPr>
              <a:t>Managing Director Oracle New Zealand</a:t>
            </a:r>
            <a:endParaRPr lang="en-US" sz="3800" dirty="0">
              <a:ea typeface="ＭＳ Ｐゴシック" charset="-128"/>
              <a:cs typeface="ＭＳ Ｐゴシック" charset="-128"/>
            </a:endParaRPr>
          </a:p>
        </p:txBody>
      </p:sp>
      <p:pic>
        <p:nvPicPr>
          <p:cNvPr id="17412" name="Picture 9" descr="ph_fac_hq_rs_001"/>
          <p:cNvPicPr>
            <a:picLocks noChangeAspect="1" noChangeArrowheads="1"/>
          </p:cNvPicPr>
          <p:nvPr/>
        </p:nvPicPr>
        <p:blipFill>
          <a:blip r:embed="rId3"/>
          <a:srcRect/>
          <a:stretch>
            <a:fillRect/>
          </a:stretch>
        </p:blipFill>
        <p:spPr bwMode="auto">
          <a:xfrm>
            <a:off x="3048000" y="1828800"/>
            <a:ext cx="5656263" cy="5630863"/>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438400" y="657225"/>
            <a:ext cx="19507200" cy="1719263"/>
          </a:xfrm>
        </p:spPr>
        <p:txBody>
          <a:bodyPr/>
          <a:lstStyle/>
          <a:p>
            <a:r>
              <a:rPr lang="en-GB" sz="6000" dirty="0" smtClean="0"/>
              <a:t>SPARC Strategy</a:t>
            </a:r>
            <a:endParaRPr lang="en-US" sz="6000" dirty="0"/>
          </a:p>
        </p:txBody>
      </p:sp>
      <p:sp>
        <p:nvSpPr>
          <p:cNvPr id="19459" name="Rectangle 3"/>
          <p:cNvSpPr>
            <a:spLocks noGrp="1" noChangeArrowheads="1"/>
          </p:cNvSpPr>
          <p:nvPr>
            <p:ph type="body" idx="1"/>
          </p:nvPr>
        </p:nvSpPr>
        <p:spPr>
          <a:xfrm>
            <a:off x="11192255" y="1614107"/>
            <a:ext cx="13194919" cy="8242300"/>
          </a:xfrm>
        </p:spPr>
        <p:txBody>
          <a:bodyPr/>
          <a:lstStyle/>
          <a:p>
            <a:pPr marL="223838" indent="-223838" eaLnBrk="1" hangingPunct="1">
              <a:lnSpc>
                <a:spcPct val="90000"/>
              </a:lnSpc>
              <a:spcBef>
                <a:spcPts val="2288"/>
              </a:spcBef>
              <a:buClr>
                <a:srgbClr val="FF0000"/>
              </a:buClr>
              <a:buFont typeface="Times New Roman" charset="0"/>
              <a:buChar char="•"/>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pPr>
            <a:r>
              <a:rPr lang="en-GB" sz="6000" dirty="0" smtClean="0">
                <a:solidFill>
                  <a:srgbClr val="000000"/>
                </a:solidFill>
              </a:rPr>
              <a:t>Compatibility</a:t>
            </a:r>
          </a:p>
          <a:p>
            <a:pPr marL="223838" indent="-223838" eaLnBrk="1" hangingPunct="1">
              <a:lnSpc>
                <a:spcPct val="90000"/>
              </a:lnSpc>
              <a:spcBef>
                <a:spcPts val="2288"/>
              </a:spcBef>
              <a:buClr>
                <a:srgbClr val="FF0000"/>
              </a:buClr>
              <a:buFont typeface="Times New Roman" charset="0"/>
              <a:buChar char="•"/>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pPr>
            <a:r>
              <a:rPr lang="en-GB" sz="6000" dirty="0" smtClean="0">
                <a:solidFill>
                  <a:srgbClr val="000000"/>
                </a:solidFill>
              </a:rPr>
              <a:t>Scalability</a:t>
            </a:r>
          </a:p>
          <a:p>
            <a:pPr marL="223838" indent="-223838" eaLnBrk="1" hangingPunct="1">
              <a:lnSpc>
                <a:spcPct val="90000"/>
              </a:lnSpc>
              <a:spcBef>
                <a:spcPts val="2288"/>
              </a:spcBef>
              <a:buClr>
                <a:srgbClr val="FF0000"/>
              </a:buClr>
              <a:buFont typeface="Times New Roman" charset="0"/>
              <a:buChar char="•"/>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pPr>
            <a:r>
              <a:rPr lang="en-GB" sz="6000" dirty="0" smtClean="0">
                <a:solidFill>
                  <a:srgbClr val="000000"/>
                </a:solidFill>
              </a:rPr>
              <a:t>Efficiency</a:t>
            </a:r>
          </a:p>
          <a:p>
            <a:pPr marL="223838" indent="-223838" eaLnBrk="1" hangingPunct="1">
              <a:lnSpc>
                <a:spcPct val="90000"/>
              </a:lnSpc>
              <a:spcBef>
                <a:spcPts val="2288"/>
              </a:spcBef>
              <a:buClr>
                <a:srgbClr val="FF0000"/>
              </a:buClr>
              <a:buFont typeface="Times New Roman" charset="0"/>
              <a:buChar char="•"/>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pPr>
            <a:r>
              <a:rPr lang="en-GB" sz="6000" dirty="0" smtClean="0">
                <a:solidFill>
                  <a:srgbClr val="000000"/>
                </a:solidFill>
              </a:rPr>
              <a:t>Availability</a:t>
            </a:r>
          </a:p>
          <a:p>
            <a:pPr marL="223838" indent="-223838" eaLnBrk="1" hangingPunct="1">
              <a:lnSpc>
                <a:spcPct val="90000"/>
              </a:lnSpc>
              <a:spcBef>
                <a:spcPts val="2288"/>
              </a:spcBef>
              <a:buClr>
                <a:srgbClr val="FF0000"/>
              </a:buClr>
              <a:buFont typeface="Times New Roman" charset="0"/>
              <a:buChar char="•"/>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pPr>
            <a:r>
              <a:rPr lang="en-GB" sz="6000" dirty="0" smtClean="0">
                <a:solidFill>
                  <a:srgbClr val="000000"/>
                </a:solidFill>
              </a:rPr>
              <a:t>Security</a:t>
            </a:r>
          </a:p>
          <a:p>
            <a:pPr marL="223838" indent="-223838" eaLnBrk="1" hangingPunct="1">
              <a:lnSpc>
                <a:spcPct val="90000"/>
              </a:lnSpc>
              <a:spcBef>
                <a:spcPts val="2288"/>
              </a:spcBef>
              <a:buClr>
                <a:srgbClr val="FF0000"/>
              </a:buClr>
              <a:buFont typeface="Times New Roman" charset="0"/>
              <a:buChar char="•"/>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pPr>
            <a:r>
              <a:rPr lang="en-GB" sz="6000" dirty="0" smtClean="0">
                <a:solidFill>
                  <a:srgbClr val="000000"/>
                </a:solidFill>
              </a:rPr>
              <a:t>Performance</a:t>
            </a:r>
          </a:p>
          <a:p>
            <a:pPr marL="223838" indent="-223838" eaLnBrk="1" hangingPunct="1">
              <a:lnSpc>
                <a:spcPct val="90000"/>
              </a:lnSpc>
              <a:spcBef>
                <a:spcPts val="2288"/>
              </a:spcBef>
              <a:buClr>
                <a:srgbClr val="FF0000"/>
              </a:buClr>
              <a:buFont typeface="Times New Roman" charset="0"/>
              <a:buChar char="•"/>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pPr>
            <a:r>
              <a:rPr lang="en-GB" sz="6000" dirty="0" smtClean="0">
                <a:solidFill>
                  <a:srgbClr val="FF0000"/>
                </a:solidFill>
              </a:rPr>
              <a:t>Accelerated roadmap</a:t>
            </a:r>
          </a:p>
          <a:p>
            <a:pPr marL="223838" indent="-223838" eaLnBrk="1" hangingPunct="1">
              <a:lnSpc>
                <a:spcPct val="90000"/>
              </a:lnSpc>
              <a:spcBef>
                <a:spcPts val="2288"/>
              </a:spcBef>
              <a:buClr>
                <a:srgbClr val="FF0000"/>
              </a:buClr>
              <a:buFont typeface="Times New Roman" charset="0"/>
              <a:buChar char="•"/>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pPr>
            <a:r>
              <a:rPr lang="en-GB" sz="6000" dirty="0" smtClean="0">
                <a:solidFill>
                  <a:srgbClr val="FF0000"/>
                </a:solidFill>
              </a:rPr>
              <a:t>Application performance</a:t>
            </a:r>
          </a:p>
          <a:p>
            <a:pPr marL="223838" indent="-223838" eaLnBrk="1" hangingPunct="1">
              <a:lnSpc>
                <a:spcPct val="90000"/>
              </a:lnSpc>
              <a:spcBef>
                <a:spcPts val="2288"/>
              </a:spcBef>
              <a:buClr>
                <a:srgbClr val="FF0000"/>
              </a:buClr>
              <a:buFont typeface="Times New Roman" charset="0"/>
              <a:buChar char="•"/>
              <a:tabLst>
                <a:tab pos="223838" algn="l"/>
                <a:tab pos="681038" algn="l"/>
                <a:tab pos="1138238" algn="l"/>
                <a:tab pos="1595438" algn="l"/>
                <a:tab pos="2052638" algn="l"/>
                <a:tab pos="2509838" algn="l"/>
                <a:tab pos="2967038" algn="l"/>
                <a:tab pos="3424238" algn="l"/>
                <a:tab pos="3881438" algn="l"/>
                <a:tab pos="4338638" algn="l"/>
                <a:tab pos="4795838" algn="l"/>
                <a:tab pos="5253038" algn="l"/>
                <a:tab pos="5710238" algn="l"/>
                <a:tab pos="6167438" algn="l"/>
                <a:tab pos="6624638" algn="l"/>
                <a:tab pos="7081838" algn="l"/>
                <a:tab pos="7539038" algn="l"/>
                <a:tab pos="7996238" algn="l"/>
                <a:tab pos="8453438" algn="l"/>
                <a:tab pos="8910638" algn="l"/>
                <a:tab pos="9367838" algn="l"/>
              </a:tabLst>
            </a:pPr>
            <a:r>
              <a:rPr lang="en-GB" sz="6000" dirty="0" smtClean="0">
                <a:solidFill>
                  <a:srgbClr val="FF0000"/>
                </a:solidFill>
              </a:rPr>
              <a:t>Co-engineered with Oracle Software</a:t>
            </a:r>
            <a:endParaRPr lang="en-GB" sz="6000" dirty="0">
              <a:solidFill>
                <a:srgbClr val="FF0000"/>
              </a:solidFill>
            </a:endParaRPr>
          </a:p>
        </p:txBody>
      </p:sp>
      <p:pic>
        <p:nvPicPr>
          <p:cNvPr id="8" name="Picture 7" descr="Ultra_Sparc_T3_v2.jpg"/>
          <p:cNvPicPr>
            <a:picLocks noChangeAspect="1"/>
          </p:cNvPicPr>
          <p:nvPr/>
        </p:nvPicPr>
        <p:blipFill>
          <a:blip r:embed="rId3"/>
          <a:stretch>
            <a:fillRect/>
          </a:stretch>
        </p:blipFill>
        <p:spPr>
          <a:xfrm>
            <a:off x="1854200" y="3117850"/>
            <a:ext cx="9067800" cy="7502526"/>
          </a:xfrm>
          <a:prstGeom prst="rect">
            <a:avLst/>
          </a:prstGeom>
        </p:spPr>
      </p:pic>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GB" dirty="0" smtClean="0"/>
              <a:t>The World’s Best Processors For</a:t>
            </a:r>
            <a:br>
              <a:rPr lang="en-GB" dirty="0" smtClean="0"/>
            </a:br>
            <a:r>
              <a:rPr lang="en-GB" dirty="0" smtClean="0"/>
              <a:t>Oracle Applications</a:t>
            </a:r>
            <a:endParaRPr lang="en-US" dirty="0"/>
          </a:p>
        </p:txBody>
      </p:sp>
      <p:pic>
        <p:nvPicPr>
          <p:cNvPr id="8" name="Picture 24" descr="Box2"/>
          <p:cNvPicPr>
            <a:picLocks noChangeAspect="1" noChangeArrowheads="1"/>
          </p:cNvPicPr>
          <p:nvPr/>
        </p:nvPicPr>
        <p:blipFill>
          <a:blip r:embed="rId3" cstate="print"/>
          <a:srcRect/>
          <a:stretch>
            <a:fillRect/>
          </a:stretch>
        </p:blipFill>
        <p:spPr bwMode="auto">
          <a:xfrm>
            <a:off x="12425499" y="3507239"/>
            <a:ext cx="5806740" cy="8189461"/>
          </a:xfrm>
          <a:prstGeom prst="rect">
            <a:avLst/>
          </a:prstGeom>
          <a:noFill/>
          <a:ln w="9525">
            <a:noFill/>
            <a:miter lim="800000"/>
            <a:headEnd/>
            <a:tailEnd/>
          </a:ln>
        </p:spPr>
      </p:pic>
      <p:sp>
        <p:nvSpPr>
          <p:cNvPr id="9" name="Rectangle 25"/>
          <p:cNvSpPr>
            <a:spLocks noChangeArrowheads="1"/>
          </p:cNvSpPr>
          <p:nvPr/>
        </p:nvSpPr>
        <p:spPr bwMode="auto">
          <a:xfrm>
            <a:off x="12437788" y="3378200"/>
            <a:ext cx="5800595" cy="1898712"/>
          </a:xfrm>
          <a:prstGeom prst="rect">
            <a:avLst/>
          </a:prstGeom>
          <a:solidFill>
            <a:schemeClr val="tx1"/>
          </a:solidFill>
          <a:ln w="9525">
            <a:noFill/>
            <a:miter lim="800000"/>
            <a:headEnd/>
            <a:tailEnd/>
          </a:ln>
          <a:effectLst/>
        </p:spPr>
        <p:txBody>
          <a:bodyPr lIns="92075" tIns="46038" rIns="92075" bIns="46038" anchor="ctr"/>
          <a:lstStyle/>
          <a:p>
            <a:pPr eaLnBrk="1" hangingPunct="1">
              <a:lnSpc>
                <a:spcPct val="90000"/>
              </a:lnSpc>
              <a:spcBef>
                <a:spcPts val="600"/>
              </a:spcBef>
              <a:buClr>
                <a:schemeClr val="accent1"/>
              </a:buClr>
              <a:defRPr/>
            </a:pPr>
            <a:r>
              <a:rPr lang="en-GB" sz="3600" b="1">
                <a:solidFill>
                  <a:srgbClr val="FFFFFF"/>
                </a:solidFill>
                <a:cs typeface="+mn-cs"/>
              </a:rPr>
              <a:t>SPARC64</a:t>
            </a:r>
          </a:p>
          <a:p>
            <a:pPr eaLnBrk="1" hangingPunct="1">
              <a:lnSpc>
                <a:spcPct val="90000"/>
              </a:lnSpc>
              <a:spcBef>
                <a:spcPts val="600"/>
              </a:spcBef>
              <a:buClr>
                <a:schemeClr val="accent1"/>
              </a:buClr>
              <a:defRPr/>
            </a:pPr>
            <a:r>
              <a:rPr lang="en-GB" sz="3600" b="1">
                <a:solidFill>
                  <a:srgbClr val="FFFFFF"/>
                </a:solidFill>
                <a:cs typeface="+mn-cs"/>
              </a:rPr>
              <a:t>Up To 64 Socket Systems</a:t>
            </a:r>
          </a:p>
        </p:txBody>
      </p:sp>
      <p:pic>
        <p:nvPicPr>
          <p:cNvPr id="10" name="Picture 23" descr="Box2"/>
          <p:cNvPicPr>
            <a:picLocks noChangeAspect="1" noChangeArrowheads="1"/>
          </p:cNvPicPr>
          <p:nvPr/>
        </p:nvPicPr>
        <p:blipFill>
          <a:blip r:embed="rId3" cstate="print"/>
          <a:srcRect/>
          <a:stretch>
            <a:fillRect/>
          </a:stretch>
        </p:blipFill>
        <p:spPr bwMode="auto">
          <a:xfrm>
            <a:off x="6145617" y="3507239"/>
            <a:ext cx="5806740" cy="8189461"/>
          </a:xfrm>
          <a:prstGeom prst="rect">
            <a:avLst/>
          </a:prstGeom>
          <a:noFill/>
          <a:ln w="9525">
            <a:noFill/>
            <a:miter lim="800000"/>
            <a:headEnd/>
            <a:tailEnd/>
          </a:ln>
        </p:spPr>
      </p:pic>
      <p:sp>
        <p:nvSpPr>
          <p:cNvPr id="11" name="Rectangle 19"/>
          <p:cNvSpPr>
            <a:spLocks noChangeArrowheads="1"/>
          </p:cNvSpPr>
          <p:nvPr/>
        </p:nvSpPr>
        <p:spPr bwMode="auto">
          <a:xfrm>
            <a:off x="6157906" y="3378200"/>
            <a:ext cx="5800595" cy="1904857"/>
          </a:xfrm>
          <a:prstGeom prst="rect">
            <a:avLst/>
          </a:prstGeom>
          <a:solidFill>
            <a:schemeClr val="tx1"/>
          </a:solidFill>
          <a:ln w="9525">
            <a:noFill/>
            <a:miter lim="800000"/>
            <a:headEnd/>
            <a:tailEnd/>
          </a:ln>
          <a:effectLst/>
        </p:spPr>
        <p:txBody>
          <a:bodyPr lIns="92075" tIns="46038" rIns="92075" bIns="46038" anchor="ctr"/>
          <a:lstStyle/>
          <a:p>
            <a:pPr eaLnBrk="1" hangingPunct="1">
              <a:lnSpc>
                <a:spcPct val="90000"/>
              </a:lnSpc>
              <a:spcBef>
                <a:spcPts val="600"/>
              </a:spcBef>
              <a:buClr>
                <a:schemeClr val="accent1"/>
              </a:buClr>
              <a:defRPr/>
            </a:pPr>
            <a:r>
              <a:rPr lang="en-GB" sz="3600" b="1" dirty="0" err="1">
                <a:solidFill>
                  <a:srgbClr val="FFFFFF"/>
                </a:solidFill>
                <a:cs typeface="+mn-cs"/>
              </a:rPr>
              <a:t>UltraSPARC</a:t>
            </a:r>
            <a:endParaRPr lang="en-GB" sz="3600" b="1" dirty="0">
              <a:solidFill>
                <a:srgbClr val="FFFFFF"/>
              </a:solidFill>
              <a:cs typeface="+mn-cs"/>
            </a:endParaRPr>
          </a:p>
          <a:p>
            <a:pPr eaLnBrk="1" hangingPunct="1">
              <a:lnSpc>
                <a:spcPct val="90000"/>
              </a:lnSpc>
              <a:spcBef>
                <a:spcPts val="600"/>
              </a:spcBef>
              <a:buClr>
                <a:schemeClr val="accent1"/>
              </a:buClr>
              <a:defRPr/>
            </a:pPr>
            <a:r>
              <a:rPr lang="en-GB" sz="3600" b="1" dirty="0">
                <a:solidFill>
                  <a:srgbClr val="FFFFFF"/>
                </a:solidFill>
                <a:cs typeface="+mn-cs"/>
              </a:rPr>
              <a:t>1-4 Socket Systems</a:t>
            </a:r>
            <a:br>
              <a:rPr lang="en-GB" sz="3600" b="1" dirty="0">
                <a:solidFill>
                  <a:srgbClr val="FFFFFF"/>
                </a:solidFill>
                <a:cs typeface="+mn-cs"/>
              </a:rPr>
            </a:br>
            <a:r>
              <a:rPr lang="en-GB" sz="3600" b="1" dirty="0">
                <a:solidFill>
                  <a:srgbClr val="FFFFFF"/>
                </a:solidFill>
                <a:cs typeface="+mn-cs"/>
              </a:rPr>
              <a:t>And Blades</a:t>
            </a:r>
            <a:endParaRPr lang="en-US" sz="3600" b="1" dirty="0">
              <a:solidFill>
                <a:schemeClr val="tx1"/>
              </a:solidFill>
              <a:cs typeface="+mn-cs"/>
            </a:endParaRPr>
          </a:p>
        </p:txBody>
      </p:sp>
      <p:pic>
        <p:nvPicPr>
          <p:cNvPr id="12" name="Picture 51" descr="SPARC64 VII double.jpg"/>
          <p:cNvPicPr>
            <a:picLocks noChangeAspect="1"/>
          </p:cNvPicPr>
          <p:nvPr/>
        </p:nvPicPr>
        <p:blipFill>
          <a:blip r:embed="rId4" cstate="print"/>
          <a:srcRect/>
          <a:stretch>
            <a:fillRect/>
          </a:stretch>
        </p:blipFill>
        <p:spPr bwMode="auto">
          <a:xfrm>
            <a:off x="12929364" y="5654812"/>
            <a:ext cx="5066305" cy="3892665"/>
          </a:xfrm>
          <a:prstGeom prst="rect">
            <a:avLst/>
          </a:prstGeom>
          <a:noFill/>
          <a:ln w="9525">
            <a:noFill/>
            <a:miter lim="800000"/>
            <a:headEnd/>
            <a:tailEnd/>
          </a:ln>
        </p:spPr>
      </p:pic>
      <p:sp>
        <p:nvSpPr>
          <p:cNvPr id="14" name="TextBox 49"/>
          <p:cNvSpPr txBox="1">
            <a:spLocks noChangeArrowheads="1"/>
          </p:cNvSpPr>
          <p:nvPr/>
        </p:nvSpPr>
        <p:spPr bwMode="auto">
          <a:xfrm>
            <a:off x="13224309" y="10180957"/>
            <a:ext cx="4236770" cy="1286506"/>
          </a:xfrm>
          <a:prstGeom prst="rect">
            <a:avLst/>
          </a:prstGeom>
          <a:noFill/>
          <a:ln w="9525">
            <a:noFill/>
            <a:miter lim="800000"/>
            <a:headEnd/>
            <a:tailEnd/>
          </a:ln>
        </p:spPr>
        <p:txBody>
          <a:bodyPr lIns="0" tIns="0" rIns="0" bIns="0" anchor="ctr">
            <a:spAutoFit/>
          </a:bodyPr>
          <a:lstStyle/>
          <a:p>
            <a:pPr marL="228600" indent="-228600" algn="l" eaLnBrk="1">
              <a:lnSpc>
                <a:spcPct val="85000"/>
              </a:lnSpc>
              <a:spcBef>
                <a:spcPct val="10000"/>
              </a:spcBef>
              <a:spcAft>
                <a:spcPct val="10000"/>
              </a:spcAft>
              <a:buClr>
                <a:schemeClr val="tx2"/>
              </a:buClr>
              <a:buSzPct val="90000"/>
              <a:buFont typeface="Arial"/>
              <a:buChar char="•"/>
            </a:pPr>
            <a:r>
              <a:rPr lang="en-US" sz="4400" dirty="0">
                <a:solidFill>
                  <a:srgbClr val="000000"/>
                </a:solidFill>
              </a:rPr>
              <a:t>Most available </a:t>
            </a:r>
          </a:p>
          <a:p>
            <a:pPr marL="228600" indent="-228600" algn="l" eaLnBrk="1">
              <a:lnSpc>
                <a:spcPct val="85000"/>
              </a:lnSpc>
              <a:spcBef>
                <a:spcPct val="10000"/>
              </a:spcBef>
              <a:spcAft>
                <a:spcPct val="10000"/>
              </a:spcAft>
              <a:buClr>
                <a:schemeClr val="tx2"/>
              </a:buClr>
              <a:buSzPct val="90000"/>
              <a:buFont typeface="Arial"/>
              <a:buChar char="•"/>
            </a:pPr>
            <a:r>
              <a:rPr lang="en-US" sz="4400" dirty="0">
                <a:solidFill>
                  <a:srgbClr val="000000"/>
                </a:solidFill>
              </a:rPr>
              <a:t>Most scalable</a:t>
            </a:r>
          </a:p>
        </p:txBody>
      </p:sp>
      <p:pic>
        <p:nvPicPr>
          <p:cNvPr id="16" name="Picture 15" descr="Ultra_Sparc_T3.jpg"/>
          <p:cNvPicPr>
            <a:picLocks noChangeAspect="1"/>
          </p:cNvPicPr>
          <p:nvPr/>
        </p:nvPicPr>
        <p:blipFill>
          <a:blip r:embed="rId5"/>
          <a:srcRect l="860" r="4490"/>
          <a:stretch>
            <a:fillRect/>
          </a:stretch>
        </p:blipFill>
        <p:spPr>
          <a:xfrm>
            <a:off x="6438900" y="5813821"/>
            <a:ext cx="5308600" cy="5110957"/>
          </a:xfrm>
          <a:prstGeom prst="rect">
            <a:avLst/>
          </a:prstGeom>
        </p:spPr>
      </p:pic>
      <p:sp>
        <p:nvSpPr>
          <p:cNvPr id="13" name="TextBox 48"/>
          <p:cNvSpPr txBox="1">
            <a:spLocks noChangeArrowheads="1"/>
          </p:cNvSpPr>
          <p:nvPr/>
        </p:nvSpPr>
        <p:spPr bwMode="auto">
          <a:xfrm>
            <a:off x="6882981" y="10180957"/>
            <a:ext cx="4719128" cy="1286506"/>
          </a:xfrm>
          <a:prstGeom prst="rect">
            <a:avLst/>
          </a:prstGeom>
          <a:noFill/>
          <a:ln w="9525">
            <a:noFill/>
            <a:miter lim="800000"/>
            <a:headEnd/>
            <a:tailEnd/>
          </a:ln>
        </p:spPr>
        <p:txBody>
          <a:bodyPr lIns="0" tIns="0" rIns="0" bIns="0" anchor="ctr">
            <a:spAutoFit/>
          </a:bodyPr>
          <a:lstStyle/>
          <a:p>
            <a:pPr marL="228600" indent="-228600" algn="l" eaLnBrk="1">
              <a:lnSpc>
                <a:spcPct val="85000"/>
              </a:lnSpc>
              <a:spcBef>
                <a:spcPct val="10000"/>
              </a:spcBef>
              <a:spcAft>
                <a:spcPct val="10000"/>
              </a:spcAft>
              <a:buClr>
                <a:schemeClr val="tx2"/>
              </a:buClr>
              <a:buSzPct val="90000"/>
              <a:buFont typeface="Arial"/>
              <a:buChar char="•"/>
            </a:pPr>
            <a:r>
              <a:rPr lang="en-US" sz="4400" dirty="0">
                <a:solidFill>
                  <a:srgbClr val="000000"/>
                </a:solidFill>
              </a:rPr>
              <a:t>Best efficiency</a:t>
            </a:r>
          </a:p>
          <a:p>
            <a:pPr marL="228600" indent="-228600" algn="l" eaLnBrk="1">
              <a:lnSpc>
                <a:spcPct val="85000"/>
              </a:lnSpc>
              <a:spcBef>
                <a:spcPct val="10000"/>
              </a:spcBef>
              <a:spcAft>
                <a:spcPct val="10000"/>
              </a:spcAft>
              <a:buClr>
                <a:schemeClr val="tx2"/>
              </a:buClr>
              <a:buSzPct val="90000"/>
              <a:buFont typeface="Arial"/>
              <a:buChar char="•"/>
            </a:pPr>
            <a:r>
              <a:rPr lang="en-US" sz="4400" dirty="0">
                <a:solidFill>
                  <a:srgbClr val="000000"/>
                </a:solidFill>
              </a:rPr>
              <a:t>Best security</a:t>
            </a: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title" idx="4294967295"/>
          </p:nvPr>
        </p:nvSpPr>
        <p:spPr/>
        <p:txBody>
          <a:bodyPr/>
          <a:lstStyle/>
          <a:p>
            <a:r>
              <a:rPr lang="en-US" dirty="0" smtClean="0">
                <a:solidFill>
                  <a:srgbClr val="000000"/>
                </a:solidFill>
              </a:rPr>
              <a:t>Storage Strategy</a:t>
            </a:r>
            <a:r>
              <a:rPr lang="en-US" dirty="0" smtClean="0"/>
              <a:t/>
            </a:r>
            <a:br>
              <a:rPr lang="en-US" dirty="0" smtClean="0"/>
            </a:br>
            <a:r>
              <a:rPr lang="en-US" sz="4400" dirty="0" smtClean="0">
                <a:solidFill>
                  <a:srgbClr val="FF0000"/>
                </a:solidFill>
              </a:rPr>
              <a:t>Delivering Technology Innovation</a:t>
            </a:r>
            <a:endParaRPr lang="en-US" sz="4400" dirty="0"/>
          </a:p>
        </p:txBody>
      </p:sp>
      <p:sp>
        <p:nvSpPr>
          <p:cNvPr id="21507" name="Rectangle 8"/>
          <p:cNvSpPr>
            <a:spLocks noGrp="1" noChangeArrowheads="1"/>
          </p:cNvSpPr>
          <p:nvPr>
            <p:ph type="body" idx="4294967295"/>
          </p:nvPr>
        </p:nvSpPr>
        <p:spPr>
          <a:xfrm>
            <a:off x="12192000" y="3200400"/>
            <a:ext cx="11618912" cy="8254999"/>
          </a:xfrm>
        </p:spPr>
        <p:txBody>
          <a:bodyPr/>
          <a:lstStyle/>
          <a:p>
            <a:pPr marL="406400" indent="-406400" eaLnBrk="1" hangingPunct="1">
              <a:lnSpc>
                <a:spcPct val="90000"/>
              </a:lnSpc>
              <a:spcBef>
                <a:spcPts val="2800"/>
              </a:spcBef>
              <a:buClr>
                <a:srgbClr val="FF0000"/>
              </a:buClr>
              <a:buFont typeface="Times New Roman" charset="0"/>
              <a:buChar char="•"/>
              <a:tabLst>
                <a:tab pos="225425"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000000"/>
                </a:solidFill>
              </a:rPr>
              <a:t>Leading cost performance </a:t>
            </a:r>
          </a:p>
          <a:p>
            <a:pPr marL="406400" indent="-406400" eaLnBrk="1" hangingPunct="1">
              <a:lnSpc>
                <a:spcPct val="90000"/>
              </a:lnSpc>
              <a:spcBef>
                <a:spcPts val="2800"/>
              </a:spcBef>
              <a:buClr>
                <a:srgbClr val="FF0000"/>
              </a:buClr>
              <a:buFont typeface="Times New Roman" charset="0"/>
              <a:buChar char="•"/>
              <a:tabLst>
                <a:tab pos="225425"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000000"/>
                </a:solidFill>
              </a:rPr>
              <a:t>Reduce TCO</a:t>
            </a:r>
          </a:p>
          <a:p>
            <a:pPr marL="406400" indent="-406400" eaLnBrk="1" hangingPunct="1">
              <a:lnSpc>
                <a:spcPct val="90000"/>
              </a:lnSpc>
              <a:spcBef>
                <a:spcPts val="2800"/>
              </a:spcBef>
              <a:buClr>
                <a:srgbClr val="FF0000"/>
              </a:buClr>
              <a:buFont typeface="Times New Roman" charset="0"/>
              <a:buChar char="•"/>
              <a:tabLst>
                <a:tab pos="225425"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000000"/>
                </a:solidFill>
              </a:rPr>
              <a:t>Increase reliability</a:t>
            </a:r>
          </a:p>
          <a:p>
            <a:pPr marL="406400" indent="-406400" eaLnBrk="1" hangingPunct="1">
              <a:lnSpc>
                <a:spcPct val="90000"/>
              </a:lnSpc>
              <a:spcBef>
                <a:spcPts val="2800"/>
              </a:spcBef>
              <a:buClr>
                <a:srgbClr val="FF0000"/>
              </a:buClr>
              <a:buFont typeface="Times New Roman" charset="0"/>
              <a:buChar char="•"/>
              <a:tabLst>
                <a:tab pos="225425"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t>Industry leading </a:t>
            </a:r>
            <a:r>
              <a:rPr lang="en-GB" sz="5400" dirty="0" smtClean="0">
                <a:solidFill>
                  <a:srgbClr val="000000"/>
                </a:solidFill>
              </a:rPr>
              <a:t>performance</a:t>
            </a:r>
          </a:p>
          <a:p>
            <a:pPr marL="406400" indent="-406400" eaLnBrk="1" hangingPunct="1">
              <a:lnSpc>
                <a:spcPct val="90000"/>
              </a:lnSpc>
              <a:spcBef>
                <a:spcPts val="2800"/>
              </a:spcBef>
              <a:buClr>
                <a:srgbClr val="FF0000"/>
              </a:buClr>
              <a:buFont typeface="Times New Roman" charset="0"/>
              <a:buChar char="•"/>
              <a:tabLst>
                <a:tab pos="225425"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FF0000"/>
                </a:solidFill>
              </a:rPr>
              <a:t>Unmatched Integration</a:t>
            </a:r>
          </a:p>
          <a:p>
            <a:pPr marL="406400" indent="-406400" eaLnBrk="1" hangingPunct="1">
              <a:lnSpc>
                <a:spcPct val="90000"/>
              </a:lnSpc>
              <a:spcBef>
                <a:spcPts val="2800"/>
              </a:spcBef>
              <a:buClr>
                <a:srgbClr val="FF0000"/>
              </a:buClr>
              <a:buFont typeface="Times New Roman" charset="0"/>
              <a:buChar char="•"/>
              <a:tabLst>
                <a:tab pos="406400" algn="l"/>
                <a:tab pos="1139825" algn="l"/>
                <a:tab pos="2054225" algn="l"/>
                <a:tab pos="2968625" algn="l"/>
                <a:tab pos="3883025" algn="l"/>
                <a:tab pos="4797425" algn="l"/>
                <a:tab pos="5711825" algn="l"/>
                <a:tab pos="6626225" algn="l"/>
                <a:tab pos="7540625" algn="l"/>
                <a:tab pos="8455025" algn="l"/>
                <a:tab pos="9369425" algn="l"/>
                <a:tab pos="10283825" algn="l"/>
              </a:tabLst>
            </a:pPr>
            <a:r>
              <a:rPr lang="en-GB" sz="5400" dirty="0" smtClean="0">
                <a:solidFill>
                  <a:srgbClr val="FF0000"/>
                </a:solidFill>
              </a:rPr>
              <a:t>Serviceability</a:t>
            </a:r>
            <a:endParaRPr lang="en-GB" sz="5400" dirty="0">
              <a:solidFill>
                <a:srgbClr val="FF0000"/>
              </a:solidFill>
            </a:endParaRPr>
          </a:p>
        </p:txBody>
      </p:sp>
      <p:pic>
        <p:nvPicPr>
          <p:cNvPr id="8" name="Picture 7" descr="Server.jpg"/>
          <p:cNvPicPr>
            <a:picLocks noChangeAspect="1"/>
          </p:cNvPicPr>
          <p:nvPr/>
        </p:nvPicPr>
        <p:blipFill>
          <a:blip r:embed="rId3"/>
          <a:stretch>
            <a:fillRect/>
          </a:stretch>
        </p:blipFill>
        <p:spPr>
          <a:xfrm>
            <a:off x="1746250" y="3200400"/>
            <a:ext cx="9664700" cy="8572500"/>
          </a:xfrm>
          <a:prstGeom prst="rect">
            <a:avLst/>
          </a:prstGeom>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dan\Desktop\stacks\Stacks-GRID.png"/>
          <p:cNvPicPr>
            <a:picLocks noChangeAspect="1" noChangeArrowheads="1"/>
          </p:cNvPicPr>
          <p:nvPr/>
        </p:nvPicPr>
        <p:blipFill>
          <a:blip r:embed="rId3" cstate="print"/>
          <a:srcRect/>
          <a:stretch>
            <a:fillRect/>
          </a:stretch>
        </p:blipFill>
        <p:spPr bwMode="auto">
          <a:xfrm>
            <a:off x="1588" y="0"/>
            <a:ext cx="24384000" cy="13716000"/>
          </a:xfrm>
          <a:prstGeom prst="rect">
            <a:avLst/>
          </a:prstGeom>
          <a:noFill/>
          <a:ln w="9525">
            <a:noFill/>
            <a:miter lim="800000"/>
            <a:headEnd/>
            <a:tailEnd/>
          </a:ln>
        </p:spPr>
      </p:pic>
      <p:sp>
        <p:nvSpPr>
          <p:cNvPr id="15" name="Rectangle 26"/>
          <p:cNvSpPr>
            <a:spLocks noChangeArrowheads="1"/>
          </p:cNvSpPr>
          <p:nvPr/>
        </p:nvSpPr>
        <p:spPr bwMode="auto">
          <a:xfrm>
            <a:off x="1785938" y="2667000"/>
            <a:ext cx="18286412" cy="6905625"/>
          </a:xfrm>
          <a:prstGeom prst="rect">
            <a:avLst/>
          </a:prstGeom>
          <a:gradFill rotWithShape="1">
            <a:gsLst>
              <a:gs pos="0">
                <a:schemeClr val="tx2"/>
              </a:gs>
              <a:gs pos="100000">
                <a:schemeClr val="tx2">
                  <a:gamma/>
                  <a:shade val="46275"/>
                  <a:invGamma/>
                </a:schemeClr>
              </a:gs>
            </a:gsLst>
            <a:lin ang="5400000" scaled="1"/>
          </a:gradFill>
          <a:ln>
            <a:noFill/>
          </a:ln>
          <a:effectLst/>
          <a:extLst/>
        </p:spPr>
        <p:txBody>
          <a:bodyPr wrap="none" anchor="ctr"/>
          <a:lstStyle/>
          <a:p>
            <a:pPr>
              <a:defRPr/>
            </a:pPr>
            <a:endParaRPr lang="en-US" dirty="0"/>
          </a:p>
        </p:txBody>
      </p:sp>
      <p:sp>
        <p:nvSpPr>
          <p:cNvPr id="4" name="Rectangle 3"/>
          <p:cNvSpPr/>
          <p:nvPr/>
        </p:nvSpPr>
        <p:spPr>
          <a:xfrm>
            <a:off x="2234160" y="4577852"/>
            <a:ext cx="14139315" cy="3942618"/>
          </a:xfrm>
          <a:prstGeom prst="rect">
            <a:avLst/>
          </a:prstGeom>
        </p:spPr>
        <p:txBody>
          <a:bodyPr wrap="square">
            <a:spAutoFit/>
          </a:bodyPr>
          <a:lstStyle/>
          <a:p>
            <a:pPr>
              <a:lnSpc>
                <a:spcPct val="90000"/>
              </a:lnSpc>
              <a:defRPr/>
            </a:pPr>
            <a:r>
              <a:rPr lang="en-US" sz="15000" b="1" cap="all" dirty="0" smtClean="0">
                <a:solidFill>
                  <a:schemeClr val="bg1"/>
                </a:solidFill>
              </a:rPr>
              <a:t>Engineered</a:t>
            </a:r>
            <a:r>
              <a:rPr lang="en-US" sz="9600" cap="all" dirty="0" smtClean="0">
                <a:solidFill>
                  <a:schemeClr val="bg1"/>
                </a:solidFill>
              </a:rPr>
              <a:t> </a:t>
            </a:r>
          </a:p>
          <a:p>
            <a:pPr lvl="0" indent="114300">
              <a:lnSpc>
                <a:spcPct val="90000"/>
              </a:lnSpc>
              <a:defRPr/>
            </a:pPr>
            <a:r>
              <a:rPr lang="en-US" sz="6400" cap="all" dirty="0" smtClean="0">
                <a:solidFill>
                  <a:schemeClr val="bg1"/>
                </a:solidFill>
              </a:rPr>
              <a:t>For performance</a:t>
            </a:r>
            <a:endParaRPr lang="en-US" sz="6400" cap="all" dirty="0">
              <a:solidFill>
                <a:srgbClr val="FFFFFF"/>
              </a:solidFill>
            </a:endParaRPr>
          </a:p>
          <a:p>
            <a:pPr indent="114300">
              <a:lnSpc>
                <a:spcPct val="90000"/>
              </a:lnSpc>
              <a:defRPr/>
            </a:pPr>
            <a:endParaRPr lang="en-US" sz="6400" cap="all" dirty="0">
              <a:solidFill>
                <a:schemeClr val="bg1"/>
              </a:solidFill>
            </a:endParaRPr>
          </a:p>
        </p:txBody>
      </p:sp>
      <p:grpSp>
        <p:nvGrpSpPr>
          <p:cNvPr id="2" name="Group 2"/>
          <p:cNvGrpSpPr>
            <a:grpSpLocks/>
          </p:cNvGrpSpPr>
          <p:nvPr/>
        </p:nvGrpSpPr>
        <p:grpSpPr bwMode="auto">
          <a:xfrm>
            <a:off x="15541625" y="654050"/>
            <a:ext cx="7072313" cy="11099800"/>
            <a:chOff x="14796770" y="466725"/>
            <a:chExt cx="8143875" cy="12782550"/>
          </a:xfrm>
        </p:grpSpPr>
        <p:pic>
          <p:nvPicPr>
            <p:cNvPr id="34827" name="Picture 8" descr="C:\Users\dan\Desktop\stacks\red\Stacks-red-7-storage.png"/>
            <p:cNvPicPr>
              <a:picLocks noChangeAspect="1" noChangeArrowheads="1"/>
            </p:cNvPicPr>
            <p:nvPr/>
          </p:nvPicPr>
          <p:blipFill>
            <a:blip r:embed="rId4" cstate="print"/>
            <a:srcRect/>
            <a:stretch>
              <a:fillRect/>
            </a:stretch>
          </p:blipFill>
          <p:spPr bwMode="auto">
            <a:xfrm>
              <a:off x="14796770" y="466725"/>
              <a:ext cx="8143875" cy="12782550"/>
            </a:xfrm>
            <a:prstGeom prst="rect">
              <a:avLst/>
            </a:prstGeom>
            <a:noFill/>
            <a:ln w="9525">
              <a:noFill/>
              <a:miter lim="800000"/>
              <a:headEnd/>
              <a:tailEnd/>
            </a:ln>
          </p:spPr>
        </p:pic>
        <p:pic>
          <p:nvPicPr>
            <p:cNvPr id="34828" name="Picture 7" descr="C:\Users\dan\Desktop\stacks\red\Stacks-red-6-servers.png"/>
            <p:cNvPicPr>
              <a:picLocks noChangeAspect="1" noChangeArrowheads="1"/>
            </p:cNvPicPr>
            <p:nvPr/>
          </p:nvPicPr>
          <p:blipFill>
            <a:blip r:embed="rId5" cstate="print"/>
            <a:srcRect/>
            <a:stretch>
              <a:fillRect/>
            </a:stretch>
          </p:blipFill>
          <p:spPr bwMode="auto">
            <a:xfrm>
              <a:off x="14796770" y="466725"/>
              <a:ext cx="8143875" cy="12782550"/>
            </a:xfrm>
            <a:prstGeom prst="rect">
              <a:avLst/>
            </a:prstGeom>
            <a:noFill/>
            <a:ln w="9525">
              <a:noFill/>
              <a:miter lim="800000"/>
              <a:headEnd/>
              <a:tailEnd/>
            </a:ln>
          </p:spPr>
        </p:pic>
        <p:pic>
          <p:nvPicPr>
            <p:cNvPr id="34829" name="Picture 6" descr="C:\Users\dan\Desktop\stacks\red\Stacks-red-5-VMachine.png"/>
            <p:cNvPicPr>
              <a:picLocks noChangeAspect="1" noChangeArrowheads="1"/>
            </p:cNvPicPr>
            <p:nvPr/>
          </p:nvPicPr>
          <p:blipFill>
            <a:blip r:embed="rId6" cstate="print"/>
            <a:srcRect/>
            <a:stretch>
              <a:fillRect/>
            </a:stretch>
          </p:blipFill>
          <p:spPr bwMode="auto">
            <a:xfrm>
              <a:off x="14796770" y="466725"/>
              <a:ext cx="8143875" cy="12782550"/>
            </a:xfrm>
            <a:prstGeom prst="rect">
              <a:avLst/>
            </a:prstGeom>
            <a:noFill/>
            <a:ln w="9525">
              <a:noFill/>
              <a:miter lim="800000"/>
              <a:headEnd/>
              <a:tailEnd/>
            </a:ln>
          </p:spPr>
        </p:pic>
        <p:pic>
          <p:nvPicPr>
            <p:cNvPr id="34830" name="Picture 5" descr="C:\Users\dan\Desktop\stacks\red\Stacks-red-4-OS.png"/>
            <p:cNvPicPr>
              <a:picLocks noChangeAspect="1" noChangeArrowheads="1"/>
            </p:cNvPicPr>
            <p:nvPr/>
          </p:nvPicPr>
          <p:blipFill>
            <a:blip r:embed="rId7" cstate="print"/>
            <a:srcRect/>
            <a:stretch>
              <a:fillRect/>
            </a:stretch>
          </p:blipFill>
          <p:spPr bwMode="auto">
            <a:xfrm>
              <a:off x="14796770" y="466725"/>
              <a:ext cx="8143875" cy="12782550"/>
            </a:xfrm>
            <a:prstGeom prst="rect">
              <a:avLst/>
            </a:prstGeom>
            <a:noFill/>
            <a:ln w="9525">
              <a:noFill/>
              <a:miter lim="800000"/>
              <a:headEnd/>
              <a:tailEnd/>
            </a:ln>
          </p:spPr>
        </p:pic>
        <p:pic>
          <p:nvPicPr>
            <p:cNvPr id="34831" name="Picture 4" descr="C:\Users\dan\Desktop\stacks\red\Stacks-red-3-DataBase.png"/>
            <p:cNvPicPr>
              <a:picLocks noChangeAspect="1" noChangeArrowheads="1"/>
            </p:cNvPicPr>
            <p:nvPr/>
          </p:nvPicPr>
          <p:blipFill>
            <a:blip r:embed="rId8" cstate="print"/>
            <a:srcRect/>
            <a:stretch>
              <a:fillRect/>
            </a:stretch>
          </p:blipFill>
          <p:spPr bwMode="auto">
            <a:xfrm>
              <a:off x="14796770" y="466725"/>
              <a:ext cx="8143875" cy="12782550"/>
            </a:xfrm>
            <a:prstGeom prst="rect">
              <a:avLst/>
            </a:prstGeom>
            <a:noFill/>
            <a:ln w="9525">
              <a:noFill/>
              <a:miter lim="800000"/>
              <a:headEnd/>
              <a:tailEnd/>
            </a:ln>
          </p:spPr>
        </p:pic>
        <p:pic>
          <p:nvPicPr>
            <p:cNvPr id="34832" name="Picture 3" descr="C:\Users\dan\Desktop\stacks\red\Stacks-red-2-MiddleWare.png"/>
            <p:cNvPicPr>
              <a:picLocks noChangeAspect="1" noChangeArrowheads="1"/>
            </p:cNvPicPr>
            <p:nvPr/>
          </p:nvPicPr>
          <p:blipFill>
            <a:blip r:embed="rId9" cstate="print"/>
            <a:srcRect/>
            <a:stretch>
              <a:fillRect/>
            </a:stretch>
          </p:blipFill>
          <p:spPr bwMode="auto">
            <a:xfrm>
              <a:off x="14796770" y="466725"/>
              <a:ext cx="8143875" cy="12782550"/>
            </a:xfrm>
            <a:prstGeom prst="rect">
              <a:avLst/>
            </a:prstGeom>
            <a:noFill/>
            <a:ln w="9525">
              <a:noFill/>
              <a:miter lim="800000"/>
              <a:headEnd/>
              <a:tailEnd/>
            </a:ln>
          </p:spPr>
        </p:pic>
        <p:pic>
          <p:nvPicPr>
            <p:cNvPr id="34833" name="Picture 2" descr="C:\Users\dan\Desktop\stacks\red\Stacks-red-1-Apps.png"/>
            <p:cNvPicPr>
              <a:picLocks noChangeAspect="1" noChangeArrowheads="1"/>
            </p:cNvPicPr>
            <p:nvPr/>
          </p:nvPicPr>
          <p:blipFill>
            <a:blip r:embed="rId10" cstate="print"/>
            <a:srcRect/>
            <a:stretch>
              <a:fillRect/>
            </a:stretch>
          </p:blipFill>
          <p:spPr bwMode="auto">
            <a:xfrm>
              <a:off x="14796770" y="466725"/>
              <a:ext cx="8143875" cy="12782550"/>
            </a:xfrm>
            <a:prstGeom prst="rect">
              <a:avLst/>
            </a:prstGeom>
            <a:noFill/>
            <a:ln w="9525">
              <a:noFill/>
              <a:miter lim="800000"/>
              <a:headEnd/>
              <a:tailEnd/>
            </a:ln>
          </p:spPr>
        </p:pic>
      </p:grpSp>
    </p:spTree>
    <p:extLst>
      <p:ext uri="{BB962C8B-B14F-4D97-AF65-F5344CB8AC3E}">
        <p14:creationId xmlns="" xmlns:p14="http://schemas.microsoft.com/office/powerpoint/2010/main" val="1000425803"/>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ppt_x</p:attrName>
                                        </p:attrNameLst>
                                      </p:cBhvr>
                                      <p:tavLst>
                                        <p:tav tm="0">
                                          <p:val>
                                            <p:strVal val="#ppt_x+#ppt_w*1.125000"/>
                                          </p:val>
                                        </p:tav>
                                        <p:tav tm="100000">
                                          <p:val>
                                            <p:strVal val="#ppt_x"/>
                                          </p:val>
                                        </p:tav>
                                      </p:tavLst>
                                    </p:anim>
                                    <p:animEffect transition="in" filter="wipe(left)">
                                      <p:cBhvr>
                                        <p:cTn id="8" dur="500"/>
                                        <p:tgtEl>
                                          <p:spTgt spid="15"/>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681162" y="705107"/>
            <a:ext cx="22706013" cy="923330"/>
          </a:xfrm>
        </p:spPr>
        <p:txBody>
          <a:bodyPr/>
          <a:lstStyle/>
          <a:p>
            <a:r>
              <a:rPr lang="en-US" dirty="0" smtClean="0">
                <a:solidFill>
                  <a:schemeClr val="tx2"/>
                </a:solidFill>
              </a:rPr>
              <a:t>Engineered</a:t>
            </a:r>
            <a:r>
              <a:rPr lang="en-US" dirty="0" smtClean="0"/>
              <a:t> Systems &amp; Appliances</a:t>
            </a:r>
            <a:endParaRPr lang="en-US" dirty="0"/>
          </a:p>
        </p:txBody>
      </p:sp>
      <p:pic>
        <p:nvPicPr>
          <p:cNvPr id="34" name="Picture 33" descr="ssparc_sc_t4-4_ta4d.png"/>
          <p:cNvPicPr>
            <a:picLocks/>
          </p:cNvPicPr>
          <p:nvPr/>
        </p:nvPicPr>
        <p:blipFill>
          <a:blip r:embed="rId3" cstate="print">
            <a:extLst>
              <a:ext uri="{28A0092B-C50C-407E-A947-70E740481C1C}">
                <a14:useLocalDpi xmlns="" xmlns:a14="http://schemas.microsoft.com/office/drawing/2010/main" val="0"/>
              </a:ext>
            </a:extLst>
          </a:blip>
          <a:stretch>
            <a:fillRect/>
          </a:stretch>
        </p:blipFill>
        <p:spPr>
          <a:xfrm>
            <a:off x="15318919" y="3798704"/>
            <a:ext cx="2345181" cy="5433638"/>
          </a:xfrm>
          <a:prstGeom prst="rect">
            <a:avLst/>
          </a:prstGeom>
        </p:spPr>
      </p:pic>
      <p:pic>
        <p:nvPicPr>
          <p:cNvPr id="56" name="Picture 32" descr="ExadataX2-2_1up_00784.png"/>
          <p:cNvPicPr>
            <a:picLocks/>
          </p:cNvPicPr>
          <p:nvPr/>
        </p:nvPicPr>
        <p:blipFill>
          <a:blip r:embed="rId4" cstate="print">
            <a:alphaModFix amt="51000"/>
          </a:blip>
          <a:stretch>
            <a:fillRect/>
          </a:stretch>
        </p:blipFill>
        <p:spPr bwMode="auto">
          <a:xfrm>
            <a:off x="13105060" y="3814857"/>
            <a:ext cx="2231801" cy="5401332"/>
          </a:xfrm>
          <a:prstGeom prst="rect">
            <a:avLst/>
          </a:prstGeom>
          <a:noFill/>
          <a:ln w="9525">
            <a:noFill/>
            <a:miter lim="800000"/>
            <a:headEnd/>
            <a:tailEnd/>
          </a:ln>
        </p:spPr>
      </p:pic>
      <p:pic>
        <p:nvPicPr>
          <p:cNvPr id="57" name="Picture 4" descr="Exalogic_1up_0074.png"/>
          <p:cNvPicPr>
            <a:picLocks/>
          </p:cNvPicPr>
          <p:nvPr/>
        </p:nvPicPr>
        <p:blipFill>
          <a:blip r:embed="rId5" cstate="print">
            <a:alphaModFix amt="51000"/>
          </a:blip>
          <a:stretch>
            <a:fillRect/>
          </a:stretch>
        </p:blipFill>
        <p:spPr bwMode="auto">
          <a:xfrm>
            <a:off x="17589009" y="3756569"/>
            <a:ext cx="2262742" cy="5517908"/>
          </a:xfrm>
          <a:prstGeom prst="rect">
            <a:avLst/>
          </a:prstGeom>
          <a:noFill/>
          <a:ln w="9525">
            <a:noFill/>
            <a:miter lim="800000"/>
            <a:headEnd/>
            <a:tailEnd/>
          </a:ln>
        </p:spPr>
      </p:pic>
      <p:sp>
        <p:nvSpPr>
          <p:cNvPr id="38" name="TextBox 37"/>
          <p:cNvSpPr txBox="1"/>
          <p:nvPr/>
        </p:nvSpPr>
        <p:spPr>
          <a:xfrm>
            <a:off x="12338648" y="9456362"/>
            <a:ext cx="8260465" cy="836444"/>
          </a:xfrm>
          <a:prstGeom prst="rect">
            <a:avLst/>
          </a:prstGeom>
          <a:noFill/>
          <a:ln>
            <a:noFill/>
          </a:ln>
        </p:spPr>
        <p:txBody>
          <a:bodyPr wrap="none" lIns="0" tIns="0" rIns="0" bIns="0" rtlCol="0">
            <a:noAutofit/>
          </a:bodyPr>
          <a:lstStyle/>
          <a:p>
            <a:pPr algn="ctr"/>
            <a:r>
              <a:rPr lang="en-US" sz="2800" b="1" dirty="0" smtClean="0">
                <a:solidFill>
                  <a:schemeClr val="bg1"/>
                </a:solidFill>
              </a:rPr>
              <a:t>SPARC </a:t>
            </a:r>
            <a:r>
              <a:rPr lang="en-US" sz="2800" b="1" dirty="0" err="1" smtClean="0">
                <a:solidFill>
                  <a:schemeClr val="bg1"/>
                </a:solidFill>
              </a:rPr>
              <a:t>SuperCluster</a:t>
            </a:r>
            <a:endParaRPr lang="en-US" sz="2800" b="1" dirty="0" smtClean="0">
              <a:solidFill>
                <a:schemeClr val="bg1"/>
              </a:solidFill>
            </a:endParaRPr>
          </a:p>
        </p:txBody>
      </p:sp>
      <p:grpSp>
        <p:nvGrpSpPr>
          <p:cNvPr id="2" name="Group 12"/>
          <p:cNvGrpSpPr/>
          <p:nvPr/>
        </p:nvGrpSpPr>
        <p:grpSpPr>
          <a:xfrm>
            <a:off x="8621906" y="6515523"/>
            <a:ext cx="2819597" cy="3218116"/>
            <a:chOff x="8621906" y="6515523"/>
            <a:chExt cx="2819597" cy="3218116"/>
          </a:xfrm>
        </p:grpSpPr>
        <p:pic>
          <p:nvPicPr>
            <p:cNvPr id="69" name="Picture 5"/>
            <p:cNvPicPr>
              <a:picLocks noChangeAspect="1" noChangeArrowheads="1"/>
            </p:cNvPicPr>
            <p:nvPr/>
          </p:nvPicPr>
          <p:blipFill>
            <a:blip r:embed="rId6" cstate="print"/>
            <a:srcRect/>
            <a:stretch>
              <a:fillRect/>
            </a:stretch>
          </p:blipFill>
          <p:spPr bwMode="auto">
            <a:xfrm>
              <a:off x="8742947" y="8262393"/>
              <a:ext cx="2577515" cy="975683"/>
            </a:xfrm>
            <a:prstGeom prst="rect">
              <a:avLst/>
            </a:prstGeom>
            <a:noFill/>
            <a:ln w="9525">
              <a:noFill/>
              <a:round/>
              <a:headEnd/>
              <a:tailEnd/>
            </a:ln>
            <a:effectLst/>
          </p:spPr>
        </p:pic>
        <p:sp>
          <p:nvSpPr>
            <p:cNvPr id="70" name="TextBox 69"/>
            <p:cNvSpPr txBox="1"/>
            <p:nvPr/>
          </p:nvSpPr>
          <p:spPr>
            <a:xfrm>
              <a:off x="9048059" y="9378917"/>
              <a:ext cx="1967290" cy="354722"/>
            </a:xfrm>
            <a:prstGeom prst="rect">
              <a:avLst/>
            </a:prstGeom>
            <a:noFill/>
            <a:ln>
              <a:noFill/>
            </a:ln>
          </p:spPr>
          <p:txBody>
            <a:bodyPr wrap="none" lIns="0" tIns="0" rIns="0" bIns="0" rtlCol="0" anchor="ctr" anchorCtr="0">
              <a:noAutofit/>
            </a:bodyPr>
            <a:lstStyle/>
            <a:p>
              <a:pPr algn="ctr"/>
              <a:r>
                <a:rPr lang="en-US" sz="2800" b="1" dirty="0" smtClean="0">
                  <a:solidFill>
                    <a:schemeClr val="bg1"/>
                  </a:solidFill>
                </a:rPr>
                <a:t>Database Appliance</a:t>
              </a:r>
            </a:p>
          </p:txBody>
        </p:sp>
        <p:grpSp>
          <p:nvGrpSpPr>
            <p:cNvPr id="3" name="Group 3"/>
            <p:cNvGrpSpPr/>
            <p:nvPr/>
          </p:nvGrpSpPr>
          <p:grpSpPr>
            <a:xfrm>
              <a:off x="8621906" y="6515523"/>
              <a:ext cx="2819597" cy="1324565"/>
              <a:chOff x="2228007" y="8596647"/>
              <a:chExt cx="3536263" cy="1661234"/>
            </a:xfrm>
          </p:grpSpPr>
          <p:pic>
            <p:nvPicPr>
              <p:cNvPr id="71" name="Picture 70" descr="4-04.png"/>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241921" y="8596647"/>
                <a:ext cx="3508436" cy="1355660"/>
              </a:xfrm>
              <a:prstGeom prst="rect">
                <a:avLst/>
              </a:prstGeom>
              <a:noFill/>
              <a:ln>
                <a:noFill/>
              </a:ln>
            </p:spPr>
          </p:pic>
          <p:sp>
            <p:nvSpPr>
              <p:cNvPr id="61" name="TextBox 60"/>
              <p:cNvSpPr txBox="1"/>
              <p:nvPr/>
            </p:nvSpPr>
            <p:spPr>
              <a:xfrm>
                <a:off x="2228007" y="9903159"/>
                <a:ext cx="3536263" cy="354722"/>
              </a:xfrm>
              <a:prstGeom prst="rect">
                <a:avLst/>
              </a:prstGeom>
              <a:noFill/>
              <a:ln>
                <a:noFill/>
              </a:ln>
            </p:spPr>
            <p:txBody>
              <a:bodyPr wrap="none" lIns="0" tIns="0" rIns="0" bIns="0" rtlCol="0" anchor="ctr" anchorCtr="0">
                <a:noAutofit/>
              </a:bodyPr>
              <a:lstStyle/>
              <a:p>
                <a:pPr algn="ctr"/>
                <a:r>
                  <a:rPr lang="en-US" sz="2800" b="1" dirty="0" err="1">
                    <a:solidFill>
                      <a:schemeClr val="bg1"/>
                    </a:solidFill>
                  </a:rPr>
                  <a:t>Exalytics</a:t>
                </a:r>
                <a:r>
                  <a:rPr lang="en-US" sz="2800" b="1" dirty="0">
                    <a:solidFill>
                      <a:schemeClr val="bg1"/>
                    </a:solidFill>
                  </a:rPr>
                  <a:t> In-Memory</a:t>
                </a:r>
                <a:endParaRPr lang="en-US" sz="2800" b="1" dirty="0" smtClean="0">
                  <a:solidFill>
                    <a:schemeClr val="bg1"/>
                  </a:solidFill>
                </a:endParaRPr>
              </a:p>
            </p:txBody>
          </p:sp>
        </p:grpSp>
      </p:grpSp>
      <p:grpSp>
        <p:nvGrpSpPr>
          <p:cNvPr id="4" name="Group 5"/>
          <p:cNvGrpSpPr/>
          <p:nvPr/>
        </p:nvGrpSpPr>
        <p:grpSpPr>
          <a:xfrm>
            <a:off x="-257175" y="4275721"/>
            <a:ext cx="9063965" cy="5512011"/>
            <a:chOff x="2168266" y="4275721"/>
            <a:chExt cx="6809116" cy="4140789"/>
          </a:xfrm>
        </p:grpSpPr>
        <p:grpSp>
          <p:nvGrpSpPr>
            <p:cNvPr id="5" name="Group 11"/>
            <p:cNvGrpSpPr/>
            <p:nvPr/>
          </p:nvGrpSpPr>
          <p:grpSpPr>
            <a:xfrm>
              <a:off x="2168266" y="4275721"/>
              <a:ext cx="2675746" cy="4140789"/>
              <a:chOff x="244635" y="3803875"/>
              <a:chExt cx="3056116" cy="4729421"/>
            </a:xfrm>
          </p:grpSpPr>
          <p:pic>
            <p:nvPicPr>
              <p:cNvPr id="65" name="Picture 32" descr="ExadataX2-2_1up_00784.png"/>
              <p:cNvPicPr>
                <a:picLocks/>
              </p:cNvPicPr>
              <p:nvPr/>
            </p:nvPicPr>
            <p:blipFill>
              <a:blip r:embed="rId4" cstate="print"/>
              <a:srcRect/>
              <a:stretch>
                <a:fillRect/>
              </a:stretch>
            </p:blipFill>
            <p:spPr bwMode="auto">
              <a:xfrm>
                <a:off x="907036" y="3803875"/>
                <a:ext cx="1731314" cy="4197126"/>
              </a:xfrm>
              <a:prstGeom prst="rect">
                <a:avLst/>
              </a:prstGeom>
              <a:noFill/>
              <a:ln w="9525">
                <a:noFill/>
                <a:miter lim="800000"/>
                <a:headEnd/>
                <a:tailEnd/>
              </a:ln>
            </p:spPr>
          </p:pic>
          <p:sp>
            <p:nvSpPr>
              <p:cNvPr id="66" name="TextBox 65"/>
              <p:cNvSpPr txBox="1"/>
              <p:nvPr/>
            </p:nvSpPr>
            <p:spPr>
              <a:xfrm>
                <a:off x="244635" y="8145369"/>
                <a:ext cx="3056116" cy="387927"/>
              </a:xfrm>
              <a:prstGeom prst="rect">
                <a:avLst/>
              </a:prstGeom>
              <a:noFill/>
              <a:ln>
                <a:noFill/>
              </a:ln>
            </p:spPr>
            <p:txBody>
              <a:bodyPr wrap="none" lIns="0" tIns="0" rIns="91440" bIns="0" rtlCol="0" anchor="ctr" anchorCtr="0">
                <a:noAutofit/>
              </a:bodyPr>
              <a:lstStyle/>
              <a:p>
                <a:pPr algn="ctr"/>
                <a:r>
                  <a:rPr lang="en-US" sz="2800" b="1" dirty="0" err="1" smtClean="0">
                    <a:solidFill>
                      <a:schemeClr val="bg1"/>
                    </a:solidFill>
                  </a:rPr>
                  <a:t>Exadata</a:t>
                </a:r>
                <a:endParaRPr lang="en-US" sz="2800" b="1" dirty="0" smtClean="0">
                  <a:solidFill>
                    <a:schemeClr val="bg1"/>
                  </a:solidFill>
                </a:endParaRPr>
              </a:p>
            </p:txBody>
          </p:sp>
        </p:grpSp>
        <p:grpSp>
          <p:nvGrpSpPr>
            <p:cNvPr id="6" name="Group 13"/>
            <p:cNvGrpSpPr/>
            <p:nvPr/>
          </p:nvGrpSpPr>
          <p:grpSpPr>
            <a:xfrm>
              <a:off x="4178277" y="4275721"/>
              <a:ext cx="2868098" cy="4140789"/>
              <a:chOff x="2178604" y="3803875"/>
              <a:chExt cx="3275811" cy="4729421"/>
            </a:xfrm>
          </p:grpSpPr>
          <p:pic>
            <p:nvPicPr>
              <p:cNvPr id="63" name="Picture 4" descr="Exalogic_1up_0074.png"/>
              <p:cNvPicPr>
                <a:picLocks/>
              </p:cNvPicPr>
              <p:nvPr/>
            </p:nvPicPr>
            <p:blipFill>
              <a:blip r:embed="rId5" cstate="print"/>
              <a:srcRect/>
              <a:stretch>
                <a:fillRect/>
              </a:stretch>
            </p:blipFill>
            <p:spPr bwMode="auto">
              <a:xfrm>
                <a:off x="2950852" y="3803875"/>
                <a:ext cx="1731314" cy="4197126"/>
              </a:xfrm>
              <a:prstGeom prst="rect">
                <a:avLst/>
              </a:prstGeom>
              <a:noFill/>
              <a:ln w="9525">
                <a:noFill/>
                <a:miter lim="800000"/>
                <a:headEnd/>
                <a:tailEnd/>
              </a:ln>
            </p:spPr>
          </p:pic>
          <p:sp>
            <p:nvSpPr>
              <p:cNvPr id="64" name="TextBox 63"/>
              <p:cNvSpPr txBox="1"/>
              <p:nvPr/>
            </p:nvSpPr>
            <p:spPr>
              <a:xfrm>
                <a:off x="2178604" y="8145369"/>
                <a:ext cx="3275811" cy="387927"/>
              </a:xfrm>
              <a:prstGeom prst="rect">
                <a:avLst/>
              </a:prstGeom>
              <a:noFill/>
              <a:ln>
                <a:noFill/>
              </a:ln>
            </p:spPr>
            <p:txBody>
              <a:bodyPr wrap="none" lIns="0" tIns="0" rIns="91440" bIns="0" rtlCol="0" anchor="ctr" anchorCtr="0">
                <a:noAutofit/>
              </a:bodyPr>
              <a:lstStyle/>
              <a:p>
                <a:pPr algn="ctr"/>
                <a:r>
                  <a:rPr lang="en-US" sz="2800" b="1" dirty="0" err="1" smtClean="0">
                    <a:solidFill>
                      <a:schemeClr val="bg1"/>
                    </a:solidFill>
                  </a:rPr>
                  <a:t>Exalogic</a:t>
                </a:r>
                <a:endParaRPr lang="en-US" sz="2800" b="1" dirty="0" smtClean="0">
                  <a:solidFill>
                    <a:schemeClr val="bg1"/>
                  </a:solidFill>
                </a:endParaRPr>
              </a:p>
            </p:txBody>
          </p:sp>
        </p:grpSp>
        <p:grpSp>
          <p:nvGrpSpPr>
            <p:cNvPr id="7" name="Group 19"/>
            <p:cNvGrpSpPr/>
            <p:nvPr/>
          </p:nvGrpSpPr>
          <p:grpSpPr>
            <a:xfrm>
              <a:off x="6029811" y="4275723"/>
              <a:ext cx="2947571" cy="4140787"/>
              <a:chOff x="3956560" y="3803875"/>
              <a:chExt cx="3366584" cy="4729421"/>
            </a:xfrm>
          </p:grpSpPr>
          <p:sp>
            <p:nvSpPr>
              <p:cNvPr id="62" name="TextBox 61"/>
              <p:cNvSpPr txBox="1"/>
              <p:nvPr/>
            </p:nvSpPr>
            <p:spPr>
              <a:xfrm>
                <a:off x="3956560" y="8141194"/>
                <a:ext cx="3366584" cy="392102"/>
              </a:xfrm>
              <a:prstGeom prst="rect">
                <a:avLst/>
              </a:prstGeom>
              <a:noFill/>
              <a:ln>
                <a:noFill/>
              </a:ln>
            </p:spPr>
            <p:txBody>
              <a:bodyPr wrap="none" lIns="0" tIns="0" rIns="91440" bIns="0" rtlCol="0" anchor="ctr" anchorCtr="0">
                <a:noAutofit/>
              </a:bodyPr>
              <a:lstStyle/>
              <a:p>
                <a:pPr algn="ctr"/>
                <a:r>
                  <a:rPr lang="en-US" sz="2800" b="1" dirty="0" smtClean="0">
                    <a:solidFill>
                      <a:schemeClr val="bg1"/>
                    </a:solidFill>
                  </a:rPr>
                  <a:t>Big Data</a:t>
                </a:r>
              </a:p>
            </p:txBody>
          </p:sp>
          <p:pic>
            <p:nvPicPr>
              <p:cNvPr id="72" name="c3b12d64-20b5-42bb-bc40-62fd51f7cb46" descr="827CDB06-9D38-42D3-85C2-F4AE1F21F057@us"/>
              <p:cNvPicPr>
                <a:picLocks noChangeAspect="1" noChangeArrowheads="1"/>
              </p:cNvPicPr>
              <p:nvPr/>
            </p:nvPicPr>
            <p:blipFill>
              <a:blip r:embed="rId8" cstate="print"/>
              <a:srcRect/>
              <a:stretch>
                <a:fillRect/>
              </a:stretch>
            </p:blipFill>
            <p:spPr bwMode="auto">
              <a:xfrm>
                <a:off x="4958548" y="3803875"/>
                <a:ext cx="1362608" cy="4197126"/>
              </a:xfrm>
              <a:prstGeom prst="rect">
                <a:avLst/>
              </a:prstGeom>
              <a:noFill/>
              <a:ln w="9525">
                <a:noFill/>
                <a:miter lim="800000"/>
                <a:headEnd/>
                <a:tailEnd/>
              </a:ln>
            </p:spPr>
          </p:pic>
        </p:grpSp>
      </p:grpSp>
      <p:sp>
        <p:nvSpPr>
          <p:cNvPr id="52" name="TextBox 51"/>
          <p:cNvSpPr txBox="1"/>
          <p:nvPr/>
        </p:nvSpPr>
        <p:spPr>
          <a:xfrm>
            <a:off x="8356097" y="4304299"/>
            <a:ext cx="3694113" cy="1248883"/>
          </a:xfrm>
          <a:prstGeom prst="rect">
            <a:avLst/>
          </a:prstGeom>
          <a:noFill/>
          <a:ln>
            <a:noFill/>
          </a:ln>
        </p:spPr>
        <p:txBody>
          <a:bodyPr wrap="none" lIns="0" tIns="0" rIns="0" bIns="0" rtlCol="0" anchor="t">
            <a:noAutofit/>
          </a:bodyPr>
          <a:lstStyle/>
          <a:p>
            <a:r>
              <a:rPr lang="en-US" sz="6000" b="1" dirty="0" smtClean="0">
                <a:solidFill>
                  <a:schemeClr val="bg1"/>
                </a:solidFill>
                <a:effectLst>
                  <a:outerShdw blurRad="101600" dist="38100" dir="2700000" algn="tl">
                    <a:srgbClr val="000000">
                      <a:alpha val="43137"/>
                    </a:srgbClr>
                  </a:outerShdw>
                </a:effectLst>
              </a:rPr>
              <a:t>Purpose </a:t>
            </a:r>
            <a:br>
              <a:rPr lang="en-US" sz="6000" b="1" dirty="0" smtClean="0">
                <a:solidFill>
                  <a:schemeClr val="bg1"/>
                </a:solidFill>
                <a:effectLst>
                  <a:outerShdw blurRad="101600" dist="38100" dir="2700000" algn="tl">
                    <a:srgbClr val="000000">
                      <a:alpha val="43137"/>
                    </a:srgbClr>
                  </a:outerShdw>
                </a:effectLst>
              </a:rPr>
            </a:br>
            <a:r>
              <a:rPr lang="en-US" sz="6000" b="1" dirty="0" smtClean="0">
                <a:solidFill>
                  <a:schemeClr val="bg1"/>
                </a:solidFill>
                <a:effectLst>
                  <a:outerShdw blurRad="101600" dist="38100" dir="2700000" algn="tl">
                    <a:srgbClr val="000000">
                      <a:alpha val="43137"/>
                    </a:srgbClr>
                  </a:outerShdw>
                </a:effectLst>
              </a:rPr>
              <a:t>Built</a:t>
            </a:r>
          </a:p>
        </p:txBody>
      </p:sp>
      <p:sp>
        <p:nvSpPr>
          <p:cNvPr id="53" name="TextBox 52"/>
          <p:cNvSpPr txBox="1"/>
          <p:nvPr/>
        </p:nvSpPr>
        <p:spPr>
          <a:xfrm>
            <a:off x="20470812" y="4304299"/>
            <a:ext cx="3694113" cy="1248883"/>
          </a:xfrm>
          <a:prstGeom prst="rect">
            <a:avLst/>
          </a:prstGeom>
          <a:noFill/>
          <a:ln>
            <a:noFill/>
          </a:ln>
        </p:spPr>
        <p:txBody>
          <a:bodyPr wrap="none" lIns="0" tIns="0" rIns="0" bIns="0" rtlCol="0" anchor="t">
            <a:noAutofit/>
          </a:bodyPr>
          <a:lstStyle/>
          <a:p>
            <a:r>
              <a:rPr lang="en-US" sz="6000" b="1" dirty="0" smtClean="0">
                <a:solidFill>
                  <a:schemeClr val="bg1"/>
                </a:solidFill>
                <a:effectLst>
                  <a:outerShdw blurRad="101600" dist="38100" dir="2700000" algn="tl">
                    <a:srgbClr val="000000">
                      <a:alpha val="43137"/>
                    </a:srgbClr>
                  </a:outerShdw>
                </a:effectLst>
              </a:rPr>
              <a:t>General</a:t>
            </a:r>
            <a:br>
              <a:rPr lang="en-US" sz="6000" b="1" dirty="0" smtClean="0">
                <a:solidFill>
                  <a:schemeClr val="bg1"/>
                </a:solidFill>
                <a:effectLst>
                  <a:outerShdw blurRad="101600" dist="38100" dir="2700000" algn="tl">
                    <a:srgbClr val="000000">
                      <a:alpha val="43137"/>
                    </a:srgbClr>
                  </a:outerShdw>
                </a:effectLst>
              </a:rPr>
            </a:br>
            <a:r>
              <a:rPr lang="en-US" sz="6000" b="1" dirty="0" smtClean="0">
                <a:solidFill>
                  <a:schemeClr val="bg1"/>
                </a:solidFill>
                <a:effectLst>
                  <a:outerShdw blurRad="101600" dist="38100" dir="2700000" algn="tl">
                    <a:srgbClr val="000000">
                      <a:alpha val="43137"/>
                    </a:srgbClr>
                  </a:outerShdw>
                </a:effectLst>
              </a:rPr>
              <a:t>Purpose</a:t>
            </a:r>
          </a:p>
        </p:txBody>
      </p:sp>
      <p:cxnSp>
        <p:nvCxnSpPr>
          <p:cNvPr id="27" name="Straight Connector 26"/>
          <p:cNvCxnSpPr/>
          <p:nvPr/>
        </p:nvCxnSpPr>
        <p:spPr bwMode="auto">
          <a:xfrm>
            <a:off x="12306300" y="4248150"/>
            <a:ext cx="0" cy="5353050"/>
          </a:xfrm>
          <a:prstGeom prst="line">
            <a:avLst/>
          </a:prstGeom>
          <a:noFill/>
          <a:ln w="38100" cap="flat" cmpd="sng" algn="ctr">
            <a:gradFill>
              <a:gsLst>
                <a:gs pos="0">
                  <a:schemeClr val="bg1">
                    <a:alpha val="0"/>
                  </a:schemeClr>
                </a:gs>
                <a:gs pos="50000">
                  <a:schemeClr val="bg1"/>
                </a:gs>
                <a:gs pos="100000">
                  <a:schemeClr val="bg1">
                    <a:alpha val="0"/>
                  </a:schemeClr>
                </a:gs>
              </a:gsLst>
              <a:lin ang="5400000" scaled="0"/>
            </a:gradFill>
            <a:prstDash val="solid"/>
            <a:round/>
            <a:headEnd type="none" w="med" len="med"/>
            <a:tailEnd type="none" w="med" len="med"/>
          </a:ln>
          <a:effectLst/>
        </p:spPr>
      </p:cxnSp>
    </p:spTree>
    <p:extLst>
      <p:ext uri="{BB962C8B-B14F-4D97-AF65-F5344CB8AC3E}">
        <p14:creationId xmlns="" xmlns:p14="http://schemas.microsoft.com/office/powerpoint/2010/main" val="1003003177"/>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fade">
                                      <p:cBhvr>
                                        <p:cTn id="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681162" y="522227"/>
            <a:ext cx="22706013" cy="923330"/>
          </a:xfrm>
        </p:spPr>
        <p:txBody>
          <a:bodyPr/>
          <a:lstStyle/>
          <a:p>
            <a:r>
              <a:rPr lang="en-US" dirty="0" smtClean="0">
                <a:solidFill>
                  <a:schemeClr val="tx2"/>
                </a:solidFill>
              </a:rPr>
              <a:t>Engineered</a:t>
            </a:r>
            <a:r>
              <a:rPr lang="en-US" dirty="0" smtClean="0"/>
              <a:t> Systems &amp; Appliances</a:t>
            </a:r>
            <a:endParaRPr lang="en-US" dirty="0"/>
          </a:p>
        </p:txBody>
      </p:sp>
      <p:sp>
        <p:nvSpPr>
          <p:cNvPr id="28" name="Rectangle 27"/>
          <p:cNvSpPr/>
          <p:nvPr/>
        </p:nvSpPr>
        <p:spPr>
          <a:xfrm>
            <a:off x="1296988" y="3542578"/>
            <a:ext cx="9732962" cy="5970865"/>
          </a:xfrm>
          <a:prstGeom prst="rect">
            <a:avLst/>
          </a:prstGeom>
        </p:spPr>
        <p:txBody>
          <a:bodyPr wrap="square">
            <a:spAutoFit/>
          </a:bodyPr>
          <a:lstStyle/>
          <a:p>
            <a:pPr>
              <a:lnSpc>
                <a:spcPct val="90000"/>
              </a:lnSpc>
              <a:spcAft>
                <a:spcPts val="2400"/>
              </a:spcAft>
            </a:pPr>
            <a:r>
              <a:rPr lang="en-US" sz="6000" b="1" dirty="0" err="1" smtClean="0">
                <a:solidFill>
                  <a:schemeClr val="bg1"/>
                </a:solidFill>
                <a:effectLst>
                  <a:outerShdw blurRad="38100" dist="38100" dir="2700000" algn="tl">
                    <a:srgbClr val="000000">
                      <a:alpha val="43137"/>
                    </a:srgbClr>
                  </a:outerShdw>
                </a:effectLst>
              </a:rPr>
              <a:t>Exadata</a:t>
            </a:r>
            <a:r>
              <a:rPr lang="en-US" sz="6000" b="1" dirty="0" smtClean="0">
                <a:solidFill>
                  <a:schemeClr val="bg1"/>
                </a:solidFill>
                <a:effectLst>
                  <a:outerShdw blurRad="38100" dist="38100" dir="2700000" algn="tl">
                    <a:srgbClr val="000000">
                      <a:alpha val="43137"/>
                    </a:srgbClr>
                  </a:outerShdw>
                </a:effectLst>
              </a:rPr>
              <a:t> </a:t>
            </a:r>
            <a:br>
              <a:rPr lang="en-US" sz="6000" b="1" dirty="0" smtClean="0">
                <a:solidFill>
                  <a:schemeClr val="bg1"/>
                </a:solidFill>
                <a:effectLst>
                  <a:outerShdw blurRad="38100" dist="38100" dir="2700000" algn="tl">
                    <a:srgbClr val="000000">
                      <a:alpha val="43137"/>
                    </a:srgbClr>
                  </a:outerShdw>
                </a:effectLst>
              </a:rPr>
            </a:br>
            <a:r>
              <a:rPr lang="en-US" sz="4000" dirty="0">
                <a:solidFill>
                  <a:schemeClr val="bg1"/>
                </a:solidFill>
                <a:effectLst>
                  <a:outerShdw blurRad="38100" dist="38100" dir="2700000" algn="tl">
                    <a:srgbClr val="000000">
                      <a:alpha val="43137"/>
                    </a:srgbClr>
                  </a:outerShdw>
                </a:effectLst>
              </a:rPr>
              <a:t>10x-50x Faster Query </a:t>
            </a:r>
            <a:r>
              <a:rPr lang="en-US" sz="4000" dirty="0" smtClean="0">
                <a:solidFill>
                  <a:schemeClr val="bg1"/>
                </a:solidFill>
                <a:effectLst>
                  <a:outerShdw blurRad="38100" dist="38100" dir="2700000" algn="tl">
                    <a:srgbClr val="000000">
                      <a:alpha val="43137"/>
                    </a:srgbClr>
                  </a:outerShdw>
                </a:effectLst>
              </a:rPr>
              <a:t>Performance </a:t>
            </a:r>
            <a:br>
              <a:rPr lang="en-US" sz="4000" dirty="0" smtClean="0">
                <a:solidFill>
                  <a:schemeClr val="bg1"/>
                </a:solidFill>
                <a:effectLst>
                  <a:outerShdw blurRad="38100" dist="38100" dir="2700000" algn="tl">
                    <a:srgbClr val="000000">
                      <a:alpha val="43137"/>
                    </a:srgbClr>
                  </a:outerShdw>
                </a:effectLst>
              </a:rPr>
            </a:br>
            <a:r>
              <a:rPr lang="en-US" sz="4000" dirty="0" smtClean="0">
                <a:solidFill>
                  <a:schemeClr val="bg1"/>
                </a:solidFill>
                <a:effectLst>
                  <a:outerShdw blurRad="38100" dist="38100" dir="2700000" algn="tl">
                    <a:srgbClr val="000000">
                      <a:alpha val="43137"/>
                    </a:srgbClr>
                  </a:outerShdw>
                </a:effectLst>
              </a:rPr>
              <a:t>6x </a:t>
            </a:r>
            <a:r>
              <a:rPr lang="en-US" sz="4000" dirty="0">
                <a:solidFill>
                  <a:schemeClr val="bg1"/>
                </a:solidFill>
                <a:effectLst>
                  <a:outerShdw blurRad="38100" dist="38100" dir="2700000" algn="tl">
                    <a:srgbClr val="000000">
                      <a:alpha val="43137"/>
                    </a:srgbClr>
                  </a:outerShdw>
                </a:effectLst>
              </a:rPr>
              <a:t>Lower Cost Than IBM P795</a:t>
            </a:r>
          </a:p>
          <a:p>
            <a:pPr>
              <a:lnSpc>
                <a:spcPct val="90000"/>
              </a:lnSpc>
              <a:spcAft>
                <a:spcPts val="2400"/>
              </a:spcAft>
            </a:pPr>
            <a:r>
              <a:rPr lang="en-US" sz="6000" b="1" dirty="0" err="1" smtClean="0">
                <a:solidFill>
                  <a:schemeClr val="bg1"/>
                </a:solidFill>
                <a:effectLst>
                  <a:outerShdw blurRad="38100" dist="38100" dir="2700000" algn="tl">
                    <a:srgbClr val="000000">
                      <a:alpha val="43137"/>
                    </a:srgbClr>
                  </a:outerShdw>
                </a:effectLst>
              </a:rPr>
              <a:t>Exalogic</a:t>
            </a:r>
            <a:r>
              <a:rPr lang="en-US" sz="6000" b="1" dirty="0" smtClean="0">
                <a:solidFill>
                  <a:schemeClr val="bg1"/>
                </a:solidFill>
                <a:effectLst>
                  <a:outerShdw blurRad="38100" dist="38100" dir="2700000" algn="tl">
                    <a:srgbClr val="000000">
                      <a:alpha val="43137"/>
                    </a:srgbClr>
                  </a:outerShdw>
                </a:effectLst>
              </a:rPr>
              <a:t> </a:t>
            </a:r>
            <a:br>
              <a:rPr lang="en-US" sz="6000" b="1" dirty="0" smtClean="0">
                <a:solidFill>
                  <a:schemeClr val="bg1"/>
                </a:solidFill>
                <a:effectLst>
                  <a:outerShdw blurRad="38100" dist="38100" dir="2700000" algn="tl">
                    <a:srgbClr val="000000">
                      <a:alpha val="43137"/>
                    </a:srgbClr>
                  </a:outerShdw>
                </a:effectLst>
              </a:rPr>
            </a:br>
            <a:r>
              <a:rPr lang="en-US" sz="4000" dirty="0">
                <a:solidFill>
                  <a:schemeClr val="bg1"/>
                </a:solidFill>
                <a:effectLst>
                  <a:outerShdw blurRad="38100" dist="38100" dir="2700000" algn="tl">
                    <a:srgbClr val="000000">
                      <a:alpha val="43137"/>
                    </a:srgbClr>
                  </a:outerShdw>
                </a:effectLst>
              </a:rPr>
              <a:t>10x Faster Response Time for Java Applications; 4x Faster for Oracle </a:t>
            </a:r>
            <a:r>
              <a:rPr lang="en-US" sz="4000" dirty="0" smtClean="0">
                <a:solidFill>
                  <a:schemeClr val="bg1"/>
                </a:solidFill>
                <a:effectLst>
                  <a:outerShdw blurRad="38100" dist="38100" dir="2700000" algn="tl">
                    <a:srgbClr val="000000">
                      <a:alpha val="43137"/>
                    </a:srgbClr>
                  </a:outerShdw>
                </a:effectLst>
              </a:rPr>
              <a:t>Apps</a:t>
            </a:r>
          </a:p>
          <a:p>
            <a:pPr>
              <a:lnSpc>
                <a:spcPct val="90000"/>
              </a:lnSpc>
              <a:spcAft>
                <a:spcPts val="2400"/>
              </a:spcAft>
            </a:pPr>
            <a:r>
              <a:rPr lang="en-US" sz="6000" b="1" dirty="0" err="1" smtClean="0">
                <a:solidFill>
                  <a:schemeClr val="bg1"/>
                </a:solidFill>
                <a:effectLst>
                  <a:outerShdw blurRad="38100" dist="38100" dir="2700000" algn="tl">
                    <a:srgbClr val="000000">
                      <a:alpha val="43137"/>
                    </a:srgbClr>
                  </a:outerShdw>
                </a:effectLst>
              </a:rPr>
              <a:t>Exalytics</a:t>
            </a:r>
            <a:r>
              <a:rPr lang="en-US" sz="6000" b="1" dirty="0" smtClean="0">
                <a:solidFill>
                  <a:schemeClr val="bg1"/>
                </a:solidFill>
                <a:effectLst>
                  <a:outerShdw blurRad="38100" dist="38100" dir="2700000" algn="tl">
                    <a:srgbClr val="000000">
                      <a:alpha val="43137"/>
                    </a:srgbClr>
                  </a:outerShdw>
                </a:effectLst>
              </a:rPr>
              <a:t/>
            </a:r>
            <a:br>
              <a:rPr lang="en-US" sz="6000" b="1" dirty="0" smtClean="0">
                <a:solidFill>
                  <a:schemeClr val="bg1"/>
                </a:solidFill>
                <a:effectLst>
                  <a:outerShdw blurRad="38100" dist="38100" dir="2700000" algn="tl">
                    <a:srgbClr val="000000">
                      <a:alpha val="43137"/>
                    </a:srgbClr>
                  </a:outerShdw>
                </a:effectLst>
              </a:rPr>
            </a:br>
            <a:r>
              <a:rPr lang="en-US" sz="4000" dirty="0" smtClean="0">
                <a:solidFill>
                  <a:schemeClr val="bg1"/>
                </a:solidFill>
                <a:effectLst>
                  <a:outerShdw blurRad="38100" dist="38100" dir="2700000" algn="tl">
                    <a:srgbClr val="000000">
                      <a:alpha val="43137"/>
                    </a:srgbClr>
                  </a:outerShdw>
                </a:effectLst>
              </a:rPr>
              <a:t>20x faster analysis</a:t>
            </a:r>
            <a:endParaRPr lang="en-US" sz="4000" dirty="0">
              <a:solidFill>
                <a:schemeClr val="bg1"/>
              </a:solidFill>
              <a:effectLst>
                <a:outerShdw blurRad="38100" dist="38100" dir="2700000" algn="tl">
                  <a:srgbClr val="000000">
                    <a:alpha val="43137"/>
                  </a:srgbClr>
                </a:outerShdw>
              </a:effectLst>
            </a:endParaRPr>
          </a:p>
        </p:txBody>
      </p:sp>
      <p:sp>
        <p:nvSpPr>
          <p:cNvPr id="29" name="Rectangle 28"/>
          <p:cNvSpPr/>
          <p:nvPr/>
        </p:nvSpPr>
        <p:spPr>
          <a:xfrm>
            <a:off x="12650787" y="3542578"/>
            <a:ext cx="9732962" cy="5970865"/>
          </a:xfrm>
          <a:prstGeom prst="rect">
            <a:avLst/>
          </a:prstGeom>
        </p:spPr>
        <p:txBody>
          <a:bodyPr wrap="square">
            <a:spAutoFit/>
          </a:bodyPr>
          <a:lstStyle/>
          <a:p>
            <a:pPr>
              <a:lnSpc>
                <a:spcPct val="90000"/>
              </a:lnSpc>
              <a:spcAft>
                <a:spcPts val="2400"/>
              </a:spcAft>
            </a:pPr>
            <a:r>
              <a:rPr lang="en-US" sz="6000" b="1" dirty="0" smtClean="0">
                <a:solidFill>
                  <a:schemeClr val="bg1"/>
                </a:solidFill>
                <a:effectLst>
                  <a:outerShdw blurRad="38100" dist="38100" dir="2700000" algn="tl">
                    <a:srgbClr val="000000">
                      <a:alpha val="43137"/>
                    </a:srgbClr>
                  </a:outerShdw>
                </a:effectLst>
              </a:rPr>
              <a:t>SPARC </a:t>
            </a:r>
            <a:r>
              <a:rPr lang="en-US" sz="6000" b="1" dirty="0" err="1" smtClean="0">
                <a:solidFill>
                  <a:schemeClr val="bg1"/>
                </a:solidFill>
                <a:effectLst>
                  <a:outerShdw blurRad="38100" dist="38100" dir="2700000" algn="tl">
                    <a:srgbClr val="000000">
                      <a:alpha val="43137"/>
                    </a:srgbClr>
                  </a:outerShdw>
                </a:effectLst>
              </a:rPr>
              <a:t>SuperCluster</a:t>
            </a:r>
            <a:r>
              <a:rPr lang="en-US" sz="6000" b="1" dirty="0" smtClean="0">
                <a:solidFill>
                  <a:schemeClr val="bg1"/>
                </a:solidFill>
                <a:effectLst>
                  <a:outerShdw blurRad="38100" dist="38100" dir="2700000" algn="tl">
                    <a:srgbClr val="000000">
                      <a:alpha val="43137"/>
                    </a:srgbClr>
                  </a:outerShdw>
                </a:effectLst>
              </a:rPr>
              <a:t> </a:t>
            </a:r>
            <a:r>
              <a:rPr lang="en-US" sz="8000" b="1" dirty="0">
                <a:solidFill>
                  <a:schemeClr val="bg1"/>
                </a:solidFill>
                <a:effectLst>
                  <a:outerShdw blurRad="38100" dist="38100" dir="2700000" algn="tl">
                    <a:srgbClr val="000000">
                      <a:alpha val="43137"/>
                    </a:srgbClr>
                  </a:outerShdw>
                </a:effectLst>
              </a:rPr>
              <a:t/>
            </a:r>
            <a:br>
              <a:rPr lang="en-US" sz="8000" b="1" dirty="0">
                <a:solidFill>
                  <a:schemeClr val="bg1"/>
                </a:solidFill>
                <a:effectLst>
                  <a:outerShdw blurRad="38100" dist="38100" dir="2700000" algn="tl">
                    <a:srgbClr val="000000">
                      <a:alpha val="43137"/>
                    </a:srgbClr>
                  </a:outerShdw>
                </a:effectLst>
              </a:rPr>
            </a:br>
            <a:r>
              <a:rPr lang="en-US" sz="4000" dirty="0">
                <a:solidFill>
                  <a:schemeClr val="bg1"/>
                </a:solidFill>
                <a:effectLst>
                  <a:outerShdw blurRad="38100" dist="38100" dir="2700000" algn="tl">
                    <a:srgbClr val="000000">
                      <a:alpha val="43137"/>
                    </a:srgbClr>
                  </a:outerShdw>
                </a:effectLst>
              </a:rPr>
              <a:t>9 world records over IBM and HP</a:t>
            </a:r>
          </a:p>
          <a:p>
            <a:pPr>
              <a:lnSpc>
                <a:spcPct val="90000"/>
              </a:lnSpc>
              <a:spcAft>
                <a:spcPts val="2400"/>
              </a:spcAft>
            </a:pPr>
            <a:r>
              <a:rPr lang="en-US" sz="6000" b="1" dirty="0" smtClean="0">
                <a:solidFill>
                  <a:schemeClr val="bg1"/>
                </a:solidFill>
                <a:effectLst>
                  <a:outerShdw blurRad="38100" dist="38100" dir="2700000" algn="tl">
                    <a:srgbClr val="000000">
                      <a:alpha val="43137"/>
                    </a:srgbClr>
                  </a:outerShdw>
                </a:effectLst>
              </a:rPr>
              <a:t>Big </a:t>
            </a:r>
            <a:r>
              <a:rPr lang="en-US" sz="6000" b="1" dirty="0">
                <a:solidFill>
                  <a:schemeClr val="bg1"/>
                </a:solidFill>
                <a:effectLst>
                  <a:outerShdw blurRad="38100" dist="38100" dir="2700000" algn="tl">
                    <a:srgbClr val="000000">
                      <a:alpha val="43137"/>
                    </a:srgbClr>
                  </a:outerShdw>
                </a:effectLst>
              </a:rPr>
              <a:t>Data </a:t>
            </a:r>
            <a:r>
              <a:rPr lang="en-US" sz="6000" b="1" dirty="0" smtClean="0">
                <a:solidFill>
                  <a:schemeClr val="bg1"/>
                </a:solidFill>
                <a:effectLst>
                  <a:outerShdw blurRad="38100" dist="38100" dir="2700000" algn="tl">
                    <a:srgbClr val="000000">
                      <a:alpha val="43137"/>
                    </a:srgbClr>
                  </a:outerShdw>
                </a:effectLst>
              </a:rPr>
              <a:t>Appliance</a:t>
            </a:r>
            <a:br>
              <a:rPr lang="en-US" sz="6000" b="1" dirty="0" smtClean="0">
                <a:solidFill>
                  <a:schemeClr val="bg1"/>
                </a:solidFill>
                <a:effectLst>
                  <a:outerShdw blurRad="38100" dist="38100" dir="2700000" algn="tl">
                    <a:srgbClr val="000000">
                      <a:alpha val="43137"/>
                    </a:srgbClr>
                  </a:outerShdw>
                </a:effectLst>
              </a:rPr>
            </a:br>
            <a:r>
              <a:rPr lang="en-US" sz="4000" dirty="0">
                <a:solidFill>
                  <a:schemeClr val="bg1"/>
                </a:solidFill>
                <a:effectLst>
                  <a:outerShdw blurRad="38100" dist="38100" dir="2700000" algn="tl">
                    <a:srgbClr val="000000">
                      <a:alpha val="43137"/>
                    </a:srgbClr>
                  </a:outerShdw>
                </a:effectLst>
              </a:rPr>
              <a:t>Most Comprehensive Big Data Platform for the </a:t>
            </a:r>
            <a:r>
              <a:rPr lang="en-US" sz="4000" dirty="0" smtClean="0">
                <a:solidFill>
                  <a:schemeClr val="bg1"/>
                </a:solidFill>
                <a:effectLst>
                  <a:outerShdw blurRad="38100" dist="38100" dir="2700000" algn="tl">
                    <a:srgbClr val="000000">
                      <a:alpha val="43137"/>
                    </a:srgbClr>
                  </a:outerShdw>
                </a:effectLst>
              </a:rPr>
              <a:t>Enterprise</a:t>
            </a:r>
            <a:endParaRPr lang="en-US" sz="6000" b="1" dirty="0" smtClean="0">
              <a:solidFill>
                <a:schemeClr val="bg1"/>
              </a:solidFill>
              <a:effectLst>
                <a:outerShdw blurRad="38100" dist="38100" dir="2700000" algn="tl">
                  <a:srgbClr val="000000">
                    <a:alpha val="43137"/>
                  </a:srgbClr>
                </a:outerShdw>
              </a:effectLst>
            </a:endParaRPr>
          </a:p>
          <a:p>
            <a:pPr>
              <a:lnSpc>
                <a:spcPct val="90000"/>
              </a:lnSpc>
              <a:spcAft>
                <a:spcPts val="2400"/>
              </a:spcAft>
            </a:pPr>
            <a:r>
              <a:rPr lang="en-US" sz="6000" b="1" dirty="0" smtClean="0">
                <a:solidFill>
                  <a:schemeClr val="bg1"/>
                </a:solidFill>
                <a:effectLst>
                  <a:outerShdw blurRad="38100" dist="38100" dir="2700000" algn="tl">
                    <a:srgbClr val="000000">
                      <a:alpha val="43137"/>
                    </a:srgbClr>
                  </a:outerShdw>
                </a:effectLst>
              </a:rPr>
              <a:t>Database Appliance       </a:t>
            </a:r>
            <a:r>
              <a:rPr lang="en-US" sz="4000" dirty="0" smtClean="0">
                <a:solidFill>
                  <a:schemeClr val="bg1"/>
                </a:solidFill>
                <a:effectLst>
                  <a:outerShdw blurRad="38100" dist="38100" dir="2700000" algn="tl">
                    <a:srgbClr val="000000">
                      <a:alpha val="43137"/>
                    </a:srgbClr>
                  </a:outerShdw>
                </a:effectLst>
              </a:rPr>
              <a:t>High Availability made Simple, Reliable and Affordable</a:t>
            </a:r>
          </a:p>
        </p:txBody>
      </p:sp>
      <p:cxnSp>
        <p:nvCxnSpPr>
          <p:cNvPr id="8" name="Straight Connector 7"/>
          <p:cNvCxnSpPr/>
          <p:nvPr/>
        </p:nvCxnSpPr>
        <p:spPr bwMode="auto">
          <a:xfrm>
            <a:off x="12306300" y="4248150"/>
            <a:ext cx="0" cy="5353050"/>
          </a:xfrm>
          <a:prstGeom prst="line">
            <a:avLst/>
          </a:prstGeom>
          <a:noFill/>
          <a:ln w="38100" cap="flat" cmpd="sng" algn="ctr">
            <a:gradFill>
              <a:gsLst>
                <a:gs pos="0">
                  <a:schemeClr val="bg1">
                    <a:alpha val="0"/>
                  </a:schemeClr>
                </a:gs>
                <a:gs pos="50000">
                  <a:schemeClr val="bg1"/>
                </a:gs>
                <a:gs pos="100000">
                  <a:schemeClr val="bg1">
                    <a:alpha val="0"/>
                  </a:schemeClr>
                </a:gs>
              </a:gsLst>
              <a:lin ang="5400000" scaled="0"/>
            </a:gradFill>
            <a:prstDash val="solid"/>
            <a:round/>
            <a:headEnd type="none" w="med" len="med"/>
            <a:tailEnd type="none" w="med" len="med"/>
          </a:ln>
          <a:effectLst/>
        </p:spPr>
      </p:cxnSp>
    </p:spTree>
    <p:extLst>
      <p:ext uri="{BB962C8B-B14F-4D97-AF65-F5344CB8AC3E}">
        <p14:creationId xmlns="" xmlns:p14="http://schemas.microsoft.com/office/powerpoint/2010/main" val="390533332"/>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Title 2"/>
          <p:cNvSpPr>
            <a:spLocks noGrp="1"/>
          </p:cNvSpPr>
          <p:nvPr>
            <p:ph type="title"/>
          </p:nvPr>
        </p:nvSpPr>
        <p:spPr>
          <a:xfrm>
            <a:off x="1918349" y="419894"/>
            <a:ext cx="22619638" cy="1637508"/>
          </a:xfrm>
        </p:spPr>
        <p:txBody>
          <a:bodyPr/>
          <a:lstStyle/>
          <a:p>
            <a:r>
              <a:rPr lang="en-US" dirty="0" smtClean="0"/>
              <a:t>Oracle Delivers Systems Engineered To Work Together </a:t>
            </a:r>
            <a:r>
              <a:rPr lang="en-US" sz="6700" dirty="0" smtClean="0"/>
              <a:t/>
            </a:r>
            <a:br>
              <a:rPr lang="en-US" sz="6700" dirty="0" smtClean="0"/>
            </a:br>
            <a:r>
              <a:rPr lang="en-US" sz="6700" dirty="0" smtClean="0"/>
              <a:t/>
            </a:r>
            <a:br>
              <a:rPr lang="en-US" sz="6700" dirty="0" smtClean="0"/>
            </a:br>
            <a:endParaRPr lang="en-US" sz="6700" dirty="0" smtClean="0"/>
          </a:p>
        </p:txBody>
      </p:sp>
      <p:sp>
        <p:nvSpPr>
          <p:cNvPr id="29" name="Content Placeholder 38"/>
          <p:cNvSpPr txBox="1">
            <a:spLocks/>
          </p:cNvSpPr>
          <p:nvPr/>
        </p:nvSpPr>
        <p:spPr>
          <a:xfrm>
            <a:off x="12583109" y="3251592"/>
            <a:ext cx="10881083" cy="8686800"/>
          </a:xfrm>
          <a:prstGeom prst="rect">
            <a:avLst/>
          </a:prstGeom>
        </p:spPr>
        <p:txBody>
          <a:bodyPr lIns="217690" tIns="108845" rIns="217690" bIns="108845"/>
          <a:lstStyle/>
          <a:p>
            <a:pPr marL="540445" indent="-540445" algn="l" eaLnBrk="0" hangingPunct="0">
              <a:spcBef>
                <a:spcPct val="35000"/>
              </a:spcBef>
              <a:buClr>
                <a:schemeClr val="tx2"/>
              </a:buClr>
              <a:buFontTx/>
              <a:buChar char="•"/>
              <a:defRPr/>
            </a:pPr>
            <a:r>
              <a:rPr lang="en-US" sz="5400" b="0" kern="0" dirty="0">
                <a:latin typeface="+mn-lt"/>
                <a:cs typeface="+mn-cs"/>
              </a:rPr>
              <a:t>Every unit is the same, from applications to disk</a:t>
            </a:r>
          </a:p>
          <a:p>
            <a:pPr marL="540445" indent="-540445" algn="l" eaLnBrk="0" hangingPunct="0">
              <a:spcBef>
                <a:spcPct val="35000"/>
              </a:spcBef>
              <a:buClr>
                <a:schemeClr val="tx2"/>
              </a:buClr>
              <a:buFontTx/>
              <a:buChar char="•"/>
              <a:defRPr/>
            </a:pPr>
            <a:r>
              <a:rPr lang="en-US" sz="5400" b="0" kern="0" dirty="0">
                <a:latin typeface="+mn-lt"/>
              </a:rPr>
              <a:t>Open, standard, proven</a:t>
            </a:r>
          </a:p>
          <a:p>
            <a:pPr marL="540445" indent="-540445" algn="l" eaLnBrk="0" hangingPunct="0">
              <a:spcBef>
                <a:spcPct val="35000"/>
              </a:spcBef>
              <a:buClr>
                <a:schemeClr val="tx2"/>
              </a:buClr>
              <a:buFontTx/>
              <a:buChar char="•"/>
              <a:defRPr/>
            </a:pPr>
            <a:r>
              <a:rPr lang="en-US" sz="5400" b="0" kern="0" dirty="0">
                <a:latin typeface="+mn-lt"/>
                <a:cs typeface="+mn-cs"/>
              </a:rPr>
              <a:t>Best performance, highest quality of service</a:t>
            </a:r>
          </a:p>
          <a:p>
            <a:pPr marL="540445" indent="-540445" algn="l" eaLnBrk="0" hangingPunct="0">
              <a:spcBef>
                <a:spcPct val="35000"/>
              </a:spcBef>
              <a:buClr>
                <a:schemeClr val="tx2"/>
              </a:buClr>
              <a:buFontTx/>
              <a:buChar char="•"/>
              <a:defRPr/>
            </a:pPr>
            <a:r>
              <a:rPr lang="en-US" sz="5400" b="0" kern="0" dirty="0">
                <a:latin typeface="+mn-lt"/>
                <a:cs typeface="+mn-cs"/>
              </a:rPr>
              <a:t>Designed for supportability </a:t>
            </a:r>
          </a:p>
          <a:p>
            <a:pPr marL="540445" indent="-540445" algn="l" eaLnBrk="0" hangingPunct="0">
              <a:spcBef>
                <a:spcPct val="35000"/>
              </a:spcBef>
              <a:buClr>
                <a:schemeClr val="tx2"/>
              </a:buClr>
              <a:buFontTx/>
              <a:buChar char="•"/>
              <a:defRPr/>
            </a:pPr>
            <a:r>
              <a:rPr lang="en-US" sz="5400" b="0" kern="0" dirty="0">
                <a:latin typeface="+mn-lt"/>
              </a:rPr>
              <a:t>Each </a:t>
            </a:r>
            <a:r>
              <a:rPr lang="en-US" sz="5400" b="0" kern="0" dirty="0" err="1">
                <a:latin typeface="+mn-lt"/>
              </a:rPr>
              <a:t>Exa</a:t>
            </a:r>
            <a:r>
              <a:rPr lang="en-US" sz="5400" b="0" kern="0" dirty="0">
                <a:latin typeface="+mn-lt"/>
              </a:rPr>
              <a:t> is optimized and balanced for specific workload requirements</a:t>
            </a:r>
            <a:endParaRPr lang="en-US" sz="5400" b="0" kern="0" dirty="0">
              <a:latin typeface="+mn-lt"/>
              <a:cs typeface="+mn-cs"/>
            </a:endParaRPr>
          </a:p>
          <a:p>
            <a:pPr marL="540445" indent="-540445" algn="l" eaLnBrk="0" hangingPunct="0">
              <a:spcBef>
                <a:spcPct val="35000"/>
              </a:spcBef>
              <a:buClr>
                <a:schemeClr val="tx2"/>
              </a:buClr>
              <a:buFontTx/>
              <a:buChar char="•"/>
              <a:defRPr/>
            </a:pPr>
            <a:endParaRPr lang="en-US" sz="5400" b="0" kern="0" dirty="0">
              <a:latin typeface="+mn-lt"/>
              <a:cs typeface="+mn-cs"/>
            </a:endParaRPr>
          </a:p>
        </p:txBody>
      </p:sp>
      <p:pic>
        <p:nvPicPr>
          <p:cNvPr id="242692" name="Picture 26" descr="ExadataX2-8_1up_0074.png"/>
          <p:cNvPicPr>
            <a:picLocks noChangeAspect="1"/>
          </p:cNvPicPr>
          <p:nvPr/>
        </p:nvPicPr>
        <p:blipFill>
          <a:blip r:embed="rId3" cstate="print"/>
          <a:srcRect/>
          <a:stretch>
            <a:fillRect/>
          </a:stretch>
        </p:blipFill>
        <p:spPr bwMode="auto">
          <a:xfrm>
            <a:off x="2252427" y="2705101"/>
            <a:ext cx="4623402" cy="8083550"/>
          </a:xfrm>
          <a:prstGeom prst="rect">
            <a:avLst/>
          </a:prstGeom>
          <a:noFill/>
          <a:ln w="9525">
            <a:noFill/>
            <a:miter lim="800000"/>
            <a:headEnd/>
            <a:tailEnd/>
          </a:ln>
        </p:spPr>
      </p:pic>
      <p:pic>
        <p:nvPicPr>
          <p:cNvPr id="242693" name="Picture 32"/>
          <p:cNvPicPr>
            <a:picLocks noChangeAspect="1" noChangeArrowheads="1"/>
          </p:cNvPicPr>
          <p:nvPr/>
        </p:nvPicPr>
        <p:blipFill>
          <a:blip r:embed="rId4" cstate="print"/>
          <a:srcRect/>
          <a:stretch>
            <a:fillRect/>
          </a:stretch>
        </p:blipFill>
        <p:spPr bwMode="auto">
          <a:xfrm>
            <a:off x="1376014" y="9169401"/>
            <a:ext cx="2942548" cy="2771774"/>
          </a:xfrm>
          <a:prstGeom prst="rect">
            <a:avLst/>
          </a:prstGeom>
          <a:noFill/>
          <a:ln w="12700">
            <a:noFill/>
            <a:miter lim="800000"/>
            <a:headEnd/>
            <a:tailEnd/>
          </a:ln>
        </p:spPr>
      </p:pic>
      <p:pic>
        <p:nvPicPr>
          <p:cNvPr id="242694" name="Picture 22" descr="Exalogic_front_logo.png"/>
          <p:cNvPicPr>
            <a:picLocks noChangeAspect="1"/>
          </p:cNvPicPr>
          <p:nvPr/>
        </p:nvPicPr>
        <p:blipFill>
          <a:blip r:embed="rId5" cstate="print"/>
          <a:srcRect/>
          <a:stretch>
            <a:fillRect/>
          </a:stretch>
        </p:blipFill>
        <p:spPr bwMode="auto">
          <a:xfrm>
            <a:off x="5393970" y="2133601"/>
            <a:ext cx="5055258" cy="9086850"/>
          </a:xfrm>
          <a:prstGeom prst="rect">
            <a:avLst/>
          </a:prstGeom>
          <a:noFill/>
          <a:ln w="9525">
            <a:noFill/>
            <a:miter lim="800000"/>
            <a:headEnd/>
            <a:tailEnd/>
          </a:ln>
        </p:spPr>
      </p:pic>
      <p:pic>
        <p:nvPicPr>
          <p:cNvPr id="242695" name="Picture 8" descr="exalogic_box.png"/>
          <p:cNvPicPr>
            <a:picLocks noChangeAspect="1"/>
          </p:cNvPicPr>
          <p:nvPr/>
        </p:nvPicPr>
        <p:blipFill>
          <a:blip r:embed="rId6" cstate="print"/>
          <a:srcRect/>
          <a:stretch>
            <a:fillRect/>
          </a:stretch>
        </p:blipFill>
        <p:spPr bwMode="auto">
          <a:xfrm>
            <a:off x="7650635" y="9004300"/>
            <a:ext cx="4170375" cy="3352800"/>
          </a:xfrm>
          <a:prstGeom prst="rect">
            <a:avLst/>
          </a:prstGeom>
          <a:noFill/>
          <a:ln w="9525">
            <a:noFill/>
            <a:miter lim="800000"/>
            <a:headEnd/>
            <a:tailEnd/>
          </a:ln>
        </p:spPr>
      </p:pic>
    </p:spTree>
  </p:cSld>
  <p:clrMapOvr>
    <a:masterClrMapping/>
  </p:clrMapOvr>
  <p:transition advClick="0">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2439988" y="4268788"/>
            <a:ext cx="17067212" cy="1219200"/>
          </a:xfrm>
          <a:prstGeom prst="rect">
            <a:avLst/>
          </a:prstGeom>
          <a:noFill/>
          <a:ln w="9525">
            <a:noFill/>
            <a:miter lim="800000"/>
            <a:headEnd/>
            <a:tailEnd/>
          </a:ln>
        </p:spPr>
        <p:txBody>
          <a:bodyPr lIns="0" tIns="0" rIns="0" bIns="0">
            <a:prstTxWarp prst="textNoShape">
              <a:avLst/>
            </a:prstTxWarp>
            <a:spAutoFit/>
          </a:bodyPr>
          <a:lstStyle/>
          <a:p>
            <a:pPr algn="l" eaLnBrk="0" hangingPunct="0">
              <a:lnSpc>
                <a:spcPct val="100000"/>
              </a:lnSpc>
              <a:buClrTx/>
            </a:pPr>
            <a:r>
              <a:rPr lang="en-US" sz="8000" b="1" dirty="0" smtClean="0">
                <a:solidFill>
                  <a:srgbClr val="FF0000"/>
                </a:solidFill>
              </a:rPr>
              <a:t>Operating </a:t>
            </a:r>
            <a:r>
              <a:rPr lang="en-US" sz="8000" b="1" dirty="0" smtClean="0"/>
              <a:t>Systems</a:t>
            </a:r>
            <a:endParaRPr lang="en-US" sz="8000" b="1" dirty="0"/>
          </a:p>
        </p:txBody>
      </p:sp>
      <p:grpSp>
        <p:nvGrpSpPr>
          <p:cNvPr id="2" name="Group 19"/>
          <p:cNvGrpSpPr>
            <a:grpSpLocks/>
          </p:cNvGrpSpPr>
          <p:nvPr/>
        </p:nvGrpSpPr>
        <p:grpSpPr bwMode="auto">
          <a:xfrm>
            <a:off x="0" y="12345988"/>
            <a:ext cx="24377650" cy="447675"/>
            <a:chOff x="0" y="7777"/>
            <a:chExt cx="15356" cy="282"/>
          </a:xfrm>
        </p:grpSpPr>
        <p:pic>
          <p:nvPicPr>
            <p:cNvPr id="27654" name="Picture 25" descr="Red Bar"/>
            <p:cNvPicPr>
              <a:picLocks noChangeAspect="1" noChangeArrowheads="1"/>
            </p:cNvPicPr>
            <p:nvPr/>
          </p:nvPicPr>
          <p:blipFill>
            <a:blip r:embed="rId3"/>
            <a:srcRect/>
            <a:stretch>
              <a:fillRect/>
            </a:stretch>
          </p:blipFill>
          <p:spPr bwMode="auto">
            <a:xfrm>
              <a:off x="0" y="7777"/>
              <a:ext cx="15356" cy="282"/>
            </a:xfrm>
            <a:prstGeom prst="rect">
              <a:avLst/>
            </a:prstGeom>
            <a:noFill/>
            <a:ln w="9525">
              <a:noFill/>
              <a:miter lim="800000"/>
              <a:headEnd/>
              <a:tailEnd/>
            </a:ln>
          </p:spPr>
        </p:pic>
        <p:pic>
          <p:nvPicPr>
            <p:cNvPr id="27655" name="Picture 20" descr="Oracle WHITE"/>
            <p:cNvPicPr>
              <a:picLocks noChangeArrowheads="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13437" y="7843"/>
              <a:ext cx="1229" cy="155"/>
            </a:xfrm>
            <a:prstGeom prst="rect">
              <a:avLst/>
            </a:prstGeom>
            <a:noFill/>
            <a:ln w="9525">
              <a:noFill/>
              <a:miter lim="800000"/>
              <a:headEnd/>
              <a:tailEnd/>
            </a:ln>
          </p:spPr>
        </p:pic>
      </p:grpSp>
      <p:pic>
        <p:nvPicPr>
          <p:cNvPr id="27652" name="Picture 71" descr="Right Red"/>
          <p:cNvPicPr>
            <a:picLocks noChangeAspect="1" noChangeArrowheads="1"/>
          </p:cNvPicPr>
          <p:nvPr/>
        </p:nvPicPr>
        <p:blipFill>
          <a:blip r:embed="rId6"/>
          <a:srcRect/>
          <a:stretch>
            <a:fillRect/>
          </a:stretch>
        </p:blipFill>
        <p:spPr bwMode="auto">
          <a:xfrm>
            <a:off x="20119975" y="0"/>
            <a:ext cx="4267200" cy="1379538"/>
          </a:xfrm>
          <a:prstGeom prst="rect">
            <a:avLst/>
          </a:prstGeom>
          <a:noFill/>
          <a:ln w="9525">
            <a:noFill/>
            <a:miter lim="800000"/>
            <a:headEnd/>
            <a:tailEnd/>
          </a:ln>
        </p:spPr>
      </p:pic>
      <p:pic>
        <p:nvPicPr>
          <p:cNvPr id="8" name="Picture 5" descr="a8938fe7-MEDIUM-23328735"/>
          <p:cNvPicPr>
            <a:picLocks noChangeAspect="1" noChangeArrowheads="1"/>
          </p:cNvPicPr>
          <p:nvPr/>
        </p:nvPicPr>
        <p:blipFill>
          <a:blip r:embed="rId7" cstate="print"/>
          <a:srcRect/>
          <a:stretch>
            <a:fillRect/>
          </a:stretch>
        </p:blipFill>
        <p:spPr bwMode="auto">
          <a:xfrm>
            <a:off x="20116800" y="1371599"/>
            <a:ext cx="4270375" cy="42703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title" idx="4294967295"/>
          </p:nvPr>
        </p:nvSpPr>
        <p:spPr/>
        <p:txBody>
          <a:bodyPr/>
          <a:lstStyle/>
          <a:p>
            <a:r>
              <a:rPr lang="en-US" dirty="0" smtClean="0"/>
              <a:t>Oracle Operating Systems Strategy</a:t>
            </a:r>
            <a:endParaRPr lang="en-US" dirty="0"/>
          </a:p>
        </p:txBody>
      </p:sp>
      <p:sp>
        <p:nvSpPr>
          <p:cNvPr id="21507" name="Rectangle 8"/>
          <p:cNvSpPr>
            <a:spLocks noGrp="1" noChangeArrowheads="1"/>
          </p:cNvSpPr>
          <p:nvPr>
            <p:ph type="body" idx="4294967295"/>
          </p:nvPr>
        </p:nvSpPr>
        <p:spPr>
          <a:xfrm>
            <a:off x="2439988" y="2743201"/>
            <a:ext cx="19505612" cy="9139238"/>
          </a:xfrm>
        </p:spPr>
        <p:txBody>
          <a:bodyPr/>
          <a:lstStyle/>
          <a:p>
            <a:pPr eaLnBrk="1" hangingPunct="1">
              <a:spcBef>
                <a:spcPts val="4440"/>
              </a:spcBef>
            </a:pPr>
            <a:r>
              <a:rPr lang="en-US" sz="5400" dirty="0" smtClean="0"/>
              <a:t>Invest significantly in both Solaris and Linux</a:t>
            </a:r>
          </a:p>
          <a:p>
            <a:pPr eaLnBrk="1" hangingPunct="1">
              <a:spcBef>
                <a:spcPts val="4440"/>
              </a:spcBef>
            </a:pPr>
            <a:r>
              <a:rPr lang="en-US" sz="5400" dirty="0" smtClean="0"/>
              <a:t>Optimize both operating systems for full stack </a:t>
            </a:r>
            <a:br>
              <a:rPr lang="en-US" sz="5400" dirty="0" smtClean="0"/>
            </a:br>
            <a:r>
              <a:rPr lang="en-US" sz="5400" dirty="0" smtClean="0"/>
              <a:t>from applications to disk</a:t>
            </a:r>
          </a:p>
          <a:p>
            <a:pPr eaLnBrk="1" hangingPunct="1">
              <a:spcBef>
                <a:spcPts val="4440"/>
              </a:spcBef>
            </a:pPr>
            <a:r>
              <a:rPr lang="en-US" sz="5400" dirty="0" smtClean="0"/>
              <a:t>Deliver world class support at the lowest TCO </a:t>
            </a:r>
            <a:br>
              <a:rPr lang="en-US" sz="5400" dirty="0" smtClean="0"/>
            </a:br>
            <a:r>
              <a:rPr lang="en-US" sz="5400" dirty="0" smtClean="0"/>
              <a:t>for both Solaris and Linux</a:t>
            </a:r>
          </a:p>
          <a:p>
            <a:pPr eaLnBrk="1" hangingPunct="1"/>
            <a:endParaRPr lang="en-US" sz="6000" dirty="0" smtClean="0"/>
          </a:p>
          <a:p>
            <a:pPr eaLnBrk="1" hangingPunct="1"/>
            <a:endParaRPr lang="en-US" sz="6000" dirty="0" smtClean="0"/>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p:cNvSpPr>
            <a:spLocks noGrp="1" noChangeArrowheads="1"/>
          </p:cNvSpPr>
          <p:nvPr>
            <p:ph type="title" idx="4294967295"/>
          </p:nvPr>
        </p:nvSpPr>
        <p:spPr/>
        <p:txBody>
          <a:bodyPr/>
          <a:lstStyle/>
          <a:p>
            <a:r>
              <a:rPr lang="en-US" sz="6000" dirty="0" smtClean="0"/>
              <a:t>50,000+ Customers Run Solaris</a:t>
            </a:r>
            <a:endParaRPr lang="en-US" sz="4800" b="0" dirty="0">
              <a:solidFill>
                <a:schemeClr val="tx2"/>
              </a:solidFill>
            </a:endParaRPr>
          </a:p>
        </p:txBody>
      </p:sp>
      <p:grpSp>
        <p:nvGrpSpPr>
          <p:cNvPr id="2" name="Group 139"/>
          <p:cNvGrpSpPr/>
          <p:nvPr/>
        </p:nvGrpSpPr>
        <p:grpSpPr>
          <a:xfrm>
            <a:off x="3252299" y="1676400"/>
            <a:ext cx="17879402" cy="10478320"/>
            <a:chOff x="4121150" y="2631287"/>
            <a:chExt cx="16141700" cy="9459931"/>
          </a:xfrm>
        </p:grpSpPr>
        <p:pic>
          <p:nvPicPr>
            <p:cNvPr id="54" name="Picture 2"/>
            <p:cNvPicPr>
              <a:picLocks noChangeAspect="1" noChangeArrowheads="1"/>
            </p:cNvPicPr>
            <p:nvPr/>
          </p:nvPicPr>
          <p:blipFill>
            <a:blip r:embed="rId3" cstate="print"/>
            <a:srcRect/>
            <a:stretch>
              <a:fillRect/>
            </a:stretch>
          </p:blipFill>
          <p:spPr bwMode="auto">
            <a:xfrm>
              <a:off x="12406297" y="2631287"/>
              <a:ext cx="2281730" cy="1387539"/>
            </a:xfrm>
            <a:prstGeom prst="rect">
              <a:avLst/>
            </a:prstGeom>
            <a:noFill/>
            <a:ln w="9525">
              <a:noFill/>
              <a:round/>
              <a:headEnd/>
              <a:tailEnd/>
            </a:ln>
          </p:spPr>
        </p:pic>
        <p:pic>
          <p:nvPicPr>
            <p:cNvPr id="55" name="Picture 3"/>
            <p:cNvPicPr>
              <a:picLocks noChangeAspect="1" noChangeArrowheads="1"/>
            </p:cNvPicPr>
            <p:nvPr/>
          </p:nvPicPr>
          <p:blipFill>
            <a:blip r:embed="rId4" cstate="print"/>
            <a:srcRect/>
            <a:stretch>
              <a:fillRect/>
            </a:stretch>
          </p:blipFill>
          <p:spPr bwMode="auto">
            <a:xfrm>
              <a:off x="4444908" y="3297306"/>
              <a:ext cx="2975501" cy="736936"/>
            </a:xfrm>
            <a:prstGeom prst="rect">
              <a:avLst/>
            </a:prstGeom>
            <a:noFill/>
            <a:ln w="9525">
              <a:noFill/>
              <a:round/>
              <a:headEnd/>
              <a:tailEnd/>
            </a:ln>
          </p:spPr>
        </p:pic>
        <p:pic>
          <p:nvPicPr>
            <p:cNvPr id="57" name="Picture 4"/>
            <p:cNvPicPr>
              <a:picLocks noChangeAspect="1" noChangeArrowheads="1"/>
            </p:cNvPicPr>
            <p:nvPr/>
          </p:nvPicPr>
          <p:blipFill>
            <a:blip r:embed="rId5" cstate="print"/>
            <a:srcRect/>
            <a:stretch>
              <a:fillRect/>
            </a:stretch>
          </p:blipFill>
          <p:spPr bwMode="auto">
            <a:xfrm>
              <a:off x="10482243" y="5230609"/>
              <a:ext cx="1606463" cy="1683547"/>
            </a:xfrm>
            <a:prstGeom prst="rect">
              <a:avLst/>
            </a:prstGeom>
            <a:noFill/>
            <a:ln w="9525">
              <a:noFill/>
              <a:round/>
              <a:headEnd/>
              <a:tailEnd/>
            </a:ln>
          </p:spPr>
        </p:pic>
        <p:pic>
          <p:nvPicPr>
            <p:cNvPr id="58" name="Picture 6"/>
            <p:cNvPicPr>
              <a:picLocks noChangeAspect="1" noChangeArrowheads="1"/>
            </p:cNvPicPr>
            <p:nvPr/>
          </p:nvPicPr>
          <p:blipFill>
            <a:blip r:embed="rId6" cstate="print"/>
            <a:srcRect/>
            <a:stretch>
              <a:fillRect/>
            </a:stretch>
          </p:blipFill>
          <p:spPr bwMode="auto">
            <a:xfrm>
              <a:off x="8410186" y="3411391"/>
              <a:ext cx="1332037" cy="1766800"/>
            </a:xfrm>
            <a:prstGeom prst="rect">
              <a:avLst/>
            </a:prstGeom>
            <a:noFill/>
            <a:ln w="9525">
              <a:noFill/>
              <a:round/>
              <a:headEnd/>
              <a:tailEnd/>
            </a:ln>
          </p:spPr>
        </p:pic>
        <p:pic>
          <p:nvPicPr>
            <p:cNvPr id="99" name="Picture 7"/>
            <p:cNvPicPr>
              <a:picLocks noChangeAspect="1" noChangeArrowheads="1"/>
            </p:cNvPicPr>
            <p:nvPr/>
          </p:nvPicPr>
          <p:blipFill>
            <a:blip r:embed="rId7" cstate="print"/>
            <a:srcRect/>
            <a:stretch>
              <a:fillRect/>
            </a:stretch>
          </p:blipFill>
          <p:spPr bwMode="auto">
            <a:xfrm>
              <a:off x="12276794" y="4228498"/>
              <a:ext cx="1887053" cy="971276"/>
            </a:xfrm>
            <a:prstGeom prst="rect">
              <a:avLst/>
            </a:prstGeom>
            <a:noFill/>
            <a:ln w="9525">
              <a:noFill/>
              <a:round/>
              <a:headEnd/>
              <a:tailEnd/>
            </a:ln>
          </p:spPr>
        </p:pic>
        <p:pic>
          <p:nvPicPr>
            <p:cNvPr id="100" name="Picture 8"/>
            <p:cNvPicPr>
              <a:picLocks noChangeAspect="1" noChangeArrowheads="1"/>
            </p:cNvPicPr>
            <p:nvPr/>
          </p:nvPicPr>
          <p:blipFill>
            <a:blip r:embed="rId8" cstate="print"/>
            <a:srcRect/>
            <a:stretch>
              <a:fillRect/>
            </a:stretch>
          </p:blipFill>
          <p:spPr bwMode="auto">
            <a:xfrm>
              <a:off x="12816393" y="6272804"/>
              <a:ext cx="2309480" cy="690686"/>
            </a:xfrm>
            <a:prstGeom prst="rect">
              <a:avLst/>
            </a:prstGeom>
            <a:noFill/>
            <a:ln w="9525">
              <a:noFill/>
              <a:round/>
              <a:headEnd/>
              <a:tailEnd/>
            </a:ln>
          </p:spPr>
        </p:pic>
        <p:pic>
          <p:nvPicPr>
            <p:cNvPr id="101" name="Picture 9"/>
            <p:cNvPicPr>
              <a:picLocks noChangeAspect="1" noChangeArrowheads="1"/>
            </p:cNvPicPr>
            <p:nvPr/>
          </p:nvPicPr>
          <p:blipFill>
            <a:blip r:embed="rId9" cstate="print"/>
            <a:srcRect/>
            <a:stretch>
              <a:fillRect/>
            </a:stretch>
          </p:blipFill>
          <p:spPr bwMode="auto">
            <a:xfrm>
              <a:off x="12165790" y="5360112"/>
              <a:ext cx="2762744" cy="863357"/>
            </a:xfrm>
            <a:prstGeom prst="rect">
              <a:avLst/>
            </a:prstGeom>
            <a:noFill/>
            <a:ln w="9525">
              <a:noFill/>
              <a:round/>
              <a:headEnd/>
              <a:tailEnd/>
            </a:ln>
          </p:spPr>
        </p:pic>
        <p:pic>
          <p:nvPicPr>
            <p:cNvPr id="102" name="Picture 10"/>
            <p:cNvPicPr>
              <a:picLocks noChangeAspect="1" noChangeArrowheads="1"/>
            </p:cNvPicPr>
            <p:nvPr/>
          </p:nvPicPr>
          <p:blipFill>
            <a:blip r:embed="rId10" cstate="print"/>
            <a:srcRect/>
            <a:stretch>
              <a:fillRect/>
            </a:stretch>
          </p:blipFill>
          <p:spPr bwMode="auto">
            <a:xfrm>
              <a:off x="10041315" y="3158551"/>
              <a:ext cx="1973388" cy="1578711"/>
            </a:xfrm>
            <a:prstGeom prst="rect">
              <a:avLst/>
            </a:prstGeom>
            <a:noFill/>
            <a:ln w="9525">
              <a:noFill/>
              <a:round/>
              <a:headEnd/>
              <a:tailEnd/>
            </a:ln>
          </p:spPr>
        </p:pic>
        <p:pic>
          <p:nvPicPr>
            <p:cNvPr id="103" name="Picture 11"/>
            <p:cNvPicPr>
              <a:picLocks noChangeAspect="1" noChangeArrowheads="1"/>
            </p:cNvPicPr>
            <p:nvPr/>
          </p:nvPicPr>
          <p:blipFill>
            <a:blip r:embed="rId11" cstate="print"/>
            <a:srcRect/>
            <a:stretch>
              <a:fillRect/>
            </a:stretch>
          </p:blipFill>
          <p:spPr bwMode="auto">
            <a:xfrm>
              <a:off x="5302099" y="8486700"/>
              <a:ext cx="2802829" cy="986694"/>
            </a:xfrm>
            <a:prstGeom prst="rect">
              <a:avLst/>
            </a:prstGeom>
            <a:noFill/>
            <a:ln w="9525">
              <a:noFill/>
              <a:round/>
              <a:headEnd/>
              <a:tailEnd/>
            </a:ln>
          </p:spPr>
        </p:pic>
        <p:pic>
          <p:nvPicPr>
            <p:cNvPr id="104" name="Picture 12"/>
            <p:cNvPicPr>
              <a:picLocks noChangeAspect="1" noChangeArrowheads="1"/>
            </p:cNvPicPr>
            <p:nvPr/>
          </p:nvPicPr>
          <p:blipFill>
            <a:blip r:embed="rId12" cstate="print"/>
            <a:srcRect/>
            <a:stretch>
              <a:fillRect/>
            </a:stretch>
          </p:blipFill>
          <p:spPr bwMode="auto">
            <a:xfrm>
              <a:off x="8659943" y="8745707"/>
              <a:ext cx="2620907" cy="595101"/>
            </a:xfrm>
            <a:prstGeom prst="rect">
              <a:avLst/>
            </a:prstGeom>
            <a:noFill/>
            <a:ln w="9525">
              <a:noFill/>
              <a:round/>
              <a:headEnd/>
              <a:tailEnd/>
            </a:ln>
          </p:spPr>
        </p:pic>
        <p:pic>
          <p:nvPicPr>
            <p:cNvPr id="105" name="Picture 13"/>
            <p:cNvPicPr>
              <a:picLocks noChangeAspect="1" noChangeArrowheads="1"/>
            </p:cNvPicPr>
            <p:nvPr/>
          </p:nvPicPr>
          <p:blipFill>
            <a:blip r:embed="rId13" cstate="print"/>
            <a:srcRect/>
            <a:stretch>
              <a:fillRect/>
            </a:stretch>
          </p:blipFill>
          <p:spPr bwMode="auto">
            <a:xfrm>
              <a:off x="7966173" y="9670733"/>
              <a:ext cx="1936387" cy="1446125"/>
            </a:xfrm>
            <a:prstGeom prst="rect">
              <a:avLst/>
            </a:prstGeom>
            <a:noFill/>
            <a:ln w="9525">
              <a:noFill/>
              <a:round/>
              <a:headEnd/>
              <a:tailEnd/>
            </a:ln>
          </p:spPr>
        </p:pic>
        <p:pic>
          <p:nvPicPr>
            <p:cNvPr id="106" name="Picture 14"/>
            <p:cNvPicPr>
              <a:picLocks noChangeAspect="1" noChangeArrowheads="1"/>
            </p:cNvPicPr>
            <p:nvPr/>
          </p:nvPicPr>
          <p:blipFill>
            <a:blip r:embed="rId14" cstate="print"/>
            <a:srcRect/>
            <a:stretch>
              <a:fillRect/>
            </a:stretch>
          </p:blipFill>
          <p:spPr bwMode="auto">
            <a:xfrm>
              <a:off x="5499438" y="4533756"/>
              <a:ext cx="2210813" cy="826356"/>
            </a:xfrm>
            <a:prstGeom prst="rect">
              <a:avLst/>
            </a:prstGeom>
            <a:noFill/>
            <a:ln w="9525">
              <a:noFill/>
              <a:round/>
              <a:headEnd/>
              <a:tailEnd/>
            </a:ln>
          </p:spPr>
        </p:pic>
        <p:pic>
          <p:nvPicPr>
            <p:cNvPr id="107" name="Picture 15"/>
            <p:cNvPicPr>
              <a:picLocks noChangeAspect="1" noChangeArrowheads="1"/>
            </p:cNvPicPr>
            <p:nvPr/>
          </p:nvPicPr>
          <p:blipFill>
            <a:blip r:embed="rId15" cstate="print"/>
            <a:srcRect/>
            <a:stretch>
              <a:fillRect/>
            </a:stretch>
          </p:blipFill>
          <p:spPr bwMode="auto">
            <a:xfrm>
              <a:off x="4299988" y="9803321"/>
              <a:ext cx="1214867" cy="1267284"/>
            </a:xfrm>
            <a:prstGeom prst="rect">
              <a:avLst/>
            </a:prstGeom>
            <a:noFill/>
            <a:ln w="9525">
              <a:noFill/>
              <a:round/>
              <a:headEnd/>
              <a:tailEnd/>
            </a:ln>
          </p:spPr>
        </p:pic>
        <p:pic>
          <p:nvPicPr>
            <p:cNvPr id="108" name="Picture 16"/>
            <p:cNvPicPr>
              <a:picLocks noChangeAspect="1" noChangeArrowheads="1"/>
            </p:cNvPicPr>
            <p:nvPr/>
          </p:nvPicPr>
          <p:blipFill>
            <a:blip r:embed="rId16" cstate="print"/>
            <a:srcRect/>
            <a:stretch>
              <a:fillRect/>
            </a:stretch>
          </p:blipFill>
          <p:spPr bwMode="auto">
            <a:xfrm>
              <a:off x="5573440" y="9794069"/>
              <a:ext cx="2664074" cy="962027"/>
            </a:xfrm>
            <a:prstGeom prst="rect">
              <a:avLst/>
            </a:prstGeom>
            <a:noFill/>
            <a:ln w="9525">
              <a:noFill/>
              <a:round/>
              <a:headEnd/>
              <a:tailEnd/>
            </a:ln>
          </p:spPr>
        </p:pic>
        <p:sp>
          <p:nvSpPr>
            <p:cNvPr id="112" name="Rectangle 20"/>
            <p:cNvSpPr>
              <a:spLocks noChangeArrowheads="1"/>
            </p:cNvSpPr>
            <p:nvPr/>
          </p:nvSpPr>
          <p:spPr bwMode="auto">
            <a:xfrm>
              <a:off x="4441826" y="7567841"/>
              <a:ext cx="2654823" cy="215444"/>
            </a:xfrm>
            <a:prstGeom prst="rect">
              <a:avLst/>
            </a:prstGeom>
            <a:noFill/>
            <a:ln w="9525">
              <a:noFill/>
              <a:round/>
              <a:headEnd/>
              <a:tailEnd/>
            </a:ln>
          </p:spPr>
          <p:txBody>
            <a:bodyPr lIns="0" tIns="0" rIns="0" bIns="0">
              <a:spAutoFit/>
            </a:bodyPr>
            <a:lstStyle/>
            <a:p>
              <a:pPr algn="l" defTabSz="457200" eaLnBrk="1" hangingPunct="1">
                <a:lnSpc>
                  <a:spcPct val="85000"/>
                </a:lnSpc>
                <a:spcBef>
                  <a:spcPts val="1000"/>
                </a:spcBef>
                <a:spcAft>
                  <a:spcPts val="700"/>
                </a:spcAft>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a:latin typeface="Arial Narrow" pitchFamily="34" charset="0"/>
                  <a:ea typeface="Arial Unicode MS" pitchFamily="34" charset="-128"/>
                  <a:cs typeface="Arial Unicode MS" pitchFamily="34" charset="-128"/>
                </a:rPr>
                <a:t>Manufacturing</a:t>
              </a:r>
            </a:p>
          </p:txBody>
        </p:sp>
        <p:pic>
          <p:nvPicPr>
            <p:cNvPr id="114" name="Picture 23"/>
            <p:cNvPicPr>
              <a:picLocks noChangeAspect="1" noChangeArrowheads="1"/>
            </p:cNvPicPr>
            <p:nvPr/>
          </p:nvPicPr>
          <p:blipFill>
            <a:blip r:embed="rId17" cstate="print"/>
            <a:srcRect/>
            <a:stretch>
              <a:fillRect/>
            </a:stretch>
          </p:blipFill>
          <p:spPr bwMode="auto">
            <a:xfrm>
              <a:off x="4148900" y="5794875"/>
              <a:ext cx="2947749" cy="746188"/>
            </a:xfrm>
            <a:prstGeom prst="rect">
              <a:avLst/>
            </a:prstGeom>
            <a:noFill/>
            <a:ln w="9525">
              <a:noFill/>
              <a:round/>
              <a:headEnd/>
              <a:tailEnd/>
            </a:ln>
          </p:spPr>
        </p:pic>
        <p:pic>
          <p:nvPicPr>
            <p:cNvPr id="115" name="Picture 24"/>
            <p:cNvPicPr>
              <a:picLocks noChangeAspect="1" noChangeArrowheads="1"/>
            </p:cNvPicPr>
            <p:nvPr/>
          </p:nvPicPr>
          <p:blipFill>
            <a:blip r:embed="rId18" cstate="print"/>
            <a:srcRect/>
            <a:stretch>
              <a:fillRect/>
            </a:stretch>
          </p:blipFill>
          <p:spPr bwMode="auto">
            <a:xfrm>
              <a:off x="4121150" y="7154662"/>
              <a:ext cx="1328953" cy="1316621"/>
            </a:xfrm>
            <a:prstGeom prst="rect">
              <a:avLst/>
            </a:prstGeom>
            <a:noFill/>
            <a:ln w="9525">
              <a:noFill/>
              <a:round/>
              <a:headEnd/>
              <a:tailEnd/>
            </a:ln>
          </p:spPr>
        </p:pic>
        <p:pic>
          <p:nvPicPr>
            <p:cNvPr id="116" name="Picture 25"/>
            <p:cNvPicPr>
              <a:picLocks noChangeAspect="1" noChangeArrowheads="1"/>
            </p:cNvPicPr>
            <p:nvPr/>
          </p:nvPicPr>
          <p:blipFill>
            <a:blip r:embed="rId19" cstate="print"/>
            <a:srcRect/>
            <a:stretch>
              <a:fillRect/>
            </a:stretch>
          </p:blipFill>
          <p:spPr bwMode="auto">
            <a:xfrm>
              <a:off x="13022981" y="10799264"/>
              <a:ext cx="2189228" cy="699937"/>
            </a:xfrm>
            <a:prstGeom prst="rect">
              <a:avLst/>
            </a:prstGeom>
            <a:noFill/>
            <a:ln w="9525">
              <a:noFill/>
              <a:round/>
              <a:headEnd/>
              <a:tailEnd/>
            </a:ln>
          </p:spPr>
        </p:pic>
        <p:pic>
          <p:nvPicPr>
            <p:cNvPr id="117" name="Picture 27"/>
            <p:cNvPicPr>
              <a:picLocks noChangeAspect="1" noChangeArrowheads="1"/>
            </p:cNvPicPr>
            <p:nvPr/>
          </p:nvPicPr>
          <p:blipFill>
            <a:blip r:embed="rId20" cstate="print"/>
            <a:srcRect/>
            <a:stretch>
              <a:fillRect/>
            </a:stretch>
          </p:blipFill>
          <p:spPr bwMode="auto">
            <a:xfrm>
              <a:off x="11280850" y="8844376"/>
              <a:ext cx="1566377" cy="1402957"/>
            </a:xfrm>
            <a:prstGeom prst="rect">
              <a:avLst/>
            </a:prstGeom>
            <a:noFill/>
            <a:ln w="9525">
              <a:noFill/>
              <a:round/>
              <a:headEnd/>
              <a:tailEnd/>
            </a:ln>
          </p:spPr>
        </p:pic>
        <p:pic>
          <p:nvPicPr>
            <p:cNvPr id="118" name="Picture 29"/>
            <p:cNvPicPr>
              <a:picLocks noChangeAspect="1" noChangeArrowheads="1"/>
            </p:cNvPicPr>
            <p:nvPr/>
          </p:nvPicPr>
          <p:blipFill>
            <a:blip r:embed="rId21" cstate="print"/>
            <a:srcRect t="28069" b="30933"/>
            <a:stretch>
              <a:fillRect/>
            </a:stretch>
          </p:blipFill>
          <p:spPr bwMode="auto">
            <a:xfrm>
              <a:off x="10102984" y="7475338"/>
              <a:ext cx="2771993" cy="567349"/>
            </a:xfrm>
            <a:prstGeom prst="rect">
              <a:avLst/>
            </a:prstGeom>
            <a:noFill/>
            <a:ln w="9525">
              <a:noFill/>
              <a:round/>
              <a:headEnd/>
              <a:tailEnd/>
            </a:ln>
          </p:spPr>
        </p:pic>
        <p:pic>
          <p:nvPicPr>
            <p:cNvPr id="119" name="Picture 30"/>
            <p:cNvPicPr>
              <a:picLocks noChangeAspect="1" noChangeArrowheads="1"/>
            </p:cNvPicPr>
            <p:nvPr/>
          </p:nvPicPr>
          <p:blipFill>
            <a:blip r:embed="rId22" cstate="print"/>
            <a:srcRect t="13176" b="27254"/>
            <a:stretch>
              <a:fillRect/>
            </a:stretch>
          </p:blipFill>
          <p:spPr bwMode="auto">
            <a:xfrm>
              <a:off x="15221460" y="3214052"/>
              <a:ext cx="1843885" cy="968194"/>
            </a:xfrm>
            <a:prstGeom prst="rect">
              <a:avLst/>
            </a:prstGeom>
            <a:noFill/>
            <a:ln w="9525">
              <a:noFill/>
              <a:round/>
              <a:headEnd/>
              <a:tailEnd/>
            </a:ln>
          </p:spPr>
        </p:pic>
        <p:pic>
          <p:nvPicPr>
            <p:cNvPr id="120" name="Picture 31"/>
            <p:cNvPicPr>
              <a:picLocks noChangeAspect="1" noChangeArrowheads="1"/>
            </p:cNvPicPr>
            <p:nvPr/>
          </p:nvPicPr>
          <p:blipFill>
            <a:blip r:embed="rId23" cstate="print"/>
            <a:srcRect t="28349" b="31572"/>
            <a:stretch>
              <a:fillRect/>
            </a:stretch>
          </p:blipFill>
          <p:spPr bwMode="auto">
            <a:xfrm>
              <a:off x="15024121" y="7848433"/>
              <a:ext cx="2466736" cy="869524"/>
            </a:xfrm>
            <a:prstGeom prst="rect">
              <a:avLst/>
            </a:prstGeom>
            <a:noFill/>
            <a:ln w="9525">
              <a:noFill/>
              <a:round/>
              <a:headEnd/>
              <a:tailEnd/>
            </a:ln>
          </p:spPr>
        </p:pic>
        <p:pic>
          <p:nvPicPr>
            <p:cNvPr id="121" name="Picture 32"/>
            <p:cNvPicPr>
              <a:picLocks noChangeAspect="1" noChangeArrowheads="1"/>
            </p:cNvPicPr>
            <p:nvPr/>
          </p:nvPicPr>
          <p:blipFill>
            <a:blip r:embed="rId24" cstate="print"/>
            <a:srcRect t="22937" b="30476"/>
            <a:stretch>
              <a:fillRect/>
            </a:stretch>
          </p:blipFill>
          <p:spPr bwMode="auto">
            <a:xfrm>
              <a:off x="13146318" y="8930712"/>
              <a:ext cx="2056642" cy="841774"/>
            </a:xfrm>
            <a:prstGeom prst="rect">
              <a:avLst/>
            </a:prstGeom>
            <a:noFill/>
            <a:ln w="9525">
              <a:noFill/>
              <a:round/>
              <a:headEnd/>
              <a:tailEnd/>
            </a:ln>
          </p:spPr>
        </p:pic>
        <p:pic>
          <p:nvPicPr>
            <p:cNvPr id="122" name="Picture 33"/>
            <p:cNvPicPr>
              <a:picLocks noChangeAspect="1" noChangeArrowheads="1"/>
            </p:cNvPicPr>
            <p:nvPr/>
          </p:nvPicPr>
          <p:blipFill>
            <a:blip r:embed="rId25" cstate="print"/>
            <a:srcRect t="34857" b="30476"/>
            <a:stretch>
              <a:fillRect/>
            </a:stretch>
          </p:blipFill>
          <p:spPr bwMode="auto">
            <a:xfrm>
              <a:off x="7670165" y="5970629"/>
              <a:ext cx="2466736" cy="752354"/>
            </a:xfrm>
            <a:prstGeom prst="rect">
              <a:avLst/>
            </a:prstGeom>
            <a:noFill/>
            <a:ln w="9525">
              <a:noFill/>
              <a:round/>
              <a:headEnd/>
              <a:tailEnd/>
            </a:ln>
          </p:spPr>
        </p:pic>
        <p:pic>
          <p:nvPicPr>
            <p:cNvPr id="123" name="Picture 34"/>
            <p:cNvPicPr>
              <a:picLocks noChangeAspect="1" noChangeArrowheads="1"/>
            </p:cNvPicPr>
            <p:nvPr/>
          </p:nvPicPr>
          <p:blipFill>
            <a:blip r:embed="rId26" cstate="print"/>
            <a:srcRect t="13176" b="20747"/>
            <a:stretch>
              <a:fillRect/>
            </a:stretch>
          </p:blipFill>
          <p:spPr bwMode="auto">
            <a:xfrm>
              <a:off x="5958868" y="7003576"/>
              <a:ext cx="1655795" cy="962027"/>
            </a:xfrm>
            <a:prstGeom prst="rect">
              <a:avLst/>
            </a:prstGeom>
            <a:noFill/>
            <a:ln w="9525">
              <a:noFill/>
              <a:round/>
              <a:headEnd/>
              <a:tailEnd/>
            </a:ln>
          </p:spPr>
        </p:pic>
        <p:pic>
          <p:nvPicPr>
            <p:cNvPr id="124" name="Picture 35"/>
            <p:cNvPicPr>
              <a:picLocks noChangeAspect="1" noChangeArrowheads="1"/>
            </p:cNvPicPr>
            <p:nvPr/>
          </p:nvPicPr>
          <p:blipFill>
            <a:blip r:embed="rId27" cstate="print"/>
            <a:srcRect t="33266" b="11536"/>
            <a:stretch>
              <a:fillRect/>
            </a:stretch>
          </p:blipFill>
          <p:spPr bwMode="auto">
            <a:xfrm>
              <a:off x="15514384" y="4342584"/>
              <a:ext cx="3561350" cy="505681"/>
            </a:xfrm>
            <a:prstGeom prst="rect">
              <a:avLst/>
            </a:prstGeom>
            <a:noFill/>
            <a:ln w="9525">
              <a:noFill/>
              <a:round/>
              <a:headEnd/>
              <a:tailEnd/>
            </a:ln>
          </p:spPr>
        </p:pic>
        <p:pic>
          <p:nvPicPr>
            <p:cNvPr id="125" name="Picture 36"/>
            <p:cNvPicPr>
              <a:picLocks noChangeAspect="1" noChangeArrowheads="1"/>
            </p:cNvPicPr>
            <p:nvPr/>
          </p:nvPicPr>
          <p:blipFill>
            <a:blip r:embed="rId28" cstate="print"/>
            <a:srcRect/>
            <a:stretch>
              <a:fillRect/>
            </a:stretch>
          </p:blipFill>
          <p:spPr bwMode="auto">
            <a:xfrm>
              <a:off x="7898338" y="6883321"/>
              <a:ext cx="1680465" cy="891109"/>
            </a:xfrm>
            <a:prstGeom prst="rect">
              <a:avLst/>
            </a:prstGeom>
            <a:noFill/>
            <a:ln w="9525">
              <a:noFill/>
              <a:round/>
              <a:headEnd/>
              <a:tailEnd/>
            </a:ln>
          </p:spPr>
        </p:pic>
        <p:pic>
          <p:nvPicPr>
            <p:cNvPr id="126" name="Picture 37"/>
            <p:cNvPicPr>
              <a:picLocks noChangeAspect="1" noChangeArrowheads="1"/>
            </p:cNvPicPr>
            <p:nvPr/>
          </p:nvPicPr>
          <p:blipFill>
            <a:blip r:embed="rId29" cstate="print"/>
            <a:srcRect t="20779" b="26126"/>
            <a:stretch>
              <a:fillRect/>
            </a:stretch>
          </p:blipFill>
          <p:spPr bwMode="auto">
            <a:xfrm>
              <a:off x="15079623" y="5042521"/>
              <a:ext cx="1680463" cy="783189"/>
            </a:xfrm>
            <a:prstGeom prst="rect">
              <a:avLst/>
            </a:prstGeom>
            <a:noFill/>
            <a:ln w="9525">
              <a:noFill/>
              <a:round/>
              <a:headEnd/>
              <a:tailEnd/>
            </a:ln>
          </p:spPr>
        </p:pic>
        <p:pic>
          <p:nvPicPr>
            <p:cNvPr id="127" name="Picture 38"/>
            <p:cNvPicPr>
              <a:picLocks noChangeAspect="1" noChangeArrowheads="1"/>
            </p:cNvPicPr>
            <p:nvPr/>
          </p:nvPicPr>
          <p:blipFill>
            <a:blip r:embed="rId30" cstate="print"/>
            <a:srcRect t="15334" b="17525"/>
            <a:stretch>
              <a:fillRect/>
            </a:stretch>
          </p:blipFill>
          <p:spPr bwMode="auto">
            <a:xfrm>
              <a:off x="15421881" y="6226554"/>
              <a:ext cx="2466736" cy="1455374"/>
            </a:xfrm>
            <a:prstGeom prst="rect">
              <a:avLst/>
            </a:prstGeom>
            <a:noFill/>
            <a:ln w="9525">
              <a:noFill/>
              <a:round/>
              <a:headEnd/>
              <a:tailEnd/>
            </a:ln>
          </p:spPr>
        </p:pic>
        <p:pic>
          <p:nvPicPr>
            <p:cNvPr id="128" name="Picture 39"/>
            <p:cNvPicPr>
              <a:picLocks noChangeAspect="1" noChangeArrowheads="1"/>
            </p:cNvPicPr>
            <p:nvPr/>
          </p:nvPicPr>
          <p:blipFill>
            <a:blip r:embed="rId31" cstate="print"/>
            <a:srcRect t="21841" b="26192"/>
            <a:stretch>
              <a:fillRect/>
            </a:stretch>
          </p:blipFill>
          <p:spPr bwMode="auto">
            <a:xfrm>
              <a:off x="15360213" y="9343890"/>
              <a:ext cx="1961055" cy="897276"/>
            </a:xfrm>
            <a:prstGeom prst="rect">
              <a:avLst/>
            </a:prstGeom>
            <a:noFill/>
            <a:ln w="9525">
              <a:noFill/>
              <a:round/>
              <a:headEnd/>
              <a:tailEnd/>
            </a:ln>
          </p:spPr>
        </p:pic>
        <p:pic>
          <p:nvPicPr>
            <p:cNvPr id="129" name="Picture 40"/>
            <p:cNvPicPr>
              <a:picLocks noChangeAspect="1" noChangeArrowheads="1"/>
            </p:cNvPicPr>
            <p:nvPr/>
          </p:nvPicPr>
          <p:blipFill>
            <a:blip r:embed="rId32" cstate="print"/>
            <a:srcRect/>
            <a:stretch>
              <a:fillRect/>
            </a:stretch>
          </p:blipFill>
          <p:spPr bwMode="auto">
            <a:xfrm>
              <a:off x="10167735" y="10401504"/>
              <a:ext cx="2090558" cy="743103"/>
            </a:xfrm>
            <a:prstGeom prst="rect">
              <a:avLst/>
            </a:prstGeom>
            <a:noFill/>
            <a:ln w="9525">
              <a:noFill/>
              <a:round/>
              <a:headEnd/>
              <a:tailEnd/>
            </a:ln>
          </p:spPr>
        </p:pic>
        <p:pic>
          <p:nvPicPr>
            <p:cNvPr id="130" name="Picture 41"/>
            <p:cNvPicPr>
              <a:picLocks noChangeAspect="1" noChangeArrowheads="1"/>
            </p:cNvPicPr>
            <p:nvPr/>
          </p:nvPicPr>
          <p:blipFill>
            <a:blip r:embed="rId33" cstate="print"/>
            <a:srcRect t="16429" b="25064"/>
            <a:stretch>
              <a:fillRect/>
            </a:stretch>
          </p:blipFill>
          <p:spPr bwMode="auto">
            <a:xfrm>
              <a:off x="5918783" y="10987354"/>
              <a:ext cx="1702048" cy="875691"/>
            </a:xfrm>
            <a:prstGeom prst="rect">
              <a:avLst/>
            </a:prstGeom>
            <a:noFill/>
            <a:ln w="9525">
              <a:noFill/>
              <a:round/>
              <a:headEnd/>
              <a:tailEnd/>
            </a:ln>
          </p:spPr>
        </p:pic>
        <p:pic>
          <p:nvPicPr>
            <p:cNvPr id="131" name="Picture 42"/>
            <p:cNvPicPr>
              <a:picLocks noChangeAspect="1" noChangeArrowheads="1"/>
            </p:cNvPicPr>
            <p:nvPr/>
          </p:nvPicPr>
          <p:blipFill>
            <a:blip r:embed="rId34" cstate="print"/>
            <a:srcRect/>
            <a:stretch>
              <a:fillRect/>
            </a:stretch>
          </p:blipFill>
          <p:spPr bwMode="auto">
            <a:xfrm>
              <a:off x="15924480" y="11156941"/>
              <a:ext cx="3394844" cy="474847"/>
            </a:xfrm>
            <a:prstGeom prst="rect">
              <a:avLst/>
            </a:prstGeom>
            <a:noFill/>
            <a:ln w="9525">
              <a:noFill/>
              <a:round/>
              <a:headEnd/>
              <a:tailEnd/>
            </a:ln>
          </p:spPr>
        </p:pic>
        <p:pic>
          <p:nvPicPr>
            <p:cNvPr id="132" name="Picture 43"/>
            <p:cNvPicPr>
              <a:picLocks noChangeAspect="1" noChangeArrowheads="1"/>
            </p:cNvPicPr>
            <p:nvPr/>
          </p:nvPicPr>
          <p:blipFill>
            <a:blip r:embed="rId35" cstate="print"/>
            <a:srcRect t="14272" b="18588"/>
            <a:stretch>
              <a:fillRect/>
            </a:stretch>
          </p:blipFill>
          <p:spPr bwMode="auto">
            <a:xfrm>
              <a:off x="17608027" y="9269888"/>
              <a:ext cx="2466736" cy="1455374"/>
            </a:xfrm>
            <a:prstGeom prst="rect">
              <a:avLst/>
            </a:prstGeom>
            <a:noFill/>
            <a:ln w="9525">
              <a:noFill/>
              <a:round/>
              <a:headEnd/>
              <a:tailEnd/>
            </a:ln>
          </p:spPr>
        </p:pic>
        <p:pic>
          <p:nvPicPr>
            <p:cNvPr id="133" name="Picture 44"/>
            <p:cNvPicPr>
              <a:picLocks noChangeAspect="1" noChangeArrowheads="1"/>
            </p:cNvPicPr>
            <p:nvPr/>
          </p:nvPicPr>
          <p:blipFill>
            <a:blip r:embed="rId36" cstate="print"/>
            <a:srcRect t="18588" b="20779"/>
            <a:stretch>
              <a:fillRect/>
            </a:stretch>
          </p:blipFill>
          <p:spPr bwMode="auto">
            <a:xfrm>
              <a:off x="17796114" y="7632593"/>
              <a:ext cx="2466736" cy="1316619"/>
            </a:xfrm>
            <a:prstGeom prst="rect">
              <a:avLst/>
            </a:prstGeom>
            <a:noFill/>
            <a:ln w="9525">
              <a:noFill/>
              <a:round/>
              <a:headEnd/>
              <a:tailEnd/>
            </a:ln>
          </p:spPr>
        </p:pic>
        <p:pic>
          <p:nvPicPr>
            <p:cNvPr id="134" name="Picture 45"/>
            <p:cNvPicPr>
              <a:picLocks noChangeAspect="1" noChangeArrowheads="1"/>
            </p:cNvPicPr>
            <p:nvPr/>
          </p:nvPicPr>
          <p:blipFill>
            <a:blip r:embed="rId37" cstate="print"/>
            <a:srcRect t="27222" b="27254"/>
            <a:stretch>
              <a:fillRect/>
            </a:stretch>
          </p:blipFill>
          <p:spPr bwMode="auto">
            <a:xfrm>
              <a:off x="16923508" y="5048688"/>
              <a:ext cx="2466736" cy="986694"/>
            </a:xfrm>
            <a:prstGeom prst="rect">
              <a:avLst/>
            </a:prstGeom>
            <a:noFill/>
            <a:ln w="9525">
              <a:noFill/>
              <a:round/>
              <a:headEnd/>
              <a:tailEnd/>
            </a:ln>
          </p:spPr>
        </p:pic>
        <p:pic>
          <p:nvPicPr>
            <p:cNvPr id="135" name="Picture 46"/>
            <p:cNvPicPr>
              <a:picLocks noChangeAspect="1" noChangeArrowheads="1"/>
            </p:cNvPicPr>
            <p:nvPr/>
          </p:nvPicPr>
          <p:blipFill>
            <a:blip r:embed="rId38" cstate="print"/>
            <a:srcRect t="32666" b="34825"/>
            <a:stretch>
              <a:fillRect/>
            </a:stretch>
          </p:blipFill>
          <p:spPr bwMode="auto">
            <a:xfrm>
              <a:off x="17546358" y="3408309"/>
              <a:ext cx="2466736" cy="706102"/>
            </a:xfrm>
            <a:prstGeom prst="rect">
              <a:avLst/>
            </a:prstGeom>
            <a:noFill/>
            <a:ln w="9525">
              <a:noFill/>
              <a:round/>
              <a:headEnd/>
              <a:tailEnd/>
            </a:ln>
          </p:spPr>
        </p:pic>
        <p:pic>
          <p:nvPicPr>
            <p:cNvPr id="136" name="Picture 47"/>
            <p:cNvPicPr>
              <a:picLocks noChangeAspect="1" noChangeArrowheads="1"/>
            </p:cNvPicPr>
            <p:nvPr/>
          </p:nvPicPr>
          <p:blipFill>
            <a:blip r:embed="rId39" cstate="print"/>
            <a:srcRect t="21841" b="34825"/>
            <a:stretch>
              <a:fillRect/>
            </a:stretch>
          </p:blipFill>
          <p:spPr bwMode="auto">
            <a:xfrm>
              <a:off x="9002202" y="11150774"/>
              <a:ext cx="2466736" cy="940444"/>
            </a:xfrm>
            <a:prstGeom prst="rect">
              <a:avLst/>
            </a:prstGeom>
            <a:noFill/>
            <a:ln w="9525">
              <a:noFill/>
              <a:round/>
              <a:headEnd/>
              <a:tailEnd/>
            </a:ln>
          </p:spPr>
        </p:pic>
        <p:pic>
          <p:nvPicPr>
            <p:cNvPr id="137" name="Picture 48"/>
            <p:cNvPicPr>
              <a:picLocks noChangeAspect="1" noChangeArrowheads="1"/>
            </p:cNvPicPr>
            <p:nvPr/>
          </p:nvPicPr>
          <p:blipFill>
            <a:blip r:embed="rId40" cstate="print"/>
            <a:srcRect l="8987" t="2383" r="8109" b="6668"/>
            <a:stretch>
              <a:fillRect/>
            </a:stretch>
          </p:blipFill>
          <p:spPr bwMode="auto">
            <a:xfrm>
              <a:off x="18468300" y="6272804"/>
              <a:ext cx="1217952" cy="1174784"/>
            </a:xfrm>
            <a:prstGeom prst="rect">
              <a:avLst/>
            </a:prstGeom>
            <a:noFill/>
            <a:ln w="9525">
              <a:noFill/>
              <a:round/>
              <a:headEnd/>
              <a:tailEnd/>
            </a:ln>
          </p:spPr>
        </p:pic>
        <p:pic>
          <p:nvPicPr>
            <p:cNvPr id="138" name="Picture 5"/>
            <p:cNvPicPr>
              <a:picLocks noChangeAspect="1" noChangeArrowheads="1"/>
            </p:cNvPicPr>
            <p:nvPr/>
          </p:nvPicPr>
          <p:blipFill>
            <a:blip r:embed="rId41" cstate="print"/>
            <a:srcRect/>
            <a:stretch>
              <a:fillRect/>
            </a:stretch>
          </p:blipFill>
          <p:spPr bwMode="auto">
            <a:xfrm>
              <a:off x="13294322" y="7302667"/>
              <a:ext cx="1332037" cy="1332037"/>
            </a:xfrm>
            <a:prstGeom prst="rect">
              <a:avLst/>
            </a:prstGeom>
            <a:noFill/>
            <a:ln w="9525">
              <a:noFill/>
              <a:round/>
              <a:headEnd/>
              <a:tailEnd/>
            </a:ln>
          </p:spPr>
        </p:pic>
      </p:grpSp>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438400" y="657225"/>
            <a:ext cx="19507200" cy="1719263"/>
          </a:xfrm>
        </p:spPr>
        <p:txBody>
          <a:bodyPr/>
          <a:lstStyle/>
          <a:p>
            <a:r>
              <a:rPr lang="en-US" dirty="0" smtClean="0"/>
              <a:t>Oracle Corporation</a:t>
            </a:r>
            <a:endParaRPr lang="en-US" dirty="0"/>
          </a:p>
        </p:txBody>
      </p:sp>
      <p:sp>
        <p:nvSpPr>
          <p:cNvPr id="19459" name="Rectangle 3"/>
          <p:cNvSpPr>
            <a:spLocks noGrp="1" noChangeArrowheads="1"/>
          </p:cNvSpPr>
          <p:nvPr>
            <p:ph type="body" idx="1"/>
          </p:nvPr>
        </p:nvSpPr>
        <p:spPr>
          <a:xfrm>
            <a:off x="2439988" y="2286000"/>
            <a:ext cx="20116800" cy="9601200"/>
          </a:xfrm>
        </p:spPr>
        <p:txBody>
          <a:bodyPr/>
          <a:lstStyle/>
          <a:p>
            <a:pPr marL="355600" indent="-355600">
              <a:spcBef>
                <a:spcPts val="900"/>
              </a:spcBef>
            </a:pPr>
            <a:r>
              <a:rPr lang="en-US" sz="4400" dirty="0" smtClean="0"/>
              <a:t>Scale</a:t>
            </a:r>
          </a:p>
          <a:p>
            <a:pPr marL="914400" lvl="2" indent="-455613">
              <a:spcBef>
                <a:spcPts val="900"/>
              </a:spcBef>
              <a:buClr>
                <a:schemeClr val="tx1"/>
              </a:buClr>
              <a:buFont typeface="Lucida Grande"/>
              <a:buChar char="-"/>
            </a:pPr>
            <a:r>
              <a:rPr lang="en-US" sz="4000" dirty="0" smtClean="0"/>
              <a:t>$</a:t>
            </a:r>
            <a:r>
              <a:rPr lang="en-US" sz="4000" dirty="0" smtClean="0">
                <a:cs typeface="Times New Roman" charset="0"/>
              </a:rPr>
              <a:t>36.5B in revenue on a trailing twelve-month basis*</a:t>
            </a:r>
            <a:endParaRPr lang="en-US" sz="4000" dirty="0" smtClean="0"/>
          </a:p>
          <a:p>
            <a:pPr marL="914400" lvl="2" indent="-455613">
              <a:spcBef>
                <a:spcPts val="900"/>
              </a:spcBef>
              <a:buClr>
                <a:schemeClr val="tx1"/>
              </a:buClr>
              <a:buFont typeface="Lucida Grande"/>
              <a:buChar char="-"/>
            </a:pPr>
            <a:r>
              <a:rPr lang="en-US" sz="4000" dirty="0" smtClean="0"/>
              <a:t>#1 in 50 product or industry categories</a:t>
            </a:r>
          </a:p>
          <a:p>
            <a:pPr marL="914400" lvl="2" indent="-455613">
              <a:spcBef>
                <a:spcPts val="900"/>
              </a:spcBef>
              <a:buClr>
                <a:schemeClr val="tx1"/>
              </a:buClr>
              <a:buFont typeface="Lucida Grande"/>
              <a:buChar char="-"/>
            </a:pPr>
            <a:r>
              <a:rPr lang="en-US" sz="4000" dirty="0" smtClean="0"/>
              <a:t>380,000 customers in 145 countries</a:t>
            </a:r>
          </a:p>
          <a:p>
            <a:pPr marL="914400" lvl="2" indent="-455613">
              <a:spcBef>
                <a:spcPts val="900"/>
              </a:spcBef>
              <a:buClr>
                <a:schemeClr val="tx1"/>
              </a:buClr>
              <a:buFont typeface="Lucida Grande"/>
              <a:buChar char="-"/>
            </a:pPr>
            <a:r>
              <a:rPr lang="en-US" sz="4000" dirty="0" smtClean="0"/>
              <a:t>20,000 partners </a:t>
            </a:r>
          </a:p>
          <a:p>
            <a:pPr marL="914400" lvl="2" indent="-455613">
              <a:spcBef>
                <a:spcPts val="900"/>
              </a:spcBef>
              <a:buClr>
                <a:schemeClr val="tx1"/>
              </a:buClr>
              <a:buFont typeface="Lucida Grande"/>
              <a:buChar char="-"/>
            </a:pPr>
            <a:r>
              <a:rPr lang="en-US" sz="4000" dirty="0" smtClean="0"/>
              <a:t>108,000 employees</a:t>
            </a:r>
          </a:p>
          <a:p>
            <a:pPr marL="914400" lvl="2" indent="-455613">
              <a:spcBef>
                <a:spcPts val="900"/>
              </a:spcBef>
              <a:buClr>
                <a:schemeClr val="tx1"/>
              </a:buClr>
              <a:buFont typeface="Lucida Grande"/>
              <a:buChar char="-"/>
            </a:pPr>
            <a:r>
              <a:rPr lang="en-US" sz="4000" dirty="0" smtClean="0"/>
              <a:t>14 million developers in Oracle online communities</a:t>
            </a:r>
          </a:p>
          <a:p>
            <a:pPr marL="457200" indent="-457200">
              <a:spcBef>
                <a:spcPts val="900"/>
              </a:spcBef>
            </a:pPr>
            <a:r>
              <a:rPr lang="en-US" sz="4400" smtClean="0"/>
              <a:t>Innovation and </a:t>
            </a:r>
            <a:r>
              <a:rPr lang="en-US" sz="4400" dirty="0" smtClean="0"/>
              <a:t>Investment</a:t>
            </a:r>
          </a:p>
          <a:p>
            <a:pPr marL="914400" lvl="2" indent="-455613">
              <a:spcBef>
                <a:spcPts val="900"/>
              </a:spcBef>
              <a:buClr>
                <a:schemeClr val="tx1"/>
              </a:buClr>
              <a:buFont typeface="Lucida Grande"/>
              <a:buChar char="-"/>
            </a:pPr>
            <a:r>
              <a:rPr lang="en-US" sz="4000" dirty="0" smtClean="0"/>
              <a:t>32,000 developers and engineers</a:t>
            </a:r>
          </a:p>
          <a:p>
            <a:pPr marL="914400" lvl="2" indent="-455613">
              <a:spcBef>
                <a:spcPts val="900"/>
              </a:spcBef>
              <a:buClr>
                <a:schemeClr val="tx1"/>
              </a:buClr>
              <a:buFont typeface="Lucida Grande"/>
              <a:buChar char="-"/>
            </a:pPr>
            <a:r>
              <a:rPr lang="en-US" sz="4000" dirty="0" smtClean="0"/>
              <a:t>18,000 customer support specialists, speaking 27 languages</a:t>
            </a:r>
          </a:p>
          <a:p>
            <a:pPr marL="914400" lvl="2" indent="-455613">
              <a:spcBef>
                <a:spcPts val="900"/>
              </a:spcBef>
              <a:buClr>
                <a:schemeClr val="tx1"/>
              </a:buClr>
              <a:buFont typeface="Lucida Grande"/>
              <a:buChar char="-"/>
            </a:pPr>
            <a:r>
              <a:rPr lang="en-US" sz="4000" dirty="0" smtClean="0"/>
              <a:t>17,000 implementation consultants</a:t>
            </a:r>
          </a:p>
          <a:p>
            <a:pPr marL="914400" lvl="2" indent="-455613">
              <a:spcBef>
                <a:spcPts val="900"/>
              </a:spcBef>
              <a:buClr>
                <a:schemeClr val="tx1"/>
              </a:buClr>
              <a:buFont typeface="Lucida Grande"/>
              <a:buChar char="-"/>
            </a:pPr>
            <a:r>
              <a:rPr lang="en-US" sz="4000" dirty="0" smtClean="0"/>
              <a:t>1.5 million students supported annually</a:t>
            </a:r>
          </a:p>
          <a:p>
            <a:pPr marL="914400" lvl="2" indent="-455613">
              <a:spcBef>
                <a:spcPts val="900"/>
              </a:spcBef>
              <a:buClr>
                <a:schemeClr val="tx1"/>
              </a:buClr>
              <a:buFont typeface="Lucida Grande"/>
              <a:buChar char="-"/>
            </a:pPr>
            <a:r>
              <a:rPr lang="en-US" sz="4000" dirty="0" smtClean="0"/>
              <a:t>850 independent Oracle user groups with 800,000 members</a:t>
            </a:r>
          </a:p>
        </p:txBody>
      </p:sp>
      <p:sp>
        <p:nvSpPr>
          <p:cNvPr id="4" name="Rectangle 3"/>
          <p:cNvSpPr/>
          <p:nvPr/>
        </p:nvSpPr>
        <p:spPr>
          <a:xfrm>
            <a:off x="2438400" y="13007318"/>
            <a:ext cx="10058400" cy="457200"/>
          </a:xfrm>
          <a:prstGeom prst="rect">
            <a:avLst/>
          </a:prstGeom>
        </p:spPr>
        <p:txBody>
          <a:bodyPr wrap="square">
            <a:spAutoFit/>
          </a:bodyPr>
          <a:lstStyle/>
          <a:p>
            <a:pPr algn="l"/>
            <a:r>
              <a:rPr lang="en-US" sz="2600" b="0" dirty="0" smtClean="0">
                <a:solidFill>
                  <a:schemeClr val="tx1"/>
                </a:solidFill>
              </a:rPr>
              <a:t>* GAAP revenue reported in USD as of August 31, 2011</a:t>
            </a:r>
            <a:endParaRPr lang="en-US" sz="2600" dirty="0">
              <a:solidFill>
                <a:schemeClr val="tx1"/>
              </a:solidFill>
            </a:endParaRPr>
          </a:p>
        </p:txBody>
      </p:sp>
      <p:pic>
        <p:nvPicPr>
          <p:cNvPr id="5" name="Picture 71" descr="Right Red"/>
          <p:cNvPicPr>
            <a:picLocks noChangeAspect="1" noChangeArrowheads="1"/>
          </p:cNvPicPr>
          <p:nvPr/>
        </p:nvPicPr>
        <p:blipFill>
          <a:blip r:embed="rId3"/>
          <a:srcRect/>
          <a:stretch>
            <a:fillRect/>
          </a:stretch>
        </p:blipFill>
        <p:spPr bwMode="auto">
          <a:xfrm>
            <a:off x="20119975" y="0"/>
            <a:ext cx="4267200" cy="1379538"/>
          </a:xfrm>
          <a:prstGeom prst="rect">
            <a:avLst/>
          </a:prstGeom>
          <a:noFill/>
          <a:ln w="9525">
            <a:noFill/>
            <a:miter lim="800000"/>
            <a:headEnd/>
            <a:tailEnd/>
          </a:ln>
        </p:spPr>
      </p:pic>
      <p:pic>
        <p:nvPicPr>
          <p:cNvPr id="6" name="Picture 1029" descr="hq1"/>
          <p:cNvPicPr>
            <a:picLocks noChangeAspect="1" noChangeArrowheads="1"/>
          </p:cNvPicPr>
          <p:nvPr/>
        </p:nvPicPr>
        <p:blipFill>
          <a:blip r:embed="rId4" cstate="print"/>
          <a:srcRect/>
          <a:stretch>
            <a:fillRect/>
          </a:stretch>
        </p:blipFill>
        <p:spPr bwMode="auto">
          <a:xfrm>
            <a:off x="20116800" y="1371599"/>
            <a:ext cx="4270375" cy="3408669"/>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p:cNvSpPr>
            <a:spLocks noGrp="1" noChangeArrowheads="1"/>
          </p:cNvSpPr>
          <p:nvPr>
            <p:ph type="title" idx="4294967295"/>
          </p:nvPr>
        </p:nvSpPr>
        <p:spPr/>
        <p:txBody>
          <a:bodyPr/>
          <a:lstStyle/>
          <a:p>
            <a:r>
              <a:rPr lang="en-US" sz="6000" dirty="0" smtClean="0"/>
              <a:t>4,000+ Customers Run Oracle Enterprise Linux</a:t>
            </a:r>
            <a:endParaRPr lang="en-US" sz="4800" b="0" dirty="0">
              <a:solidFill>
                <a:schemeClr val="tx2"/>
              </a:solidFill>
            </a:endParaRPr>
          </a:p>
        </p:txBody>
      </p:sp>
      <p:grpSp>
        <p:nvGrpSpPr>
          <p:cNvPr id="2" name="Group 46"/>
          <p:cNvGrpSpPr/>
          <p:nvPr/>
        </p:nvGrpSpPr>
        <p:grpSpPr>
          <a:xfrm>
            <a:off x="2882900" y="1752341"/>
            <a:ext cx="18618200" cy="10233544"/>
            <a:chOff x="-180975" y="1066800"/>
            <a:chExt cx="9144000" cy="5026025"/>
          </a:xfrm>
        </p:grpSpPr>
        <p:pic>
          <p:nvPicPr>
            <p:cNvPr id="48" name="Picture 3"/>
            <p:cNvPicPr>
              <a:picLocks noChangeAspect="1" noChangeArrowheads="1"/>
            </p:cNvPicPr>
            <p:nvPr/>
          </p:nvPicPr>
          <p:blipFill>
            <a:blip r:embed="rId4" cstate="print"/>
            <a:srcRect l="76897" b="63400"/>
            <a:stretch>
              <a:fillRect/>
            </a:stretch>
          </p:blipFill>
          <p:spPr bwMode="auto">
            <a:xfrm>
              <a:off x="200025" y="2514600"/>
              <a:ext cx="1441450" cy="609600"/>
            </a:xfrm>
            <a:prstGeom prst="rect">
              <a:avLst/>
            </a:prstGeom>
            <a:noFill/>
            <a:ln w="9525">
              <a:noFill/>
              <a:round/>
              <a:headEnd/>
              <a:tailEnd/>
            </a:ln>
          </p:spPr>
        </p:pic>
        <p:pic>
          <p:nvPicPr>
            <p:cNvPr id="49" name="Picture 4"/>
            <p:cNvPicPr>
              <a:picLocks noChangeAspect="1" noChangeArrowheads="1"/>
            </p:cNvPicPr>
            <p:nvPr/>
          </p:nvPicPr>
          <p:blipFill>
            <a:blip r:embed="rId5" cstate="print"/>
            <a:srcRect r="73340" b="65411"/>
            <a:stretch>
              <a:fillRect/>
            </a:stretch>
          </p:blipFill>
          <p:spPr bwMode="auto">
            <a:xfrm>
              <a:off x="352425" y="3048000"/>
              <a:ext cx="1676400" cy="579438"/>
            </a:xfrm>
            <a:prstGeom prst="rect">
              <a:avLst/>
            </a:prstGeom>
            <a:noFill/>
            <a:ln w="9525">
              <a:noFill/>
              <a:round/>
              <a:headEnd/>
              <a:tailEnd/>
            </a:ln>
          </p:spPr>
        </p:pic>
        <p:pic>
          <p:nvPicPr>
            <p:cNvPr id="50" name="Picture 5"/>
            <p:cNvPicPr>
              <a:picLocks noChangeAspect="1" noChangeArrowheads="1"/>
            </p:cNvPicPr>
            <p:nvPr/>
          </p:nvPicPr>
          <p:blipFill>
            <a:blip r:embed="rId5" cstate="print"/>
            <a:srcRect l="29333" r="51334" b="59917"/>
            <a:stretch>
              <a:fillRect/>
            </a:stretch>
          </p:blipFill>
          <p:spPr bwMode="auto">
            <a:xfrm>
              <a:off x="4010025" y="1524000"/>
              <a:ext cx="1206500" cy="666750"/>
            </a:xfrm>
            <a:prstGeom prst="rect">
              <a:avLst/>
            </a:prstGeom>
            <a:noFill/>
            <a:ln w="9525">
              <a:noFill/>
              <a:round/>
              <a:headEnd/>
              <a:tailEnd/>
            </a:ln>
          </p:spPr>
        </p:pic>
        <p:pic>
          <p:nvPicPr>
            <p:cNvPr id="51" name="Picture 6"/>
            <p:cNvPicPr>
              <a:picLocks noChangeAspect="1" noChangeArrowheads="1"/>
            </p:cNvPicPr>
            <p:nvPr/>
          </p:nvPicPr>
          <p:blipFill>
            <a:blip r:embed="rId4" cstate="print"/>
            <a:srcRect l="11732" t="54964" r="60133"/>
            <a:stretch>
              <a:fillRect/>
            </a:stretch>
          </p:blipFill>
          <p:spPr bwMode="auto">
            <a:xfrm>
              <a:off x="5305425" y="1066800"/>
              <a:ext cx="1754188" cy="749300"/>
            </a:xfrm>
            <a:prstGeom prst="rect">
              <a:avLst/>
            </a:prstGeom>
            <a:noFill/>
            <a:ln w="9525">
              <a:noFill/>
              <a:round/>
              <a:headEnd/>
              <a:tailEnd/>
            </a:ln>
          </p:spPr>
        </p:pic>
        <p:pic>
          <p:nvPicPr>
            <p:cNvPr id="52" name="Picture 7"/>
            <p:cNvPicPr>
              <a:picLocks noChangeAspect="1" noChangeArrowheads="1"/>
            </p:cNvPicPr>
            <p:nvPr/>
          </p:nvPicPr>
          <p:blipFill>
            <a:blip r:embed="rId4" cstate="print"/>
            <a:srcRect l="63066" t="54964" r="8800"/>
            <a:stretch>
              <a:fillRect/>
            </a:stretch>
          </p:blipFill>
          <p:spPr bwMode="auto">
            <a:xfrm>
              <a:off x="1724025" y="2362200"/>
              <a:ext cx="1754188" cy="749300"/>
            </a:xfrm>
            <a:prstGeom prst="rect">
              <a:avLst/>
            </a:prstGeom>
            <a:noFill/>
            <a:ln w="9525">
              <a:noFill/>
              <a:round/>
              <a:headEnd/>
              <a:tailEnd/>
            </a:ln>
          </p:spPr>
        </p:pic>
        <p:pic>
          <p:nvPicPr>
            <p:cNvPr id="53" name="Picture 8">
              <a:hlinkClick r:id="rId6"/>
            </p:cNvPr>
            <p:cNvPicPr>
              <a:picLocks noChangeAspect="1" noChangeArrowheads="1"/>
            </p:cNvPicPr>
            <p:nvPr/>
          </p:nvPicPr>
          <p:blipFill>
            <a:blip r:embed="rId7" cstate="print"/>
            <a:srcRect/>
            <a:stretch>
              <a:fillRect/>
            </a:stretch>
          </p:blipFill>
          <p:spPr bwMode="auto">
            <a:xfrm>
              <a:off x="3649663" y="4164013"/>
              <a:ext cx="1736725" cy="727075"/>
            </a:xfrm>
            <a:prstGeom prst="rect">
              <a:avLst/>
            </a:prstGeom>
            <a:noFill/>
            <a:ln w="9525">
              <a:noFill/>
              <a:round/>
              <a:headEnd/>
              <a:tailEnd/>
            </a:ln>
          </p:spPr>
        </p:pic>
        <p:pic>
          <p:nvPicPr>
            <p:cNvPr id="56" name="Picture 9">
              <a:hlinkClick r:id="rId8" action="ppaction://hlinkfile"/>
            </p:cNvPr>
            <p:cNvPicPr>
              <a:picLocks noChangeAspect="1" noChangeArrowheads="1"/>
            </p:cNvPicPr>
            <p:nvPr/>
          </p:nvPicPr>
          <p:blipFill>
            <a:blip r:embed="rId9" cstate="print"/>
            <a:srcRect/>
            <a:stretch>
              <a:fillRect/>
            </a:stretch>
          </p:blipFill>
          <p:spPr bwMode="auto">
            <a:xfrm>
              <a:off x="276225" y="1676400"/>
              <a:ext cx="1028700" cy="765175"/>
            </a:xfrm>
            <a:prstGeom prst="rect">
              <a:avLst/>
            </a:prstGeom>
            <a:noFill/>
            <a:ln w="9525">
              <a:noFill/>
              <a:round/>
              <a:headEnd/>
              <a:tailEnd/>
            </a:ln>
          </p:spPr>
        </p:pic>
        <p:graphicFrame>
          <p:nvGraphicFramePr>
            <p:cNvPr id="59" name="Object 0"/>
            <p:cNvGraphicFramePr>
              <a:graphicFrameLocks noChangeAspect="1"/>
            </p:cNvGraphicFramePr>
            <p:nvPr/>
          </p:nvGraphicFramePr>
          <p:xfrm>
            <a:off x="3400425" y="2057400"/>
            <a:ext cx="1685925" cy="231775"/>
          </p:xfrm>
          <a:graphic>
            <a:graphicData uri="http://schemas.openxmlformats.org/presentationml/2006/ole">
              <p:oleObj spid="_x0000_s453634" r:id="rId10" imgW="2762636" imgH="380852" progId="PBrush">
                <p:embed/>
              </p:oleObj>
            </a:graphicData>
          </a:graphic>
        </p:graphicFrame>
        <p:graphicFrame>
          <p:nvGraphicFramePr>
            <p:cNvPr id="60" name="Object 1"/>
            <p:cNvGraphicFramePr>
              <a:graphicFrameLocks noChangeAspect="1"/>
            </p:cNvGraphicFramePr>
            <p:nvPr/>
          </p:nvGraphicFramePr>
          <p:xfrm>
            <a:off x="3400425" y="2438400"/>
            <a:ext cx="1662113" cy="180975"/>
          </p:xfrm>
          <a:graphic>
            <a:graphicData uri="http://schemas.openxmlformats.org/presentationml/2006/ole">
              <p:oleObj spid="_x0000_s453635" r:id="rId11" imgW="3172268" imgH="343039" progId="PBrush">
                <p:embed/>
              </p:oleObj>
            </a:graphicData>
          </a:graphic>
        </p:graphicFrame>
        <p:pic>
          <p:nvPicPr>
            <p:cNvPr id="61" name="Picture 12">
              <a:hlinkClick r:id="rId12"/>
            </p:cNvPr>
            <p:cNvPicPr>
              <a:picLocks noChangeAspect="1" noChangeArrowheads="1"/>
            </p:cNvPicPr>
            <p:nvPr/>
          </p:nvPicPr>
          <p:blipFill>
            <a:blip r:embed="rId13" cstate="print"/>
            <a:srcRect/>
            <a:stretch>
              <a:fillRect/>
            </a:stretch>
          </p:blipFill>
          <p:spPr bwMode="auto">
            <a:xfrm>
              <a:off x="4086225" y="1219200"/>
              <a:ext cx="1257300" cy="342900"/>
            </a:xfrm>
            <a:prstGeom prst="rect">
              <a:avLst/>
            </a:prstGeom>
            <a:noFill/>
            <a:ln w="9525">
              <a:noFill/>
              <a:round/>
              <a:headEnd/>
              <a:tailEnd/>
            </a:ln>
          </p:spPr>
        </p:pic>
        <p:pic>
          <p:nvPicPr>
            <p:cNvPr id="62" name="Picture 13"/>
            <p:cNvPicPr>
              <a:picLocks noChangeAspect="1" noChangeArrowheads="1"/>
            </p:cNvPicPr>
            <p:nvPr/>
          </p:nvPicPr>
          <p:blipFill>
            <a:blip r:embed="rId14" cstate="print"/>
            <a:srcRect/>
            <a:stretch>
              <a:fillRect/>
            </a:stretch>
          </p:blipFill>
          <p:spPr bwMode="auto">
            <a:xfrm>
              <a:off x="6905625" y="2971800"/>
              <a:ext cx="1752600" cy="454025"/>
            </a:xfrm>
            <a:prstGeom prst="rect">
              <a:avLst/>
            </a:prstGeom>
            <a:noFill/>
            <a:ln w="9525">
              <a:noFill/>
              <a:round/>
              <a:headEnd/>
              <a:tailEnd/>
            </a:ln>
          </p:spPr>
        </p:pic>
        <p:graphicFrame>
          <p:nvGraphicFramePr>
            <p:cNvPr id="63" name="Object 2"/>
            <p:cNvGraphicFramePr>
              <a:graphicFrameLocks noChangeAspect="1"/>
            </p:cNvGraphicFramePr>
            <p:nvPr/>
          </p:nvGraphicFramePr>
          <p:xfrm>
            <a:off x="5305425" y="1981200"/>
            <a:ext cx="1695450" cy="400050"/>
          </p:xfrm>
          <a:graphic>
            <a:graphicData uri="http://schemas.openxmlformats.org/presentationml/2006/ole">
              <p:oleObj spid="_x0000_s453636" r:id="rId15" imgW="2381582" imgH="561905" progId="PBrush">
                <p:embed/>
              </p:oleObj>
            </a:graphicData>
          </a:graphic>
        </p:graphicFrame>
        <p:pic>
          <p:nvPicPr>
            <p:cNvPr id="64" name="Picture 15"/>
            <p:cNvPicPr>
              <a:picLocks noChangeAspect="1" noChangeArrowheads="1"/>
            </p:cNvPicPr>
            <p:nvPr/>
          </p:nvPicPr>
          <p:blipFill>
            <a:blip r:embed="rId16" cstate="print"/>
            <a:srcRect/>
            <a:stretch>
              <a:fillRect/>
            </a:stretch>
          </p:blipFill>
          <p:spPr bwMode="auto">
            <a:xfrm>
              <a:off x="5153025" y="2438400"/>
              <a:ext cx="3810000" cy="476250"/>
            </a:xfrm>
            <a:prstGeom prst="rect">
              <a:avLst/>
            </a:prstGeom>
            <a:noFill/>
            <a:ln w="9525">
              <a:noFill/>
              <a:round/>
              <a:headEnd/>
              <a:tailEnd/>
            </a:ln>
          </p:spPr>
        </p:pic>
        <p:pic>
          <p:nvPicPr>
            <p:cNvPr id="65" name="Picture 16"/>
            <p:cNvPicPr>
              <a:picLocks noChangeAspect="1" noChangeArrowheads="1"/>
            </p:cNvPicPr>
            <p:nvPr/>
          </p:nvPicPr>
          <p:blipFill>
            <a:blip r:embed="rId17" cstate="print"/>
            <a:srcRect/>
            <a:stretch>
              <a:fillRect/>
            </a:stretch>
          </p:blipFill>
          <p:spPr bwMode="auto">
            <a:xfrm>
              <a:off x="428625" y="3962400"/>
              <a:ext cx="1314450" cy="615950"/>
            </a:xfrm>
            <a:prstGeom prst="rect">
              <a:avLst/>
            </a:prstGeom>
            <a:noFill/>
            <a:ln w="9525">
              <a:noFill/>
              <a:round/>
              <a:headEnd/>
              <a:tailEnd/>
            </a:ln>
          </p:spPr>
        </p:pic>
        <p:pic>
          <p:nvPicPr>
            <p:cNvPr id="66" name="Picture 17"/>
            <p:cNvPicPr>
              <a:picLocks noChangeAspect="1" noChangeArrowheads="1"/>
            </p:cNvPicPr>
            <p:nvPr/>
          </p:nvPicPr>
          <p:blipFill>
            <a:blip r:embed="rId18" cstate="print"/>
            <a:srcRect/>
            <a:stretch>
              <a:fillRect/>
            </a:stretch>
          </p:blipFill>
          <p:spPr bwMode="auto">
            <a:xfrm>
              <a:off x="352425" y="4648200"/>
              <a:ext cx="647700" cy="676275"/>
            </a:xfrm>
            <a:prstGeom prst="rect">
              <a:avLst/>
            </a:prstGeom>
            <a:noFill/>
            <a:ln w="9525">
              <a:noFill/>
              <a:round/>
              <a:headEnd/>
              <a:tailEnd/>
            </a:ln>
          </p:spPr>
        </p:pic>
        <p:pic>
          <p:nvPicPr>
            <p:cNvPr id="67" name="Picture 18"/>
            <p:cNvPicPr>
              <a:picLocks noChangeAspect="1" noChangeArrowheads="1"/>
            </p:cNvPicPr>
            <p:nvPr/>
          </p:nvPicPr>
          <p:blipFill>
            <a:blip r:embed="rId19" cstate="print"/>
            <a:srcRect/>
            <a:stretch>
              <a:fillRect/>
            </a:stretch>
          </p:blipFill>
          <p:spPr bwMode="auto">
            <a:xfrm>
              <a:off x="1038225" y="4800600"/>
              <a:ext cx="1600200" cy="704850"/>
            </a:xfrm>
            <a:prstGeom prst="rect">
              <a:avLst/>
            </a:prstGeom>
            <a:noFill/>
            <a:ln w="9525">
              <a:noFill/>
              <a:round/>
              <a:headEnd/>
              <a:tailEnd/>
            </a:ln>
          </p:spPr>
        </p:pic>
        <p:pic>
          <p:nvPicPr>
            <p:cNvPr id="68" name="Picture 19"/>
            <p:cNvPicPr>
              <a:picLocks noChangeAspect="1" noChangeArrowheads="1"/>
            </p:cNvPicPr>
            <p:nvPr/>
          </p:nvPicPr>
          <p:blipFill>
            <a:blip r:embed="rId20" cstate="print"/>
            <a:srcRect/>
            <a:stretch>
              <a:fillRect/>
            </a:stretch>
          </p:blipFill>
          <p:spPr bwMode="auto">
            <a:xfrm>
              <a:off x="4695825" y="2895600"/>
              <a:ext cx="1981200" cy="582613"/>
            </a:xfrm>
            <a:prstGeom prst="rect">
              <a:avLst/>
            </a:prstGeom>
            <a:noFill/>
            <a:ln w="9525">
              <a:noFill/>
              <a:round/>
              <a:headEnd/>
              <a:tailEnd/>
            </a:ln>
          </p:spPr>
        </p:pic>
        <p:pic>
          <p:nvPicPr>
            <p:cNvPr id="69" name="Picture 20"/>
            <p:cNvPicPr>
              <a:picLocks noChangeAspect="1" noChangeArrowheads="1"/>
            </p:cNvPicPr>
            <p:nvPr/>
          </p:nvPicPr>
          <p:blipFill>
            <a:blip r:embed="rId21" cstate="print"/>
            <a:srcRect/>
            <a:stretch>
              <a:fillRect/>
            </a:stretch>
          </p:blipFill>
          <p:spPr bwMode="auto">
            <a:xfrm>
              <a:off x="123825" y="1066800"/>
              <a:ext cx="3200400" cy="644525"/>
            </a:xfrm>
            <a:prstGeom prst="rect">
              <a:avLst/>
            </a:prstGeom>
            <a:noFill/>
            <a:ln w="9525">
              <a:noFill/>
              <a:round/>
              <a:headEnd/>
              <a:tailEnd/>
            </a:ln>
          </p:spPr>
        </p:pic>
        <p:pic>
          <p:nvPicPr>
            <p:cNvPr id="70" name="Picture 21"/>
            <p:cNvPicPr>
              <a:picLocks noChangeAspect="1" noChangeArrowheads="1"/>
            </p:cNvPicPr>
            <p:nvPr/>
          </p:nvPicPr>
          <p:blipFill>
            <a:blip r:embed="rId22" cstate="print"/>
            <a:srcRect/>
            <a:stretch>
              <a:fillRect/>
            </a:stretch>
          </p:blipFill>
          <p:spPr bwMode="auto">
            <a:xfrm>
              <a:off x="3705225" y="2667000"/>
              <a:ext cx="914400" cy="792163"/>
            </a:xfrm>
            <a:prstGeom prst="rect">
              <a:avLst/>
            </a:prstGeom>
            <a:noFill/>
            <a:ln w="9525">
              <a:noFill/>
              <a:round/>
              <a:headEnd/>
              <a:tailEnd/>
            </a:ln>
          </p:spPr>
        </p:pic>
        <p:pic>
          <p:nvPicPr>
            <p:cNvPr id="71" name="Picture 22"/>
            <p:cNvPicPr>
              <a:picLocks noChangeAspect="1" noChangeArrowheads="1"/>
            </p:cNvPicPr>
            <p:nvPr/>
          </p:nvPicPr>
          <p:blipFill>
            <a:blip r:embed="rId23" cstate="print"/>
            <a:srcRect/>
            <a:stretch>
              <a:fillRect/>
            </a:stretch>
          </p:blipFill>
          <p:spPr bwMode="auto">
            <a:xfrm>
              <a:off x="2028825" y="3657600"/>
              <a:ext cx="1752600" cy="657225"/>
            </a:xfrm>
            <a:prstGeom prst="rect">
              <a:avLst/>
            </a:prstGeom>
            <a:noFill/>
            <a:ln w="9525">
              <a:noFill/>
              <a:round/>
              <a:headEnd/>
              <a:tailEnd/>
            </a:ln>
          </p:spPr>
        </p:pic>
        <p:pic>
          <p:nvPicPr>
            <p:cNvPr id="72" name="Picture 23"/>
            <p:cNvPicPr>
              <a:picLocks noChangeAspect="1" noChangeArrowheads="1"/>
            </p:cNvPicPr>
            <p:nvPr/>
          </p:nvPicPr>
          <p:blipFill>
            <a:blip r:embed="rId24" cstate="print"/>
            <a:srcRect/>
            <a:stretch>
              <a:fillRect/>
            </a:stretch>
          </p:blipFill>
          <p:spPr bwMode="auto">
            <a:xfrm>
              <a:off x="6905625" y="1066800"/>
              <a:ext cx="709613" cy="762000"/>
            </a:xfrm>
            <a:prstGeom prst="rect">
              <a:avLst/>
            </a:prstGeom>
            <a:noFill/>
            <a:ln w="9525">
              <a:noFill/>
              <a:round/>
              <a:headEnd/>
              <a:tailEnd/>
            </a:ln>
          </p:spPr>
        </p:pic>
        <p:pic>
          <p:nvPicPr>
            <p:cNvPr id="73" name="Picture 24"/>
            <p:cNvPicPr>
              <a:picLocks noChangeAspect="1" noChangeArrowheads="1"/>
            </p:cNvPicPr>
            <p:nvPr/>
          </p:nvPicPr>
          <p:blipFill>
            <a:blip r:embed="rId25" cstate="print"/>
            <a:srcRect/>
            <a:stretch>
              <a:fillRect/>
            </a:stretch>
          </p:blipFill>
          <p:spPr bwMode="auto">
            <a:xfrm>
              <a:off x="6753225" y="3429000"/>
              <a:ext cx="2209800" cy="841375"/>
            </a:xfrm>
            <a:prstGeom prst="rect">
              <a:avLst/>
            </a:prstGeom>
            <a:noFill/>
            <a:ln w="9525">
              <a:noFill/>
              <a:round/>
              <a:headEnd/>
              <a:tailEnd/>
            </a:ln>
          </p:spPr>
        </p:pic>
        <p:pic>
          <p:nvPicPr>
            <p:cNvPr id="74" name="Picture 25"/>
            <p:cNvPicPr>
              <a:picLocks noChangeAspect="1" noChangeArrowheads="1"/>
            </p:cNvPicPr>
            <p:nvPr/>
          </p:nvPicPr>
          <p:blipFill>
            <a:blip r:embed="rId26" cstate="print"/>
            <a:srcRect/>
            <a:stretch>
              <a:fillRect/>
            </a:stretch>
          </p:blipFill>
          <p:spPr bwMode="auto">
            <a:xfrm>
              <a:off x="5610225" y="3505200"/>
              <a:ext cx="1133475" cy="571500"/>
            </a:xfrm>
            <a:prstGeom prst="rect">
              <a:avLst/>
            </a:prstGeom>
            <a:noFill/>
            <a:ln w="9525">
              <a:noFill/>
              <a:round/>
              <a:headEnd/>
              <a:tailEnd/>
            </a:ln>
          </p:spPr>
        </p:pic>
        <p:pic>
          <p:nvPicPr>
            <p:cNvPr id="75" name="Picture 26"/>
            <p:cNvPicPr>
              <a:picLocks noChangeAspect="1" noChangeArrowheads="1"/>
            </p:cNvPicPr>
            <p:nvPr/>
          </p:nvPicPr>
          <p:blipFill>
            <a:blip r:embed="rId27" cstate="print"/>
            <a:srcRect/>
            <a:stretch>
              <a:fillRect/>
            </a:stretch>
          </p:blipFill>
          <p:spPr bwMode="auto">
            <a:xfrm>
              <a:off x="573088" y="5486400"/>
              <a:ext cx="3352800" cy="606425"/>
            </a:xfrm>
            <a:prstGeom prst="rect">
              <a:avLst/>
            </a:prstGeom>
            <a:noFill/>
            <a:ln w="9525">
              <a:noFill/>
              <a:round/>
              <a:headEnd/>
              <a:tailEnd/>
            </a:ln>
          </p:spPr>
        </p:pic>
        <p:pic>
          <p:nvPicPr>
            <p:cNvPr id="76" name="Picture 27"/>
            <p:cNvPicPr>
              <a:picLocks noChangeAspect="1" noChangeArrowheads="1"/>
            </p:cNvPicPr>
            <p:nvPr/>
          </p:nvPicPr>
          <p:blipFill>
            <a:blip r:embed="rId28" cstate="print"/>
            <a:srcRect/>
            <a:stretch>
              <a:fillRect/>
            </a:stretch>
          </p:blipFill>
          <p:spPr bwMode="auto">
            <a:xfrm>
              <a:off x="7743825" y="1143000"/>
              <a:ext cx="1219200" cy="711200"/>
            </a:xfrm>
            <a:prstGeom prst="rect">
              <a:avLst/>
            </a:prstGeom>
            <a:noFill/>
            <a:ln w="9525">
              <a:noFill/>
              <a:round/>
              <a:headEnd/>
              <a:tailEnd/>
            </a:ln>
          </p:spPr>
        </p:pic>
        <p:pic>
          <p:nvPicPr>
            <p:cNvPr id="77" name="Picture 28"/>
            <p:cNvPicPr>
              <a:picLocks noChangeAspect="1" noChangeArrowheads="1"/>
            </p:cNvPicPr>
            <p:nvPr/>
          </p:nvPicPr>
          <p:blipFill>
            <a:blip r:embed="rId29" cstate="print"/>
            <a:srcRect/>
            <a:stretch>
              <a:fillRect/>
            </a:stretch>
          </p:blipFill>
          <p:spPr bwMode="auto">
            <a:xfrm>
              <a:off x="2638425" y="4953000"/>
              <a:ext cx="1600200" cy="457200"/>
            </a:xfrm>
            <a:prstGeom prst="rect">
              <a:avLst/>
            </a:prstGeom>
            <a:noFill/>
            <a:ln w="9525">
              <a:noFill/>
              <a:round/>
              <a:headEnd/>
              <a:tailEnd/>
            </a:ln>
          </p:spPr>
        </p:pic>
        <p:pic>
          <p:nvPicPr>
            <p:cNvPr id="78" name="Picture 30"/>
            <p:cNvPicPr>
              <a:picLocks noChangeAspect="1" noChangeArrowheads="1"/>
            </p:cNvPicPr>
            <p:nvPr/>
          </p:nvPicPr>
          <p:blipFill>
            <a:blip r:embed="rId30" cstate="print"/>
            <a:srcRect/>
            <a:stretch>
              <a:fillRect/>
            </a:stretch>
          </p:blipFill>
          <p:spPr bwMode="auto">
            <a:xfrm>
              <a:off x="1495425" y="2133600"/>
              <a:ext cx="1600200" cy="415925"/>
            </a:xfrm>
            <a:prstGeom prst="rect">
              <a:avLst/>
            </a:prstGeom>
            <a:noFill/>
            <a:ln w="9525">
              <a:noFill/>
              <a:round/>
              <a:headEnd/>
              <a:tailEnd/>
            </a:ln>
          </p:spPr>
        </p:pic>
        <p:graphicFrame>
          <p:nvGraphicFramePr>
            <p:cNvPr id="79" name="Object 3"/>
            <p:cNvGraphicFramePr>
              <a:graphicFrameLocks noChangeAspect="1"/>
            </p:cNvGraphicFramePr>
            <p:nvPr/>
          </p:nvGraphicFramePr>
          <p:xfrm>
            <a:off x="1800225" y="4495800"/>
            <a:ext cx="1828800" cy="306388"/>
          </p:xfrm>
          <a:graphic>
            <a:graphicData uri="http://schemas.openxmlformats.org/presentationml/2006/ole">
              <p:oleObj spid="_x0000_s453637" r:id="rId31" imgW="2790476" imgH="466543" progId="PBrush">
                <p:embed/>
              </p:oleObj>
            </a:graphicData>
          </a:graphic>
        </p:graphicFrame>
        <p:graphicFrame>
          <p:nvGraphicFramePr>
            <p:cNvPr id="80" name="Object 4"/>
            <p:cNvGraphicFramePr>
              <a:graphicFrameLocks noChangeAspect="1"/>
            </p:cNvGraphicFramePr>
            <p:nvPr/>
          </p:nvGraphicFramePr>
          <p:xfrm>
            <a:off x="7134225" y="4267200"/>
            <a:ext cx="1600200" cy="403225"/>
          </p:xfrm>
          <a:graphic>
            <a:graphicData uri="http://schemas.openxmlformats.org/presentationml/2006/ole">
              <p:oleObj spid="_x0000_s453638" r:id="rId32" imgW="2419048" imgH="609524" progId="PBrush">
                <p:embed/>
              </p:oleObj>
            </a:graphicData>
          </a:graphic>
        </p:graphicFrame>
        <p:graphicFrame>
          <p:nvGraphicFramePr>
            <p:cNvPr id="81" name="Object 5"/>
            <p:cNvGraphicFramePr>
              <a:graphicFrameLocks noChangeAspect="1"/>
            </p:cNvGraphicFramePr>
            <p:nvPr/>
          </p:nvGraphicFramePr>
          <p:xfrm>
            <a:off x="2028825" y="3048000"/>
            <a:ext cx="1457325" cy="428625"/>
          </p:xfrm>
          <a:graphic>
            <a:graphicData uri="http://schemas.openxmlformats.org/presentationml/2006/ole">
              <p:oleObj spid="_x0000_s453639" r:id="rId33" imgW="1457143" imgH="428798" progId="PBrush">
                <p:embed/>
              </p:oleObj>
            </a:graphicData>
          </a:graphic>
        </p:graphicFrame>
        <p:graphicFrame>
          <p:nvGraphicFramePr>
            <p:cNvPr id="82" name="Object 6"/>
            <p:cNvGraphicFramePr>
              <a:graphicFrameLocks noChangeAspect="1"/>
            </p:cNvGraphicFramePr>
            <p:nvPr/>
          </p:nvGraphicFramePr>
          <p:xfrm>
            <a:off x="7286625" y="1981200"/>
            <a:ext cx="1447800" cy="458788"/>
          </p:xfrm>
          <a:graphic>
            <a:graphicData uri="http://schemas.openxmlformats.org/presentationml/2006/ole">
              <p:oleObj spid="_x0000_s453640" r:id="rId34" imgW="2828571" imgH="895238" progId="PBrush">
                <p:embed/>
              </p:oleObj>
            </a:graphicData>
          </a:graphic>
        </p:graphicFrame>
        <p:graphicFrame>
          <p:nvGraphicFramePr>
            <p:cNvPr id="83" name="Object 7"/>
            <p:cNvGraphicFramePr>
              <a:graphicFrameLocks noChangeAspect="1"/>
            </p:cNvGraphicFramePr>
            <p:nvPr/>
          </p:nvGraphicFramePr>
          <p:xfrm>
            <a:off x="5670395" y="5618864"/>
            <a:ext cx="2181225" cy="461963"/>
          </p:xfrm>
          <a:graphic>
            <a:graphicData uri="http://schemas.openxmlformats.org/presentationml/2006/ole">
              <p:oleObj spid="_x0000_s453641" r:id="rId35" imgW="2561905" imgH="542857" progId="PBrush">
                <p:embed/>
              </p:oleObj>
            </a:graphicData>
          </a:graphic>
        </p:graphicFrame>
        <p:graphicFrame>
          <p:nvGraphicFramePr>
            <p:cNvPr id="84" name="Object 8"/>
            <p:cNvGraphicFramePr>
              <a:graphicFrameLocks noChangeAspect="1"/>
            </p:cNvGraphicFramePr>
            <p:nvPr/>
          </p:nvGraphicFramePr>
          <p:xfrm>
            <a:off x="3171825" y="1143000"/>
            <a:ext cx="762000" cy="755650"/>
          </p:xfrm>
          <a:graphic>
            <a:graphicData uri="http://schemas.openxmlformats.org/presentationml/2006/ole">
              <p:oleObj spid="_x0000_s453642" r:id="rId36" imgW="1066667" imgH="1057423" progId="PBrush">
                <p:embed/>
              </p:oleObj>
            </a:graphicData>
          </a:graphic>
        </p:graphicFrame>
        <p:pic>
          <p:nvPicPr>
            <p:cNvPr id="85" name="Picture 37">
              <a:hlinkClick r:id="rId37"/>
            </p:cNvPr>
            <p:cNvPicPr>
              <a:picLocks noChangeAspect="1" noChangeArrowheads="1"/>
            </p:cNvPicPr>
            <p:nvPr/>
          </p:nvPicPr>
          <p:blipFill>
            <a:blip r:embed="rId38" cstate="print"/>
            <a:srcRect/>
            <a:stretch>
              <a:fillRect/>
            </a:stretch>
          </p:blipFill>
          <p:spPr bwMode="auto">
            <a:xfrm>
              <a:off x="3600450" y="3521075"/>
              <a:ext cx="1798638" cy="441325"/>
            </a:xfrm>
            <a:prstGeom prst="rect">
              <a:avLst/>
            </a:prstGeom>
            <a:noFill/>
            <a:ln w="9525">
              <a:noFill/>
              <a:round/>
              <a:headEnd/>
              <a:tailEnd/>
            </a:ln>
          </p:spPr>
        </p:pic>
        <p:pic>
          <p:nvPicPr>
            <p:cNvPr id="86" name="Picture 38"/>
            <p:cNvPicPr>
              <a:picLocks noChangeAspect="1" noChangeArrowheads="1"/>
            </p:cNvPicPr>
            <p:nvPr/>
          </p:nvPicPr>
          <p:blipFill>
            <a:blip r:embed="rId39" cstate="print"/>
            <a:srcRect/>
            <a:stretch>
              <a:fillRect/>
            </a:stretch>
          </p:blipFill>
          <p:spPr bwMode="auto">
            <a:xfrm>
              <a:off x="4391025" y="5562600"/>
              <a:ext cx="1600200" cy="500063"/>
            </a:xfrm>
            <a:prstGeom prst="rect">
              <a:avLst/>
            </a:prstGeom>
            <a:noFill/>
            <a:ln w="9525">
              <a:noFill/>
              <a:round/>
              <a:headEnd/>
              <a:tailEnd/>
            </a:ln>
          </p:spPr>
        </p:pic>
        <p:graphicFrame>
          <p:nvGraphicFramePr>
            <p:cNvPr id="87" name="Object 9"/>
            <p:cNvGraphicFramePr>
              <a:graphicFrameLocks noChangeAspect="1"/>
            </p:cNvGraphicFramePr>
            <p:nvPr/>
          </p:nvGraphicFramePr>
          <p:xfrm>
            <a:off x="5153025" y="4114800"/>
            <a:ext cx="1866900" cy="257175"/>
          </p:xfrm>
          <a:graphic>
            <a:graphicData uri="http://schemas.openxmlformats.org/presentationml/2006/ole">
              <p:oleObj spid="_x0000_s453643" r:id="rId40" imgW="1867161" imgH="257007" progId="PBrush">
                <p:embed/>
              </p:oleObj>
            </a:graphicData>
          </a:graphic>
        </p:graphicFrame>
        <p:graphicFrame>
          <p:nvGraphicFramePr>
            <p:cNvPr id="88" name="Object 10"/>
            <p:cNvGraphicFramePr>
              <a:graphicFrameLocks noChangeAspect="1"/>
            </p:cNvGraphicFramePr>
            <p:nvPr/>
          </p:nvGraphicFramePr>
          <p:xfrm>
            <a:off x="5686425" y="4572000"/>
            <a:ext cx="1295400" cy="400050"/>
          </p:xfrm>
          <a:graphic>
            <a:graphicData uri="http://schemas.openxmlformats.org/presentationml/2006/ole">
              <p:oleObj spid="_x0000_s453644" r:id="rId41" imgW="1695687" imgH="523810" progId="PBrush">
                <p:embed/>
              </p:oleObj>
            </a:graphicData>
          </a:graphic>
        </p:graphicFrame>
        <p:graphicFrame>
          <p:nvGraphicFramePr>
            <p:cNvPr id="89" name="Object 11"/>
            <p:cNvGraphicFramePr>
              <a:graphicFrameLocks noChangeAspect="1"/>
            </p:cNvGraphicFramePr>
            <p:nvPr/>
          </p:nvGraphicFramePr>
          <p:xfrm>
            <a:off x="7591425" y="4800600"/>
            <a:ext cx="1185863" cy="760413"/>
          </p:xfrm>
          <a:graphic>
            <a:graphicData uri="http://schemas.openxmlformats.org/presentationml/2006/ole">
              <p:oleObj spid="_x0000_s453645" r:id="rId42" imgW="1914286" imgH="1228571" progId="PBrush">
                <p:embed/>
              </p:oleObj>
            </a:graphicData>
          </a:graphic>
        </p:graphicFrame>
        <p:pic>
          <p:nvPicPr>
            <p:cNvPr id="90" name="Picture 42"/>
            <p:cNvPicPr>
              <a:picLocks noChangeAspect="1" noChangeArrowheads="1"/>
            </p:cNvPicPr>
            <p:nvPr/>
          </p:nvPicPr>
          <p:blipFill>
            <a:blip r:embed="rId43" cstate="print"/>
            <a:srcRect/>
            <a:stretch>
              <a:fillRect/>
            </a:stretch>
          </p:blipFill>
          <p:spPr bwMode="auto">
            <a:xfrm>
              <a:off x="5610225" y="5105400"/>
              <a:ext cx="1924050" cy="468313"/>
            </a:xfrm>
            <a:prstGeom prst="rect">
              <a:avLst/>
            </a:prstGeom>
            <a:noFill/>
            <a:ln w="9525">
              <a:noFill/>
              <a:round/>
              <a:headEnd/>
              <a:tailEnd/>
            </a:ln>
          </p:spPr>
        </p:pic>
        <p:graphicFrame>
          <p:nvGraphicFramePr>
            <p:cNvPr id="91" name="Object 12"/>
            <p:cNvGraphicFramePr>
              <a:graphicFrameLocks noChangeAspect="1"/>
            </p:cNvGraphicFramePr>
            <p:nvPr/>
          </p:nvGraphicFramePr>
          <p:xfrm>
            <a:off x="4391025" y="5029200"/>
            <a:ext cx="1114425" cy="419100"/>
          </p:xfrm>
          <a:graphic>
            <a:graphicData uri="http://schemas.openxmlformats.org/presentationml/2006/ole">
              <p:oleObj spid="_x0000_s453646" r:id="rId44" imgW="1114581" imgH="419048" progId="PBrush">
                <p:embed/>
              </p:oleObj>
            </a:graphicData>
          </a:graphic>
        </p:graphicFrame>
        <p:graphicFrame>
          <p:nvGraphicFramePr>
            <p:cNvPr id="92" name="Object 13"/>
            <p:cNvGraphicFramePr>
              <a:graphicFrameLocks noChangeAspect="1"/>
            </p:cNvGraphicFramePr>
            <p:nvPr/>
          </p:nvGraphicFramePr>
          <p:xfrm>
            <a:off x="1419225" y="1676400"/>
            <a:ext cx="1747838" cy="407988"/>
          </p:xfrm>
          <a:graphic>
            <a:graphicData uri="http://schemas.openxmlformats.org/presentationml/2006/ole">
              <p:oleObj spid="_x0000_s453647" r:id="rId45" imgW="2123810" imgH="495369" progId="PBrush">
                <p:embed/>
              </p:oleObj>
            </a:graphicData>
          </a:graphic>
        </p:graphicFrame>
        <p:sp>
          <p:nvSpPr>
            <p:cNvPr id="93" name="Rectangle 45"/>
            <p:cNvSpPr>
              <a:spLocks noChangeArrowheads="1"/>
            </p:cNvSpPr>
            <p:nvPr/>
          </p:nvSpPr>
          <p:spPr bwMode="auto">
            <a:xfrm>
              <a:off x="-180975" y="3094038"/>
              <a:ext cx="9144000" cy="1587"/>
            </a:xfrm>
            <a:prstGeom prst="rect">
              <a:avLst/>
            </a:prstGeom>
            <a:noFill/>
            <a:ln w="9525">
              <a:noFill/>
              <a:round/>
              <a:headEnd/>
              <a:tailEnd/>
            </a:ln>
          </p:spPr>
          <p:txBody>
            <a:bodyPr wrap="none" anchor="ctr"/>
            <a:lstStyle/>
            <a:p>
              <a:pPr eaLnBrk="1" hangingPunct="1">
                <a:lnSpc>
                  <a:spcPct val="90000"/>
                </a:lnSpc>
                <a:spcBef>
                  <a:spcPct val="50000"/>
                </a:spcBef>
                <a:buClr>
                  <a:schemeClr val="accent1"/>
                </a:buClr>
              </a:pPr>
              <a:endParaRPr lang="en-US" sz="2000">
                <a:solidFill>
                  <a:schemeClr val="tx1"/>
                </a:solidFill>
              </a:endParaRPr>
            </a:p>
          </p:txBody>
        </p:sp>
        <p:pic>
          <p:nvPicPr>
            <p:cNvPr id="94" name="Picture 46"/>
            <p:cNvPicPr>
              <a:picLocks noChangeAspect="1" noChangeArrowheads="1"/>
            </p:cNvPicPr>
            <p:nvPr/>
          </p:nvPicPr>
          <p:blipFill>
            <a:blip r:embed="rId46" cstate="print"/>
            <a:srcRect/>
            <a:stretch>
              <a:fillRect/>
            </a:stretch>
          </p:blipFill>
          <p:spPr bwMode="auto">
            <a:xfrm>
              <a:off x="352425" y="3505200"/>
              <a:ext cx="1587500" cy="355600"/>
            </a:xfrm>
            <a:prstGeom prst="rect">
              <a:avLst/>
            </a:prstGeom>
            <a:noFill/>
            <a:ln w="9525">
              <a:noFill/>
              <a:round/>
              <a:headEnd/>
              <a:tailEnd/>
            </a:ln>
          </p:spPr>
        </p:pic>
      </p:grpSp>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title" idx="4294967295"/>
          </p:nvPr>
        </p:nvSpPr>
        <p:spPr/>
        <p:txBody>
          <a:bodyPr/>
          <a:lstStyle/>
          <a:p>
            <a:r>
              <a:rPr lang="en-GB" dirty="0" smtClean="0">
                <a:solidFill>
                  <a:srgbClr val="000000"/>
                </a:solidFill>
                <a:ea typeface="MS Gothic" pitchFamily="49" charset="-128"/>
              </a:rPr>
              <a:t>Solaris And Linux Advantage</a:t>
            </a:r>
            <a:endParaRPr lang="en-US" dirty="0"/>
          </a:p>
        </p:txBody>
      </p:sp>
      <p:sp>
        <p:nvSpPr>
          <p:cNvPr id="21507" name="Rectangle 8"/>
          <p:cNvSpPr>
            <a:spLocks noGrp="1" noChangeArrowheads="1"/>
          </p:cNvSpPr>
          <p:nvPr>
            <p:ph type="body" idx="4294967295"/>
          </p:nvPr>
        </p:nvSpPr>
        <p:spPr>
          <a:xfrm>
            <a:off x="2439988" y="2743201"/>
            <a:ext cx="19505612" cy="9139238"/>
          </a:xfrm>
        </p:spPr>
        <p:txBody>
          <a:bodyPr/>
          <a:lstStyle/>
          <a:p>
            <a:pPr marL="0" indent="0" defTabSz="457200" eaLnBrk="1" hangingPunct="1">
              <a:buClr>
                <a:srgbClr val="FD0000"/>
              </a:buClr>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5400" b="1" dirty="0" smtClean="0">
                <a:solidFill>
                  <a:srgbClr val="000000"/>
                </a:solidFill>
                <a:ea typeface="MS PGothic" pitchFamily="34" charset="-128"/>
              </a:rPr>
              <a:t>With Solaris and Linux, Oracle provides the industry’s </a:t>
            </a:r>
            <a:br>
              <a:rPr lang="en-US" sz="5400" b="1" dirty="0" smtClean="0">
                <a:solidFill>
                  <a:srgbClr val="000000"/>
                </a:solidFill>
                <a:ea typeface="MS PGothic" pitchFamily="34" charset="-128"/>
              </a:rPr>
            </a:br>
            <a:r>
              <a:rPr lang="en-US" sz="5400" b="1" dirty="0" smtClean="0">
                <a:solidFill>
                  <a:srgbClr val="000000"/>
                </a:solidFill>
                <a:ea typeface="MS PGothic" pitchFamily="34" charset="-128"/>
              </a:rPr>
              <a:t>most complete and open operating systems offering </a:t>
            </a:r>
            <a:br>
              <a:rPr lang="en-US" sz="5400" b="1" dirty="0" smtClean="0">
                <a:solidFill>
                  <a:srgbClr val="000000"/>
                </a:solidFill>
                <a:ea typeface="MS PGothic" pitchFamily="34" charset="-128"/>
              </a:rPr>
            </a:br>
            <a:r>
              <a:rPr lang="en-US" sz="5400" b="1" dirty="0" smtClean="0">
                <a:solidFill>
                  <a:srgbClr val="000000"/>
                </a:solidFill>
                <a:ea typeface="MS PGothic" pitchFamily="34" charset="-128"/>
              </a:rPr>
              <a:t>in the industry.</a:t>
            </a:r>
            <a:endParaRPr lang="en-US" sz="5400" b="1" dirty="0" smtClean="0">
              <a:solidFill>
                <a:srgbClr val="FF0000"/>
              </a:solidFill>
              <a:ea typeface="MS PGothic" pitchFamily="34" charset="-128"/>
            </a:endParaRPr>
          </a:p>
          <a:p>
            <a:pPr marL="749300" lvl="1" indent="-520700" defTabSz="457200" eaLnBrk="1" hangingPunct="1">
              <a:spcBef>
                <a:spcPts val="4224"/>
              </a:spcBef>
              <a:buClr>
                <a:srgbClr val="FD0000"/>
              </a:buClr>
              <a:buFont typeface="Arial"/>
              <a:buChar cha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5100" dirty="0" smtClean="0">
                <a:cs typeface="Arial" charset="0"/>
              </a:rPr>
              <a:t>With Solaris, Oracle offers industry-leading scalability, </a:t>
            </a:r>
            <a:br>
              <a:rPr lang="en-US" sz="5100" dirty="0" smtClean="0">
                <a:cs typeface="Arial" charset="0"/>
              </a:rPr>
            </a:br>
            <a:r>
              <a:rPr lang="en-US" sz="5100" dirty="0" smtClean="0">
                <a:cs typeface="Arial" charset="0"/>
              </a:rPr>
              <a:t>reliability, security and performance through superior </a:t>
            </a:r>
            <a:br>
              <a:rPr lang="en-US" sz="5100" dirty="0" smtClean="0">
                <a:cs typeface="Arial" charset="0"/>
              </a:rPr>
            </a:br>
            <a:r>
              <a:rPr lang="en-US" sz="5100" dirty="0" smtClean="0">
                <a:cs typeface="Arial" charset="0"/>
              </a:rPr>
              <a:t>technical innovation</a:t>
            </a:r>
          </a:p>
          <a:p>
            <a:pPr marL="749300" lvl="1" indent="-520700" defTabSz="457200" eaLnBrk="1" hangingPunct="1">
              <a:spcBef>
                <a:spcPts val="4224"/>
              </a:spcBef>
              <a:buClr>
                <a:srgbClr val="FD0000"/>
              </a:buClr>
              <a:buFont typeface="Arial"/>
              <a:buChar char="•"/>
              <a:tabLst>
                <a:tab pos="341313" algn="l"/>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US" sz="5100" dirty="0" smtClean="0">
                <a:cs typeface="Arial" charset="0"/>
              </a:rPr>
              <a:t>With Linux, Oracle delivers world-class support and </a:t>
            </a:r>
            <a:br>
              <a:rPr lang="en-US" sz="5100" dirty="0" smtClean="0">
                <a:cs typeface="Arial" charset="0"/>
              </a:rPr>
            </a:br>
            <a:r>
              <a:rPr lang="en-US" sz="5100" dirty="0" smtClean="0">
                <a:cs typeface="Arial" charset="0"/>
              </a:rPr>
              <a:t>technology leadership for the most widely deployed </a:t>
            </a:r>
            <a:br>
              <a:rPr lang="en-US" sz="5100" dirty="0" smtClean="0">
                <a:cs typeface="Arial" charset="0"/>
              </a:rPr>
            </a:br>
            <a:r>
              <a:rPr lang="en-US" sz="5100" dirty="0" smtClean="0">
                <a:cs typeface="Arial" charset="0"/>
              </a:rPr>
              <a:t>open source operating system</a:t>
            </a:r>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2439988" y="4268788"/>
            <a:ext cx="17067212" cy="1219200"/>
          </a:xfrm>
          <a:prstGeom prst="rect">
            <a:avLst/>
          </a:prstGeom>
          <a:noFill/>
          <a:ln w="9525">
            <a:noFill/>
            <a:miter lim="800000"/>
            <a:headEnd/>
            <a:tailEnd/>
          </a:ln>
        </p:spPr>
        <p:txBody>
          <a:bodyPr lIns="0" tIns="0" rIns="0" bIns="0">
            <a:prstTxWarp prst="textNoShape">
              <a:avLst/>
            </a:prstTxWarp>
            <a:spAutoFit/>
          </a:bodyPr>
          <a:lstStyle/>
          <a:p>
            <a:pPr algn="l" eaLnBrk="0" hangingPunct="0">
              <a:lnSpc>
                <a:spcPct val="100000"/>
              </a:lnSpc>
              <a:buClrTx/>
            </a:pPr>
            <a:r>
              <a:rPr lang="en-US" sz="8000" b="1" dirty="0" smtClean="0">
                <a:solidFill>
                  <a:srgbClr val="FF0000"/>
                </a:solidFill>
              </a:rPr>
              <a:t>Database</a:t>
            </a:r>
            <a:endParaRPr lang="en-US" sz="8000" b="1" dirty="0"/>
          </a:p>
        </p:txBody>
      </p:sp>
      <p:grpSp>
        <p:nvGrpSpPr>
          <p:cNvPr id="2" name="Group 19"/>
          <p:cNvGrpSpPr>
            <a:grpSpLocks/>
          </p:cNvGrpSpPr>
          <p:nvPr/>
        </p:nvGrpSpPr>
        <p:grpSpPr bwMode="auto">
          <a:xfrm>
            <a:off x="0" y="12345988"/>
            <a:ext cx="24377650" cy="447675"/>
            <a:chOff x="0" y="7777"/>
            <a:chExt cx="15356" cy="282"/>
          </a:xfrm>
        </p:grpSpPr>
        <p:pic>
          <p:nvPicPr>
            <p:cNvPr id="27654" name="Picture 25" descr="Red Bar"/>
            <p:cNvPicPr>
              <a:picLocks noChangeAspect="1" noChangeArrowheads="1"/>
            </p:cNvPicPr>
            <p:nvPr/>
          </p:nvPicPr>
          <p:blipFill>
            <a:blip r:embed="rId3"/>
            <a:srcRect/>
            <a:stretch>
              <a:fillRect/>
            </a:stretch>
          </p:blipFill>
          <p:spPr bwMode="auto">
            <a:xfrm>
              <a:off x="0" y="7777"/>
              <a:ext cx="15356" cy="282"/>
            </a:xfrm>
            <a:prstGeom prst="rect">
              <a:avLst/>
            </a:prstGeom>
            <a:noFill/>
            <a:ln w="9525">
              <a:noFill/>
              <a:miter lim="800000"/>
              <a:headEnd/>
              <a:tailEnd/>
            </a:ln>
          </p:spPr>
        </p:pic>
        <p:pic>
          <p:nvPicPr>
            <p:cNvPr id="27655" name="Picture 20" descr="Oracle WHITE"/>
            <p:cNvPicPr>
              <a:picLocks noChangeArrowheads="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13437" y="7843"/>
              <a:ext cx="1229" cy="155"/>
            </a:xfrm>
            <a:prstGeom prst="rect">
              <a:avLst/>
            </a:prstGeom>
            <a:noFill/>
            <a:ln w="9525">
              <a:noFill/>
              <a:miter lim="800000"/>
              <a:headEnd/>
              <a:tailEnd/>
            </a:ln>
          </p:spPr>
        </p:pic>
      </p:grpSp>
      <p:pic>
        <p:nvPicPr>
          <p:cNvPr id="27652" name="Picture 71" descr="Right Red"/>
          <p:cNvPicPr>
            <a:picLocks noChangeAspect="1" noChangeArrowheads="1"/>
          </p:cNvPicPr>
          <p:nvPr/>
        </p:nvPicPr>
        <p:blipFill>
          <a:blip r:embed="rId6"/>
          <a:srcRect/>
          <a:stretch>
            <a:fillRect/>
          </a:stretch>
        </p:blipFill>
        <p:spPr bwMode="auto">
          <a:xfrm>
            <a:off x="20119975" y="0"/>
            <a:ext cx="4267200" cy="1379538"/>
          </a:xfrm>
          <a:prstGeom prst="rect">
            <a:avLst/>
          </a:prstGeom>
          <a:noFill/>
          <a:ln w="9525">
            <a:noFill/>
            <a:miter lim="800000"/>
            <a:headEnd/>
            <a:tailEnd/>
          </a:ln>
        </p:spPr>
      </p:pic>
      <p:pic>
        <p:nvPicPr>
          <p:cNvPr id="8" name="Picture 4" descr="hq1"/>
          <p:cNvPicPr>
            <a:picLocks noChangeAspect="1" noChangeArrowheads="1"/>
          </p:cNvPicPr>
          <p:nvPr/>
        </p:nvPicPr>
        <p:blipFill>
          <a:blip r:embed="rId7" cstate="print"/>
          <a:srcRect r="40512" b="21992"/>
          <a:stretch>
            <a:fillRect/>
          </a:stretch>
        </p:blipFill>
        <p:spPr bwMode="auto">
          <a:xfrm>
            <a:off x="20129500" y="1371599"/>
            <a:ext cx="4257675" cy="4461027"/>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6"/>
          <p:cNvSpPr>
            <a:spLocks noGrp="1" noChangeArrowheads="1"/>
          </p:cNvSpPr>
          <p:nvPr>
            <p:ph type="title"/>
          </p:nvPr>
        </p:nvSpPr>
        <p:spPr/>
        <p:txBody>
          <a:bodyPr/>
          <a:lstStyle/>
          <a:p>
            <a:pPr eaLnBrk="1" hangingPunct="1"/>
            <a:r>
              <a:rPr lang="en-US" dirty="0" smtClean="0"/>
              <a:t>Oracle Database Offerings</a:t>
            </a:r>
            <a:r>
              <a:rPr lang="en-US" dirty="0" smtClean="0">
                <a:solidFill>
                  <a:schemeClr val="hlink"/>
                </a:solidFill>
              </a:rPr>
              <a:t/>
            </a:r>
            <a:br>
              <a:rPr lang="en-US" dirty="0" smtClean="0">
                <a:solidFill>
                  <a:schemeClr val="hlink"/>
                </a:solidFill>
              </a:rPr>
            </a:br>
            <a:endParaRPr lang="en-US" dirty="0" smtClean="0">
              <a:solidFill>
                <a:schemeClr val="hlink"/>
              </a:solidFill>
            </a:endParaRPr>
          </a:p>
        </p:txBody>
      </p:sp>
      <p:sp>
        <p:nvSpPr>
          <p:cNvPr id="19459" name="Text Box 1027"/>
          <p:cNvSpPr txBox="1">
            <a:spLocks noChangeArrowheads="1"/>
          </p:cNvSpPr>
          <p:nvPr/>
        </p:nvSpPr>
        <p:spPr bwMode="auto">
          <a:xfrm>
            <a:off x="1594116" y="2983847"/>
            <a:ext cx="7436817" cy="3242220"/>
          </a:xfrm>
          <a:prstGeom prst="rect">
            <a:avLst/>
          </a:prstGeom>
          <a:noFill/>
          <a:ln w="12700">
            <a:noFill/>
            <a:miter lim="800000"/>
            <a:headEnd/>
            <a:tailEnd/>
          </a:ln>
        </p:spPr>
        <p:txBody>
          <a:bodyPr wrap="none" lIns="217728" tIns="108864" rIns="217728" bIns="108864" anchor="ctr">
            <a:spAutoFit/>
          </a:bodyPr>
          <a:lstStyle/>
          <a:p>
            <a:r>
              <a:rPr lang="en-US" sz="4400" dirty="0">
                <a:cs typeface="Arial" charset="0"/>
              </a:rPr>
              <a:t>Berkeley Database</a:t>
            </a:r>
          </a:p>
          <a:p>
            <a:r>
              <a:rPr lang="en-US" sz="2800" b="0" dirty="0">
                <a:solidFill>
                  <a:schemeClr val="tx1"/>
                </a:solidFill>
                <a:cs typeface="Arial" charset="0"/>
              </a:rPr>
              <a:t>Open-source developer databases</a:t>
            </a:r>
          </a:p>
          <a:p>
            <a:r>
              <a:rPr lang="en-US" sz="2800" b="0" dirty="0">
                <a:solidFill>
                  <a:schemeClr val="tx1"/>
                </a:solidFill>
                <a:cs typeface="Arial" charset="0"/>
              </a:rPr>
              <a:t> Fast, reliable with little or no administration </a:t>
            </a:r>
          </a:p>
          <a:p>
            <a:r>
              <a:rPr lang="en-US" sz="2800" b="0" dirty="0">
                <a:solidFill>
                  <a:schemeClr val="tx1"/>
                </a:solidFill>
                <a:cs typeface="Arial" charset="0"/>
              </a:rPr>
              <a:t>Deployed in the application tier as an</a:t>
            </a:r>
          </a:p>
          <a:p>
            <a:r>
              <a:rPr lang="en-US" sz="2800" b="0" dirty="0">
                <a:solidFill>
                  <a:schemeClr val="tx1"/>
                </a:solidFill>
                <a:cs typeface="Arial" charset="0"/>
              </a:rPr>
              <a:t>embedded database</a:t>
            </a:r>
            <a:endParaRPr lang="en-US" sz="6600" dirty="0">
              <a:latin typeface="Times" pitchFamily="18" charset="0"/>
              <a:cs typeface="Arial" charset="0"/>
            </a:endParaRPr>
          </a:p>
        </p:txBody>
      </p:sp>
      <p:pic>
        <p:nvPicPr>
          <p:cNvPr id="19460" name="Picture 1028"/>
          <p:cNvPicPr>
            <a:picLocks noChangeAspect="1" noChangeArrowheads="1"/>
          </p:cNvPicPr>
          <p:nvPr/>
        </p:nvPicPr>
        <p:blipFill>
          <a:blip r:embed="rId3" cstate="print"/>
          <a:srcRect/>
          <a:stretch>
            <a:fillRect/>
          </a:stretch>
        </p:blipFill>
        <p:spPr bwMode="auto">
          <a:xfrm>
            <a:off x="11452660" y="6375400"/>
            <a:ext cx="2413314" cy="2057400"/>
          </a:xfrm>
          <a:prstGeom prst="rect">
            <a:avLst/>
          </a:prstGeom>
          <a:noFill/>
          <a:ln w="9525">
            <a:noFill/>
            <a:miter lim="800000"/>
            <a:headEnd/>
            <a:tailEnd/>
          </a:ln>
        </p:spPr>
      </p:pic>
      <p:sp>
        <p:nvSpPr>
          <p:cNvPr id="19461" name="Text Box 1029"/>
          <p:cNvSpPr txBox="1">
            <a:spLocks noChangeArrowheads="1"/>
          </p:cNvSpPr>
          <p:nvPr/>
        </p:nvSpPr>
        <p:spPr bwMode="auto">
          <a:xfrm>
            <a:off x="639672" y="6372885"/>
            <a:ext cx="6577864" cy="3242220"/>
          </a:xfrm>
          <a:prstGeom prst="rect">
            <a:avLst/>
          </a:prstGeom>
          <a:noFill/>
          <a:ln w="12700">
            <a:noFill/>
            <a:miter lim="800000"/>
            <a:headEnd/>
            <a:tailEnd/>
          </a:ln>
        </p:spPr>
        <p:txBody>
          <a:bodyPr wrap="none" lIns="217728" tIns="108864" rIns="217728" bIns="108864" anchor="ctr">
            <a:spAutoFit/>
          </a:bodyPr>
          <a:lstStyle/>
          <a:p>
            <a:r>
              <a:rPr lang="en-US" sz="4400" dirty="0" err="1">
                <a:cs typeface="Arial" charset="0"/>
              </a:rPr>
              <a:t>TimesTen</a:t>
            </a:r>
            <a:r>
              <a:rPr lang="en-US" sz="4400" dirty="0">
                <a:cs typeface="Arial" charset="0"/>
              </a:rPr>
              <a:t> Database</a:t>
            </a:r>
          </a:p>
          <a:p>
            <a:r>
              <a:rPr lang="en-US" sz="2800" b="0" dirty="0">
                <a:solidFill>
                  <a:schemeClr val="tx1"/>
                </a:solidFill>
                <a:cs typeface="Arial" charset="0"/>
              </a:rPr>
              <a:t>Memory-optimized database for</a:t>
            </a:r>
          </a:p>
          <a:p>
            <a:r>
              <a:rPr lang="en-US" sz="2800" b="0" dirty="0">
                <a:solidFill>
                  <a:schemeClr val="tx1"/>
                </a:solidFill>
                <a:cs typeface="Arial" charset="0"/>
              </a:rPr>
              <a:t>Applications requiring instant</a:t>
            </a:r>
          </a:p>
          <a:p>
            <a:r>
              <a:rPr lang="en-US" sz="2800" b="0" dirty="0">
                <a:solidFill>
                  <a:schemeClr val="tx1"/>
                </a:solidFill>
                <a:cs typeface="Arial" charset="0"/>
              </a:rPr>
              <a:t>responsiveness. </a:t>
            </a:r>
          </a:p>
          <a:p>
            <a:r>
              <a:rPr lang="en-US" sz="2800" b="0" dirty="0">
                <a:solidFill>
                  <a:schemeClr val="tx1"/>
                </a:solidFill>
                <a:cs typeface="Arial" charset="0"/>
              </a:rPr>
              <a:t>Telecom, capital markets, and defense</a:t>
            </a:r>
            <a:endParaRPr lang="en-US" sz="6600" dirty="0">
              <a:latin typeface="Times" pitchFamily="18" charset="0"/>
              <a:cs typeface="Arial" charset="0"/>
            </a:endParaRPr>
          </a:p>
        </p:txBody>
      </p:sp>
      <p:sp>
        <p:nvSpPr>
          <p:cNvPr id="19462" name="Text Box 1030"/>
          <p:cNvSpPr txBox="1">
            <a:spLocks noChangeArrowheads="1"/>
          </p:cNvSpPr>
          <p:nvPr/>
        </p:nvSpPr>
        <p:spPr bwMode="auto">
          <a:xfrm>
            <a:off x="15409188" y="9119914"/>
            <a:ext cx="7278119" cy="2638978"/>
          </a:xfrm>
          <a:prstGeom prst="rect">
            <a:avLst/>
          </a:prstGeom>
          <a:noFill/>
          <a:ln w="12700">
            <a:noFill/>
            <a:miter lim="800000"/>
            <a:headEnd/>
            <a:tailEnd/>
          </a:ln>
        </p:spPr>
        <p:txBody>
          <a:bodyPr wrap="none" lIns="217728" tIns="108864" rIns="217728" bIns="108864" anchor="ctr">
            <a:spAutoFit/>
          </a:bodyPr>
          <a:lstStyle/>
          <a:p>
            <a:r>
              <a:rPr lang="en-US" sz="4400" dirty="0">
                <a:cs typeface="Arial" charset="0"/>
              </a:rPr>
              <a:t>11</a:t>
            </a:r>
            <a:r>
              <a:rPr lang="en-US" sz="4400" i="1" dirty="0">
                <a:cs typeface="Arial" charset="0"/>
              </a:rPr>
              <a:t>g</a:t>
            </a:r>
            <a:r>
              <a:rPr lang="en-US" sz="4400" dirty="0">
                <a:cs typeface="Arial" charset="0"/>
              </a:rPr>
              <a:t> Express Edition (XE)</a:t>
            </a:r>
          </a:p>
          <a:p>
            <a:r>
              <a:rPr lang="en-US" sz="2800" b="0" dirty="0">
                <a:solidFill>
                  <a:schemeClr val="tx1"/>
                </a:solidFill>
                <a:cs typeface="Arial" charset="0"/>
              </a:rPr>
              <a:t>Entry-level, small-footprint</a:t>
            </a:r>
          </a:p>
          <a:p>
            <a:r>
              <a:rPr lang="en-US" sz="2800" b="0" dirty="0">
                <a:solidFill>
                  <a:schemeClr val="tx1"/>
                </a:solidFill>
                <a:cs typeface="Arial" charset="0"/>
              </a:rPr>
              <a:t>Free to develop, deploy, and distribute</a:t>
            </a:r>
          </a:p>
          <a:p>
            <a:r>
              <a:rPr lang="en-US" sz="2800" b="0" dirty="0">
                <a:solidFill>
                  <a:schemeClr val="tx1"/>
                </a:solidFill>
                <a:cs typeface="Arial" charset="0"/>
              </a:rPr>
              <a:t> Fast to download and simple to administer</a:t>
            </a:r>
            <a:endParaRPr lang="en-US" sz="6600" dirty="0">
              <a:latin typeface="Times" pitchFamily="18" charset="0"/>
              <a:cs typeface="Arial" charset="0"/>
            </a:endParaRPr>
          </a:p>
        </p:txBody>
      </p:sp>
      <p:sp>
        <p:nvSpPr>
          <p:cNvPr id="19463" name="Text Box 1031"/>
          <p:cNvSpPr txBox="1">
            <a:spLocks noChangeArrowheads="1"/>
          </p:cNvSpPr>
          <p:nvPr/>
        </p:nvSpPr>
        <p:spPr bwMode="auto">
          <a:xfrm>
            <a:off x="17147232" y="5679252"/>
            <a:ext cx="7239943" cy="3242220"/>
          </a:xfrm>
          <a:prstGeom prst="rect">
            <a:avLst/>
          </a:prstGeom>
          <a:noFill/>
          <a:ln w="12700">
            <a:noFill/>
            <a:miter lim="800000"/>
            <a:headEnd/>
            <a:tailEnd/>
          </a:ln>
        </p:spPr>
        <p:txBody>
          <a:bodyPr wrap="square" lIns="217728" tIns="108864" rIns="217728" bIns="108864" anchor="ctr">
            <a:spAutoFit/>
          </a:bodyPr>
          <a:lstStyle/>
          <a:p>
            <a:r>
              <a:rPr lang="en-US" sz="4400" dirty="0">
                <a:cs typeface="Arial" charset="0"/>
              </a:rPr>
              <a:t>11</a:t>
            </a:r>
            <a:r>
              <a:rPr lang="en-US" sz="4400" i="1" dirty="0">
                <a:cs typeface="Arial" charset="0"/>
              </a:rPr>
              <a:t>g</a:t>
            </a:r>
            <a:r>
              <a:rPr lang="en-US" sz="4400" dirty="0">
                <a:cs typeface="Arial" charset="0"/>
              </a:rPr>
              <a:t> Standard Edition One</a:t>
            </a:r>
          </a:p>
          <a:p>
            <a:r>
              <a:rPr lang="en-US" sz="2800" b="0" dirty="0">
                <a:solidFill>
                  <a:schemeClr val="tx1"/>
                </a:solidFill>
                <a:cs typeface="Arial" charset="0"/>
              </a:rPr>
              <a:t>Full-featured database</a:t>
            </a:r>
          </a:p>
          <a:p>
            <a:r>
              <a:rPr lang="en-US" sz="2800" b="0" dirty="0">
                <a:solidFill>
                  <a:schemeClr val="tx1"/>
                </a:solidFill>
                <a:cs typeface="Arial" charset="0"/>
              </a:rPr>
              <a:t>Departmental systems </a:t>
            </a:r>
            <a:endParaRPr lang="en-US" sz="2800" b="0" dirty="0" smtClean="0">
              <a:solidFill>
                <a:schemeClr val="tx1"/>
              </a:solidFill>
              <a:cs typeface="Arial" charset="0"/>
            </a:endParaRPr>
          </a:p>
          <a:p>
            <a:r>
              <a:rPr lang="en-US" sz="2800" b="0" dirty="0" smtClean="0">
                <a:solidFill>
                  <a:schemeClr val="tx1"/>
                </a:solidFill>
                <a:cs typeface="Arial" charset="0"/>
              </a:rPr>
              <a:t>Two-processor servers</a:t>
            </a:r>
          </a:p>
          <a:p>
            <a:r>
              <a:rPr lang="en-US" sz="2800" dirty="0" smtClean="0">
                <a:cs typeface="Arial" charset="0"/>
              </a:rPr>
              <a:t>$149 per user </a:t>
            </a:r>
            <a:endParaRPr lang="en-US" sz="2800" b="0" dirty="0" smtClean="0">
              <a:solidFill>
                <a:schemeClr val="tx1"/>
              </a:solidFill>
              <a:cs typeface="Arial" charset="0"/>
            </a:endParaRPr>
          </a:p>
        </p:txBody>
      </p:sp>
      <p:sp>
        <p:nvSpPr>
          <p:cNvPr id="19464" name="Text Box 1032"/>
          <p:cNvSpPr txBox="1">
            <a:spLocks noChangeArrowheads="1"/>
          </p:cNvSpPr>
          <p:nvPr/>
        </p:nvSpPr>
        <p:spPr bwMode="auto">
          <a:xfrm>
            <a:off x="9366521" y="1705742"/>
            <a:ext cx="5953846" cy="2638978"/>
          </a:xfrm>
          <a:prstGeom prst="rect">
            <a:avLst/>
          </a:prstGeom>
          <a:noFill/>
          <a:ln w="12700">
            <a:noFill/>
            <a:miter lim="800000"/>
            <a:headEnd/>
            <a:tailEnd/>
          </a:ln>
        </p:spPr>
        <p:txBody>
          <a:bodyPr wrap="none" lIns="217728" tIns="108864" rIns="217728" bIns="108864" anchor="ctr">
            <a:spAutoFit/>
          </a:bodyPr>
          <a:lstStyle/>
          <a:p>
            <a:r>
              <a:rPr lang="en-US" sz="4400" dirty="0">
                <a:cs typeface="Arial" charset="0"/>
              </a:rPr>
              <a:t>11</a:t>
            </a:r>
            <a:r>
              <a:rPr lang="en-US" sz="4400" i="1" dirty="0">
                <a:cs typeface="Arial" charset="0"/>
              </a:rPr>
              <a:t>g</a:t>
            </a:r>
            <a:r>
              <a:rPr lang="en-US" sz="4400" dirty="0">
                <a:cs typeface="Arial" charset="0"/>
              </a:rPr>
              <a:t> Enterprise Edition</a:t>
            </a:r>
          </a:p>
          <a:p>
            <a:r>
              <a:rPr lang="en-US" sz="2800" b="0" dirty="0">
                <a:solidFill>
                  <a:schemeClr val="tx1"/>
                </a:solidFill>
                <a:cs typeface="Arial" charset="0"/>
              </a:rPr>
              <a:t>Mission critical deployments</a:t>
            </a:r>
          </a:p>
          <a:p>
            <a:r>
              <a:rPr lang="en-US" sz="2800" b="0" dirty="0">
                <a:solidFill>
                  <a:schemeClr val="tx1"/>
                </a:solidFill>
                <a:cs typeface="Arial" charset="0"/>
              </a:rPr>
              <a:t>Security, Scalability, Availability</a:t>
            </a:r>
          </a:p>
          <a:p>
            <a:r>
              <a:rPr lang="en-US" sz="2800" b="0" dirty="0">
                <a:solidFill>
                  <a:schemeClr val="tx1"/>
                </a:solidFill>
                <a:cs typeface="Arial" charset="0"/>
              </a:rPr>
              <a:t>World record TPC performance</a:t>
            </a:r>
          </a:p>
        </p:txBody>
      </p:sp>
      <p:sp>
        <p:nvSpPr>
          <p:cNvPr id="19465" name="Text Box 1033"/>
          <p:cNvSpPr txBox="1">
            <a:spLocks noChangeArrowheads="1"/>
          </p:cNvSpPr>
          <p:nvPr/>
        </p:nvSpPr>
        <p:spPr bwMode="auto">
          <a:xfrm>
            <a:off x="16725662" y="2493142"/>
            <a:ext cx="5673321" cy="2638978"/>
          </a:xfrm>
          <a:prstGeom prst="rect">
            <a:avLst/>
          </a:prstGeom>
          <a:noFill/>
          <a:ln w="12700">
            <a:noFill/>
            <a:miter lim="800000"/>
            <a:headEnd/>
            <a:tailEnd/>
          </a:ln>
        </p:spPr>
        <p:txBody>
          <a:bodyPr wrap="none" lIns="217728" tIns="108864" rIns="217728" bIns="108864" anchor="ctr">
            <a:spAutoFit/>
          </a:bodyPr>
          <a:lstStyle/>
          <a:p>
            <a:r>
              <a:rPr lang="en-US" sz="4400" dirty="0">
                <a:cs typeface="Arial" charset="0"/>
              </a:rPr>
              <a:t>11</a:t>
            </a:r>
            <a:r>
              <a:rPr lang="en-US" sz="4400" i="1" dirty="0">
                <a:cs typeface="Arial" charset="0"/>
              </a:rPr>
              <a:t>g</a:t>
            </a:r>
            <a:r>
              <a:rPr lang="en-US" sz="4400" dirty="0">
                <a:cs typeface="Arial" charset="0"/>
              </a:rPr>
              <a:t> Standard Edition</a:t>
            </a:r>
          </a:p>
          <a:p>
            <a:r>
              <a:rPr lang="en-US" sz="2800" b="0" dirty="0">
                <a:solidFill>
                  <a:schemeClr val="tx1"/>
                </a:solidFill>
                <a:cs typeface="Arial" charset="0"/>
              </a:rPr>
              <a:t>Full featured database</a:t>
            </a:r>
          </a:p>
          <a:p>
            <a:r>
              <a:rPr lang="en-US" sz="2800" b="0" dirty="0">
                <a:solidFill>
                  <a:schemeClr val="tx1"/>
                </a:solidFill>
                <a:cs typeface="Arial" charset="0"/>
              </a:rPr>
              <a:t>Small-medium business</a:t>
            </a:r>
          </a:p>
          <a:p>
            <a:r>
              <a:rPr lang="en-US" sz="2800" b="0" dirty="0">
                <a:solidFill>
                  <a:schemeClr val="tx1"/>
                </a:solidFill>
                <a:cs typeface="Arial" charset="0"/>
              </a:rPr>
              <a:t>Lower cost</a:t>
            </a:r>
          </a:p>
        </p:txBody>
      </p:sp>
      <p:sp>
        <p:nvSpPr>
          <p:cNvPr id="19466" name="Text Box 1034"/>
          <p:cNvSpPr txBox="1">
            <a:spLocks noChangeArrowheads="1"/>
          </p:cNvSpPr>
          <p:nvPr/>
        </p:nvSpPr>
        <p:spPr bwMode="auto">
          <a:xfrm>
            <a:off x="4510790" y="9391431"/>
            <a:ext cx="6362805" cy="2638978"/>
          </a:xfrm>
          <a:prstGeom prst="rect">
            <a:avLst/>
          </a:prstGeom>
          <a:noFill/>
          <a:ln w="12700">
            <a:noFill/>
            <a:miter lim="800000"/>
            <a:headEnd/>
            <a:tailEnd/>
          </a:ln>
        </p:spPr>
        <p:txBody>
          <a:bodyPr wrap="none" lIns="217728" tIns="108864" rIns="217728" bIns="108864" anchor="ctr">
            <a:spAutoFit/>
          </a:bodyPr>
          <a:lstStyle/>
          <a:p>
            <a:r>
              <a:rPr lang="en-US" sz="4400" dirty="0">
                <a:cs typeface="Arial" charset="0"/>
              </a:rPr>
              <a:t>11</a:t>
            </a:r>
            <a:r>
              <a:rPr lang="en-US" sz="4400" i="1" dirty="0">
                <a:cs typeface="Arial" charset="0"/>
              </a:rPr>
              <a:t>g</a:t>
            </a:r>
            <a:r>
              <a:rPr lang="en-US" sz="4400" dirty="0">
                <a:cs typeface="Arial" charset="0"/>
              </a:rPr>
              <a:t> </a:t>
            </a:r>
            <a:r>
              <a:rPr lang="en-US" sz="4400" dirty="0" err="1">
                <a:cs typeface="Arial" charset="0"/>
              </a:rPr>
              <a:t>Lite</a:t>
            </a:r>
            <a:r>
              <a:rPr lang="en-US" sz="4400" dirty="0">
                <a:cs typeface="Arial" charset="0"/>
              </a:rPr>
              <a:t> Edition</a:t>
            </a:r>
          </a:p>
          <a:p>
            <a:r>
              <a:rPr lang="en-US" sz="2800" b="0" dirty="0">
                <a:solidFill>
                  <a:schemeClr val="tx1"/>
                </a:solidFill>
                <a:cs typeface="Arial" charset="0"/>
              </a:rPr>
              <a:t>Complete solution for developing</a:t>
            </a:r>
          </a:p>
          <a:p>
            <a:r>
              <a:rPr lang="en-US" sz="2800" b="0" dirty="0">
                <a:solidFill>
                  <a:schemeClr val="tx1"/>
                </a:solidFill>
                <a:cs typeface="Arial" charset="0"/>
              </a:rPr>
              <a:t>and deploying applications for mobile</a:t>
            </a:r>
          </a:p>
          <a:p>
            <a:r>
              <a:rPr lang="en-US" sz="2800" b="0" dirty="0">
                <a:solidFill>
                  <a:schemeClr val="tx1"/>
                </a:solidFill>
                <a:cs typeface="Arial" charset="0"/>
              </a:rPr>
              <a:t>and embedded environments.</a:t>
            </a:r>
            <a:endParaRPr lang="en-US" sz="6600" dirty="0">
              <a:latin typeface="Times" pitchFamily="18" charset="0"/>
              <a:cs typeface="Arial" charset="0"/>
            </a:endParaRPr>
          </a:p>
        </p:txBody>
      </p:sp>
      <p:pic>
        <p:nvPicPr>
          <p:cNvPr id="19467" name="Picture 1035" descr="Oracle_BerkeleyDB_clr"/>
          <p:cNvPicPr>
            <a:picLocks noChangeAspect="1" noChangeArrowheads="1"/>
          </p:cNvPicPr>
          <p:nvPr/>
        </p:nvPicPr>
        <p:blipFill>
          <a:blip r:embed="rId4" cstate="print"/>
          <a:srcRect/>
          <a:stretch>
            <a:fillRect/>
          </a:stretch>
        </p:blipFill>
        <p:spPr bwMode="auto">
          <a:xfrm>
            <a:off x="8543980" y="5854701"/>
            <a:ext cx="2599605" cy="946150"/>
          </a:xfrm>
          <a:prstGeom prst="rect">
            <a:avLst/>
          </a:prstGeom>
          <a:noFill/>
          <a:ln w="9525">
            <a:noFill/>
            <a:miter lim="800000"/>
            <a:headEnd/>
            <a:tailEnd/>
          </a:ln>
        </p:spPr>
      </p:pic>
      <p:pic>
        <p:nvPicPr>
          <p:cNvPr id="19468" name="Picture 1036" descr="database_ent_ed_clr"/>
          <p:cNvPicPr>
            <a:picLocks noChangeAspect="1" noChangeArrowheads="1"/>
          </p:cNvPicPr>
          <p:nvPr/>
        </p:nvPicPr>
        <p:blipFill>
          <a:blip r:embed="rId5" cstate="print"/>
          <a:srcRect/>
          <a:stretch>
            <a:fillRect/>
          </a:stretch>
        </p:blipFill>
        <p:spPr bwMode="auto">
          <a:xfrm>
            <a:off x="11190159" y="4419600"/>
            <a:ext cx="2680048" cy="1168400"/>
          </a:xfrm>
          <a:prstGeom prst="rect">
            <a:avLst/>
          </a:prstGeom>
          <a:noFill/>
          <a:ln w="9525">
            <a:noFill/>
            <a:miter lim="800000"/>
            <a:headEnd/>
            <a:tailEnd/>
          </a:ln>
        </p:spPr>
      </p:pic>
      <p:pic>
        <p:nvPicPr>
          <p:cNvPr id="19469" name="Picture 1037" descr="database_stan_ed_one_clr"/>
          <p:cNvPicPr>
            <a:picLocks noChangeAspect="1" noChangeArrowheads="1"/>
          </p:cNvPicPr>
          <p:nvPr/>
        </p:nvPicPr>
        <p:blipFill>
          <a:blip r:embed="rId6" cstate="print"/>
          <a:srcRect/>
          <a:stretch>
            <a:fillRect/>
          </a:stretch>
        </p:blipFill>
        <p:spPr bwMode="auto">
          <a:xfrm>
            <a:off x="14632305" y="7239000"/>
            <a:ext cx="3251623" cy="1168400"/>
          </a:xfrm>
          <a:prstGeom prst="rect">
            <a:avLst/>
          </a:prstGeom>
          <a:noFill/>
          <a:ln w="9525">
            <a:noFill/>
            <a:miter lim="800000"/>
            <a:headEnd/>
            <a:tailEnd/>
          </a:ln>
        </p:spPr>
      </p:pic>
      <p:pic>
        <p:nvPicPr>
          <p:cNvPr id="19470" name="Picture 1038" descr="exp_edi_wht"/>
          <p:cNvPicPr>
            <a:picLocks noChangeAspect="1" noChangeArrowheads="1"/>
          </p:cNvPicPr>
          <p:nvPr/>
        </p:nvPicPr>
        <p:blipFill>
          <a:blip r:embed="rId7" cstate="print"/>
          <a:srcRect/>
          <a:stretch>
            <a:fillRect/>
          </a:stretch>
        </p:blipFill>
        <p:spPr bwMode="auto">
          <a:xfrm>
            <a:off x="12672018" y="8858251"/>
            <a:ext cx="2722386" cy="1190626"/>
          </a:xfrm>
          <a:prstGeom prst="rect">
            <a:avLst/>
          </a:prstGeom>
          <a:noFill/>
          <a:ln w="9525">
            <a:noFill/>
            <a:miter lim="800000"/>
            <a:headEnd/>
            <a:tailEnd/>
          </a:ln>
        </p:spPr>
      </p:pic>
      <p:pic>
        <p:nvPicPr>
          <p:cNvPr id="19471" name="Picture 1039" descr="oracle_timesten_clr"/>
          <p:cNvPicPr>
            <a:picLocks noChangeAspect="1" noChangeArrowheads="1"/>
          </p:cNvPicPr>
          <p:nvPr/>
        </p:nvPicPr>
        <p:blipFill>
          <a:blip r:embed="rId8" cstate="print"/>
          <a:srcRect/>
          <a:stretch>
            <a:fillRect/>
          </a:stretch>
        </p:blipFill>
        <p:spPr bwMode="auto">
          <a:xfrm>
            <a:off x="7896198" y="7251701"/>
            <a:ext cx="2832467" cy="1038226"/>
          </a:xfrm>
          <a:prstGeom prst="rect">
            <a:avLst/>
          </a:prstGeom>
          <a:noFill/>
          <a:ln w="9525">
            <a:noFill/>
            <a:miter lim="800000"/>
            <a:headEnd/>
            <a:tailEnd/>
          </a:ln>
        </p:spPr>
      </p:pic>
      <p:pic>
        <p:nvPicPr>
          <p:cNvPr id="19472" name="Picture 1040" descr="database_stan_ed_clr"/>
          <p:cNvPicPr>
            <a:picLocks noChangeAspect="1" noChangeArrowheads="1"/>
          </p:cNvPicPr>
          <p:nvPr/>
        </p:nvPicPr>
        <p:blipFill>
          <a:blip r:embed="rId9" cstate="print"/>
          <a:srcRect/>
          <a:stretch>
            <a:fillRect/>
          </a:stretch>
        </p:blipFill>
        <p:spPr bwMode="auto">
          <a:xfrm>
            <a:off x="14204685" y="5715000"/>
            <a:ext cx="2680048" cy="1168400"/>
          </a:xfrm>
          <a:prstGeom prst="rect">
            <a:avLst/>
          </a:prstGeom>
          <a:noFill/>
          <a:ln w="9525">
            <a:noFill/>
            <a:miter lim="800000"/>
            <a:headEnd/>
            <a:tailEnd/>
          </a:ln>
        </p:spPr>
      </p:pic>
      <p:pic>
        <p:nvPicPr>
          <p:cNvPr id="19473" name="Picture 1041" descr="dat_lit_wht"/>
          <p:cNvPicPr>
            <a:picLocks noChangeAspect="1" noChangeArrowheads="1"/>
          </p:cNvPicPr>
          <p:nvPr/>
        </p:nvPicPr>
        <p:blipFill>
          <a:blip r:embed="rId10" cstate="print"/>
          <a:srcRect/>
          <a:stretch>
            <a:fillRect/>
          </a:stretch>
        </p:blipFill>
        <p:spPr bwMode="auto">
          <a:xfrm>
            <a:off x="9860720" y="8883650"/>
            <a:ext cx="2696983" cy="11811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3" name="Rectangle 1026"/>
          <p:cNvSpPr>
            <a:spLocks noGrp="1" noChangeArrowheads="1"/>
          </p:cNvSpPr>
          <p:nvPr>
            <p:ph type="title"/>
          </p:nvPr>
        </p:nvSpPr>
        <p:spPr>
          <a:xfrm>
            <a:off x="2441448" y="658368"/>
            <a:ext cx="20221033" cy="1181100"/>
          </a:xfrm>
        </p:spPr>
        <p:txBody>
          <a:bodyPr/>
          <a:lstStyle/>
          <a:p>
            <a:pPr eaLnBrk="1" hangingPunct="1"/>
            <a:r>
              <a:rPr lang="en-US" dirty="0" smtClean="0"/>
              <a:t>The Standard for Data Security</a:t>
            </a:r>
          </a:p>
        </p:txBody>
      </p:sp>
      <p:sp>
        <p:nvSpPr>
          <p:cNvPr id="2054" name="Rectangle 1027"/>
          <p:cNvSpPr>
            <a:spLocks noChangeArrowheads="1"/>
          </p:cNvSpPr>
          <p:nvPr/>
        </p:nvSpPr>
        <p:spPr bwMode="auto">
          <a:xfrm>
            <a:off x="4987516" y="1692276"/>
            <a:ext cx="4860499" cy="3781424"/>
          </a:xfrm>
          <a:prstGeom prst="rect">
            <a:avLst/>
          </a:prstGeom>
          <a:solidFill>
            <a:srgbClr val="FFFFFF"/>
          </a:solidFill>
          <a:ln w="19050">
            <a:solidFill>
              <a:srgbClr val="FF3300"/>
            </a:solidFill>
            <a:miter lim="800000"/>
            <a:headEnd type="none" w="sm" len="sm"/>
            <a:tailEnd type="none" w="sm" len="sm"/>
          </a:ln>
        </p:spPr>
        <p:txBody>
          <a:bodyPr wrap="none" lIns="217728" tIns="108864" rIns="217728" bIns="108864" anchor="ctr"/>
          <a:lstStyle/>
          <a:p>
            <a:endParaRPr lang="en-US"/>
          </a:p>
        </p:txBody>
      </p:sp>
      <p:sp>
        <p:nvSpPr>
          <p:cNvPr id="781316" name="Rectangle 1028"/>
          <p:cNvSpPr>
            <a:spLocks noChangeArrowheads="1"/>
          </p:cNvSpPr>
          <p:nvPr/>
        </p:nvSpPr>
        <p:spPr bwMode="auto">
          <a:xfrm>
            <a:off x="4987516" y="1692276"/>
            <a:ext cx="4860499" cy="1041400"/>
          </a:xfrm>
          <a:prstGeom prst="rect">
            <a:avLst/>
          </a:prstGeom>
          <a:solidFill>
            <a:schemeClr val="tx2"/>
          </a:solidFill>
          <a:ln w="19050">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2800">
                <a:solidFill>
                  <a:srgbClr val="F8F8F8"/>
                </a:solidFill>
                <a:effectLst>
                  <a:outerShdw blurRad="38100" dist="38100" dir="2700000" algn="tl">
                    <a:srgbClr val="777777"/>
                  </a:outerShdw>
                </a:effectLst>
                <a:cs typeface="Arial" charset="0"/>
              </a:rPr>
              <a:t>Database</a:t>
            </a:r>
          </a:p>
          <a:p>
            <a:pPr>
              <a:lnSpc>
                <a:spcPct val="93000"/>
              </a:lnSpc>
              <a:defRPr/>
            </a:pPr>
            <a:r>
              <a:rPr lang="en-US" sz="2800">
                <a:solidFill>
                  <a:srgbClr val="F8F8F8"/>
                </a:solidFill>
                <a:effectLst>
                  <a:outerShdw blurRad="38100" dist="38100" dir="2700000" algn="tl">
                    <a:srgbClr val="777777"/>
                  </a:outerShdw>
                </a:effectLst>
                <a:cs typeface="Arial" charset="0"/>
              </a:rPr>
              <a:t>Vault</a:t>
            </a:r>
          </a:p>
        </p:txBody>
      </p:sp>
      <p:pic>
        <p:nvPicPr>
          <p:cNvPr id="2056" name="Picture 1029" descr="bank-vault"/>
          <p:cNvPicPr>
            <a:picLocks noChangeAspect="1" noChangeArrowheads="1"/>
          </p:cNvPicPr>
          <p:nvPr/>
        </p:nvPicPr>
        <p:blipFill>
          <a:blip r:embed="rId4" cstate="print"/>
          <a:srcRect/>
          <a:stretch>
            <a:fillRect/>
          </a:stretch>
        </p:blipFill>
        <p:spPr bwMode="auto">
          <a:xfrm>
            <a:off x="5258485" y="2838451"/>
            <a:ext cx="4318562" cy="2435226"/>
          </a:xfrm>
          <a:prstGeom prst="rect">
            <a:avLst/>
          </a:prstGeom>
          <a:noFill/>
          <a:ln w="9525">
            <a:noFill/>
            <a:miter lim="800000"/>
            <a:headEnd/>
            <a:tailEnd/>
          </a:ln>
        </p:spPr>
      </p:pic>
      <p:sp>
        <p:nvSpPr>
          <p:cNvPr id="781318" name="Rectangle 1030"/>
          <p:cNvSpPr>
            <a:spLocks noChangeArrowheads="1"/>
          </p:cNvSpPr>
          <p:nvPr/>
        </p:nvSpPr>
        <p:spPr bwMode="auto">
          <a:xfrm>
            <a:off x="4987516" y="5483226"/>
            <a:ext cx="4860499" cy="1041400"/>
          </a:xfrm>
          <a:prstGeom prst="rect">
            <a:avLst/>
          </a:prstGeom>
          <a:gradFill rotWithShape="0">
            <a:gsLst>
              <a:gs pos="0">
                <a:srgbClr val="FF0000">
                  <a:gamma/>
                  <a:shade val="76078"/>
                  <a:invGamma/>
                </a:srgbClr>
              </a:gs>
              <a:gs pos="100000">
                <a:srgbClr val="FF0000"/>
              </a:gs>
            </a:gsLst>
            <a:lin ang="5400000" scaled="1"/>
          </a:gradFill>
          <a:ln w="19050">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3100" dirty="0">
                <a:solidFill>
                  <a:srgbClr val="F8F8F8"/>
                </a:solidFill>
                <a:effectLst>
                  <a:outerShdw blurRad="38100" dist="38100" dir="2700000" algn="tl">
                    <a:srgbClr val="000000"/>
                  </a:outerShdw>
                </a:effectLst>
                <a:cs typeface="Arial" charset="0"/>
              </a:rPr>
              <a:t>Segmentation</a:t>
            </a:r>
          </a:p>
          <a:p>
            <a:pPr>
              <a:lnSpc>
                <a:spcPct val="93000"/>
              </a:lnSpc>
              <a:defRPr/>
            </a:pPr>
            <a:r>
              <a:rPr lang="en-US" sz="3100" dirty="0">
                <a:solidFill>
                  <a:srgbClr val="F8F8F8"/>
                </a:solidFill>
                <a:effectLst>
                  <a:outerShdw blurRad="38100" dist="38100" dir="2700000" algn="tl">
                    <a:srgbClr val="000000"/>
                  </a:outerShdw>
                </a:effectLst>
                <a:cs typeface="Arial" charset="0"/>
              </a:rPr>
              <a:t>o</a:t>
            </a:r>
            <a:r>
              <a:rPr lang="en-US" sz="3100" dirty="0" smtClean="0">
                <a:solidFill>
                  <a:srgbClr val="F8F8F8"/>
                </a:solidFill>
                <a:effectLst>
                  <a:outerShdw blurRad="38100" dist="38100" dir="2700000" algn="tl">
                    <a:srgbClr val="000000"/>
                  </a:outerShdw>
                </a:effectLst>
                <a:cs typeface="Arial" charset="0"/>
              </a:rPr>
              <a:t>f </a:t>
            </a:r>
            <a:r>
              <a:rPr lang="en-US" sz="3100" dirty="0">
                <a:solidFill>
                  <a:srgbClr val="F8F8F8"/>
                </a:solidFill>
                <a:effectLst>
                  <a:outerShdw blurRad="38100" dist="38100" dir="2700000" algn="tl">
                    <a:srgbClr val="000000"/>
                  </a:outerShdw>
                </a:effectLst>
                <a:cs typeface="Arial" charset="0"/>
              </a:rPr>
              <a:t>DBA Duties</a:t>
            </a:r>
          </a:p>
        </p:txBody>
      </p:sp>
      <p:sp>
        <p:nvSpPr>
          <p:cNvPr id="2058" name="Rectangle 1031"/>
          <p:cNvSpPr>
            <a:spLocks noChangeArrowheads="1"/>
          </p:cNvSpPr>
          <p:nvPr/>
        </p:nvSpPr>
        <p:spPr bwMode="auto">
          <a:xfrm>
            <a:off x="10241769" y="1692277"/>
            <a:ext cx="4644570" cy="3775074"/>
          </a:xfrm>
          <a:prstGeom prst="rect">
            <a:avLst/>
          </a:prstGeom>
          <a:solidFill>
            <a:srgbClr val="FFFFFF"/>
          </a:solidFill>
          <a:ln w="19050">
            <a:solidFill>
              <a:srgbClr val="FF3300"/>
            </a:solidFill>
            <a:miter lim="800000"/>
            <a:headEnd type="none" w="sm" len="sm"/>
            <a:tailEnd type="none" w="sm" len="sm"/>
          </a:ln>
        </p:spPr>
        <p:txBody>
          <a:bodyPr wrap="none" lIns="217728" tIns="108864" rIns="217728" bIns="108864" anchor="ctr"/>
          <a:lstStyle/>
          <a:p>
            <a:endParaRPr lang="en-US"/>
          </a:p>
        </p:txBody>
      </p:sp>
      <p:sp>
        <p:nvSpPr>
          <p:cNvPr id="781320" name="Rectangle 1032"/>
          <p:cNvSpPr>
            <a:spLocks noChangeArrowheads="1"/>
          </p:cNvSpPr>
          <p:nvPr/>
        </p:nvSpPr>
        <p:spPr bwMode="auto">
          <a:xfrm>
            <a:off x="10241769" y="1692276"/>
            <a:ext cx="4644570" cy="1041400"/>
          </a:xfrm>
          <a:prstGeom prst="rect">
            <a:avLst/>
          </a:prstGeom>
          <a:solidFill>
            <a:schemeClr val="tx2"/>
          </a:solidFill>
          <a:ln w="19050" algn="ctr">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2800">
                <a:solidFill>
                  <a:srgbClr val="F8F8F8"/>
                </a:solidFill>
                <a:effectLst>
                  <a:outerShdw blurRad="38100" dist="38100" dir="2700000" algn="tl">
                    <a:srgbClr val="777777"/>
                  </a:outerShdw>
                </a:effectLst>
                <a:cs typeface="Arial" charset="0"/>
              </a:rPr>
              <a:t>Label</a:t>
            </a:r>
          </a:p>
          <a:p>
            <a:pPr>
              <a:lnSpc>
                <a:spcPct val="93000"/>
              </a:lnSpc>
              <a:defRPr/>
            </a:pPr>
            <a:r>
              <a:rPr lang="en-US" sz="2800">
                <a:solidFill>
                  <a:srgbClr val="F8F8F8"/>
                </a:solidFill>
                <a:effectLst>
                  <a:outerShdw blurRad="38100" dist="38100" dir="2700000" algn="tl">
                    <a:srgbClr val="777777"/>
                  </a:outerShdw>
                </a:effectLst>
                <a:cs typeface="Arial" charset="0"/>
              </a:rPr>
              <a:t>Security</a:t>
            </a:r>
          </a:p>
        </p:txBody>
      </p:sp>
      <p:sp>
        <p:nvSpPr>
          <p:cNvPr id="781321" name="Rectangle 1033"/>
          <p:cNvSpPr>
            <a:spLocks noChangeArrowheads="1"/>
          </p:cNvSpPr>
          <p:nvPr/>
        </p:nvSpPr>
        <p:spPr bwMode="auto">
          <a:xfrm>
            <a:off x="10241769" y="5483226"/>
            <a:ext cx="4644570" cy="1041400"/>
          </a:xfrm>
          <a:prstGeom prst="rect">
            <a:avLst/>
          </a:prstGeom>
          <a:gradFill rotWithShape="0">
            <a:gsLst>
              <a:gs pos="0">
                <a:srgbClr val="FF0000">
                  <a:gamma/>
                  <a:shade val="76078"/>
                  <a:invGamma/>
                </a:srgbClr>
              </a:gs>
              <a:gs pos="100000">
                <a:srgbClr val="FF0000"/>
              </a:gs>
            </a:gsLst>
            <a:lin ang="5400000" scaled="1"/>
          </a:gradFill>
          <a:ln w="19050">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3100" dirty="0">
                <a:solidFill>
                  <a:srgbClr val="F8F8F8"/>
                </a:solidFill>
                <a:effectLst>
                  <a:outerShdw blurRad="38100" dist="38100" dir="2700000" algn="tl">
                    <a:srgbClr val="000000"/>
                  </a:outerShdw>
                </a:effectLst>
                <a:cs typeface="Arial" charset="0"/>
              </a:rPr>
              <a:t>Row level Security</a:t>
            </a:r>
          </a:p>
        </p:txBody>
      </p:sp>
      <p:pic>
        <p:nvPicPr>
          <p:cNvPr id="2061" name="Picture 1034" descr="label_security_wh"/>
          <p:cNvPicPr>
            <a:picLocks noChangeAspect="1" noChangeArrowheads="1"/>
          </p:cNvPicPr>
          <p:nvPr/>
        </p:nvPicPr>
        <p:blipFill>
          <a:blip r:embed="rId5" cstate="print"/>
          <a:srcRect/>
          <a:stretch>
            <a:fillRect/>
          </a:stretch>
        </p:blipFill>
        <p:spPr bwMode="auto">
          <a:xfrm>
            <a:off x="9598217" y="2847976"/>
            <a:ext cx="5402437" cy="3514724"/>
          </a:xfrm>
          <a:prstGeom prst="rect">
            <a:avLst/>
          </a:prstGeom>
          <a:noFill/>
          <a:ln w="9525">
            <a:noFill/>
            <a:miter lim="800000"/>
            <a:headEnd/>
            <a:tailEnd/>
          </a:ln>
        </p:spPr>
      </p:pic>
      <p:sp>
        <p:nvSpPr>
          <p:cNvPr id="2062" name="Rectangle 1035"/>
          <p:cNvSpPr>
            <a:spLocks noChangeArrowheads="1"/>
          </p:cNvSpPr>
          <p:nvPr/>
        </p:nvSpPr>
        <p:spPr bwMode="auto">
          <a:xfrm>
            <a:off x="10229065" y="6972300"/>
            <a:ext cx="4695379" cy="3775076"/>
          </a:xfrm>
          <a:prstGeom prst="rect">
            <a:avLst/>
          </a:prstGeom>
          <a:solidFill>
            <a:srgbClr val="FFFFFF"/>
          </a:solidFill>
          <a:ln w="19050">
            <a:solidFill>
              <a:srgbClr val="FF3300"/>
            </a:solidFill>
            <a:miter lim="800000"/>
            <a:headEnd type="none" w="sm" len="sm"/>
            <a:tailEnd type="none" w="sm" len="sm"/>
          </a:ln>
        </p:spPr>
        <p:txBody>
          <a:bodyPr wrap="none" lIns="217728" tIns="108864" rIns="217728" bIns="108864" anchor="ctr"/>
          <a:lstStyle/>
          <a:p>
            <a:endParaRPr lang="en-US"/>
          </a:p>
        </p:txBody>
      </p:sp>
      <p:sp>
        <p:nvSpPr>
          <p:cNvPr id="781324" name="Rectangle 1036"/>
          <p:cNvSpPr>
            <a:spLocks noChangeArrowheads="1"/>
          </p:cNvSpPr>
          <p:nvPr/>
        </p:nvSpPr>
        <p:spPr bwMode="auto">
          <a:xfrm>
            <a:off x="10229065" y="6956426"/>
            <a:ext cx="4695379" cy="1041400"/>
          </a:xfrm>
          <a:prstGeom prst="rect">
            <a:avLst/>
          </a:prstGeom>
          <a:solidFill>
            <a:schemeClr val="tx2"/>
          </a:solidFill>
          <a:ln w="19050" algn="ctr">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2800">
                <a:solidFill>
                  <a:srgbClr val="F8F8F8"/>
                </a:solidFill>
                <a:effectLst>
                  <a:outerShdw blurRad="38100" dist="38100" dir="2700000" algn="tl">
                    <a:srgbClr val="777777"/>
                  </a:outerShdw>
                </a:effectLst>
                <a:cs typeface="Arial" charset="0"/>
              </a:rPr>
              <a:t>Advanced</a:t>
            </a:r>
          </a:p>
          <a:p>
            <a:pPr>
              <a:lnSpc>
                <a:spcPct val="93000"/>
              </a:lnSpc>
              <a:defRPr/>
            </a:pPr>
            <a:r>
              <a:rPr lang="en-US" sz="2800">
                <a:solidFill>
                  <a:srgbClr val="F8F8F8"/>
                </a:solidFill>
                <a:effectLst>
                  <a:outerShdw blurRad="38100" dist="38100" dir="2700000" algn="tl">
                    <a:srgbClr val="777777"/>
                  </a:outerShdw>
                </a:effectLst>
                <a:cs typeface="Arial" charset="0"/>
              </a:rPr>
              <a:t>Security</a:t>
            </a:r>
          </a:p>
        </p:txBody>
      </p:sp>
      <p:pic>
        <p:nvPicPr>
          <p:cNvPr id="2064" name="Picture 1037" descr="encryption03"/>
          <p:cNvPicPr>
            <a:picLocks noChangeAspect="1" noChangeArrowheads="1"/>
          </p:cNvPicPr>
          <p:nvPr/>
        </p:nvPicPr>
        <p:blipFill>
          <a:blip r:embed="rId6" cstate="print">
            <a:grayscl/>
          </a:blip>
          <a:srcRect/>
          <a:stretch>
            <a:fillRect/>
          </a:stretch>
        </p:blipFill>
        <p:spPr bwMode="auto">
          <a:xfrm>
            <a:off x="10762536" y="8258176"/>
            <a:ext cx="3632673" cy="2197100"/>
          </a:xfrm>
          <a:prstGeom prst="rect">
            <a:avLst/>
          </a:prstGeom>
          <a:noFill/>
          <a:ln w="9525">
            <a:noFill/>
            <a:miter lim="800000"/>
            <a:headEnd/>
            <a:tailEnd/>
          </a:ln>
        </p:spPr>
      </p:pic>
      <p:sp>
        <p:nvSpPr>
          <p:cNvPr id="781326" name="Rectangle 1038"/>
          <p:cNvSpPr>
            <a:spLocks noChangeArrowheads="1"/>
          </p:cNvSpPr>
          <p:nvPr/>
        </p:nvSpPr>
        <p:spPr bwMode="auto">
          <a:xfrm>
            <a:off x="10229065" y="10747376"/>
            <a:ext cx="4695379" cy="1041400"/>
          </a:xfrm>
          <a:prstGeom prst="rect">
            <a:avLst/>
          </a:prstGeom>
          <a:gradFill rotWithShape="0">
            <a:gsLst>
              <a:gs pos="0">
                <a:srgbClr val="FF0000">
                  <a:gamma/>
                  <a:shade val="76078"/>
                  <a:invGamma/>
                </a:srgbClr>
              </a:gs>
              <a:gs pos="100000">
                <a:srgbClr val="FF0000"/>
              </a:gs>
            </a:gsLst>
            <a:lin ang="5400000" scaled="1"/>
          </a:gradFill>
          <a:ln w="19050">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3100" dirty="0">
                <a:solidFill>
                  <a:srgbClr val="F8F8F8"/>
                </a:solidFill>
                <a:effectLst>
                  <a:outerShdw blurRad="38100" dist="38100" dir="2700000" algn="tl">
                    <a:srgbClr val="000000"/>
                  </a:outerShdw>
                </a:effectLst>
                <a:cs typeface="Arial" charset="0"/>
              </a:rPr>
              <a:t>Encrypted</a:t>
            </a:r>
          </a:p>
          <a:p>
            <a:pPr>
              <a:lnSpc>
                <a:spcPct val="93000"/>
              </a:lnSpc>
              <a:defRPr/>
            </a:pPr>
            <a:r>
              <a:rPr lang="en-US" sz="3100" dirty="0">
                <a:solidFill>
                  <a:srgbClr val="F8F8F8"/>
                </a:solidFill>
                <a:effectLst>
                  <a:outerShdw blurRad="38100" dist="38100" dir="2700000" algn="tl">
                    <a:srgbClr val="000000"/>
                  </a:outerShdw>
                </a:effectLst>
                <a:cs typeface="Arial" charset="0"/>
              </a:rPr>
              <a:t>Data</a:t>
            </a:r>
          </a:p>
        </p:txBody>
      </p:sp>
      <p:sp>
        <p:nvSpPr>
          <p:cNvPr id="2066" name="Rectangle 1039"/>
          <p:cNvSpPr>
            <a:spLocks noChangeArrowheads="1"/>
          </p:cNvSpPr>
          <p:nvPr/>
        </p:nvSpPr>
        <p:spPr bwMode="auto">
          <a:xfrm>
            <a:off x="15347834" y="1692277"/>
            <a:ext cx="4648805" cy="3775074"/>
          </a:xfrm>
          <a:prstGeom prst="rect">
            <a:avLst/>
          </a:prstGeom>
          <a:solidFill>
            <a:srgbClr val="FFFFFF"/>
          </a:solidFill>
          <a:ln w="19050">
            <a:solidFill>
              <a:srgbClr val="FF3300"/>
            </a:solidFill>
            <a:miter lim="800000"/>
            <a:headEnd type="none" w="sm" len="sm"/>
            <a:tailEnd type="none" w="sm" len="sm"/>
          </a:ln>
        </p:spPr>
        <p:txBody>
          <a:bodyPr wrap="none" lIns="217728" tIns="108864" rIns="217728" bIns="108864" anchor="ctr"/>
          <a:lstStyle/>
          <a:p>
            <a:endParaRPr lang="en-US"/>
          </a:p>
        </p:txBody>
      </p:sp>
      <p:sp>
        <p:nvSpPr>
          <p:cNvPr id="781328" name="Rectangle 1040"/>
          <p:cNvSpPr>
            <a:spLocks noChangeArrowheads="1"/>
          </p:cNvSpPr>
          <p:nvPr/>
        </p:nvSpPr>
        <p:spPr bwMode="auto">
          <a:xfrm>
            <a:off x="15347834" y="1692276"/>
            <a:ext cx="4648805" cy="1041400"/>
          </a:xfrm>
          <a:prstGeom prst="rect">
            <a:avLst/>
          </a:prstGeom>
          <a:solidFill>
            <a:schemeClr val="tx2"/>
          </a:solidFill>
          <a:ln w="19050" algn="ctr">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2800">
                <a:solidFill>
                  <a:srgbClr val="F8F8F8"/>
                </a:solidFill>
                <a:effectLst>
                  <a:outerShdw blurRad="38100" dist="38100" dir="2700000" algn="tl">
                    <a:srgbClr val="777777"/>
                  </a:outerShdw>
                </a:effectLst>
                <a:cs typeface="Arial" charset="0"/>
              </a:rPr>
              <a:t>Secure</a:t>
            </a:r>
          </a:p>
          <a:p>
            <a:pPr>
              <a:lnSpc>
                <a:spcPct val="93000"/>
              </a:lnSpc>
              <a:defRPr/>
            </a:pPr>
            <a:r>
              <a:rPr lang="en-US" sz="2800">
                <a:solidFill>
                  <a:srgbClr val="F8F8F8"/>
                </a:solidFill>
                <a:effectLst>
                  <a:outerShdw blurRad="38100" dist="38100" dir="2700000" algn="tl">
                    <a:srgbClr val="777777"/>
                  </a:outerShdw>
                </a:effectLst>
                <a:cs typeface="Arial" charset="0"/>
              </a:rPr>
              <a:t>Backup</a:t>
            </a:r>
          </a:p>
        </p:txBody>
      </p:sp>
      <p:grpSp>
        <p:nvGrpSpPr>
          <p:cNvPr id="2" name="Group 1041"/>
          <p:cNvGrpSpPr>
            <a:grpSpLocks/>
          </p:cNvGrpSpPr>
          <p:nvPr/>
        </p:nvGrpSpPr>
        <p:grpSpPr bwMode="auto">
          <a:xfrm>
            <a:off x="15644206" y="2978150"/>
            <a:ext cx="4056061" cy="2047876"/>
            <a:chOff x="3888" y="1920"/>
            <a:chExt cx="1313" cy="706"/>
          </a:xfrm>
        </p:grpSpPr>
        <p:graphicFrame>
          <p:nvGraphicFramePr>
            <p:cNvPr id="2050" name="Object 1024"/>
            <p:cNvGraphicFramePr>
              <a:graphicFrameLocks noChangeAspect="1"/>
            </p:cNvGraphicFramePr>
            <p:nvPr/>
          </p:nvGraphicFramePr>
          <p:xfrm>
            <a:off x="3888" y="1920"/>
            <a:ext cx="593" cy="706"/>
          </p:xfrm>
          <a:graphic>
            <a:graphicData uri="http://schemas.openxmlformats.org/presentationml/2006/ole">
              <p:oleObj spid="_x0000_s359426" name="Photo Editor Photo" r:id="rId7" imgW="2057143" imgH="2057143" progId="">
                <p:embed/>
              </p:oleObj>
            </a:graphicData>
          </a:graphic>
        </p:graphicFrame>
        <p:graphicFrame>
          <p:nvGraphicFramePr>
            <p:cNvPr id="2051" name="Object 1025"/>
            <p:cNvGraphicFramePr>
              <a:graphicFrameLocks noChangeAspect="1"/>
            </p:cNvGraphicFramePr>
            <p:nvPr/>
          </p:nvGraphicFramePr>
          <p:xfrm>
            <a:off x="4224" y="1920"/>
            <a:ext cx="593" cy="706"/>
          </p:xfrm>
          <a:graphic>
            <a:graphicData uri="http://schemas.openxmlformats.org/presentationml/2006/ole">
              <p:oleObj spid="_x0000_s359427" name="Photo Editor Photo" r:id="rId8" imgW="2057143" imgH="2057143" progId="">
                <p:embed/>
              </p:oleObj>
            </a:graphicData>
          </a:graphic>
        </p:graphicFrame>
        <p:graphicFrame>
          <p:nvGraphicFramePr>
            <p:cNvPr id="2052" name="Object 1026"/>
            <p:cNvGraphicFramePr>
              <a:graphicFrameLocks noChangeAspect="1"/>
            </p:cNvGraphicFramePr>
            <p:nvPr/>
          </p:nvGraphicFramePr>
          <p:xfrm>
            <a:off x="4608" y="1920"/>
            <a:ext cx="593" cy="706"/>
          </p:xfrm>
          <a:graphic>
            <a:graphicData uri="http://schemas.openxmlformats.org/presentationml/2006/ole">
              <p:oleObj spid="_x0000_s359428" name="Photo Editor Photo" r:id="rId9" imgW="2057143" imgH="2057143" progId="">
                <p:embed/>
              </p:oleObj>
            </a:graphicData>
          </a:graphic>
        </p:graphicFrame>
      </p:grpSp>
      <p:sp>
        <p:nvSpPr>
          <p:cNvPr id="781333" name="Rectangle 1045"/>
          <p:cNvSpPr>
            <a:spLocks noChangeArrowheads="1"/>
          </p:cNvSpPr>
          <p:nvPr/>
        </p:nvSpPr>
        <p:spPr bwMode="auto">
          <a:xfrm>
            <a:off x="15347834" y="5483226"/>
            <a:ext cx="4648805" cy="1041400"/>
          </a:xfrm>
          <a:prstGeom prst="rect">
            <a:avLst/>
          </a:prstGeom>
          <a:gradFill rotWithShape="0">
            <a:gsLst>
              <a:gs pos="0">
                <a:srgbClr val="FF0000">
                  <a:gamma/>
                  <a:shade val="76078"/>
                  <a:invGamma/>
                </a:srgbClr>
              </a:gs>
              <a:gs pos="100000">
                <a:srgbClr val="FF0000"/>
              </a:gs>
            </a:gsLst>
            <a:lin ang="5400000" scaled="1"/>
          </a:gradFill>
          <a:ln w="19050">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3100" dirty="0">
                <a:solidFill>
                  <a:srgbClr val="F8F8F8"/>
                </a:solidFill>
                <a:effectLst>
                  <a:outerShdw blurRad="38100" dist="38100" dir="2700000" algn="tl">
                    <a:srgbClr val="000000"/>
                  </a:outerShdw>
                </a:effectLst>
                <a:cs typeface="Arial" charset="0"/>
              </a:rPr>
              <a:t>Encrypted</a:t>
            </a:r>
          </a:p>
          <a:p>
            <a:pPr>
              <a:lnSpc>
                <a:spcPct val="93000"/>
              </a:lnSpc>
              <a:defRPr/>
            </a:pPr>
            <a:r>
              <a:rPr lang="en-US" sz="3100" dirty="0">
                <a:solidFill>
                  <a:srgbClr val="F8F8F8"/>
                </a:solidFill>
                <a:effectLst>
                  <a:outerShdw blurRad="38100" dist="38100" dir="2700000" algn="tl">
                    <a:srgbClr val="000000"/>
                  </a:outerShdw>
                </a:effectLst>
                <a:cs typeface="Arial" charset="0"/>
              </a:rPr>
              <a:t>Data on Tape</a:t>
            </a:r>
          </a:p>
        </p:txBody>
      </p:sp>
      <p:sp>
        <p:nvSpPr>
          <p:cNvPr id="2070" name="Rectangle 1046"/>
          <p:cNvSpPr>
            <a:spLocks noChangeArrowheads="1"/>
          </p:cNvSpPr>
          <p:nvPr/>
        </p:nvSpPr>
        <p:spPr bwMode="auto">
          <a:xfrm>
            <a:off x="15347834" y="6956427"/>
            <a:ext cx="4644570" cy="3775074"/>
          </a:xfrm>
          <a:prstGeom prst="rect">
            <a:avLst/>
          </a:prstGeom>
          <a:solidFill>
            <a:srgbClr val="FFFFFF"/>
          </a:solidFill>
          <a:ln w="19050">
            <a:solidFill>
              <a:srgbClr val="FF3300"/>
            </a:solidFill>
            <a:miter lim="800000"/>
            <a:headEnd type="none" w="sm" len="sm"/>
            <a:tailEnd type="none" w="sm" len="sm"/>
          </a:ln>
        </p:spPr>
        <p:txBody>
          <a:bodyPr wrap="none" lIns="217728" tIns="108864" rIns="217728" bIns="108864" anchor="ctr"/>
          <a:lstStyle/>
          <a:p>
            <a:endParaRPr lang="en-US"/>
          </a:p>
        </p:txBody>
      </p:sp>
      <p:sp>
        <p:nvSpPr>
          <p:cNvPr id="781335" name="Rectangle 1047"/>
          <p:cNvSpPr>
            <a:spLocks noChangeArrowheads="1"/>
          </p:cNvSpPr>
          <p:nvPr/>
        </p:nvSpPr>
        <p:spPr bwMode="auto">
          <a:xfrm>
            <a:off x="15347834" y="6956426"/>
            <a:ext cx="4644570" cy="1041400"/>
          </a:xfrm>
          <a:prstGeom prst="rect">
            <a:avLst/>
          </a:prstGeom>
          <a:solidFill>
            <a:schemeClr val="tx2"/>
          </a:solidFill>
          <a:ln w="19050" algn="ctr">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2800" dirty="0" smtClean="0">
                <a:solidFill>
                  <a:srgbClr val="F8F8F8"/>
                </a:solidFill>
                <a:effectLst>
                  <a:outerShdw blurRad="38100" dist="38100" dir="2700000" algn="tl">
                    <a:srgbClr val="777777"/>
                  </a:outerShdw>
                </a:effectLst>
                <a:cs typeface="Arial" charset="0"/>
              </a:rPr>
              <a:t>Heterogeneous</a:t>
            </a:r>
          </a:p>
          <a:p>
            <a:pPr>
              <a:lnSpc>
                <a:spcPct val="93000"/>
              </a:lnSpc>
              <a:defRPr/>
            </a:pPr>
            <a:r>
              <a:rPr lang="en-US" sz="2800" dirty="0" smtClean="0">
                <a:solidFill>
                  <a:srgbClr val="F8F8F8"/>
                </a:solidFill>
                <a:effectLst>
                  <a:outerShdw blurRad="38100" dist="38100" dir="2700000" algn="tl">
                    <a:srgbClr val="777777"/>
                  </a:outerShdw>
                </a:effectLst>
                <a:cs typeface="Arial" charset="0"/>
              </a:rPr>
              <a:t>Database Firewall</a:t>
            </a:r>
            <a:endParaRPr lang="en-US" sz="2800" dirty="0">
              <a:solidFill>
                <a:srgbClr val="F8F8F8"/>
              </a:solidFill>
              <a:effectLst>
                <a:outerShdw blurRad="38100" dist="38100" dir="2700000" algn="tl">
                  <a:srgbClr val="777777"/>
                </a:outerShdw>
              </a:effectLst>
              <a:cs typeface="Arial" charset="0"/>
            </a:endParaRPr>
          </a:p>
        </p:txBody>
      </p:sp>
      <p:sp>
        <p:nvSpPr>
          <p:cNvPr id="781336" name="Rectangle 1048"/>
          <p:cNvSpPr>
            <a:spLocks noChangeArrowheads="1"/>
          </p:cNvSpPr>
          <p:nvPr/>
        </p:nvSpPr>
        <p:spPr bwMode="auto">
          <a:xfrm>
            <a:off x="15347834" y="10715626"/>
            <a:ext cx="4644570" cy="1041400"/>
          </a:xfrm>
          <a:prstGeom prst="rect">
            <a:avLst/>
          </a:prstGeom>
          <a:gradFill rotWithShape="0">
            <a:gsLst>
              <a:gs pos="0">
                <a:srgbClr val="FF0000">
                  <a:gamma/>
                  <a:shade val="76078"/>
                  <a:invGamma/>
                </a:srgbClr>
              </a:gs>
              <a:gs pos="100000">
                <a:srgbClr val="FF0000"/>
              </a:gs>
            </a:gsLst>
            <a:lin ang="5400000" scaled="1"/>
          </a:gradFill>
          <a:ln w="19050">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3100" dirty="0" smtClean="0">
                <a:solidFill>
                  <a:srgbClr val="F8F8F8"/>
                </a:solidFill>
                <a:effectLst>
                  <a:outerShdw blurRad="38100" dist="38100" dir="2700000" algn="tl">
                    <a:srgbClr val="000000"/>
                  </a:outerShdw>
                </a:effectLst>
                <a:cs typeface="Arial" charset="0"/>
              </a:rPr>
              <a:t>Flexible Policy</a:t>
            </a:r>
          </a:p>
          <a:p>
            <a:pPr>
              <a:lnSpc>
                <a:spcPct val="93000"/>
              </a:lnSpc>
              <a:defRPr/>
            </a:pPr>
            <a:r>
              <a:rPr lang="en-US" sz="3100" dirty="0" smtClean="0">
                <a:solidFill>
                  <a:srgbClr val="F8F8F8"/>
                </a:solidFill>
                <a:effectLst>
                  <a:outerShdw blurRad="38100" dist="38100" dir="2700000" algn="tl">
                    <a:srgbClr val="000000"/>
                  </a:outerShdw>
                </a:effectLst>
                <a:cs typeface="Arial" charset="0"/>
              </a:rPr>
              <a:t>Enforcement</a:t>
            </a:r>
            <a:endParaRPr lang="en-US" sz="3100" dirty="0">
              <a:solidFill>
                <a:srgbClr val="F8F8F8"/>
              </a:solidFill>
              <a:effectLst>
                <a:outerShdw blurRad="38100" dist="38100" dir="2700000" algn="tl">
                  <a:srgbClr val="000000"/>
                </a:outerShdw>
              </a:effectLst>
              <a:cs typeface="Arial" charset="0"/>
            </a:endParaRPr>
          </a:p>
        </p:txBody>
      </p:sp>
      <p:pic>
        <p:nvPicPr>
          <p:cNvPr id="2073" name="Picture 1049" descr="reporting"/>
          <p:cNvPicPr>
            <a:picLocks noChangeAspect="1" noChangeArrowheads="1"/>
          </p:cNvPicPr>
          <p:nvPr/>
        </p:nvPicPr>
        <p:blipFill>
          <a:blip r:embed="rId10" cstate="print"/>
          <a:srcRect/>
          <a:stretch>
            <a:fillRect/>
          </a:stretch>
        </p:blipFill>
        <p:spPr bwMode="auto">
          <a:xfrm>
            <a:off x="15885535" y="8108950"/>
            <a:ext cx="3662311" cy="2492376"/>
          </a:xfrm>
          <a:prstGeom prst="rect">
            <a:avLst/>
          </a:prstGeom>
          <a:noFill/>
          <a:ln w="9525">
            <a:noFill/>
            <a:miter lim="800000"/>
            <a:headEnd/>
            <a:tailEnd/>
          </a:ln>
        </p:spPr>
      </p:pic>
      <p:sp>
        <p:nvSpPr>
          <p:cNvPr id="2074" name="Rectangle 1050"/>
          <p:cNvSpPr>
            <a:spLocks noChangeArrowheads="1"/>
          </p:cNvSpPr>
          <p:nvPr/>
        </p:nvSpPr>
        <p:spPr bwMode="auto">
          <a:xfrm>
            <a:off x="4987516" y="6959601"/>
            <a:ext cx="4860499" cy="3781426"/>
          </a:xfrm>
          <a:prstGeom prst="rect">
            <a:avLst/>
          </a:prstGeom>
          <a:solidFill>
            <a:srgbClr val="FFFFFF"/>
          </a:solidFill>
          <a:ln w="19050">
            <a:solidFill>
              <a:srgbClr val="FF3300"/>
            </a:solidFill>
            <a:miter lim="800000"/>
            <a:headEnd type="none" w="sm" len="sm"/>
            <a:tailEnd type="none" w="sm" len="sm"/>
          </a:ln>
        </p:spPr>
        <p:txBody>
          <a:bodyPr wrap="none" lIns="217728" tIns="108864" rIns="217728" bIns="108864" anchor="ctr"/>
          <a:lstStyle/>
          <a:p>
            <a:endParaRPr lang="en-US"/>
          </a:p>
        </p:txBody>
      </p:sp>
      <p:sp>
        <p:nvSpPr>
          <p:cNvPr id="781339" name="Rectangle 1051"/>
          <p:cNvSpPr>
            <a:spLocks noChangeArrowheads="1"/>
          </p:cNvSpPr>
          <p:nvPr/>
        </p:nvSpPr>
        <p:spPr bwMode="auto">
          <a:xfrm>
            <a:off x="4987516" y="6959600"/>
            <a:ext cx="4860499" cy="1041400"/>
          </a:xfrm>
          <a:prstGeom prst="rect">
            <a:avLst/>
          </a:prstGeom>
          <a:solidFill>
            <a:schemeClr val="tx2"/>
          </a:solidFill>
          <a:ln w="19050" algn="ctr">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2800">
                <a:solidFill>
                  <a:srgbClr val="F8F8F8"/>
                </a:solidFill>
                <a:effectLst>
                  <a:outerShdw blurRad="38100" dist="38100" dir="2700000" algn="tl">
                    <a:srgbClr val="777777"/>
                  </a:outerShdw>
                </a:effectLst>
                <a:cs typeface="Arial" charset="0"/>
              </a:rPr>
              <a:t>Audit</a:t>
            </a:r>
          </a:p>
          <a:p>
            <a:pPr>
              <a:lnSpc>
                <a:spcPct val="93000"/>
              </a:lnSpc>
              <a:defRPr/>
            </a:pPr>
            <a:r>
              <a:rPr lang="en-US" sz="2800">
                <a:solidFill>
                  <a:srgbClr val="F8F8F8"/>
                </a:solidFill>
                <a:effectLst>
                  <a:outerShdw blurRad="38100" dist="38100" dir="2700000" algn="tl">
                    <a:srgbClr val="777777"/>
                  </a:outerShdw>
                </a:effectLst>
                <a:cs typeface="Arial" charset="0"/>
              </a:rPr>
              <a:t>Vault</a:t>
            </a:r>
          </a:p>
        </p:txBody>
      </p:sp>
      <p:pic>
        <p:nvPicPr>
          <p:cNvPr id="2076" name="Picture 1052" descr="bank-vault"/>
          <p:cNvPicPr>
            <a:picLocks noChangeAspect="1" noChangeArrowheads="1"/>
          </p:cNvPicPr>
          <p:nvPr/>
        </p:nvPicPr>
        <p:blipFill>
          <a:blip r:embed="rId4" cstate="print"/>
          <a:srcRect/>
          <a:stretch>
            <a:fillRect/>
          </a:stretch>
        </p:blipFill>
        <p:spPr bwMode="auto">
          <a:xfrm>
            <a:off x="5258485" y="8105776"/>
            <a:ext cx="4318562" cy="2435224"/>
          </a:xfrm>
          <a:prstGeom prst="rect">
            <a:avLst/>
          </a:prstGeom>
          <a:noFill/>
          <a:ln w="9525">
            <a:noFill/>
            <a:miter lim="800000"/>
            <a:headEnd/>
            <a:tailEnd/>
          </a:ln>
        </p:spPr>
      </p:pic>
      <p:sp>
        <p:nvSpPr>
          <p:cNvPr id="781341" name="Rectangle 1053"/>
          <p:cNvSpPr>
            <a:spLocks noChangeArrowheads="1"/>
          </p:cNvSpPr>
          <p:nvPr/>
        </p:nvSpPr>
        <p:spPr bwMode="auto">
          <a:xfrm>
            <a:off x="4987516" y="10750550"/>
            <a:ext cx="4860499" cy="1041400"/>
          </a:xfrm>
          <a:prstGeom prst="rect">
            <a:avLst/>
          </a:prstGeom>
          <a:gradFill rotWithShape="0">
            <a:gsLst>
              <a:gs pos="0">
                <a:srgbClr val="FF0000">
                  <a:gamma/>
                  <a:shade val="76078"/>
                  <a:invGamma/>
                </a:srgbClr>
              </a:gs>
              <a:gs pos="100000">
                <a:srgbClr val="FF0000"/>
              </a:gs>
            </a:gsLst>
            <a:lin ang="5400000" scaled="1"/>
          </a:gradFill>
          <a:ln w="19050">
            <a:solidFill>
              <a:srgbClr val="FF0000"/>
            </a:solidFill>
            <a:miter lim="800000"/>
            <a:headEnd type="none" w="sm" len="sm"/>
            <a:tailEnd type="none" w="sm" len="sm"/>
          </a:ln>
          <a:effectLst/>
        </p:spPr>
        <p:txBody>
          <a:bodyPr wrap="none" lIns="217728" tIns="108864" rIns="217728" bIns="108864" anchor="ctr"/>
          <a:lstStyle/>
          <a:p>
            <a:pPr>
              <a:lnSpc>
                <a:spcPct val="93000"/>
              </a:lnSpc>
              <a:defRPr/>
            </a:pPr>
            <a:r>
              <a:rPr lang="en-US" sz="3100" dirty="0">
                <a:solidFill>
                  <a:srgbClr val="F8F8F8"/>
                </a:solidFill>
                <a:effectLst>
                  <a:outerShdw blurRad="38100" dist="38100" dir="2700000" algn="tl">
                    <a:srgbClr val="000000"/>
                  </a:outerShdw>
                </a:effectLst>
                <a:cs typeface="Arial" charset="0"/>
              </a:rPr>
              <a:t>Centralized audit trail</a:t>
            </a:r>
          </a:p>
          <a:p>
            <a:pPr>
              <a:lnSpc>
                <a:spcPct val="93000"/>
              </a:lnSpc>
              <a:defRPr/>
            </a:pPr>
            <a:r>
              <a:rPr lang="en-US" sz="3100" dirty="0" smtClean="0">
                <a:solidFill>
                  <a:srgbClr val="F8F8F8"/>
                </a:solidFill>
                <a:effectLst>
                  <a:outerShdw blurRad="38100" dist="38100" dir="2700000" algn="tl">
                    <a:srgbClr val="000000"/>
                  </a:outerShdw>
                </a:effectLst>
                <a:cs typeface="Arial" charset="0"/>
              </a:rPr>
              <a:t>of </a:t>
            </a:r>
            <a:r>
              <a:rPr lang="en-US" sz="3100" dirty="0">
                <a:solidFill>
                  <a:srgbClr val="F8F8F8"/>
                </a:solidFill>
                <a:effectLst>
                  <a:outerShdw blurRad="38100" dist="38100" dir="2700000" algn="tl">
                    <a:srgbClr val="000000"/>
                  </a:outerShdw>
                </a:effectLst>
                <a:cs typeface="Arial" charset="0"/>
              </a:rPr>
              <a:t>database changes</a:t>
            </a:r>
          </a:p>
        </p:txBody>
      </p:sp>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2439988" y="4268788"/>
            <a:ext cx="17067212" cy="1219200"/>
          </a:xfrm>
          <a:prstGeom prst="rect">
            <a:avLst/>
          </a:prstGeom>
          <a:noFill/>
          <a:ln w="9525">
            <a:noFill/>
            <a:miter lim="800000"/>
            <a:headEnd/>
            <a:tailEnd/>
          </a:ln>
        </p:spPr>
        <p:txBody>
          <a:bodyPr lIns="0" tIns="0" rIns="0" bIns="0">
            <a:prstTxWarp prst="textNoShape">
              <a:avLst/>
            </a:prstTxWarp>
            <a:spAutoFit/>
          </a:bodyPr>
          <a:lstStyle/>
          <a:p>
            <a:pPr algn="l" eaLnBrk="0" hangingPunct="0">
              <a:lnSpc>
                <a:spcPct val="100000"/>
              </a:lnSpc>
              <a:buClrTx/>
            </a:pPr>
            <a:r>
              <a:rPr lang="en-US" sz="8000" b="1" dirty="0" smtClean="0">
                <a:solidFill>
                  <a:srgbClr val="FF0000"/>
                </a:solidFill>
              </a:rPr>
              <a:t>Fusion </a:t>
            </a:r>
            <a:r>
              <a:rPr lang="en-US" sz="8000" b="1" dirty="0" smtClean="0"/>
              <a:t>Middleware</a:t>
            </a:r>
            <a:endParaRPr lang="en-US" sz="8000" b="1" dirty="0"/>
          </a:p>
        </p:txBody>
      </p:sp>
      <p:grpSp>
        <p:nvGrpSpPr>
          <p:cNvPr id="2" name="Group 19"/>
          <p:cNvGrpSpPr>
            <a:grpSpLocks/>
          </p:cNvGrpSpPr>
          <p:nvPr/>
        </p:nvGrpSpPr>
        <p:grpSpPr bwMode="auto">
          <a:xfrm>
            <a:off x="0" y="12345988"/>
            <a:ext cx="24377650" cy="447675"/>
            <a:chOff x="0" y="7777"/>
            <a:chExt cx="15356" cy="282"/>
          </a:xfrm>
        </p:grpSpPr>
        <p:pic>
          <p:nvPicPr>
            <p:cNvPr id="27654" name="Picture 25" descr="Red Bar"/>
            <p:cNvPicPr>
              <a:picLocks noChangeAspect="1" noChangeArrowheads="1"/>
            </p:cNvPicPr>
            <p:nvPr/>
          </p:nvPicPr>
          <p:blipFill>
            <a:blip r:embed="rId3"/>
            <a:srcRect/>
            <a:stretch>
              <a:fillRect/>
            </a:stretch>
          </p:blipFill>
          <p:spPr bwMode="auto">
            <a:xfrm>
              <a:off x="0" y="7777"/>
              <a:ext cx="15356" cy="282"/>
            </a:xfrm>
            <a:prstGeom prst="rect">
              <a:avLst/>
            </a:prstGeom>
            <a:noFill/>
            <a:ln w="9525">
              <a:noFill/>
              <a:miter lim="800000"/>
              <a:headEnd/>
              <a:tailEnd/>
            </a:ln>
          </p:spPr>
        </p:pic>
        <p:pic>
          <p:nvPicPr>
            <p:cNvPr id="27655" name="Picture 20" descr="Oracle WHITE"/>
            <p:cNvPicPr>
              <a:picLocks noChangeArrowheads="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13437" y="7843"/>
              <a:ext cx="1229" cy="155"/>
            </a:xfrm>
            <a:prstGeom prst="rect">
              <a:avLst/>
            </a:prstGeom>
            <a:noFill/>
            <a:ln w="9525">
              <a:noFill/>
              <a:miter lim="800000"/>
              <a:headEnd/>
              <a:tailEnd/>
            </a:ln>
          </p:spPr>
        </p:pic>
      </p:grpSp>
      <p:pic>
        <p:nvPicPr>
          <p:cNvPr id="27652" name="Picture 71" descr="Right Red"/>
          <p:cNvPicPr>
            <a:picLocks noChangeAspect="1" noChangeArrowheads="1"/>
          </p:cNvPicPr>
          <p:nvPr/>
        </p:nvPicPr>
        <p:blipFill>
          <a:blip r:embed="rId6"/>
          <a:srcRect/>
          <a:stretch>
            <a:fillRect/>
          </a:stretch>
        </p:blipFill>
        <p:spPr bwMode="auto">
          <a:xfrm>
            <a:off x="20119975" y="0"/>
            <a:ext cx="4267200" cy="1379538"/>
          </a:xfrm>
          <a:prstGeom prst="rect">
            <a:avLst/>
          </a:prstGeom>
          <a:noFill/>
          <a:ln w="9525">
            <a:noFill/>
            <a:miter lim="800000"/>
            <a:headEnd/>
            <a:tailEnd/>
          </a:ln>
        </p:spPr>
      </p:pic>
      <p:pic>
        <p:nvPicPr>
          <p:cNvPr id="8" name="Picture 1029" descr="ORC_ArchitecturalShot_5"/>
          <p:cNvPicPr>
            <a:picLocks noChangeAspect="1" noChangeArrowheads="1"/>
          </p:cNvPicPr>
          <p:nvPr/>
        </p:nvPicPr>
        <p:blipFill>
          <a:blip r:embed="rId7" cstate="print"/>
          <a:srcRect/>
          <a:stretch>
            <a:fillRect/>
          </a:stretch>
        </p:blipFill>
        <p:spPr bwMode="auto">
          <a:xfrm>
            <a:off x="20129500" y="1371600"/>
            <a:ext cx="4257675" cy="42576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438400" y="657225"/>
            <a:ext cx="19507200" cy="1719263"/>
          </a:xfrm>
        </p:spPr>
        <p:txBody>
          <a:bodyPr/>
          <a:lstStyle/>
          <a:p>
            <a:r>
              <a:rPr lang="en-US" dirty="0" smtClean="0"/>
              <a:t>Oracle Fusion Middleware</a:t>
            </a:r>
            <a:endParaRPr lang="en-US" dirty="0"/>
          </a:p>
        </p:txBody>
      </p:sp>
      <p:pic>
        <p:nvPicPr>
          <p:cNvPr id="32" name="Picture 1027"/>
          <p:cNvPicPr>
            <a:picLocks noChangeAspect="1" noChangeArrowheads="1"/>
          </p:cNvPicPr>
          <p:nvPr/>
        </p:nvPicPr>
        <p:blipFill>
          <a:blip r:embed="rId3" cstate="print"/>
          <a:srcRect/>
          <a:stretch>
            <a:fillRect/>
          </a:stretch>
        </p:blipFill>
        <p:spPr bwMode="auto">
          <a:xfrm>
            <a:off x="2490952" y="2047247"/>
            <a:ext cx="19202400" cy="999933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p:cNvSpPr>
            <a:spLocks noGrp="1" noChangeArrowheads="1"/>
          </p:cNvSpPr>
          <p:nvPr>
            <p:ph type="title" idx="4294967295"/>
          </p:nvPr>
        </p:nvSpPr>
        <p:spPr/>
        <p:txBody>
          <a:bodyPr/>
          <a:lstStyle/>
          <a:p>
            <a:r>
              <a:rPr lang="en-US" sz="6000" dirty="0" smtClean="0"/>
              <a:t>World’s Best Middleware Suite</a:t>
            </a:r>
            <a:r>
              <a:rPr lang="en-US" dirty="0" smtClean="0"/>
              <a:t/>
            </a:r>
            <a:br>
              <a:rPr lang="en-US" dirty="0" smtClean="0"/>
            </a:br>
            <a:r>
              <a:rPr lang="en-US" sz="4400" dirty="0" smtClean="0">
                <a:solidFill>
                  <a:schemeClr val="tx2"/>
                </a:solidFill>
              </a:rPr>
              <a:t>Gartner Magic Quadrants</a:t>
            </a:r>
            <a:endParaRPr lang="en-US" sz="4800" b="0" dirty="0">
              <a:solidFill>
                <a:schemeClr val="tx2"/>
              </a:solidFill>
            </a:endParaRPr>
          </a:p>
        </p:txBody>
      </p:sp>
      <p:sp>
        <p:nvSpPr>
          <p:cNvPr id="5" name="Rectangle 2"/>
          <p:cNvSpPr txBox="1">
            <a:spLocks noChangeArrowheads="1"/>
          </p:cNvSpPr>
          <p:nvPr/>
        </p:nvSpPr>
        <p:spPr bwMode="auto">
          <a:xfrm>
            <a:off x="6057900" y="2728073"/>
            <a:ext cx="6654800" cy="950202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Application Platform Suites </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Application Infrastructure</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SOA Application Infrastructure</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Backend Integration</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Development Tools</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Application Server</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Web Services Platform</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Enterprise Portal</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Enterprise Content Mgmt.</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Enterprise Records Mgmt.</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Enterprise Service Bus</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Business Integration</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Business Process Mgmt.</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Business Intelligence</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Corporate Performance Mgmt.</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Access Management</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Identity Provisioning</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Web Services Management</a:t>
            </a:r>
          </a:p>
          <a:p>
            <a:pPr marL="339725" marR="0" lvl="0" indent="-339725" algn="l" defTabSz="914400" rtl="0" eaLnBrk="1" fontAlgn="base" latinLnBrk="0" hangingPunct="1">
              <a:lnSpc>
                <a:spcPct val="85000"/>
              </a:lnSpc>
              <a:spcBef>
                <a:spcPts val="1000"/>
              </a:spcBef>
              <a:spcAft>
                <a:spcPct val="0"/>
              </a:spcAft>
              <a:buClr>
                <a:schemeClr val="tx2"/>
              </a:buClr>
              <a:buSzTx/>
              <a:buFontTx/>
              <a:buChar char="•"/>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Data Integration</a:t>
            </a:r>
          </a:p>
        </p:txBody>
      </p:sp>
      <p:grpSp>
        <p:nvGrpSpPr>
          <p:cNvPr id="6" name="Group 5"/>
          <p:cNvGrpSpPr/>
          <p:nvPr/>
        </p:nvGrpSpPr>
        <p:grpSpPr>
          <a:xfrm>
            <a:off x="13308929" y="2634768"/>
            <a:ext cx="3191326" cy="9226245"/>
            <a:chOff x="6019800" y="1217613"/>
            <a:chExt cx="1558925" cy="4506912"/>
          </a:xfrm>
          <a:solidFill>
            <a:schemeClr val="tx2"/>
          </a:solidFill>
        </p:grpSpPr>
        <p:sp>
          <p:nvSpPr>
            <p:cNvPr id="7" name="Rectangle 5"/>
            <p:cNvSpPr>
              <a:spLocks noChangeArrowheads="1"/>
            </p:cNvSpPr>
            <p:nvPr/>
          </p:nvSpPr>
          <p:spPr bwMode="auto">
            <a:xfrm>
              <a:off x="6019800" y="1217613"/>
              <a:ext cx="1547115" cy="185502"/>
            </a:xfrm>
            <a:prstGeom prst="rect">
              <a:avLst/>
            </a:prstGeom>
            <a:grpFill/>
            <a:ln w="9525">
              <a:noFill/>
              <a:miter lim="800000"/>
              <a:headEnd/>
              <a:tailEnd/>
            </a:ln>
          </p:spPr>
          <p:txBody>
            <a:bodyPr wrap="none" anchor="ctr"/>
            <a:lstStyle/>
            <a:p>
              <a:pPr>
                <a:lnSpc>
                  <a:spcPct val="93000"/>
                </a:lnSpc>
              </a:pPr>
              <a:r>
                <a:rPr lang="en-US" b="1" dirty="0">
                  <a:solidFill>
                    <a:srgbClr val="F8F8F8"/>
                  </a:solidFill>
                </a:rPr>
                <a:t>LEADER</a:t>
              </a:r>
            </a:p>
          </p:txBody>
        </p:sp>
        <p:sp>
          <p:nvSpPr>
            <p:cNvPr id="8" name="Rectangle 6"/>
            <p:cNvSpPr>
              <a:spLocks noChangeArrowheads="1"/>
            </p:cNvSpPr>
            <p:nvPr/>
          </p:nvSpPr>
          <p:spPr bwMode="auto">
            <a:xfrm>
              <a:off x="6019800" y="1469739"/>
              <a:ext cx="1547115" cy="186808"/>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9" name="Rectangle 7"/>
            <p:cNvSpPr>
              <a:spLocks noChangeArrowheads="1"/>
            </p:cNvSpPr>
            <p:nvPr/>
          </p:nvSpPr>
          <p:spPr bwMode="auto">
            <a:xfrm>
              <a:off x="6019800" y="1723171"/>
              <a:ext cx="1547115" cy="185502"/>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10" name="Rectangle 8"/>
            <p:cNvSpPr>
              <a:spLocks noChangeArrowheads="1"/>
            </p:cNvSpPr>
            <p:nvPr/>
          </p:nvSpPr>
          <p:spPr bwMode="auto">
            <a:xfrm>
              <a:off x="6019800" y="1976603"/>
              <a:ext cx="1547115" cy="186808"/>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11" name="Rectangle 9"/>
            <p:cNvSpPr>
              <a:spLocks noChangeArrowheads="1"/>
            </p:cNvSpPr>
            <p:nvPr/>
          </p:nvSpPr>
          <p:spPr bwMode="auto">
            <a:xfrm>
              <a:off x="6019800" y="2230035"/>
              <a:ext cx="1547115" cy="185502"/>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12" name="Rectangle 10"/>
            <p:cNvSpPr>
              <a:spLocks noChangeArrowheads="1"/>
            </p:cNvSpPr>
            <p:nvPr/>
          </p:nvSpPr>
          <p:spPr bwMode="auto">
            <a:xfrm>
              <a:off x="6019800" y="2483467"/>
              <a:ext cx="1547115" cy="186808"/>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13" name="Rectangle 11"/>
            <p:cNvSpPr>
              <a:spLocks noChangeArrowheads="1"/>
            </p:cNvSpPr>
            <p:nvPr/>
          </p:nvSpPr>
          <p:spPr bwMode="auto">
            <a:xfrm>
              <a:off x="6019800" y="2736900"/>
              <a:ext cx="1547115" cy="185502"/>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14" name="Rectangle 12"/>
            <p:cNvSpPr>
              <a:spLocks noChangeArrowheads="1"/>
            </p:cNvSpPr>
            <p:nvPr/>
          </p:nvSpPr>
          <p:spPr bwMode="auto">
            <a:xfrm>
              <a:off x="6019800" y="2989025"/>
              <a:ext cx="1547115" cy="186808"/>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15" name="Rectangle 13"/>
            <p:cNvSpPr>
              <a:spLocks noChangeArrowheads="1"/>
            </p:cNvSpPr>
            <p:nvPr/>
          </p:nvSpPr>
          <p:spPr bwMode="auto">
            <a:xfrm>
              <a:off x="6019800" y="3242458"/>
              <a:ext cx="1547115" cy="186808"/>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16" name="Rectangle 14"/>
            <p:cNvSpPr>
              <a:spLocks noChangeArrowheads="1"/>
            </p:cNvSpPr>
            <p:nvPr/>
          </p:nvSpPr>
          <p:spPr bwMode="auto">
            <a:xfrm>
              <a:off x="6019800" y="3495890"/>
              <a:ext cx="1547115" cy="185502"/>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17" name="Rectangle 15"/>
            <p:cNvSpPr>
              <a:spLocks noChangeArrowheads="1"/>
            </p:cNvSpPr>
            <p:nvPr/>
          </p:nvSpPr>
          <p:spPr bwMode="auto">
            <a:xfrm>
              <a:off x="6019800" y="3749322"/>
              <a:ext cx="1547115" cy="186808"/>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18" name="Rectangle 16"/>
            <p:cNvSpPr>
              <a:spLocks noChangeArrowheads="1"/>
            </p:cNvSpPr>
            <p:nvPr/>
          </p:nvSpPr>
          <p:spPr bwMode="auto">
            <a:xfrm>
              <a:off x="6019800" y="3994916"/>
              <a:ext cx="1547115" cy="185502"/>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19" name="Rectangle 17"/>
            <p:cNvSpPr>
              <a:spLocks noChangeArrowheads="1"/>
            </p:cNvSpPr>
            <p:nvPr/>
          </p:nvSpPr>
          <p:spPr bwMode="auto">
            <a:xfrm>
              <a:off x="6019800" y="4248348"/>
              <a:ext cx="1547115" cy="186808"/>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20" name="Rectangle 18"/>
            <p:cNvSpPr>
              <a:spLocks noChangeArrowheads="1"/>
            </p:cNvSpPr>
            <p:nvPr/>
          </p:nvSpPr>
          <p:spPr bwMode="auto">
            <a:xfrm>
              <a:off x="6019800" y="4507006"/>
              <a:ext cx="1547115" cy="185502"/>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21" name="Rectangle 19"/>
            <p:cNvSpPr>
              <a:spLocks noChangeArrowheads="1"/>
            </p:cNvSpPr>
            <p:nvPr/>
          </p:nvSpPr>
          <p:spPr bwMode="auto">
            <a:xfrm>
              <a:off x="6019800" y="4765663"/>
              <a:ext cx="1547115" cy="185502"/>
            </a:xfrm>
            <a:prstGeom prst="rect">
              <a:avLst/>
            </a:prstGeom>
            <a:grpFill/>
            <a:ln w="9525">
              <a:noFill/>
              <a:miter lim="800000"/>
              <a:headEnd/>
              <a:tailEnd/>
            </a:ln>
          </p:spPr>
          <p:txBody>
            <a:bodyPr wrap="none" anchor="ctr"/>
            <a:lstStyle/>
            <a:p>
              <a:pPr>
                <a:lnSpc>
                  <a:spcPct val="93000"/>
                </a:lnSpc>
              </a:pPr>
              <a:r>
                <a:rPr lang="en-US" b="1" dirty="0">
                  <a:solidFill>
                    <a:srgbClr val="F8F8F8"/>
                  </a:solidFill>
                </a:rPr>
                <a:t>LEADER</a:t>
              </a:r>
            </a:p>
          </p:txBody>
        </p:sp>
        <p:sp>
          <p:nvSpPr>
            <p:cNvPr id="22" name="Rectangle 20"/>
            <p:cNvSpPr>
              <a:spLocks noChangeArrowheads="1"/>
            </p:cNvSpPr>
            <p:nvPr/>
          </p:nvSpPr>
          <p:spPr bwMode="auto">
            <a:xfrm>
              <a:off x="6031610" y="5021708"/>
              <a:ext cx="1547115" cy="186808"/>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23" name="Rectangle 21"/>
            <p:cNvSpPr>
              <a:spLocks noChangeArrowheads="1"/>
            </p:cNvSpPr>
            <p:nvPr/>
          </p:nvSpPr>
          <p:spPr bwMode="auto">
            <a:xfrm>
              <a:off x="6031610" y="5280366"/>
              <a:ext cx="1547115" cy="185502"/>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sp>
          <p:nvSpPr>
            <p:cNvPr id="24" name="Rectangle 22"/>
            <p:cNvSpPr>
              <a:spLocks noChangeArrowheads="1"/>
            </p:cNvSpPr>
            <p:nvPr/>
          </p:nvSpPr>
          <p:spPr bwMode="auto">
            <a:xfrm>
              <a:off x="6031610" y="5539023"/>
              <a:ext cx="1547115" cy="185502"/>
            </a:xfrm>
            <a:prstGeom prst="rect">
              <a:avLst/>
            </a:prstGeom>
            <a:grpFill/>
            <a:ln w="9525">
              <a:noFill/>
              <a:miter lim="800000"/>
              <a:headEnd/>
              <a:tailEnd/>
            </a:ln>
          </p:spPr>
          <p:txBody>
            <a:bodyPr wrap="none" anchor="ctr"/>
            <a:lstStyle/>
            <a:p>
              <a:pPr>
                <a:lnSpc>
                  <a:spcPct val="93000"/>
                </a:lnSpc>
              </a:pPr>
              <a:r>
                <a:rPr lang="en-US" b="1">
                  <a:solidFill>
                    <a:srgbClr val="F8F8F8"/>
                  </a:solidFill>
                </a:rPr>
                <a:t>LEADER</a:t>
              </a:r>
            </a:p>
          </p:txBody>
        </p:sp>
      </p:grpSp>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2439988" y="4268788"/>
            <a:ext cx="17067212" cy="1219200"/>
          </a:xfrm>
          <a:prstGeom prst="rect">
            <a:avLst/>
          </a:prstGeom>
          <a:noFill/>
          <a:ln w="9525">
            <a:noFill/>
            <a:miter lim="800000"/>
            <a:headEnd/>
            <a:tailEnd/>
          </a:ln>
        </p:spPr>
        <p:txBody>
          <a:bodyPr lIns="0" tIns="0" rIns="0" bIns="0">
            <a:prstTxWarp prst="textNoShape">
              <a:avLst/>
            </a:prstTxWarp>
            <a:spAutoFit/>
          </a:bodyPr>
          <a:lstStyle/>
          <a:p>
            <a:pPr algn="l" eaLnBrk="0" hangingPunct="0">
              <a:lnSpc>
                <a:spcPct val="100000"/>
              </a:lnSpc>
              <a:buClrTx/>
            </a:pPr>
            <a:r>
              <a:rPr lang="en-US" sz="8000" b="1" dirty="0" smtClean="0">
                <a:solidFill>
                  <a:srgbClr val="FF0000"/>
                </a:solidFill>
              </a:rPr>
              <a:t>Applications</a:t>
            </a:r>
            <a:endParaRPr lang="en-US" sz="8000" b="1" dirty="0"/>
          </a:p>
        </p:txBody>
      </p:sp>
      <p:grpSp>
        <p:nvGrpSpPr>
          <p:cNvPr id="2" name="Group 19"/>
          <p:cNvGrpSpPr>
            <a:grpSpLocks/>
          </p:cNvGrpSpPr>
          <p:nvPr/>
        </p:nvGrpSpPr>
        <p:grpSpPr bwMode="auto">
          <a:xfrm>
            <a:off x="0" y="12345988"/>
            <a:ext cx="24377650" cy="447675"/>
            <a:chOff x="0" y="7777"/>
            <a:chExt cx="15356" cy="282"/>
          </a:xfrm>
        </p:grpSpPr>
        <p:pic>
          <p:nvPicPr>
            <p:cNvPr id="27654" name="Picture 25" descr="Red Bar"/>
            <p:cNvPicPr>
              <a:picLocks noChangeAspect="1" noChangeArrowheads="1"/>
            </p:cNvPicPr>
            <p:nvPr/>
          </p:nvPicPr>
          <p:blipFill>
            <a:blip r:embed="rId3"/>
            <a:srcRect/>
            <a:stretch>
              <a:fillRect/>
            </a:stretch>
          </p:blipFill>
          <p:spPr bwMode="auto">
            <a:xfrm>
              <a:off x="0" y="7777"/>
              <a:ext cx="15356" cy="282"/>
            </a:xfrm>
            <a:prstGeom prst="rect">
              <a:avLst/>
            </a:prstGeom>
            <a:noFill/>
            <a:ln w="9525">
              <a:noFill/>
              <a:miter lim="800000"/>
              <a:headEnd/>
              <a:tailEnd/>
            </a:ln>
          </p:spPr>
        </p:pic>
        <p:pic>
          <p:nvPicPr>
            <p:cNvPr id="27655" name="Picture 20" descr="Oracle WHITE"/>
            <p:cNvPicPr>
              <a:picLocks noChangeArrowheads="1"/>
            </p:cNvPicPr>
            <p:nvPr/>
          </p:nvPicPr>
          <mc:AlternateContent xmlns:mc="http://schemas.openxmlformats.org/markup-compatibility/2006">
            <mc:Choice xmlns:ma="http://schemas.microsoft.com/office/mac/drawingml/2008/main" xmlns:mv="urn:schemas-microsoft-com:mac:vml" xmlns="" Requires="ma">
              <p:blipFill>
                <a:blip r:embed="rId4"/>
                <a:srcRect/>
                <a:stretch>
                  <a:fillRect/>
                </a:stretch>
              </p:blipFill>
            </mc:Choice>
            <mc:Fallback>
              <p:blipFill>
                <a:blip r:embed="rId5"/>
                <a:srcRect/>
                <a:stretch>
                  <a:fillRect/>
                </a:stretch>
              </p:blipFill>
            </mc:Fallback>
          </mc:AlternateContent>
          <p:spPr bwMode="auto">
            <a:xfrm>
              <a:off x="13437" y="7843"/>
              <a:ext cx="1229" cy="155"/>
            </a:xfrm>
            <a:prstGeom prst="rect">
              <a:avLst/>
            </a:prstGeom>
            <a:noFill/>
            <a:ln w="9525">
              <a:noFill/>
              <a:miter lim="800000"/>
              <a:headEnd/>
              <a:tailEnd/>
            </a:ln>
          </p:spPr>
        </p:pic>
      </p:grpSp>
      <p:pic>
        <p:nvPicPr>
          <p:cNvPr id="27652" name="Picture 71" descr="Right Red"/>
          <p:cNvPicPr>
            <a:picLocks noChangeAspect="1" noChangeArrowheads="1"/>
          </p:cNvPicPr>
          <p:nvPr/>
        </p:nvPicPr>
        <p:blipFill>
          <a:blip r:embed="rId6"/>
          <a:srcRect/>
          <a:stretch>
            <a:fillRect/>
          </a:stretch>
        </p:blipFill>
        <p:spPr bwMode="auto">
          <a:xfrm>
            <a:off x="20119975" y="0"/>
            <a:ext cx="4267200" cy="1379538"/>
          </a:xfrm>
          <a:prstGeom prst="rect">
            <a:avLst/>
          </a:prstGeom>
          <a:noFill/>
          <a:ln w="9525">
            <a:noFill/>
            <a:miter lim="800000"/>
            <a:headEnd/>
            <a:tailEnd/>
          </a:ln>
        </p:spPr>
      </p:pic>
      <p:pic>
        <p:nvPicPr>
          <p:cNvPr id="9" name="Picture 5" descr="a8938fe7-MEDIUM-23328735"/>
          <p:cNvPicPr>
            <a:picLocks noChangeAspect="1" noChangeArrowheads="1"/>
          </p:cNvPicPr>
          <p:nvPr/>
        </p:nvPicPr>
        <p:blipFill>
          <a:blip r:embed="rId7" cstate="print"/>
          <a:srcRect/>
          <a:stretch>
            <a:fillRect/>
          </a:stretch>
        </p:blipFill>
        <p:spPr bwMode="auto">
          <a:xfrm>
            <a:off x="20129500" y="1371599"/>
            <a:ext cx="4257675" cy="4257675"/>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ctangle 99"/>
          <p:cNvSpPr/>
          <p:nvPr/>
        </p:nvSpPr>
        <p:spPr bwMode="auto">
          <a:xfrm>
            <a:off x="6300020" y="1616076"/>
            <a:ext cx="17477475" cy="4013200"/>
          </a:xfrm>
          <a:prstGeom prst="rect">
            <a:avLst/>
          </a:prstGeom>
          <a:noFill/>
          <a:ln w="9525" cap="flat" cmpd="sng" algn="ctr">
            <a:solidFill>
              <a:schemeClr val="tx1">
                <a:lumMod val="65000"/>
                <a:lumOff val="35000"/>
              </a:schemeClr>
            </a:solidFill>
            <a:prstDash val="solid"/>
            <a:round/>
            <a:headEnd type="none" w="med" len="med"/>
            <a:tailEnd type="none" w="med" len="med"/>
          </a:ln>
          <a:effectLst/>
        </p:spPr>
        <p:txBody>
          <a:bodyPr lIns="218135" tIns="109069" rIns="218135" bIns="109069"/>
          <a:lstStyle/>
          <a:p>
            <a:pPr marL="282051" indent="-282051">
              <a:defRPr/>
            </a:pPr>
            <a:endParaRPr lang="en-US" dirty="0">
              <a:latin typeface="Arial" charset="0"/>
              <a:ea typeface="ＭＳ Ｐゴシック" charset="-128"/>
              <a:cs typeface="+mn-cs"/>
            </a:endParaRPr>
          </a:p>
        </p:txBody>
      </p:sp>
      <p:pic>
        <p:nvPicPr>
          <p:cNvPr id="55330" name="Picture 338"/>
          <p:cNvPicPr>
            <a:picLocks noChangeAspect="1" noChangeArrowheads="1"/>
          </p:cNvPicPr>
          <p:nvPr/>
        </p:nvPicPr>
        <p:blipFill>
          <a:blip r:embed="rId3" cstate="print"/>
          <a:srcRect/>
          <a:stretch>
            <a:fillRect/>
          </a:stretch>
        </p:blipFill>
        <p:spPr bwMode="auto">
          <a:xfrm>
            <a:off x="20707932" y="1854201"/>
            <a:ext cx="2273595" cy="682626"/>
          </a:xfrm>
          <a:prstGeom prst="rect">
            <a:avLst/>
          </a:prstGeom>
          <a:noFill/>
          <a:ln w="9525">
            <a:noFill/>
            <a:miter lim="800000"/>
            <a:headEnd/>
            <a:tailEnd/>
          </a:ln>
        </p:spPr>
      </p:pic>
      <p:pic>
        <p:nvPicPr>
          <p:cNvPr id="55331" name="Picture 339" descr="insurance_color"/>
          <p:cNvPicPr>
            <a:picLocks noChangeAspect="1" noChangeArrowheads="1"/>
          </p:cNvPicPr>
          <p:nvPr/>
        </p:nvPicPr>
        <p:blipFill>
          <a:blip r:embed="rId4" cstate="print"/>
          <a:srcRect/>
          <a:stretch>
            <a:fillRect/>
          </a:stretch>
        </p:blipFill>
        <p:spPr bwMode="auto">
          <a:xfrm>
            <a:off x="15398641" y="1714501"/>
            <a:ext cx="2464121" cy="822326"/>
          </a:xfrm>
          <a:prstGeom prst="rect">
            <a:avLst/>
          </a:prstGeom>
          <a:noFill/>
          <a:ln w="9525">
            <a:noFill/>
            <a:miter lim="800000"/>
            <a:headEnd/>
            <a:tailEnd/>
          </a:ln>
        </p:spPr>
      </p:pic>
      <p:pic>
        <p:nvPicPr>
          <p:cNvPr id="55332" name="Picture 340" descr="O_Healthsciences_clr"/>
          <p:cNvPicPr>
            <a:picLocks noChangeAspect="1" noChangeArrowheads="1"/>
          </p:cNvPicPr>
          <p:nvPr/>
        </p:nvPicPr>
        <p:blipFill>
          <a:blip r:embed="rId5" cstate="print"/>
          <a:srcRect/>
          <a:stretch>
            <a:fillRect/>
          </a:stretch>
        </p:blipFill>
        <p:spPr bwMode="auto">
          <a:xfrm>
            <a:off x="12917584" y="1676401"/>
            <a:ext cx="2464121" cy="860426"/>
          </a:xfrm>
          <a:prstGeom prst="rect">
            <a:avLst/>
          </a:prstGeom>
          <a:noFill/>
          <a:ln w="9525">
            <a:noFill/>
            <a:miter lim="800000"/>
            <a:headEnd/>
            <a:tailEnd/>
          </a:ln>
        </p:spPr>
      </p:pic>
      <p:pic>
        <p:nvPicPr>
          <p:cNvPr id="55333" name="Picture 341"/>
          <p:cNvPicPr>
            <a:picLocks noChangeAspect="1" noChangeArrowheads="1"/>
          </p:cNvPicPr>
          <p:nvPr/>
        </p:nvPicPr>
        <p:blipFill>
          <a:blip r:embed="rId6" cstate="print"/>
          <a:srcRect/>
          <a:stretch>
            <a:fillRect/>
          </a:stretch>
        </p:blipFill>
        <p:spPr bwMode="auto">
          <a:xfrm>
            <a:off x="7324622" y="1736726"/>
            <a:ext cx="2654647" cy="800100"/>
          </a:xfrm>
          <a:prstGeom prst="rect">
            <a:avLst/>
          </a:prstGeom>
          <a:noFill/>
          <a:ln w="9525">
            <a:noFill/>
            <a:miter lim="800000"/>
            <a:headEnd/>
            <a:tailEnd/>
          </a:ln>
        </p:spPr>
      </p:pic>
      <p:pic>
        <p:nvPicPr>
          <p:cNvPr id="55334" name="Picture 342"/>
          <p:cNvPicPr>
            <a:picLocks noChangeAspect="1" noChangeArrowheads="1"/>
          </p:cNvPicPr>
          <p:nvPr/>
        </p:nvPicPr>
        <p:blipFill>
          <a:blip r:embed="rId7" cstate="print"/>
          <a:srcRect/>
          <a:stretch>
            <a:fillRect/>
          </a:stretch>
        </p:blipFill>
        <p:spPr bwMode="auto">
          <a:xfrm>
            <a:off x="10089348" y="1727201"/>
            <a:ext cx="2654644" cy="666750"/>
          </a:xfrm>
          <a:prstGeom prst="rect">
            <a:avLst/>
          </a:prstGeom>
          <a:noFill/>
          <a:ln w="9525">
            <a:noFill/>
            <a:miter lim="800000"/>
            <a:headEnd/>
            <a:tailEnd/>
          </a:ln>
        </p:spPr>
      </p:pic>
      <p:pic>
        <p:nvPicPr>
          <p:cNvPr id="55335" name="Picture 343"/>
          <p:cNvPicPr>
            <a:picLocks noChangeAspect="1" noChangeArrowheads="1"/>
          </p:cNvPicPr>
          <p:nvPr/>
        </p:nvPicPr>
        <p:blipFill>
          <a:blip r:embed="rId8" cstate="print"/>
          <a:srcRect/>
          <a:stretch>
            <a:fillRect/>
          </a:stretch>
        </p:blipFill>
        <p:spPr bwMode="auto">
          <a:xfrm>
            <a:off x="18053284" y="1749426"/>
            <a:ext cx="2273597" cy="644524"/>
          </a:xfrm>
          <a:prstGeom prst="rect">
            <a:avLst/>
          </a:prstGeom>
          <a:noFill/>
          <a:ln w="9525">
            <a:noFill/>
            <a:miter lim="800000"/>
            <a:headEnd/>
            <a:tailEnd/>
          </a:ln>
        </p:spPr>
      </p:pic>
      <p:pic>
        <p:nvPicPr>
          <p:cNvPr id="55336" name="Picture 337" descr="Net4Call.com">
            <a:hlinkClick r:id="rId9"/>
          </p:cNvPr>
          <p:cNvPicPr>
            <a:picLocks noChangeAspect="1" noChangeArrowheads="1"/>
          </p:cNvPicPr>
          <p:nvPr/>
        </p:nvPicPr>
        <p:blipFill>
          <a:blip r:embed="rId10" cstate="print"/>
          <a:srcRect t="12402" b="13179"/>
          <a:stretch>
            <a:fillRect/>
          </a:stretch>
        </p:blipFill>
        <p:spPr bwMode="auto">
          <a:xfrm>
            <a:off x="7019782" y="3340100"/>
            <a:ext cx="1079642" cy="295276"/>
          </a:xfrm>
          <a:prstGeom prst="rect">
            <a:avLst/>
          </a:prstGeom>
          <a:noFill/>
          <a:ln w="9525">
            <a:noFill/>
            <a:miter lim="800000"/>
            <a:headEnd/>
            <a:tailEnd/>
          </a:ln>
        </p:spPr>
      </p:pic>
      <p:pic>
        <p:nvPicPr>
          <p:cNvPr id="55337" name="Picture 415" descr="portal_logo"/>
          <p:cNvPicPr>
            <a:picLocks noChangeAspect="1" noChangeArrowheads="1"/>
          </p:cNvPicPr>
          <p:nvPr/>
        </p:nvPicPr>
        <p:blipFill>
          <a:blip r:embed="rId11" cstate="print"/>
          <a:srcRect/>
          <a:stretch>
            <a:fillRect/>
          </a:stretch>
        </p:blipFill>
        <p:spPr bwMode="auto">
          <a:xfrm>
            <a:off x="6973209" y="2454277"/>
            <a:ext cx="1147381" cy="130174"/>
          </a:xfrm>
          <a:prstGeom prst="rect">
            <a:avLst/>
          </a:prstGeom>
          <a:noFill/>
          <a:ln w="9525">
            <a:noFill/>
            <a:miter lim="800000"/>
            <a:headEnd/>
            <a:tailEnd/>
          </a:ln>
        </p:spPr>
      </p:pic>
      <p:pic>
        <p:nvPicPr>
          <p:cNvPr id="55338" name="Picture 416" descr="MetaSolv Software">
            <a:hlinkClick r:id="rId12"/>
          </p:cNvPr>
          <p:cNvPicPr>
            <a:picLocks noChangeAspect="1" noChangeArrowheads="1"/>
          </p:cNvPicPr>
          <p:nvPr/>
        </p:nvPicPr>
        <p:blipFill>
          <a:blip r:embed="rId13" cstate="print"/>
          <a:srcRect/>
          <a:stretch>
            <a:fillRect/>
          </a:stretch>
        </p:blipFill>
        <p:spPr bwMode="auto">
          <a:xfrm>
            <a:off x="8569382" y="2740026"/>
            <a:ext cx="1439521" cy="215900"/>
          </a:xfrm>
          <a:prstGeom prst="rect">
            <a:avLst/>
          </a:prstGeom>
          <a:noFill/>
          <a:ln w="9525">
            <a:noFill/>
            <a:miter lim="800000"/>
            <a:headEnd/>
            <a:tailEnd/>
          </a:ln>
        </p:spPr>
      </p:pic>
      <p:pic>
        <p:nvPicPr>
          <p:cNvPr id="55339" name="Picture 417" descr="324374915@04092007-074E"/>
          <p:cNvPicPr>
            <a:picLocks noChangeAspect="1" noChangeArrowheads="1"/>
          </p:cNvPicPr>
          <p:nvPr/>
        </p:nvPicPr>
        <p:blipFill>
          <a:blip r:embed="rId14" cstate="print"/>
          <a:srcRect/>
          <a:stretch>
            <a:fillRect/>
          </a:stretch>
        </p:blipFill>
        <p:spPr bwMode="auto">
          <a:xfrm>
            <a:off x="8844588" y="3057526"/>
            <a:ext cx="1058471" cy="241300"/>
          </a:xfrm>
          <a:prstGeom prst="rect">
            <a:avLst/>
          </a:prstGeom>
          <a:noFill/>
          <a:ln w="9525">
            <a:noFill/>
            <a:miter lim="800000"/>
            <a:headEnd/>
            <a:tailEnd/>
          </a:ln>
        </p:spPr>
      </p:pic>
      <p:pic>
        <p:nvPicPr>
          <p:cNvPr id="55340" name="Picture 419" descr="hotsip_logo_180x35">
            <a:hlinkClick r:id="rId15" action="ppaction://hlinkfile"/>
          </p:cNvPr>
          <p:cNvPicPr>
            <a:picLocks noChangeAspect="1" noChangeArrowheads="1"/>
          </p:cNvPicPr>
          <p:nvPr/>
        </p:nvPicPr>
        <p:blipFill>
          <a:blip r:embed="rId16" cstate="print"/>
          <a:srcRect/>
          <a:stretch>
            <a:fillRect/>
          </a:stretch>
        </p:blipFill>
        <p:spPr bwMode="auto">
          <a:xfrm>
            <a:off x="7151034" y="3076577"/>
            <a:ext cx="1515731" cy="222250"/>
          </a:xfrm>
          <a:prstGeom prst="rect">
            <a:avLst/>
          </a:prstGeom>
          <a:noFill/>
          <a:ln w="9525">
            <a:noFill/>
            <a:miter lim="800000"/>
            <a:headEnd/>
            <a:tailEnd/>
          </a:ln>
        </p:spPr>
      </p:pic>
      <p:pic>
        <p:nvPicPr>
          <p:cNvPr id="55341" name="Picture 7" descr="sophoi_logo"/>
          <p:cNvPicPr>
            <a:picLocks noChangeAspect="1" noChangeArrowheads="1"/>
          </p:cNvPicPr>
          <p:nvPr/>
        </p:nvPicPr>
        <p:blipFill>
          <a:blip r:embed="rId17" cstate="print"/>
          <a:srcRect/>
          <a:stretch>
            <a:fillRect/>
          </a:stretch>
        </p:blipFill>
        <p:spPr bwMode="auto">
          <a:xfrm>
            <a:off x="8124827" y="3444876"/>
            <a:ext cx="1782464" cy="139700"/>
          </a:xfrm>
          <a:prstGeom prst="rect">
            <a:avLst/>
          </a:prstGeom>
          <a:noFill/>
          <a:ln w="9525">
            <a:noFill/>
            <a:miter lim="800000"/>
            <a:headEnd/>
            <a:tailEnd/>
          </a:ln>
        </p:spPr>
      </p:pic>
      <p:pic>
        <p:nvPicPr>
          <p:cNvPr id="55342" name="Picture 420"/>
          <p:cNvPicPr>
            <a:picLocks noChangeAspect="1" noChangeArrowheads="1"/>
          </p:cNvPicPr>
          <p:nvPr/>
        </p:nvPicPr>
        <p:blipFill>
          <a:blip r:embed="rId18" cstate="print"/>
          <a:srcRect/>
          <a:stretch>
            <a:fillRect/>
          </a:stretch>
        </p:blipFill>
        <p:spPr bwMode="auto">
          <a:xfrm>
            <a:off x="10466163" y="2638426"/>
            <a:ext cx="1710489" cy="606424"/>
          </a:xfrm>
          <a:prstGeom prst="rect">
            <a:avLst/>
          </a:prstGeom>
          <a:noFill/>
          <a:ln w="9525">
            <a:noFill/>
            <a:miter lim="800000"/>
            <a:headEnd/>
            <a:tailEnd/>
          </a:ln>
        </p:spPr>
      </p:pic>
      <p:pic>
        <p:nvPicPr>
          <p:cNvPr id="55343" name="Picture 421" descr="logo">
            <a:hlinkClick r:id="rId19"/>
          </p:cNvPr>
          <p:cNvPicPr>
            <a:picLocks noChangeAspect="1" noChangeArrowheads="1"/>
          </p:cNvPicPr>
          <p:nvPr/>
        </p:nvPicPr>
        <p:blipFill>
          <a:blip r:embed="rId20" cstate="print"/>
          <a:srcRect/>
          <a:stretch>
            <a:fillRect/>
          </a:stretch>
        </p:blipFill>
        <p:spPr bwMode="auto">
          <a:xfrm>
            <a:off x="10279872" y="3000376"/>
            <a:ext cx="2273597" cy="673100"/>
          </a:xfrm>
          <a:prstGeom prst="rect">
            <a:avLst/>
          </a:prstGeom>
          <a:noFill/>
          <a:ln w="9525">
            <a:noFill/>
            <a:miter lim="800000"/>
            <a:headEnd/>
            <a:tailEnd/>
          </a:ln>
        </p:spPr>
      </p:pic>
      <p:pic>
        <p:nvPicPr>
          <p:cNvPr id="55344" name="Picture 422" descr="logo">
            <a:hlinkClick r:id="rId15"/>
          </p:cNvPr>
          <p:cNvPicPr>
            <a:picLocks noChangeAspect="1" noChangeArrowheads="1"/>
          </p:cNvPicPr>
          <p:nvPr/>
        </p:nvPicPr>
        <p:blipFill>
          <a:blip r:embed="rId21" cstate="print"/>
          <a:srcRect/>
          <a:stretch>
            <a:fillRect/>
          </a:stretch>
        </p:blipFill>
        <p:spPr bwMode="auto">
          <a:xfrm>
            <a:off x="12985325" y="3086101"/>
            <a:ext cx="2083071" cy="466726"/>
          </a:xfrm>
          <a:prstGeom prst="rect">
            <a:avLst/>
          </a:prstGeom>
          <a:noFill/>
          <a:ln w="9525">
            <a:noFill/>
            <a:miter lim="800000"/>
            <a:headEnd/>
            <a:tailEnd/>
          </a:ln>
        </p:spPr>
      </p:pic>
      <p:pic>
        <p:nvPicPr>
          <p:cNvPr id="55345" name="Picture 424"/>
          <p:cNvPicPr>
            <a:picLocks noChangeAspect="1" noChangeArrowheads="1"/>
          </p:cNvPicPr>
          <p:nvPr/>
        </p:nvPicPr>
        <p:blipFill>
          <a:blip r:embed="rId22" cstate="print"/>
          <a:srcRect/>
          <a:stretch>
            <a:fillRect/>
          </a:stretch>
        </p:blipFill>
        <p:spPr bwMode="auto">
          <a:xfrm>
            <a:off x="15775454" y="2536826"/>
            <a:ext cx="1896780" cy="279400"/>
          </a:xfrm>
          <a:prstGeom prst="rect">
            <a:avLst/>
          </a:prstGeom>
          <a:noFill/>
          <a:ln w="9525">
            <a:noFill/>
            <a:miter lim="800000"/>
            <a:headEnd/>
            <a:tailEnd/>
          </a:ln>
        </p:spPr>
      </p:pic>
      <p:pic>
        <p:nvPicPr>
          <p:cNvPr id="55346" name="Picture 425" descr="sky_headerlogo">
            <a:hlinkClick r:id="rId23"/>
          </p:cNvPr>
          <p:cNvPicPr>
            <a:picLocks noChangeAspect="1" noChangeArrowheads="1"/>
          </p:cNvPicPr>
          <p:nvPr/>
        </p:nvPicPr>
        <p:blipFill>
          <a:blip r:embed="rId24" cstate="print"/>
          <a:srcRect t="13303" r="15958" b="13303"/>
          <a:stretch>
            <a:fillRect/>
          </a:stretch>
        </p:blipFill>
        <p:spPr bwMode="auto">
          <a:xfrm>
            <a:off x="15589163" y="2962276"/>
            <a:ext cx="2083071" cy="568324"/>
          </a:xfrm>
          <a:prstGeom prst="rect">
            <a:avLst/>
          </a:prstGeom>
          <a:noFill/>
          <a:ln w="9525">
            <a:noFill/>
            <a:miter lim="800000"/>
            <a:headEnd/>
            <a:tailEnd/>
          </a:ln>
        </p:spPr>
      </p:pic>
      <p:pic>
        <p:nvPicPr>
          <p:cNvPr id="55347" name="Picture 335" descr="reteklogo"/>
          <p:cNvPicPr>
            <a:picLocks noChangeAspect="1" noChangeArrowheads="1"/>
          </p:cNvPicPr>
          <p:nvPr/>
        </p:nvPicPr>
        <p:blipFill>
          <a:blip r:embed="rId25" cstate="print"/>
          <a:srcRect l="44710"/>
          <a:stretch>
            <a:fillRect/>
          </a:stretch>
        </p:blipFill>
        <p:spPr bwMode="auto">
          <a:xfrm>
            <a:off x="18053284" y="2536826"/>
            <a:ext cx="596979" cy="568324"/>
          </a:xfrm>
          <a:prstGeom prst="rect">
            <a:avLst/>
          </a:prstGeom>
          <a:noFill/>
          <a:ln w="9525">
            <a:noFill/>
            <a:miter lim="800000"/>
            <a:headEnd/>
            <a:tailEnd/>
          </a:ln>
        </p:spPr>
      </p:pic>
      <p:pic>
        <p:nvPicPr>
          <p:cNvPr id="55348" name="Picture 336" descr="oracle_retek_profit"/>
          <p:cNvPicPr>
            <a:picLocks noChangeAspect="1" noChangeArrowheads="1"/>
          </p:cNvPicPr>
          <p:nvPr/>
        </p:nvPicPr>
        <p:blipFill>
          <a:blip r:embed="rId26" cstate="print"/>
          <a:srcRect l="73195" t="15855" r="3925" b="16731"/>
          <a:stretch>
            <a:fillRect/>
          </a:stretch>
        </p:blipFill>
        <p:spPr bwMode="auto">
          <a:xfrm>
            <a:off x="19192201" y="2432051"/>
            <a:ext cx="1325205" cy="530226"/>
          </a:xfrm>
          <a:prstGeom prst="rect">
            <a:avLst/>
          </a:prstGeom>
          <a:noFill/>
          <a:ln w="9525">
            <a:noFill/>
            <a:miter lim="800000"/>
            <a:headEnd/>
            <a:tailEnd/>
          </a:ln>
        </p:spPr>
      </p:pic>
      <p:pic>
        <p:nvPicPr>
          <p:cNvPr id="55349" name="Picture 428" descr="logo">
            <a:hlinkClick r:id="rId27" tooltip="View 360Commerce Home Page"/>
          </p:cNvPr>
          <p:cNvPicPr>
            <a:picLocks noChangeAspect="1" noChangeArrowheads="1"/>
          </p:cNvPicPr>
          <p:nvPr/>
        </p:nvPicPr>
        <p:blipFill>
          <a:blip r:embed="rId28" cstate="print"/>
          <a:srcRect/>
          <a:stretch>
            <a:fillRect/>
          </a:stretch>
        </p:blipFill>
        <p:spPr bwMode="auto">
          <a:xfrm>
            <a:off x="18243810" y="3244850"/>
            <a:ext cx="2083071" cy="333376"/>
          </a:xfrm>
          <a:prstGeom prst="rect">
            <a:avLst/>
          </a:prstGeom>
          <a:noFill/>
          <a:ln w="9525">
            <a:noFill/>
            <a:miter lim="800000"/>
            <a:headEnd/>
            <a:tailEnd/>
          </a:ln>
        </p:spPr>
      </p:pic>
      <p:pic>
        <p:nvPicPr>
          <p:cNvPr id="55350" name="Picture 429" descr="3d_rendered_web_logo"/>
          <p:cNvPicPr>
            <a:picLocks noChangeAspect="1" noChangeArrowheads="1"/>
          </p:cNvPicPr>
          <p:nvPr/>
        </p:nvPicPr>
        <p:blipFill>
          <a:blip r:embed="rId29" cstate="print"/>
          <a:srcRect/>
          <a:stretch>
            <a:fillRect/>
          </a:stretch>
        </p:blipFill>
        <p:spPr bwMode="auto">
          <a:xfrm>
            <a:off x="19192200" y="3060701"/>
            <a:ext cx="1134681" cy="184150"/>
          </a:xfrm>
          <a:prstGeom prst="rect">
            <a:avLst/>
          </a:prstGeom>
          <a:noFill/>
          <a:ln w="9525">
            <a:noFill/>
            <a:miter lim="800000"/>
            <a:headEnd/>
            <a:tailEnd/>
          </a:ln>
        </p:spPr>
      </p:pic>
      <p:pic>
        <p:nvPicPr>
          <p:cNvPr id="55351" name="Picture 426" descr="logo">
            <a:hlinkClick r:id="rId30"/>
          </p:cNvPr>
          <p:cNvPicPr>
            <a:picLocks noChangeAspect="1" noChangeArrowheads="1"/>
          </p:cNvPicPr>
          <p:nvPr/>
        </p:nvPicPr>
        <p:blipFill>
          <a:blip r:embed="rId31" cstate="print"/>
          <a:srcRect r="54233" b="32877"/>
          <a:stretch>
            <a:fillRect/>
          </a:stretch>
        </p:blipFill>
        <p:spPr bwMode="auto">
          <a:xfrm>
            <a:off x="21203294" y="2536827"/>
            <a:ext cx="1020368" cy="307974"/>
          </a:xfrm>
          <a:prstGeom prst="rect">
            <a:avLst/>
          </a:prstGeom>
          <a:noFill/>
          <a:ln w="9525">
            <a:noFill/>
            <a:miter lim="800000"/>
            <a:headEnd/>
            <a:tailEnd/>
          </a:ln>
        </p:spPr>
      </p:pic>
      <p:pic>
        <p:nvPicPr>
          <p:cNvPr id="55352" name="Picture 427"/>
          <p:cNvPicPr>
            <a:picLocks noChangeAspect="1" noChangeArrowheads="1"/>
          </p:cNvPicPr>
          <p:nvPr/>
        </p:nvPicPr>
        <p:blipFill>
          <a:blip r:embed="rId32" cstate="print"/>
          <a:srcRect/>
          <a:stretch>
            <a:fillRect/>
          </a:stretch>
        </p:blipFill>
        <p:spPr bwMode="auto">
          <a:xfrm>
            <a:off x="20957729" y="3048001"/>
            <a:ext cx="1646982" cy="339726"/>
          </a:xfrm>
          <a:prstGeom prst="rect">
            <a:avLst/>
          </a:prstGeom>
          <a:noFill/>
          <a:ln w="9525">
            <a:noFill/>
            <a:miter lim="800000"/>
            <a:headEnd/>
            <a:tailEnd/>
          </a:ln>
        </p:spPr>
      </p:pic>
      <p:pic>
        <p:nvPicPr>
          <p:cNvPr id="55353" name="Picture 348" descr="Siebel-Systems-[Converted]"/>
          <p:cNvPicPr>
            <a:picLocks noChangeAspect="1" noChangeArrowheads="1"/>
          </p:cNvPicPr>
          <p:nvPr/>
        </p:nvPicPr>
        <p:blipFill>
          <a:blip r:embed="rId33" cstate="print"/>
          <a:srcRect/>
          <a:stretch>
            <a:fillRect/>
          </a:stretch>
        </p:blipFill>
        <p:spPr bwMode="auto">
          <a:xfrm>
            <a:off x="11253666" y="3921127"/>
            <a:ext cx="3006058" cy="346074"/>
          </a:xfrm>
          <a:prstGeom prst="rect">
            <a:avLst/>
          </a:prstGeom>
          <a:noFill/>
          <a:ln w="9525">
            <a:noFill/>
            <a:miter lim="800000"/>
            <a:headEnd/>
            <a:tailEnd/>
          </a:ln>
        </p:spPr>
      </p:pic>
      <p:pic>
        <p:nvPicPr>
          <p:cNvPr id="55354" name="Picture 349" descr="Primavera Systems, Inc."/>
          <p:cNvPicPr>
            <a:picLocks noChangeAspect="1" noChangeArrowheads="1"/>
          </p:cNvPicPr>
          <p:nvPr/>
        </p:nvPicPr>
        <p:blipFill>
          <a:blip r:embed="rId34" cstate="print"/>
          <a:srcRect t="31250" b="9636"/>
          <a:stretch>
            <a:fillRect/>
          </a:stretch>
        </p:blipFill>
        <p:spPr bwMode="auto">
          <a:xfrm>
            <a:off x="14395207" y="3657600"/>
            <a:ext cx="3895174" cy="622300"/>
          </a:xfrm>
          <a:prstGeom prst="rect">
            <a:avLst/>
          </a:prstGeom>
          <a:noFill/>
          <a:ln w="9525">
            <a:noFill/>
            <a:miter lim="800000"/>
            <a:headEnd/>
            <a:tailEnd/>
          </a:ln>
        </p:spPr>
      </p:pic>
      <p:pic>
        <p:nvPicPr>
          <p:cNvPr id="55355" name="Picture 350"/>
          <p:cNvPicPr>
            <a:picLocks noChangeAspect="1" noChangeArrowheads="1"/>
          </p:cNvPicPr>
          <p:nvPr/>
        </p:nvPicPr>
        <p:blipFill>
          <a:blip r:embed="rId35" cstate="print"/>
          <a:srcRect/>
          <a:stretch>
            <a:fillRect/>
          </a:stretch>
        </p:blipFill>
        <p:spPr bwMode="auto">
          <a:xfrm>
            <a:off x="10364549" y="4537076"/>
            <a:ext cx="1591941" cy="339724"/>
          </a:xfrm>
          <a:prstGeom prst="rect">
            <a:avLst/>
          </a:prstGeom>
          <a:noFill/>
          <a:ln w="9525">
            <a:noFill/>
            <a:miter lim="800000"/>
            <a:headEnd/>
            <a:tailEnd/>
          </a:ln>
        </p:spPr>
      </p:pic>
      <p:pic>
        <p:nvPicPr>
          <p:cNvPr id="55356" name="Picture 351"/>
          <p:cNvPicPr>
            <a:picLocks noChangeAspect="1" noChangeArrowheads="1"/>
          </p:cNvPicPr>
          <p:nvPr/>
        </p:nvPicPr>
        <p:blipFill>
          <a:blip r:embed="rId36" cstate="print"/>
          <a:srcRect/>
          <a:stretch>
            <a:fillRect/>
          </a:stretch>
        </p:blipFill>
        <p:spPr bwMode="auto">
          <a:xfrm>
            <a:off x="21338778" y="3962401"/>
            <a:ext cx="1443756" cy="644526"/>
          </a:xfrm>
          <a:prstGeom prst="rect">
            <a:avLst/>
          </a:prstGeom>
          <a:noFill/>
          <a:ln w="9525">
            <a:noFill/>
            <a:miter lim="800000"/>
            <a:headEnd/>
            <a:tailEnd/>
          </a:ln>
        </p:spPr>
      </p:pic>
      <p:pic>
        <p:nvPicPr>
          <p:cNvPr id="55357" name="Picture 352" descr="Demantra">
            <a:hlinkClick r:id="rId37"/>
          </p:cNvPr>
          <p:cNvPicPr>
            <a:picLocks noChangeAspect="1" noChangeArrowheads="1"/>
          </p:cNvPicPr>
          <p:nvPr/>
        </p:nvPicPr>
        <p:blipFill>
          <a:blip r:embed="rId38" cstate="print"/>
          <a:srcRect/>
          <a:stretch>
            <a:fillRect/>
          </a:stretch>
        </p:blipFill>
        <p:spPr bwMode="auto">
          <a:xfrm>
            <a:off x="17071022" y="4454527"/>
            <a:ext cx="1778232" cy="574674"/>
          </a:xfrm>
          <a:prstGeom prst="rect">
            <a:avLst/>
          </a:prstGeom>
          <a:noFill/>
          <a:ln w="9525">
            <a:noFill/>
            <a:miter lim="800000"/>
            <a:headEnd/>
            <a:tailEnd/>
          </a:ln>
        </p:spPr>
      </p:pic>
      <p:pic>
        <p:nvPicPr>
          <p:cNvPr id="55358" name="Picture 353"/>
          <p:cNvPicPr>
            <a:picLocks noChangeAspect="1" noChangeArrowheads="1"/>
          </p:cNvPicPr>
          <p:nvPr/>
        </p:nvPicPr>
        <p:blipFill>
          <a:blip r:embed="rId39" cstate="print"/>
          <a:srcRect/>
          <a:stretch>
            <a:fillRect/>
          </a:stretch>
        </p:blipFill>
        <p:spPr bwMode="black">
          <a:xfrm>
            <a:off x="18900061" y="3848100"/>
            <a:ext cx="1642747" cy="828676"/>
          </a:xfrm>
          <a:prstGeom prst="rect">
            <a:avLst/>
          </a:prstGeom>
          <a:noFill/>
          <a:ln w="19050">
            <a:noFill/>
            <a:miter lim="800000"/>
            <a:headEnd/>
            <a:tailEnd/>
          </a:ln>
        </p:spPr>
      </p:pic>
      <p:pic>
        <p:nvPicPr>
          <p:cNvPr id="55359" name="Picture 354"/>
          <p:cNvPicPr>
            <a:picLocks noChangeAspect="1" noChangeArrowheads="1"/>
          </p:cNvPicPr>
          <p:nvPr/>
        </p:nvPicPr>
        <p:blipFill>
          <a:blip r:embed="rId40" cstate="print"/>
          <a:srcRect/>
          <a:stretch>
            <a:fillRect/>
          </a:stretch>
        </p:blipFill>
        <p:spPr bwMode="auto">
          <a:xfrm>
            <a:off x="10466164" y="4994277"/>
            <a:ext cx="3226220" cy="384174"/>
          </a:xfrm>
          <a:prstGeom prst="rect">
            <a:avLst/>
          </a:prstGeom>
          <a:noFill/>
          <a:ln w="9525">
            <a:noFill/>
            <a:miter lim="800000"/>
            <a:headEnd/>
            <a:tailEnd/>
          </a:ln>
        </p:spPr>
      </p:pic>
      <p:pic>
        <p:nvPicPr>
          <p:cNvPr id="55360" name="Picture 418" descr="telephonyat"/>
          <p:cNvPicPr>
            <a:picLocks noChangeAspect="1" noChangeArrowheads="1"/>
          </p:cNvPicPr>
          <p:nvPr/>
        </p:nvPicPr>
        <p:blipFill>
          <a:blip r:embed="rId41" cstate="print"/>
          <a:srcRect b="19783"/>
          <a:stretch>
            <a:fillRect/>
          </a:stretch>
        </p:blipFill>
        <p:spPr bwMode="auto">
          <a:xfrm>
            <a:off x="7815752" y="5191126"/>
            <a:ext cx="1892548" cy="330200"/>
          </a:xfrm>
          <a:prstGeom prst="rect">
            <a:avLst/>
          </a:prstGeom>
          <a:noFill/>
          <a:ln w="9525">
            <a:noFill/>
            <a:miter lim="800000"/>
            <a:headEnd/>
            <a:tailEnd/>
          </a:ln>
        </p:spPr>
      </p:pic>
      <p:pic>
        <p:nvPicPr>
          <p:cNvPr id="55361" name="Picture 430" descr="http://www.farfax.com/finance.php">
            <a:hlinkClick r:id="rId42"/>
          </p:cNvPr>
          <p:cNvPicPr>
            <a:picLocks noChangeAspect="1" noChangeArrowheads="1"/>
          </p:cNvPicPr>
          <p:nvPr/>
        </p:nvPicPr>
        <p:blipFill>
          <a:blip r:embed="rId43" cstate="print"/>
          <a:srcRect/>
          <a:stretch>
            <a:fillRect/>
          </a:stretch>
        </p:blipFill>
        <p:spPr bwMode="auto">
          <a:xfrm>
            <a:off x="7316153" y="4241801"/>
            <a:ext cx="2083071" cy="819150"/>
          </a:xfrm>
          <a:prstGeom prst="rect">
            <a:avLst/>
          </a:prstGeom>
          <a:noFill/>
          <a:ln w="9525">
            <a:noFill/>
            <a:miter lim="800000"/>
            <a:headEnd/>
            <a:tailEnd/>
          </a:ln>
        </p:spPr>
      </p:pic>
      <p:pic>
        <p:nvPicPr>
          <p:cNvPr id="55362" name="Picture 1160"/>
          <p:cNvPicPr>
            <a:picLocks noChangeAspect="1" noChangeArrowheads="1"/>
          </p:cNvPicPr>
          <p:nvPr/>
        </p:nvPicPr>
        <p:blipFill>
          <a:blip r:embed="rId44" cstate="print"/>
          <a:srcRect/>
          <a:stretch>
            <a:fillRect/>
          </a:stretch>
        </p:blipFill>
        <p:spPr bwMode="auto">
          <a:xfrm>
            <a:off x="16867796" y="4953001"/>
            <a:ext cx="3035697" cy="641350"/>
          </a:xfrm>
          <a:prstGeom prst="rect">
            <a:avLst/>
          </a:prstGeom>
          <a:noFill/>
          <a:ln w="9525">
            <a:noFill/>
            <a:miter lim="800000"/>
            <a:headEnd/>
            <a:tailEnd/>
          </a:ln>
        </p:spPr>
      </p:pic>
      <p:pic>
        <p:nvPicPr>
          <p:cNvPr id="55363" name="Picture 6" descr="GKS_logo.jpg"/>
          <p:cNvPicPr>
            <a:picLocks noChangeAspect="1"/>
          </p:cNvPicPr>
          <p:nvPr/>
        </p:nvPicPr>
        <p:blipFill>
          <a:blip r:embed="rId45" cstate="print"/>
          <a:srcRect/>
          <a:stretch>
            <a:fillRect/>
          </a:stretch>
        </p:blipFill>
        <p:spPr bwMode="auto">
          <a:xfrm>
            <a:off x="12803268" y="4581527"/>
            <a:ext cx="3603037" cy="371474"/>
          </a:xfrm>
          <a:prstGeom prst="rect">
            <a:avLst/>
          </a:prstGeom>
          <a:noFill/>
          <a:ln w="9525">
            <a:noFill/>
            <a:miter lim="800000"/>
            <a:headEnd/>
            <a:tailEnd/>
          </a:ln>
        </p:spPr>
      </p:pic>
      <p:pic>
        <p:nvPicPr>
          <p:cNvPr id="55364" name="Picture 5" descr="conformia_logo_big"/>
          <p:cNvPicPr>
            <a:picLocks noChangeAspect="1" noChangeArrowheads="1"/>
          </p:cNvPicPr>
          <p:nvPr/>
        </p:nvPicPr>
        <p:blipFill>
          <a:blip r:embed="rId46" cstate="print"/>
          <a:srcRect/>
          <a:stretch>
            <a:fillRect/>
          </a:stretch>
        </p:blipFill>
        <p:spPr bwMode="auto">
          <a:xfrm>
            <a:off x="14462949" y="5095877"/>
            <a:ext cx="1591941" cy="425450"/>
          </a:xfrm>
          <a:prstGeom prst="rect">
            <a:avLst/>
          </a:prstGeom>
          <a:noFill/>
          <a:ln w="9525">
            <a:noFill/>
            <a:miter lim="800000"/>
            <a:headEnd/>
            <a:tailEnd/>
          </a:ln>
        </p:spPr>
      </p:pic>
      <p:sp>
        <p:nvSpPr>
          <p:cNvPr id="55365" name="Line 410"/>
          <p:cNvSpPr>
            <a:spLocks noChangeShapeType="1"/>
          </p:cNvSpPr>
          <p:nvPr/>
        </p:nvSpPr>
        <p:spPr bwMode="auto">
          <a:xfrm>
            <a:off x="10089348" y="1965327"/>
            <a:ext cx="0" cy="156527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66" name="Line 410"/>
          <p:cNvSpPr>
            <a:spLocks noChangeShapeType="1"/>
          </p:cNvSpPr>
          <p:nvPr/>
        </p:nvSpPr>
        <p:spPr bwMode="auto">
          <a:xfrm>
            <a:off x="12743992" y="1965327"/>
            <a:ext cx="0" cy="156527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67" name="Line 410"/>
          <p:cNvSpPr>
            <a:spLocks noChangeShapeType="1"/>
          </p:cNvSpPr>
          <p:nvPr/>
        </p:nvSpPr>
        <p:spPr bwMode="auto">
          <a:xfrm>
            <a:off x="15462146" y="1965327"/>
            <a:ext cx="0" cy="156527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68" name="Line 410"/>
          <p:cNvSpPr>
            <a:spLocks noChangeShapeType="1"/>
          </p:cNvSpPr>
          <p:nvPr/>
        </p:nvSpPr>
        <p:spPr bwMode="auto">
          <a:xfrm>
            <a:off x="17862760" y="1965327"/>
            <a:ext cx="0" cy="156527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69" name="Line 410"/>
          <p:cNvSpPr>
            <a:spLocks noChangeShapeType="1"/>
          </p:cNvSpPr>
          <p:nvPr/>
        </p:nvSpPr>
        <p:spPr bwMode="auto">
          <a:xfrm>
            <a:off x="20707931" y="1965327"/>
            <a:ext cx="0" cy="1565274"/>
          </a:xfrm>
          <a:prstGeom prst="line">
            <a:avLst/>
          </a:prstGeom>
          <a:noFill/>
          <a:ln w="9525">
            <a:solidFill>
              <a:schemeClr val="tx1"/>
            </a:solidFill>
            <a:round/>
            <a:headEnd/>
            <a:tailEnd/>
          </a:ln>
        </p:spPr>
        <p:txBody>
          <a:bodyPr lIns="218135" tIns="109069" rIns="218135" bIns="109069">
            <a:spAutoFit/>
          </a:bodyPr>
          <a:lstStyle/>
          <a:p>
            <a:endParaRPr lang="en-US"/>
          </a:p>
        </p:txBody>
      </p:sp>
      <p:pic>
        <p:nvPicPr>
          <p:cNvPr id="55370" name="Picture 347" descr="PeopleSoft-[Converted]"/>
          <p:cNvPicPr>
            <a:picLocks noChangeAspect="1" noChangeArrowheads="1"/>
          </p:cNvPicPr>
          <p:nvPr/>
        </p:nvPicPr>
        <p:blipFill>
          <a:blip r:embed="rId47" cstate="print"/>
          <a:srcRect/>
          <a:stretch>
            <a:fillRect/>
          </a:stretch>
        </p:blipFill>
        <p:spPr bwMode="auto">
          <a:xfrm>
            <a:off x="7680267" y="3813176"/>
            <a:ext cx="3205052" cy="571500"/>
          </a:xfrm>
          <a:prstGeom prst="rect">
            <a:avLst/>
          </a:prstGeom>
          <a:noFill/>
          <a:ln w="9525">
            <a:noFill/>
            <a:miter lim="800000"/>
            <a:headEnd/>
            <a:tailEnd/>
          </a:ln>
        </p:spPr>
      </p:pic>
      <p:cxnSp>
        <p:nvCxnSpPr>
          <p:cNvPr id="55388" name="Straight Connector 104"/>
          <p:cNvCxnSpPr>
            <a:cxnSpLocks noChangeShapeType="1"/>
          </p:cNvCxnSpPr>
          <p:nvPr/>
        </p:nvCxnSpPr>
        <p:spPr bwMode="auto">
          <a:xfrm flipV="1">
            <a:off x="6846194" y="3686176"/>
            <a:ext cx="16266584" cy="0"/>
          </a:xfrm>
          <a:prstGeom prst="line">
            <a:avLst/>
          </a:prstGeom>
          <a:noFill/>
          <a:ln w="9525" algn="ctr">
            <a:solidFill>
              <a:schemeClr val="tx2"/>
            </a:solidFill>
            <a:round/>
            <a:headEnd/>
            <a:tailEnd/>
          </a:ln>
        </p:spPr>
      </p:cxnSp>
      <p:pic>
        <p:nvPicPr>
          <p:cNvPr id="55395" name="Picture 105" descr="virtual machine block.PNG"/>
          <p:cNvPicPr>
            <a:picLocks noChangeAspect="1"/>
          </p:cNvPicPr>
          <p:nvPr/>
        </p:nvPicPr>
        <p:blipFill>
          <a:blip r:embed="rId48" cstate="print"/>
          <a:srcRect/>
          <a:stretch>
            <a:fillRect/>
          </a:stretch>
        </p:blipFill>
        <p:spPr bwMode="auto">
          <a:xfrm>
            <a:off x="1020369" y="1184277"/>
            <a:ext cx="5749615" cy="11141074"/>
          </a:xfrm>
          <a:prstGeom prst="rect">
            <a:avLst/>
          </a:prstGeom>
          <a:noFill/>
          <a:ln w="9525">
            <a:noFill/>
            <a:miter lim="800000"/>
            <a:headEnd/>
            <a:tailEnd/>
          </a:ln>
        </p:spPr>
      </p:pic>
      <p:pic>
        <p:nvPicPr>
          <p:cNvPr id="55396" name="Picture 101" descr="convergin_logo.bmp                                             000C19D4Macintosh HD                   C5CC1302:"/>
          <p:cNvPicPr>
            <a:picLocks noChangeAspect="1" noChangeArrowheads="1"/>
          </p:cNvPicPr>
          <p:nvPr/>
        </p:nvPicPr>
        <p:blipFill>
          <a:blip r:embed="rId49" cstate="print"/>
          <a:srcRect/>
          <a:stretch>
            <a:fillRect/>
          </a:stretch>
        </p:blipFill>
        <p:spPr bwMode="auto">
          <a:xfrm>
            <a:off x="8687933" y="2438401"/>
            <a:ext cx="1282868" cy="222250"/>
          </a:xfrm>
          <a:prstGeom prst="rect">
            <a:avLst/>
          </a:prstGeom>
          <a:noFill/>
          <a:ln w="9525">
            <a:noFill/>
            <a:miter lim="800000"/>
            <a:headEnd/>
            <a:tailEnd/>
          </a:ln>
        </p:spPr>
      </p:pic>
      <p:pic>
        <p:nvPicPr>
          <p:cNvPr id="55398" name="Picture 104" descr="PhaseForwardv8LogoCMYk.eps"/>
          <p:cNvPicPr>
            <a:picLocks noChangeAspect="1"/>
          </p:cNvPicPr>
          <p:nvPr/>
        </p:nvPicPr>
        <p:blipFill>
          <a:blip r:embed="rId50" cstate="print"/>
          <a:srcRect/>
          <a:stretch>
            <a:fillRect/>
          </a:stretch>
        </p:blipFill>
        <p:spPr bwMode="auto">
          <a:xfrm>
            <a:off x="12794799" y="2660650"/>
            <a:ext cx="2641944" cy="165100"/>
          </a:xfrm>
          <a:prstGeom prst="rect">
            <a:avLst/>
          </a:prstGeom>
          <a:noFill/>
          <a:ln w="9525">
            <a:noFill/>
            <a:miter lim="800000"/>
            <a:headEnd/>
            <a:tailEnd/>
          </a:ln>
        </p:spPr>
      </p:pic>
      <p:pic>
        <p:nvPicPr>
          <p:cNvPr id="55400" name="Picture 108" descr="market2lead"/>
          <p:cNvPicPr>
            <a:picLocks noChangeAspect="1" noChangeArrowheads="1"/>
          </p:cNvPicPr>
          <p:nvPr/>
        </p:nvPicPr>
        <p:blipFill>
          <a:blip r:embed="rId51" cstate="print"/>
          <a:srcRect/>
          <a:stretch>
            <a:fillRect/>
          </a:stretch>
        </p:blipFill>
        <p:spPr bwMode="auto">
          <a:xfrm>
            <a:off x="20729099" y="4876801"/>
            <a:ext cx="2540331" cy="476250"/>
          </a:xfrm>
          <a:prstGeom prst="rect">
            <a:avLst/>
          </a:prstGeom>
          <a:noFill/>
          <a:ln w="9525">
            <a:noFill/>
            <a:miter lim="800000"/>
            <a:headEnd/>
            <a:tailEnd/>
          </a:ln>
        </p:spPr>
      </p:pic>
      <p:pic>
        <p:nvPicPr>
          <p:cNvPr id="55401" name="Picture 4"/>
          <p:cNvPicPr>
            <a:picLocks noChangeAspect="1" noChangeArrowheads="1"/>
          </p:cNvPicPr>
          <p:nvPr/>
        </p:nvPicPr>
        <p:blipFill>
          <a:blip r:embed="rId52" cstate="print"/>
          <a:srcRect/>
          <a:stretch>
            <a:fillRect/>
          </a:stretch>
        </p:blipFill>
        <p:spPr bwMode="auto">
          <a:xfrm>
            <a:off x="6837726" y="2660650"/>
            <a:ext cx="1600408" cy="203200"/>
          </a:xfrm>
          <a:prstGeom prst="rect">
            <a:avLst/>
          </a:prstGeom>
          <a:noFill/>
          <a:ln w="9525">
            <a:noFill/>
            <a:miter lim="800000"/>
            <a:headEnd/>
            <a:tailEnd/>
          </a:ln>
        </p:spPr>
      </p:pic>
      <p:sp>
        <p:nvSpPr>
          <p:cNvPr id="55404" name="Rectangle 242"/>
          <p:cNvSpPr>
            <a:spLocks noChangeArrowheads="1"/>
          </p:cNvSpPr>
          <p:nvPr/>
        </p:nvSpPr>
        <p:spPr bwMode="auto">
          <a:xfrm>
            <a:off x="2370975" y="434977"/>
            <a:ext cx="21609747" cy="1882774"/>
          </a:xfrm>
          <a:prstGeom prst="rect">
            <a:avLst/>
          </a:prstGeom>
          <a:noFill/>
          <a:ln w="9525">
            <a:noFill/>
            <a:miter lim="800000"/>
            <a:headEnd/>
            <a:tailEnd/>
          </a:ln>
        </p:spPr>
        <p:txBody>
          <a:bodyPr lIns="0" tIns="0" rIns="0" bIns="0"/>
          <a:lstStyle/>
          <a:p>
            <a:r>
              <a:rPr lang="en-US" sz="5700" dirty="0"/>
              <a:t>Oracle Acquires Best-in-Class Companies</a:t>
            </a:r>
            <a:endParaRPr lang="en-US" sz="3800" dirty="0">
              <a:solidFill>
                <a:schemeClr val="hlink"/>
              </a:solidFill>
            </a:endParaRPr>
          </a:p>
        </p:txBody>
      </p:sp>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p:cNvSpPr>
            <a:spLocks noGrp="1" noChangeArrowheads="1"/>
          </p:cNvSpPr>
          <p:nvPr>
            <p:ph type="title" idx="4294967295"/>
          </p:nvPr>
        </p:nvSpPr>
        <p:spPr>
          <a:xfrm>
            <a:off x="2438400" y="657225"/>
            <a:ext cx="19507200" cy="1069975"/>
          </a:xfrm>
        </p:spPr>
        <p:txBody>
          <a:bodyPr/>
          <a:lstStyle/>
          <a:p>
            <a:r>
              <a:rPr lang="en-US" dirty="0" smtClean="0"/>
              <a:t>Leader in Key Segments</a:t>
            </a:r>
            <a:endParaRPr lang="en-US" sz="4800" b="0" dirty="0">
              <a:solidFill>
                <a:schemeClr val="bg2"/>
              </a:solidFill>
            </a:endParaRPr>
          </a:p>
        </p:txBody>
      </p:sp>
      <p:pic>
        <p:nvPicPr>
          <p:cNvPr id="5" name="Picture 3" descr="Number One"/>
          <p:cNvPicPr>
            <a:picLocks noChangeAspect="1" noChangeArrowheads="1"/>
          </p:cNvPicPr>
          <p:nvPr/>
        </p:nvPicPr>
        <p:blipFill>
          <a:blip r:embed="rId3"/>
          <a:srcRect/>
          <a:stretch>
            <a:fillRect/>
          </a:stretch>
        </p:blipFill>
        <p:spPr bwMode="auto">
          <a:xfrm>
            <a:off x="611187" y="3429000"/>
            <a:ext cx="7364414" cy="7495102"/>
          </a:xfrm>
          <a:prstGeom prst="rect">
            <a:avLst/>
          </a:prstGeom>
          <a:noFill/>
        </p:spPr>
      </p:pic>
      <p:sp>
        <p:nvSpPr>
          <p:cNvPr id="7" name="Rectangle 4"/>
          <p:cNvSpPr txBox="1">
            <a:spLocks noChangeArrowheads="1"/>
          </p:cNvSpPr>
          <p:nvPr/>
        </p:nvSpPr>
        <p:spPr bwMode="auto">
          <a:xfrm>
            <a:off x="8307388" y="2743200"/>
            <a:ext cx="7593012" cy="941832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27013" marR="0" lvl="0" indent="-227013" algn="l" defTabSz="2436813" rtl="0" eaLnBrk="0" fontAlgn="base" latinLnBrk="0" hangingPunct="0">
              <a:lnSpc>
                <a:spcPct val="100000"/>
              </a:lnSpc>
              <a:spcBef>
                <a:spcPts val="900"/>
              </a:spcBef>
              <a:spcAft>
                <a:spcPct val="0"/>
              </a:spcAft>
              <a:buClr>
                <a:schemeClr val="tx2"/>
              </a:buClr>
              <a:buSzTx/>
              <a:buFontTx/>
              <a:buNone/>
              <a:tabLst/>
              <a:defRPr/>
            </a:pPr>
            <a:r>
              <a:rPr kumimoji="0" lang="en-US" sz="34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Technology</a:t>
            </a:r>
          </a:p>
          <a:p>
            <a:pPr marL="227013" marR="0" lvl="0" indent="-227013" algn="l" defTabSz="2436813" rtl="0" eaLnBrk="0" fontAlgn="base" latinLnBrk="0" hangingPunct="0">
              <a:lnSpc>
                <a:spcPct val="100000"/>
              </a:lnSpc>
              <a:spcBef>
                <a:spcPts val="900"/>
              </a:spcBef>
              <a:spcAft>
                <a:spcPct val="0"/>
              </a:spcAft>
              <a:buClr>
                <a:schemeClr val="tx2"/>
              </a:buClr>
              <a:buSzTx/>
              <a:buFontTx/>
              <a:buChar char="•"/>
              <a:tabLst/>
              <a:defRPr/>
            </a:pPr>
            <a:r>
              <a:rPr kumimoji="0" lang="en-US" sz="3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Database</a:t>
            </a:r>
          </a:p>
          <a:p>
            <a:pPr marL="227013" indent="-227013" algn="l" defTabSz="2436813" eaLnBrk="0" hangingPunct="0">
              <a:lnSpc>
                <a:spcPct val="100000"/>
              </a:lnSpc>
              <a:spcBef>
                <a:spcPts val="900"/>
              </a:spcBef>
              <a:buClr>
                <a:schemeClr val="tx2"/>
              </a:buClr>
              <a:buFontTx/>
              <a:buChar char="•"/>
              <a:defRPr/>
            </a:pPr>
            <a:r>
              <a:rPr lang="en-US" sz="3400" kern="0" dirty="0" smtClean="0">
                <a:latin typeface="+mn-lt"/>
                <a:ea typeface="ＭＳ Ｐゴシック" charset="-128"/>
                <a:cs typeface="ＭＳ Ｐゴシック" charset="-128"/>
              </a:rPr>
              <a:t>Database on Linux</a:t>
            </a:r>
          </a:p>
          <a:p>
            <a:pPr marL="227013" indent="-227013" algn="l" defTabSz="2436813" eaLnBrk="0" hangingPunct="0">
              <a:lnSpc>
                <a:spcPct val="100000"/>
              </a:lnSpc>
              <a:spcBef>
                <a:spcPts val="900"/>
              </a:spcBef>
              <a:buClr>
                <a:schemeClr val="tx2"/>
              </a:buClr>
              <a:buFontTx/>
              <a:buChar char="•"/>
              <a:defRPr/>
            </a:pPr>
            <a:r>
              <a:rPr lang="en-US" sz="3400" kern="0" dirty="0" smtClean="0">
                <a:latin typeface="+mn-lt"/>
                <a:ea typeface="ＭＳ Ｐゴシック" charset="-128"/>
                <a:cs typeface="ＭＳ Ｐゴシック" charset="-128"/>
              </a:rPr>
              <a:t>Database on SAP</a:t>
            </a:r>
          </a:p>
          <a:p>
            <a:pPr marL="227013" marR="0" lvl="0" indent="-227013" algn="l" defTabSz="2436813" rtl="0" eaLnBrk="0" fontAlgn="base" latinLnBrk="0" hangingPunct="0">
              <a:lnSpc>
                <a:spcPct val="100000"/>
              </a:lnSpc>
              <a:spcBef>
                <a:spcPts val="900"/>
              </a:spcBef>
              <a:spcAft>
                <a:spcPct val="0"/>
              </a:spcAft>
              <a:buClr>
                <a:schemeClr val="tx2"/>
              </a:buClr>
              <a:buSzTx/>
              <a:buFontTx/>
              <a:buChar char="•"/>
              <a:tabLst/>
              <a:defRPr/>
            </a:pPr>
            <a:r>
              <a:rPr kumimoji="0" lang="en-US" sz="3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Database on Solaris</a:t>
            </a:r>
          </a:p>
          <a:p>
            <a:pPr marL="227013" marR="0" lvl="0" indent="-227013" algn="l" defTabSz="2436813" rtl="0" eaLnBrk="0" fontAlgn="base" latinLnBrk="0" hangingPunct="0">
              <a:lnSpc>
                <a:spcPct val="100000"/>
              </a:lnSpc>
              <a:spcBef>
                <a:spcPts val="900"/>
              </a:spcBef>
              <a:spcAft>
                <a:spcPct val="0"/>
              </a:spcAft>
              <a:buClr>
                <a:schemeClr val="tx2"/>
              </a:buClr>
              <a:buSzTx/>
              <a:buFontTx/>
              <a:buChar char="•"/>
              <a:tabLst/>
              <a:defRPr/>
            </a:pPr>
            <a:r>
              <a:rPr kumimoji="0" lang="en-US" sz="3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Data Warehousing</a:t>
            </a:r>
          </a:p>
          <a:p>
            <a:pPr marL="227013" marR="0" lvl="0" indent="-227013" algn="l" defTabSz="2436813" rtl="0" eaLnBrk="0" fontAlgn="base" latinLnBrk="0" hangingPunct="0">
              <a:lnSpc>
                <a:spcPct val="100000"/>
              </a:lnSpc>
              <a:spcBef>
                <a:spcPts val="900"/>
              </a:spcBef>
              <a:spcAft>
                <a:spcPct val="0"/>
              </a:spcAft>
              <a:buClr>
                <a:schemeClr val="tx2"/>
              </a:buClr>
              <a:buSzTx/>
              <a:buFontTx/>
              <a:buChar char="•"/>
              <a:tabLst/>
              <a:defRPr/>
            </a:pPr>
            <a:r>
              <a:rPr kumimoji="0" lang="en-US" sz="3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Embedded Database</a:t>
            </a:r>
          </a:p>
          <a:p>
            <a:pPr marL="227013" marR="0" lvl="0" indent="-227013" algn="l" defTabSz="2436813" rtl="0" eaLnBrk="0" fontAlgn="base" latinLnBrk="0" hangingPunct="0">
              <a:lnSpc>
                <a:spcPct val="100000"/>
              </a:lnSpc>
              <a:spcBef>
                <a:spcPts val="900"/>
              </a:spcBef>
              <a:spcAft>
                <a:spcPct val="0"/>
              </a:spcAft>
              <a:buClr>
                <a:schemeClr val="tx2"/>
              </a:buClr>
              <a:buSzTx/>
              <a:buFontTx/>
              <a:buChar char="•"/>
              <a:tabLst/>
              <a:defRPr/>
            </a:pPr>
            <a:r>
              <a:rPr kumimoji="0" lang="en-US" sz="3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Development Language - Java </a:t>
            </a:r>
          </a:p>
          <a:p>
            <a:pPr marL="227013" marR="0" lvl="0" indent="-227013" algn="l" defTabSz="2436813" rtl="0" eaLnBrk="0" fontAlgn="base" latinLnBrk="0" hangingPunct="0">
              <a:lnSpc>
                <a:spcPct val="100000"/>
              </a:lnSpc>
              <a:spcBef>
                <a:spcPts val="900"/>
              </a:spcBef>
              <a:spcAft>
                <a:spcPct val="0"/>
              </a:spcAft>
              <a:buClr>
                <a:schemeClr val="tx2"/>
              </a:buClr>
              <a:buSzTx/>
              <a:buFontTx/>
              <a:buChar char="•"/>
              <a:tabLst/>
              <a:defRPr/>
            </a:pPr>
            <a:r>
              <a:rPr kumimoji="0" lang="en-US" sz="3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Middleware</a:t>
            </a:r>
          </a:p>
          <a:p>
            <a:pPr marL="227013" marR="0" lvl="0" indent="-227013" algn="l" defTabSz="2436813" rtl="0" eaLnBrk="0" fontAlgn="base" latinLnBrk="0" hangingPunct="0">
              <a:lnSpc>
                <a:spcPct val="100000"/>
              </a:lnSpc>
              <a:spcBef>
                <a:spcPts val="900"/>
              </a:spcBef>
              <a:spcAft>
                <a:spcPct val="0"/>
              </a:spcAft>
              <a:buClr>
                <a:schemeClr val="tx2"/>
              </a:buClr>
              <a:buSzTx/>
              <a:buFontTx/>
              <a:buChar char="•"/>
              <a:tabLst/>
              <a:defRPr/>
            </a:pPr>
            <a:r>
              <a:rPr kumimoji="0" lang="en-US" sz="3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Application Servers</a:t>
            </a:r>
          </a:p>
          <a:p>
            <a:pPr marL="227013" marR="0" lvl="0" indent="-227013" algn="l" defTabSz="2436813" rtl="0" eaLnBrk="0" fontAlgn="base" latinLnBrk="0" hangingPunct="0">
              <a:lnSpc>
                <a:spcPct val="100000"/>
              </a:lnSpc>
              <a:spcBef>
                <a:spcPts val="900"/>
              </a:spcBef>
              <a:spcAft>
                <a:spcPct val="0"/>
              </a:spcAft>
              <a:buClr>
                <a:schemeClr val="tx2"/>
              </a:buClr>
              <a:buSzTx/>
              <a:buFontTx/>
              <a:buChar char="•"/>
              <a:tabLst/>
              <a:defRPr/>
            </a:pPr>
            <a:r>
              <a:rPr kumimoji="0" lang="en-US" sz="3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Identity and Access Management</a:t>
            </a:r>
          </a:p>
          <a:p>
            <a:pPr marL="227013" marR="0" lvl="0" indent="-227013" algn="l" defTabSz="2436813" rtl="0" eaLnBrk="0" fontAlgn="base" latinLnBrk="0" hangingPunct="0">
              <a:lnSpc>
                <a:spcPct val="100000"/>
              </a:lnSpc>
              <a:spcBef>
                <a:spcPts val="900"/>
              </a:spcBef>
              <a:spcAft>
                <a:spcPct val="0"/>
              </a:spcAft>
              <a:buClr>
                <a:schemeClr val="tx2"/>
              </a:buClr>
              <a:buSzTx/>
              <a:buFontTx/>
              <a:buChar char="•"/>
              <a:tabLst/>
              <a:defRPr/>
            </a:pPr>
            <a:endParaRPr kumimoji="0" lang="en-US" sz="3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227013" marR="0" lvl="0" indent="-227013" algn="l" defTabSz="2436813" rtl="0" eaLnBrk="0" fontAlgn="base" latinLnBrk="0" hangingPunct="0">
              <a:lnSpc>
                <a:spcPct val="100000"/>
              </a:lnSpc>
              <a:spcBef>
                <a:spcPts val="900"/>
              </a:spcBef>
              <a:spcAft>
                <a:spcPct val="0"/>
              </a:spcAft>
              <a:buClr>
                <a:schemeClr val="tx2"/>
              </a:buClr>
              <a:buSzTx/>
              <a:buFontTx/>
              <a:buNone/>
              <a:tabLst/>
              <a:defRPr/>
            </a:pPr>
            <a:r>
              <a:rPr kumimoji="0" lang="en-US" sz="3400" b="1"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Hardware</a:t>
            </a:r>
          </a:p>
          <a:p>
            <a:pPr marL="227013" marR="0" lvl="0" indent="-227013" algn="l" defTabSz="2436813" rtl="0" eaLnBrk="0" fontAlgn="base" latinLnBrk="0" hangingPunct="0">
              <a:lnSpc>
                <a:spcPct val="100000"/>
              </a:lnSpc>
              <a:spcBef>
                <a:spcPts val="900"/>
              </a:spcBef>
              <a:spcAft>
                <a:spcPct val="0"/>
              </a:spcAft>
              <a:buClr>
                <a:schemeClr val="tx2"/>
              </a:buClr>
              <a:buSzTx/>
              <a:buFontTx/>
              <a:buChar char="•"/>
              <a:tabLst/>
              <a:defRPr/>
            </a:pPr>
            <a:r>
              <a:rPr kumimoji="0" lang="en-US" sz="3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Unix Server</a:t>
            </a:r>
          </a:p>
        </p:txBody>
      </p:sp>
      <p:sp>
        <p:nvSpPr>
          <p:cNvPr id="8" name="Rectangle 4"/>
          <p:cNvSpPr txBox="1">
            <a:spLocks noChangeArrowheads="1"/>
          </p:cNvSpPr>
          <p:nvPr/>
        </p:nvSpPr>
        <p:spPr bwMode="auto">
          <a:xfrm>
            <a:off x="15849600" y="2743200"/>
            <a:ext cx="7696200" cy="941832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27013" indent="-227013" algn="l">
              <a:lnSpc>
                <a:spcPct val="100000"/>
              </a:lnSpc>
              <a:spcBef>
                <a:spcPts val="800"/>
              </a:spcBef>
              <a:buClr>
                <a:schemeClr val="tx2"/>
              </a:buClr>
            </a:pPr>
            <a:r>
              <a:rPr lang="en-US" sz="3400" b="1" dirty="0" smtClean="0">
                <a:ea typeface="MS PGothic" pitchFamily="34" charset="-128"/>
              </a:rPr>
              <a:t>Applications</a:t>
            </a:r>
          </a:p>
          <a:p>
            <a:pPr marL="227013" indent="-227013" algn="l">
              <a:lnSpc>
                <a:spcPct val="100000"/>
              </a:lnSpc>
              <a:spcBef>
                <a:spcPts val="800"/>
              </a:spcBef>
              <a:buClr>
                <a:schemeClr val="tx2"/>
              </a:buClr>
              <a:buFontTx/>
              <a:buChar char="•"/>
            </a:pPr>
            <a:r>
              <a:rPr lang="en-US" sz="3400" dirty="0" smtClean="0">
                <a:ea typeface="MS PGothic" pitchFamily="34" charset="-128"/>
              </a:rPr>
              <a:t>CRM</a:t>
            </a:r>
          </a:p>
          <a:p>
            <a:pPr marL="227013" indent="-227013" algn="l">
              <a:lnSpc>
                <a:spcPct val="100000"/>
              </a:lnSpc>
              <a:spcBef>
                <a:spcPts val="800"/>
              </a:spcBef>
              <a:buClr>
                <a:schemeClr val="tx2"/>
              </a:buClr>
              <a:buFontTx/>
              <a:buChar char="•"/>
            </a:pPr>
            <a:r>
              <a:rPr lang="en-US" sz="3400" dirty="0" smtClean="0">
                <a:ea typeface="MS PGothic" pitchFamily="34" charset="-128"/>
              </a:rPr>
              <a:t>Enterprise Performance Management</a:t>
            </a:r>
            <a:endParaRPr lang="en-US" sz="3400" dirty="0" smtClean="0">
              <a:solidFill>
                <a:schemeClr val="accent1"/>
              </a:solidFill>
              <a:ea typeface="MS PGothic" pitchFamily="34" charset="-128"/>
            </a:endParaRPr>
          </a:p>
          <a:p>
            <a:pPr marL="227013" indent="-227013" algn="l">
              <a:lnSpc>
                <a:spcPct val="100000"/>
              </a:lnSpc>
              <a:spcBef>
                <a:spcPts val="800"/>
              </a:spcBef>
              <a:buClr>
                <a:schemeClr val="tx2"/>
              </a:buClr>
              <a:buFontTx/>
              <a:buChar char="•"/>
            </a:pPr>
            <a:r>
              <a:rPr lang="en-US" sz="3400" dirty="0" smtClean="0"/>
              <a:t>Project Portfolio Management</a:t>
            </a:r>
          </a:p>
          <a:p>
            <a:pPr marL="227013" indent="-227013" algn="l">
              <a:lnSpc>
                <a:spcPct val="100000"/>
              </a:lnSpc>
              <a:spcBef>
                <a:spcPts val="800"/>
              </a:spcBef>
              <a:buClr>
                <a:schemeClr val="tx2"/>
              </a:buClr>
              <a:buFontTx/>
              <a:buChar char="•"/>
            </a:pPr>
            <a:r>
              <a:rPr lang="en-US" sz="3400" dirty="0" smtClean="0">
                <a:ea typeface="MS PGothic" pitchFamily="34" charset="-128"/>
              </a:rPr>
              <a:t>Transportation </a:t>
            </a:r>
            <a:r>
              <a:rPr lang="en-US" sz="3400" dirty="0" smtClean="0"/>
              <a:t>Management</a:t>
            </a:r>
            <a:endParaRPr lang="en-US" sz="3400" dirty="0" smtClean="0">
              <a:ea typeface="MS PGothic" pitchFamily="34" charset="-128"/>
            </a:endParaRPr>
          </a:p>
          <a:p>
            <a:pPr marL="227013" indent="-227013" algn="l">
              <a:lnSpc>
                <a:spcPct val="100000"/>
              </a:lnSpc>
              <a:spcBef>
                <a:spcPts val="800"/>
              </a:spcBef>
              <a:buClr>
                <a:schemeClr val="tx2"/>
              </a:buClr>
              <a:buFontTx/>
              <a:buChar char="•"/>
            </a:pPr>
            <a:endParaRPr lang="en-US" sz="3400" dirty="0" smtClean="0">
              <a:ea typeface="MS PGothic" pitchFamily="34" charset="-128"/>
            </a:endParaRPr>
          </a:p>
          <a:p>
            <a:pPr marL="227013" indent="-227013" algn="l">
              <a:lnSpc>
                <a:spcPct val="100000"/>
              </a:lnSpc>
              <a:spcBef>
                <a:spcPts val="800"/>
              </a:spcBef>
              <a:buClr>
                <a:schemeClr val="tx2"/>
              </a:buClr>
            </a:pPr>
            <a:r>
              <a:rPr lang="en-US" sz="3400" b="1" dirty="0" smtClean="0">
                <a:ea typeface="MS PGothic" pitchFamily="34" charset="-128"/>
              </a:rPr>
              <a:t>Industries</a:t>
            </a:r>
          </a:p>
          <a:p>
            <a:pPr marL="227013" indent="-227013" algn="l">
              <a:lnSpc>
                <a:spcPct val="100000"/>
              </a:lnSpc>
              <a:spcBef>
                <a:spcPts val="800"/>
              </a:spcBef>
              <a:buClr>
                <a:schemeClr val="tx2"/>
              </a:buClr>
              <a:buFontTx/>
              <a:buChar char="•"/>
            </a:pPr>
            <a:r>
              <a:rPr lang="en-US" sz="3400" dirty="0" smtClean="0">
                <a:ea typeface="MS PGothic" pitchFamily="34" charset="-128"/>
              </a:rPr>
              <a:t>Communications</a:t>
            </a:r>
          </a:p>
          <a:p>
            <a:pPr marL="227013" indent="-227013" algn="l">
              <a:lnSpc>
                <a:spcPct val="100000"/>
              </a:lnSpc>
              <a:spcBef>
                <a:spcPts val="800"/>
              </a:spcBef>
              <a:buClr>
                <a:schemeClr val="tx2"/>
              </a:buClr>
              <a:buFontTx/>
              <a:buChar char="•"/>
            </a:pPr>
            <a:r>
              <a:rPr lang="en-US" sz="3400" dirty="0" smtClean="0">
                <a:ea typeface="MS PGothic" pitchFamily="34" charset="-128"/>
              </a:rPr>
              <a:t>Construction</a:t>
            </a:r>
          </a:p>
          <a:p>
            <a:pPr marL="227013" indent="-227013" algn="l">
              <a:lnSpc>
                <a:spcPct val="100000"/>
              </a:lnSpc>
              <a:spcBef>
                <a:spcPts val="800"/>
              </a:spcBef>
              <a:buClr>
                <a:schemeClr val="tx2"/>
              </a:buClr>
              <a:buFontTx/>
              <a:buChar char="•"/>
            </a:pPr>
            <a:r>
              <a:rPr lang="en-US" sz="3400" dirty="0" smtClean="0">
                <a:ea typeface="MS PGothic" pitchFamily="34" charset="-128"/>
              </a:rPr>
              <a:t>Discrete Manufacturing</a:t>
            </a:r>
          </a:p>
          <a:p>
            <a:pPr marL="227013" indent="-227013" algn="l">
              <a:lnSpc>
                <a:spcPct val="100000"/>
              </a:lnSpc>
              <a:spcBef>
                <a:spcPts val="800"/>
              </a:spcBef>
              <a:buClr>
                <a:schemeClr val="tx2"/>
              </a:buClr>
              <a:buFontTx/>
              <a:buChar char="•"/>
            </a:pPr>
            <a:r>
              <a:rPr lang="en-US" sz="3400" dirty="0" smtClean="0">
                <a:ea typeface="MS PGothic" pitchFamily="34" charset="-128"/>
              </a:rPr>
              <a:t>Life Sciences and Healthcare</a:t>
            </a:r>
          </a:p>
          <a:p>
            <a:pPr marL="227013" indent="-227013" algn="l">
              <a:lnSpc>
                <a:spcPct val="100000"/>
              </a:lnSpc>
              <a:spcBef>
                <a:spcPts val="800"/>
              </a:spcBef>
              <a:buClr>
                <a:schemeClr val="tx2"/>
              </a:buClr>
              <a:buFontTx/>
              <a:buChar char="•"/>
            </a:pPr>
            <a:r>
              <a:rPr lang="en-US" sz="3400" dirty="0" smtClean="0">
                <a:ea typeface="MS PGothic" pitchFamily="34" charset="-128"/>
              </a:rPr>
              <a:t>Professional Services</a:t>
            </a:r>
          </a:p>
          <a:p>
            <a:pPr marL="227013" indent="-227013" algn="l">
              <a:lnSpc>
                <a:spcPct val="100000"/>
              </a:lnSpc>
              <a:spcBef>
                <a:spcPts val="800"/>
              </a:spcBef>
              <a:buClr>
                <a:schemeClr val="tx2"/>
              </a:buClr>
              <a:buFontTx/>
              <a:buChar char="•"/>
            </a:pPr>
            <a:r>
              <a:rPr lang="en-US" sz="3400" dirty="0" smtClean="0">
                <a:ea typeface="MS PGothic" pitchFamily="34" charset="-128"/>
              </a:rPr>
              <a:t>Public Sector</a:t>
            </a:r>
          </a:p>
          <a:p>
            <a:pPr marL="227013" indent="-227013" algn="l">
              <a:lnSpc>
                <a:spcPct val="100000"/>
              </a:lnSpc>
              <a:spcBef>
                <a:spcPts val="800"/>
              </a:spcBef>
              <a:buClr>
                <a:schemeClr val="tx2"/>
              </a:buClr>
              <a:buFontTx/>
              <a:buChar char="•"/>
            </a:pPr>
            <a:r>
              <a:rPr lang="en-US" sz="3400" dirty="0" smtClean="0">
                <a:ea typeface="MS PGothic" pitchFamily="34" charset="-128"/>
              </a:rPr>
              <a:t>Retail </a:t>
            </a:r>
          </a:p>
          <a:p>
            <a:pPr marL="227013" indent="-227013" algn="l">
              <a:lnSpc>
                <a:spcPct val="100000"/>
              </a:lnSpc>
              <a:spcBef>
                <a:spcPts val="800"/>
              </a:spcBef>
              <a:buClr>
                <a:schemeClr val="tx2"/>
              </a:buClr>
              <a:buFontTx/>
              <a:buChar char="•"/>
            </a:pPr>
            <a:r>
              <a:rPr lang="en-US" sz="3400" dirty="0" smtClean="0">
                <a:ea typeface="MS PGothic" pitchFamily="34" charset="-128"/>
              </a:rPr>
              <a:t>Transportation</a:t>
            </a: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438400" y="657225"/>
            <a:ext cx="19507200" cy="1719263"/>
          </a:xfrm>
        </p:spPr>
        <p:txBody>
          <a:bodyPr/>
          <a:lstStyle/>
          <a:p>
            <a:r>
              <a:rPr lang="en-US" dirty="0" smtClean="0"/>
              <a:t>Oracle Fusion Applications</a:t>
            </a:r>
            <a:endParaRPr lang="en-US" dirty="0"/>
          </a:p>
        </p:txBody>
      </p:sp>
      <p:sp>
        <p:nvSpPr>
          <p:cNvPr id="4" name="Rectangle 3"/>
          <p:cNvSpPr txBox="1">
            <a:spLocks noChangeArrowheads="1"/>
          </p:cNvSpPr>
          <p:nvPr/>
        </p:nvSpPr>
        <p:spPr bwMode="auto">
          <a:xfrm>
            <a:off x="5372100" y="3022600"/>
            <a:ext cx="10934700" cy="4343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227013" marR="0" lvl="0" indent="-227013" algn="l" defTabSz="914400" rtl="0" eaLnBrk="1" fontAlgn="base" latinLnBrk="0" hangingPunct="1">
              <a:lnSpc>
                <a:spcPct val="100000"/>
              </a:lnSpc>
              <a:spcBef>
                <a:spcPct val="20000"/>
              </a:spcBef>
              <a:spcAft>
                <a:spcPct val="0"/>
              </a:spcAft>
              <a:buClr>
                <a:schemeClr val="tx2"/>
              </a:buClr>
              <a:buSzTx/>
              <a:buFontTx/>
              <a:buChar char="•"/>
              <a:tabLst/>
              <a:defRPr/>
            </a:pPr>
            <a:r>
              <a:rPr kumimoji="0" lang="en-US" sz="3600" b="1" i="0" u="none" strike="noStrike" kern="0" cap="none" spc="0" normalizeH="0" baseline="0" noProof="0" dirty="0" smtClean="0">
                <a:ln>
                  <a:noFill/>
                </a:ln>
                <a:solidFill>
                  <a:schemeClr val="tx2"/>
                </a:solidFill>
                <a:effectLst/>
                <a:uLnTx/>
                <a:uFillTx/>
                <a:latin typeface="+mn-lt"/>
                <a:ea typeface="+mn-ea"/>
                <a:cs typeface="+mn-cs"/>
              </a:rPr>
              <a:t>Phase 1 – Critical Mass</a:t>
            </a:r>
          </a:p>
          <a:p>
            <a:pPr marL="800100" marR="0" lvl="1" indent="-458788" algn="l" defTabSz="914400" rtl="0" eaLnBrk="1" fontAlgn="base" latinLnBrk="0" hangingPunct="1">
              <a:lnSpc>
                <a:spcPct val="100000"/>
              </a:lnSpc>
              <a:spcBef>
                <a:spcPct val="20000"/>
              </a:spcBef>
              <a:spcAft>
                <a:spcPct val="0"/>
              </a:spcAft>
              <a:buClrTx/>
              <a:buSzTx/>
              <a:buFont typeface="Lucida Grande"/>
              <a:buChar char="­"/>
              <a:tabLst/>
              <a:defRPr/>
            </a:pPr>
            <a:r>
              <a:rPr kumimoji="0" lang="en-US" sz="3200" b="0" i="0" u="none" strike="noStrike" kern="0" cap="none" spc="0" normalizeH="0" baseline="0" noProof="0" dirty="0" smtClean="0">
                <a:ln>
                  <a:noFill/>
                </a:ln>
                <a:solidFill>
                  <a:schemeClr val="tx1"/>
                </a:solidFill>
                <a:effectLst/>
                <a:uLnTx/>
                <a:uFillTx/>
                <a:latin typeface="+mn-lt"/>
              </a:rPr>
              <a:t>#1 CRM</a:t>
            </a:r>
          </a:p>
          <a:p>
            <a:pPr marL="800100" marR="0" lvl="1" indent="-458788" algn="l" defTabSz="914400" rtl="0" eaLnBrk="1" fontAlgn="base" latinLnBrk="0" hangingPunct="1">
              <a:lnSpc>
                <a:spcPct val="100000"/>
              </a:lnSpc>
              <a:spcBef>
                <a:spcPct val="20000"/>
              </a:spcBef>
              <a:spcAft>
                <a:spcPct val="0"/>
              </a:spcAft>
              <a:buClrTx/>
              <a:buSzTx/>
              <a:buFont typeface="Lucida Grande"/>
              <a:buChar char="­"/>
              <a:tabLst/>
              <a:defRPr/>
            </a:pPr>
            <a:r>
              <a:rPr kumimoji="0" lang="en-US" sz="3200" b="0" i="0" u="none" strike="noStrike" kern="0" cap="none" spc="0" normalizeH="0" baseline="0" noProof="0" dirty="0" smtClean="0">
                <a:ln>
                  <a:noFill/>
                </a:ln>
                <a:solidFill>
                  <a:schemeClr val="tx1"/>
                </a:solidFill>
                <a:effectLst/>
                <a:uLnTx/>
                <a:uFillTx/>
                <a:latin typeface="+mn-lt"/>
              </a:rPr>
              <a:t>#1 Human Resources</a:t>
            </a:r>
          </a:p>
          <a:p>
            <a:pPr marL="800100" marR="0" lvl="1" indent="-458788" algn="l" defTabSz="914400" rtl="0" eaLnBrk="1" fontAlgn="base" latinLnBrk="0" hangingPunct="1">
              <a:lnSpc>
                <a:spcPct val="100000"/>
              </a:lnSpc>
              <a:spcBef>
                <a:spcPct val="20000"/>
              </a:spcBef>
              <a:spcAft>
                <a:spcPct val="0"/>
              </a:spcAft>
              <a:buClrTx/>
              <a:buSzTx/>
              <a:buFont typeface="Lucida Grande"/>
              <a:buChar char="­"/>
              <a:tabLst/>
              <a:defRPr/>
            </a:pPr>
            <a:r>
              <a:rPr kumimoji="0" lang="en-US" sz="3200" b="0" i="0" u="none" strike="noStrike" kern="0" cap="none" spc="0" normalizeH="0" baseline="0" noProof="0" dirty="0" smtClean="0">
                <a:ln>
                  <a:noFill/>
                </a:ln>
                <a:solidFill>
                  <a:schemeClr val="tx1"/>
                </a:solidFill>
                <a:effectLst/>
                <a:uLnTx/>
                <a:uFillTx/>
                <a:latin typeface="+mn-lt"/>
              </a:rPr>
              <a:t>#1 Financial Consolidation</a:t>
            </a:r>
          </a:p>
          <a:p>
            <a:pPr marL="800100" marR="0" lvl="1" indent="-458788" algn="l" defTabSz="914400" rtl="0" eaLnBrk="1" fontAlgn="base" latinLnBrk="0" hangingPunct="1">
              <a:lnSpc>
                <a:spcPct val="100000"/>
              </a:lnSpc>
              <a:spcBef>
                <a:spcPct val="20000"/>
              </a:spcBef>
              <a:spcAft>
                <a:spcPct val="0"/>
              </a:spcAft>
              <a:buClrTx/>
              <a:buSzTx/>
              <a:buFont typeface="Lucida Grande"/>
              <a:buChar char="­"/>
              <a:tabLst/>
              <a:defRPr/>
            </a:pPr>
            <a:r>
              <a:rPr kumimoji="0" lang="en-US" sz="3200" b="0" i="0" u="none" strike="noStrike" kern="0" cap="none" spc="0" normalizeH="0" baseline="0" noProof="0" dirty="0" smtClean="0">
                <a:ln>
                  <a:noFill/>
                </a:ln>
                <a:solidFill>
                  <a:schemeClr val="tx1"/>
                </a:solidFill>
                <a:effectLst/>
                <a:uLnTx/>
                <a:uFillTx/>
                <a:latin typeface="+mn-lt"/>
              </a:rPr>
              <a:t>#1 Analytic Applications</a:t>
            </a:r>
          </a:p>
          <a:p>
            <a:pPr marL="800100" marR="0" lvl="1" indent="-458788" algn="l" defTabSz="914400" rtl="0" eaLnBrk="1" fontAlgn="base" latinLnBrk="0" hangingPunct="1">
              <a:lnSpc>
                <a:spcPct val="100000"/>
              </a:lnSpc>
              <a:spcBef>
                <a:spcPct val="20000"/>
              </a:spcBef>
              <a:spcAft>
                <a:spcPct val="0"/>
              </a:spcAft>
              <a:buClrTx/>
              <a:buSzTx/>
              <a:buFont typeface="Lucida Grande"/>
              <a:buChar char="­"/>
              <a:tabLst/>
              <a:defRPr/>
            </a:pPr>
            <a:r>
              <a:rPr kumimoji="0" lang="en-US" sz="3200" b="0" i="0" u="none" strike="noStrike" kern="0" cap="none" spc="0" normalizeH="0" baseline="0" noProof="0" dirty="0" smtClean="0">
                <a:ln>
                  <a:noFill/>
                </a:ln>
                <a:solidFill>
                  <a:schemeClr val="tx1"/>
                </a:solidFill>
                <a:effectLst/>
                <a:uLnTx/>
                <a:uFillTx/>
                <a:latin typeface="+mn-lt"/>
              </a:rPr>
              <a:t>#1 Supply Chain</a:t>
            </a:r>
          </a:p>
          <a:p>
            <a:pPr marL="635000" marR="0" lvl="1" indent="-293688" algn="l" defTabSz="914400" rtl="0" eaLnBrk="1" fontAlgn="base" latinLnBrk="0" hangingPunct="1">
              <a:lnSpc>
                <a:spcPct val="100000"/>
              </a:lnSpc>
              <a:spcBef>
                <a:spcPct val="20000"/>
              </a:spcBef>
              <a:spcAft>
                <a:spcPct val="0"/>
              </a:spcAft>
              <a:buClr>
                <a:schemeClr val="tx2"/>
              </a:buClr>
              <a:buSzTx/>
              <a:buFontTx/>
              <a:buChar char="•"/>
              <a:tabLst/>
              <a:defRPr/>
            </a:pPr>
            <a:endParaRPr kumimoji="0" lang="en-US" sz="3200" b="0" i="0" u="none" strike="noStrike" kern="0" cap="none" spc="0" normalizeH="0" baseline="0" noProof="0" dirty="0" smtClean="0">
              <a:ln>
                <a:noFill/>
              </a:ln>
              <a:solidFill>
                <a:schemeClr val="tx1"/>
              </a:solidFill>
              <a:effectLst/>
              <a:uLnTx/>
              <a:uFillTx/>
              <a:latin typeface="+mn-lt"/>
            </a:endParaRPr>
          </a:p>
          <a:p>
            <a:pPr marL="293688" marR="0" lvl="0" indent="-293688" algn="l" defTabSz="914400" rtl="0" eaLnBrk="1" fontAlgn="base" latinLnBrk="0" hangingPunct="1">
              <a:lnSpc>
                <a:spcPct val="100000"/>
              </a:lnSpc>
              <a:spcBef>
                <a:spcPct val="20000"/>
              </a:spcBef>
              <a:spcAft>
                <a:spcPct val="0"/>
              </a:spcAft>
              <a:buClr>
                <a:schemeClr val="tx2"/>
              </a:buClr>
              <a:buSzTx/>
              <a:buFontTx/>
              <a:buChar char="•"/>
              <a:tabLst/>
              <a:defRPr/>
            </a:pPr>
            <a:r>
              <a:rPr kumimoji="0" lang="en-US" sz="3600" b="1" i="0" u="none" strike="noStrike" kern="0" cap="none" spc="0" normalizeH="0" baseline="0" noProof="0" dirty="0" smtClean="0">
                <a:ln>
                  <a:noFill/>
                </a:ln>
                <a:solidFill>
                  <a:schemeClr val="tx2"/>
                </a:solidFill>
                <a:effectLst/>
                <a:uLnTx/>
                <a:uFillTx/>
                <a:latin typeface="+mn-lt"/>
                <a:ea typeface="+mn-ea"/>
                <a:cs typeface="+mn-cs"/>
              </a:rPr>
              <a:t>Phase 2 – Beyond ERP</a:t>
            </a:r>
            <a:r>
              <a:rPr kumimoji="0" lang="en-US" sz="3600" b="0" i="0" u="none" strike="noStrike" kern="0" cap="none" spc="0" normalizeH="0" baseline="0" noProof="0" dirty="0" smtClean="0">
                <a:ln>
                  <a:noFill/>
                </a:ln>
                <a:solidFill>
                  <a:schemeClr val="tx1"/>
                </a:solidFill>
                <a:effectLst/>
                <a:uLnTx/>
                <a:uFillTx/>
                <a:latin typeface="+mn-lt"/>
                <a:ea typeface="+mn-ea"/>
                <a:cs typeface="+mn-cs"/>
              </a:rPr>
              <a:t> to Line of Business Apps</a:t>
            </a:r>
          </a:p>
          <a:p>
            <a:pPr marL="749300" marR="0" lvl="1" indent="-407988" algn="l" defTabSz="914400" rtl="0" eaLnBrk="1" fontAlgn="base" latinLnBrk="0" hangingPunct="1">
              <a:lnSpc>
                <a:spcPct val="100000"/>
              </a:lnSpc>
              <a:spcBef>
                <a:spcPct val="20000"/>
              </a:spcBef>
              <a:spcAft>
                <a:spcPct val="0"/>
              </a:spcAft>
              <a:buClrTx/>
              <a:buSzTx/>
              <a:buFont typeface="Lucida Grande"/>
              <a:buChar char="­"/>
              <a:tabLst/>
              <a:defRPr/>
            </a:pPr>
            <a:r>
              <a:rPr kumimoji="0" lang="en-US" sz="3200" b="0" i="0" u="none" strike="noStrike" kern="0" cap="none" spc="0" normalizeH="0" baseline="0" noProof="0" dirty="0" smtClean="0">
                <a:ln>
                  <a:noFill/>
                </a:ln>
                <a:solidFill>
                  <a:schemeClr val="tx1"/>
                </a:solidFill>
                <a:effectLst/>
                <a:uLnTx/>
                <a:uFillTx/>
                <a:latin typeface="+mn-lt"/>
              </a:rPr>
              <a:t>Core Banking	</a:t>
            </a:r>
          </a:p>
          <a:p>
            <a:pPr marL="749300" marR="0" lvl="1" indent="-407988" algn="l" defTabSz="914400" rtl="0" eaLnBrk="1" fontAlgn="base" latinLnBrk="0" hangingPunct="1">
              <a:lnSpc>
                <a:spcPct val="100000"/>
              </a:lnSpc>
              <a:spcBef>
                <a:spcPct val="20000"/>
              </a:spcBef>
              <a:spcAft>
                <a:spcPct val="0"/>
              </a:spcAft>
              <a:buClrTx/>
              <a:buSzTx/>
              <a:buFont typeface="Lucida Grande"/>
              <a:buChar char="­"/>
              <a:tabLst/>
              <a:defRPr/>
            </a:pPr>
            <a:r>
              <a:rPr kumimoji="0" lang="en-US" sz="3200" b="0" i="0" u="none" strike="noStrike" kern="0" cap="none" spc="0" normalizeH="0" baseline="0" noProof="0" dirty="0" smtClean="0">
                <a:ln>
                  <a:noFill/>
                </a:ln>
                <a:solidFill>
                  <a:schemeClr val="tx1"/>
                </a:solidFill>
                <a:effectLst/>
                <a:uLnTx/>
                <a:uFillTx/>
                <a:latin typeface="+mn-lt"/>
              </a:rPr>
              <a:t>Retail Merchandising</a:t>
            </a:r>
          </a:p>
          <a:p>
            <a:pPr marL="749300" marR="0" lvl="1" indent="-407988" algn="l" defTabSz="914400" rtl="0" eaLnBrk="1" fontAlgn="base" latinLnBrk="0" hangingPunct="1">
              <a:lnSpc>
                <a:spcPct val="100000"/>
              </a:lnSpc>
              <a:spcBef>
                <a:spcPct val="20000"/>
              </a:spcBef>
              <a:spcAft>
                <a:spcPct val="0"/>
              </a:spcAft>
              <a:buClrTx/>
              <a:buSzTx/>
              <a:buFont typeface="Lucida Grande"/>
              <a:buChar char="­"/>
              <a:tabLst/>
              <a:defRPr/>
            </a:pPr>
            <a:r>
              <a:rPr kumimoji="0" lang="en-US" sz="3200" b="0" i="0" u="none" strike="noStrike" kern="0" cap="none" spc="0" normalizeH="0" baseline="0" noProof="0" dirty="0" smtClean="0">
                <a:ln>
                  <a:noFill/>
                </a:ln>
                <a:solidFill>
                  <a:schemeClr val="tx1"/>
                </a:solidFill>
                <a:effectLst/>
                <a:uLnTx/>
                <a:uFillTx/>
                <a:latin typeface="+mn-lt"/>
              </a:rPr>
              <a:t>Utility Billing</a:t>
            </a:r>
          </a:p>
          <a:p>
            <a:pPr marL="749300" marR="0" lvl="1" indent="-407988" algn="l" defTabSz="914400" rtl="0" eaLnBrk="1" fontAlgn="base" latinLnBrk="0" hangingPunct="1">
              <a:lnSpc>
                <a:spcPct val="100000"/>
              </a:lnSpc>
              <a:spcBef>
                <a:spcPct val="20000"/>
              </a:spcBef>
              <a:spcAft>
                <a:spcPct val="0"/>
              </a:spcAft>
              <a:buClrTx/>
              <a:buSzTx/>
              <a:buFont typeface="Lucida Grande"/>
              <a:buChar char="­"/>
              <a:tabLst/>
              <a:defRPr/>
            </a:pPr>
            <a:r>
              <a:rPr kumimoji="0" lang="en-US" sz="3200" b="0" i="0" u="none" strike="noStrike" kern="0" cap="none" spc="0" normalizeH="0" baseline="0" noProof="0" dirty="0" smtClean="0">
                <a:ln>
                  <a:noFill/>
                </a:ln>
                <a:solidFill>
                  <a:schemeClr val="tx1"/>
                </a:solidFill>
                <a:effectLst/>
                <a:uLnTx/>
                <a:uFillTx/>
                <a:latin typeface="+mn-lt"/>
              </a:rPr>
              <a:t>Meter Data Management</a:t>
            </a:r>
          </a:p>
          <a:p>
            <a:pPr marL="749300" marR="0" lvl="1" indent="-407988" algn="l" defTabSz="914400" rtl="0" eaLnBrk="1" fontAlgn="base" latinLnBrk="0" hangingPunct="1">
              <a:lnSpc>
                <a:spcPct val="100000"/>
              </a:lnSpc>
              <a:spcBef>
                <a:spcPct val="20000"/>
              </a:spcBef>
              <a:spcAft>
                <a:spcPct val="0"/>
              </a:spcAft>
              <a:buClrTx/>
              <a:buSzTx/>
              <a:buFont typeface="Lucida Grande"/>
              <a:buChar char="­"/>
              <a:tabLst/>
              <a:defRPr/>
            </a:pPr>
            <a:r>
              <a:rPr kumimoji="0" lang="en-US" sz="3200" b="0" i="0" u="none" strike="noStrike" kern="0" cap="none" spc="0" normalizeH="0" baseline="0" noProof="0" dirty="0" smtClean="0">
                <a:ln>
                  <a:noFill/>
                </a:ln>
                <a:solidFill>
                  <a:schemeClr val="tx1"/>
                </a:solidFill>
                <a:effectLst/>
                <a:uLnTx/>
                <a:uFillTx/>
                <a:latin typeface="+mn-lt"/>
              </a:rPr>
              <a:t>Communication Billing</a:t>
            </a:r>
          </a:p>
        </p:txBody>
      </p:sp>
      <p:sp>
        <p:nvSpPr>
          <p:cNvPr id="5" name="Text Box 5"/>
          <p:cNvSpPr txBox="1">
            <a:spLocks noChangeArrowheads="1"/>
          </p:cNvSpPr>
          <p:nvPr/>
        </p:nvSpPr>
        <p:spPr bwMode="auto">
          <a:xfrm>
            <a:off x="12947650" y="7719342"/>
            <a:ext cx="7016750" cy="3081870"/>
          </a:xfrm>
          <a:prstGeom prst="rect">
            <a:avLst/>
          </a:prstGeom>
          <a:noFill/>
          <a:ln w="76200">
            <a:noFill/>
            <a:miter lim="800000"/>
            <a:headEnd type="none" w="sm" len="sm"/>
            <a:tailEnd type="none" w="lg" len="lg"/>
          </a:ln>
        </p:spPr>
        <p:txBody>
          <a:bodyPr wrap="square">
            <a:spAutoFit/>
          </a:bodyPr>
          <a:lstStyle/>
          <a:p>
            <a:pPr marL="800100" lvl="1" indent="-342900" algn="l">
              <a:lnSpc>
                <a:spcPct val="120000"/>
              </a:lnSpc>
              <a:spcBef>
                <a:spcPts val="120"/>
              </a:spcBef>
              <a:buClrTx/>
              <a:buFont typeface="Lucida Grande"/>
              <a:buChar char="­"/>
            </a:pPr>
            <a:r>
              <a:rPr lang="en-US" sz="3200" b="0" dirty="0" smtClean="0">
                <a:solidFill>
                  <a:schemeClr val="tx1"/>
                </a:solidFill>
              </a:rPr>
              <a:t>Network </a:t>
            </a:r>
            <a:r>
              <a:rPr lang="en-US" sz="3200" b="0" dirty="0">
                <a:solidFill>
                  <a:schemeClr val="tx1"/>
                </a:solidFill>
              </a:rPr>
              <a:t>Inventory</a:t>
            </a:r>
            <a:endParaRPr lang="en-US" sz="3200" b="0" dirty="0" smtClean="0">
              <a:solidFill>
                <a:schemeClr val="tx1"/>
              </a:solidFill>
            </a:endParaRPr>
          </a:p>
          <a:p>
            <a:pPr marL="800100" lvl="1" indent="-342900" algn="l">
              <a:lnSpc>
                <a:spcPct val="120000"/>
              </a:lnSpc>
              <a:spcBef>
                <a:spcPts val="120"/>
              </a:spcBef>
              <a:buClrTx/>
              <a:buFont typeface="Lucida Grande"/>
              <a:buChar char="­"/>
            </a:pPr>
            <a:r>
              <a:rPr lang="en-US" sz="3200" b="0" dirty="0" smtClean="0">
                <a:solidFill>
                  <a:schemeClr val="tx1"/>
                </a:solidFill>
              </a:rPr>
              <a:t>Insurance </a:t>
            </a:r>
            <a:r>
              <a:rPr lang="en-US" sz="3200" b="0" dirty="0">
                <a:solidFill>
                  <a:schemeClr val="tx1"/>
                </a:solidFill>
              </a:rPr>
              <a:t>Claims</a:t>
            </a:r>
            <a:endParaRPr lang="en-US" sz="3200" b="0" dirty="0" smtClean="0">
              <a:solidFill>
                <a:schemeClr val="tx1"/>
              </a:solidFill>
            </a:endParaRPr>
          </a:p>
          <a:p>
            <a:pPr marL="800100" lvl="1" indent="-342900" algn="l">
              <a:lnSpc>
                <a:spcPct val="120000"/>
              </a:lnSpc>
              <a:spcBef>
                <a:spcPts val="120"/>
              </a:spcBef>
              <a:buClrTx/>
              <a:buFont typeface="Lucida Grande"/>
              <a:buChar char="­"/>
            </a:pPr>
            <a:r>
              <a:rPr lang="en-US" sz="3200" b="0" dirty="0" smtClean="0">
                <a:solidFill>
                  <a:schemeClr val="tx1"/>
                </a:solidFill>
              </a:rPr>
              <a:t>Insurance </a:t>
            </a:r>
            <a:r>
              <a:rPr lang="en-US" sz="3200" b="0" dirty="0">
                <a:solidFill>
                  <a:schemeClr val="tx1"/>
                </a:solidFill>
              </a:rPr>
              <a:t>Policy Management</a:t>
            </a:r>
            <a:endParaRPr lang="en-US" sz="3200" b="0" dirty="0" smtClean="0">
              <a:solidFill>
                <a:schemeClr val="tx1"/>
              </a:solidFill>
            </a:endParaRPr>
          </a:p>
          <a:p>
            <a:pPr marL="800100" lvl="1" indent="-342900" algn="l">
              <a:lnSpc>
                <a:spcPct val="120000"/>
              </a:lnSpc>
              <a:spcBef>
                <a:spcPts val="120"/>
              </a:spcBef>
              <a:buClrTx/>
              <a:buFont typeface="Lucida Grande"/>
              <a:buChar char="­"/>
            </a:pPr>
            <a:r>
              <a:rPr lang="en-US" sz="3200" b="0" dirty="0" smtClean="0">
                <a:solidFill>
                  <a:schemeClr val="tx1"/>
                </a:solidFill>
              </a:rPr>
              <a:t>Anti </a:t>
            </a:r>
            <a:r>
              <a:rPr lang="en-US" sz="3200" b="0" dirty="0">
                <a:solidFill>
                  <a:schemeClr val="tx1"/>
                </a:solidFill>
              </a:rPr>
              <a:t>money laundering</a:t>
            </a:r>
            <a:endParaRPr lang="en-US" sz="3200" b="0" dirty="0" smtClean="0">
              <a:solidFill>
                <a:schemeClr val="tx1"/>
              </a:solidFill>
            </a:endParaRPr>
          </a:p>
          <a:p>
            <a:pPr marL="800100" lvl="1" indent="-342900" algn="l">
              <a:lnSpc>
                <a:spcPct val="120000"/>
              </a:lnSpc>
              <a:spcBef>
                <a:spcPts val="120"/>
              </a:spcBef>
              <a:buClrTx/>
              <a:buFont typeface="Lucida Grande"/>
              <a:buChar char="­"/>
            </a:pPr>
            <a:r>
              <a:rPr lang="en-US" sz="3200" b="0" dirty="0" smtClean="0">
                <a:solidFill>
                  <a:schemeClr val="tx1"/>
                </a:solidFill>
              </a:rPr>
              <a:t>Clinical </a:t>
            </a:r>
            <a:r>
              <a:rPr lang="en-US" sz="3200" b="0" dirty="0">
                <a:solidFill>
                  <a:schemeClr val="tx1"/>
                </a:solidFill>
              </a:rPr>
              <a:t>trials data management</a:t>
            </a:r>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34"/>
          <p:cNvSpPr>
            <a:spLocks noGrp="1"/>
          </p:cNvSpPr>
          <p:nvPr>
            <p:ph type="title"/>
          </p:nvPr>
        </p:nvSpPr>
        <p:spPr>
          <a:xfrm>
            <a:off x="2142345" y="565151"/>
            <a:ext cx="20221033" cy="923926"/>
          </a:xfrm>
        </p:spPr>
        <p:txBody>
          <a:bodyPr/>
          <a:lstStyle/>
          <a:p>
            <a:r>
              <a:rPr lang="en-US" smtClean="0"/>
              <a:t>Feature Rich Releases</a:t>
            </a:r>
          </a:p>
        </p:txBody>
      </p:sp>
      <p:grpSp>
        <p:nvGrpSpPr>
          <p:cNvPr id="2" name="Group 45"/>
          <p:cNvGrpSpPr>
            <a:grpSpLocks/>
          </p:cNvGrpSpPr>
          <p:nvPr/>
        </p:nvGrpSpPr>
        <p:grpSpPr bwMode="auto">
          <a:xfrm>
            <a:off x="567341" y="1796663"/>
            <a:ext cx="22761363" cy="10217536"/>
            <a:chOff x="609600" y="1377167"/>
            <a:chExt cx="7487095" cy="4656097"/>
          </a:xfrm>
        </p:grpSpPr>
        <p:pic>
          <p:nvPicPr>
            <p:cNvPr id="148" name="Picture 10"/>
            <p:cNvPicPr>
              <a:picLocks noChangeArrowheads="1"/>
            </p:cNvPicPr>
            <p:nvPr/>
          </p:nvPicPr>
          <p:blipFill>
            <a:blip r:embed="rId3" cstate="print"/>
            <a:srcRect/>
            <a:stretch>
              <a:fillRect/>
            </a:stretch>
          </p:blipFill>
          <p:spPr bwMode="auto">
            <a:xfrm>
              <a:off x="4394928" y="2280170"/>
              <a:ext cx="3701767" cy="943337"/>
            </a:xfrm>
            <a:prstGeom prst="rect">
              <a:avLst/>
            </a:prstGeom>
            <a:noFill/>
            <a:ln w="12700">
              <a:noFill/>
              <a:miter lim="800000"/>
              <a:headEnd/>
              <a:tailEnd/>
            </a:ln>
          </p:spPr>
        </p:pic>
        <p:pic>
          <p:nvPicPr>
            <p:cNvPr id="149" name="Picture 9"/>
            <p:cNvPicPr>
              <a:picLocks noChangeArrowheads="1"/>
            </p:cNvPicPr>
            <p:nvPr/>
          </p:nvPicPr>
          <p:blipFill>
            <a:blip r:embed="rId3" cstate="print"/>
            <a:srcRect/>
            <a:stretch>
              <a:fillRect/>
            </a:stretch>
          </p:blipFill>
          <p:spPr bwMode="auto">
            <a:xfrm>
              <a:off x="613779" y="3641643"/>
              <a:ext cx="3703159" cy="1182065"/>
            </a:xfrm>
            <a:prstGeom prst="rect">
              <a:avLst/>
            </a:prstGeom>
            <a:noFill/>
            <a:ln w="12700">
              <a:noFill/>
              <a:miter lim="800000"/>
              <a:headEnd/>
              <a:tailEnd/>
            </a:ln>
          </p:spPr>
        </p:pic>
        <p:pic>
          <p:nvPicPr>
            <p:cNvPr id="150" name="Picture 7"/>
            <p:cNvPicPr>
              <a:picLocks noChangeArrowheads="1"/>
            </p:cNvPicPr>
            <p:nvPr/>
          </p:nvPicPr>
          <p:blipFill>
            <a:blip r:embed="rId3" cstate="print"/>
            <a:srcRect/>
            <a:stretch>
              <a:fillRect/>
            </a:stretch>
          </p:blipFill>
          <p:spPr bwMode="auto">
            <a:xfrm>
              <a:off x="4394928" y="3196018"/>
              <a:ext cx="3701767" cy="941890"/>
            </a:xfrm>
            <a:prstGeom prst="rect">
              <a:avLst/>
            </a:prstGeom>
            <a:noFill/>
            <a:ln w="12700">
              <a:noFill/>
              <a:miter lim="800000"/>
              <a:headEnd/>
              <a:tailEnd/>
            </a:ln>
          </p:spPr>
        </p:pic>
        <p:pic>
          <p:nvPicPr>
            <p:cNvPr id="151" name="Picture 10"/>
            <p:cNvPicPr>
              <a:picLocks noChangeArrowheads="1"/>
            </p:cNvPicPr>
            <p:nvPr/>
          </p:nvPicPr>
          <p:blipFill>
            <a:blip r:embed="rId3" cstate="print"/>
            <a:srcRect/>
            <a:stretch>
              <a:fillRect/>
            </a:stretch>
          </p:blipFill>
          <p:spPr bwMode="auto">
            <a:xfrm>
              <a:off x="609600" y="2487068"/>
              <a:ext cx="3701767" cy="1182065"/>
            </a:xfrm>
            <a:prstGeom prst="rect">
              <a:avLst/>
            </a:prstGeom>
            <a:noFill/>
            <a:ln w="12700">
              <a:noFill/>
              <a:miter lim="800000"/>
              <a:headEnd/>
              <a:tailEnd/>
            </a:ln>
          </p:spPr>
        </p:pic>
        <p:grpSp>
          <p:nvGrpSpPr>
            <p:cNvPr id="3" name="Group 151"/>
            <p:cNvGrpSpPr>
              <a:grpSpLocks/>
            </p:cNvGrpSpPr>
            <p:nvPr/>
          </p:nvGrpSpPr>
          <p:grpSpPr bwMode="auto">
            <a:xfrm>
              <a:off x="682625" y="2727974"/>
              <a:ext cx="1309688" cy="535022"/>
              <a:chOff x="-5031032" y="1953759"/>
              <a:chExt cx="3364350" cy="1030288"/>
            </a:xfrm>
          </p:grpSpPr>
          <p:pic>
            <p:nvPicPr>
              <p:cNvPr id="61485" name="Picture 10"/>
              <p:cNvPicPr>
                <a:picLocks noChangeArrowheads="1"/>
              </p:cNvPicPr>
              <p:nvPr/>
            </p:nvPicPr>
            <p:blipFill>
              <a:blip r:embed="rId4" cstate="print"/>
              <a:srcRect t="13380" b="15669"/>
              <a:stretch>
                <a:fillRect/>
              </a:stretch>
            </p:blipFill>
            <p:spPr bwMode="auto">
              <a:xfrm>
                <a:off x="-5031032" y="1953759"/>
                <a:ext cx="3364350" cy="1030288"/>
              </a:xfrm>
              <a:prstGeom prst="rect">
                <a:avLst/>
              </a:prstGeom>
              <a:noFill/>
              <a:ln w="9525">
                <a:noFill/>
                <a:miter lim="800000"/>
                <a:headEnd/>
                <a:tailEnd/>
              </a:ln>
            </p:spPr>
          </p:pic>
          <p:pic>
            <p:nvPicPr>
              <p:cNvPr id="61486" name="Picture 18"/>
              <p:cNvPicPr>
                <a:picLocks noChangeArrowheads="1"/>
              </p:cNvPicPr>
              <p:nvPr/>
            </p:nvPicPr>
            <p:blipFill>
              <a:blip r:embed="rId5" cstate="print"/>
              <a:srcRect b="50909"/>
              <a:stretch>
                <a:fillRect/>
              </a:stretch>
            </p:blipFill>
            <p:spPr bwMode="auto">
              <a:xfrm>
                <a:off x="-4873304" y="1954076"/>
                <a:ext cx="3080150" cy="514350"/>
              </a:xfrm>
              <a:prstGeom prst="rect">
                <a:avLst/>
              </a:prstGeom>
              <a:noFill/>
              <a:ln w="9525">
                <a:noFill/>
                <a:miter lim="800000"/>
                <a:headEnd/>
                <a:tailEnd/>
              </a:ln>
            </p:spPr>
          </p:pic>
        </p:grpSp>
        <p:pic>
          <p:nvPicPr>
            <p:cNvPr id="155" name="Picture 9"/>
            <p:cNvPicPr>
              <a:picLocks noChangeArrowheads="1"/>
            </p:cNvPicPr>
            <p:nvPr/>
          </p:nvPicPr>
          <p:blipFill>
            <a:blip r:embed="rId3" cstate="print"/>
            <a:srcRect/>
            <a:stretch>
              <a:fillRect/>
            </a:stretch>
          </p:blipFill>
          <p:spPr bwMode="auto">
            <a:xfrm>
              <a:off x="609600" y="4852645"/>
              <a:ext cx="3701767" cy="1180619"/>
            </a:xfrm>
            <a:prstGeom prst="rect">
              <a:avLst/>
            </a:prstGeom>
            <a:noFill/>
            <a:ln w="12700">
              <a:noFill/>
              <a:miter lim="800000"/>
              <a:headEnd/>
              <a:tailEnd/>
            </a:ln>
          </p:spPr>
        </p:pic>
        <p:pic>
          <p:nvPicPr>
            <p:cNvPr id="156" name="Picture 13"/>
            <p:cNvPicPr>
              <a:picLocks noChangeArrowheads="1"/>
            </p:cNvPicPr>
            <p:nvPr/>
          </p:nvPicPr>
          <p:blipFill>
            <a:blip r:embed="rId3" cstate="print"/>
            <a:srcRect/>
            <a:stretch>
              <a:fillRect/>
            </a:stretch>
          </p:blipFill>
          <p:spPr bwMode="auto">
            <a:xfrm>
              <a:off x="609600" y="1378791"/>
              <a:ext cx="3701767" cy="1180619"/>
            </a:xfrm>
            <a:prstGeom prst="rect">
              <a:avLst/>
            </a:prstGeom>
            <a:noFill/>
            <a:ln w="12700">
              <a:noFill/>
              <a:miter lim="800000"/>
              <a:headEnd/>
              <a:tailEnd/>
            </a:ln>
            <a:effectLst>
              <a:outerShdw dist="38099" dir="2880009" algn="ctr" rotWithShape="0">
                <a:schemeClr val="bg2">
                  <a:alpha val="75000"/>
                </a:schemeClr>
              </a:outerShdw>
            </a:effectLst>
          </p:spPr>
        </p:pic>
        <p:sp>
          <p:nvSpPr>
            <p:cNvPr id="61451" name="Rectangle 16"/>
            <p:cNvSpPr>
              <a:spLocks/>
            </p:cNvSpPr>
            <p:nvPr/>
          </p:nvSpPr>
          <p:spPr bwMode="auto">
            <a:xfrm>
              <a:off x="2041908" y="4896995"/>
              <a:ext cx="2429391" cy="959329"/>
            </a:xfrm>
            <a:prstGeom prst="rect">
              <a:avLst/>
            </a:prstGeom>
            <a:noFill/>
            <a:ln w="12700">
              <a:noFill/>
              <a:miter lim="800000"/>
              <a:headEnd/>
              <a:tailEnd/>
            </a:ln>
          </p:spPr>
          <p:txBody>
            <a:bodyPr lIns="0" tIns="0" rIns="45473" bIns="0">
              <a:spAutoFit/>
            </a:bodyPr>
            <a:lstStyle/>
            <a:p>
              <a:pPr marL="721980" indent="-616141" defTabSz="1372140">
                <a:spcBef>
                  <a:spcPts val="0"/>
                </a:spcBef>
                <a:buClr>
                  <a:srgbClr val="FD0000"/>
                </a:buClr>
              </a:pPr>
              <a:r>
                <a:rPr lang="en-US" sz="3800" dirty="0">
                  <a:solidFill>
                    <a:srgbClr val="000000"/>
                  </a:solidFill>
                  <a:sym typeface="Arial" pitchFamily="34" charset="0"/>
                </a:rPr>
                <a:t>Siebel 8.1 &amp; 8.2</a:t>
              </a:r>
            </a:p>
            <a:p>
              <a:pPr marL="721980" indent="-616141" defTabSz="1372140">
                <a:spcBef>
                  <a:spcPts val="0"/>
                </a:spcBef>
                <a:buClr>
                  <a:srgbClr val="FD0000"/>
                </a:buClr>
                <a:buSzPct val="100000"/>
                <a:buFont typeface="Arial" pitchFamily="34" charset="0"/>
                <a:buChar char="•"/>
              </a:pPr>
              <a:r>
                <a:rPr lang="en-US" sz="3800" dirty="0">
                  <a:solidFill>
                    <a:srgbClr val="000000"/>
                  </a:solidFill>
                  <a:sym typeface="Arial" pitchFamily="34" charset="0"/>
                </a:rPr>
                <a:t>36 New Products</a:t>
              </a:r>
            </a:p>
            <a:p>
              <a:pPr marL="721980" indent="-616141" defTabSz="1372140">
                <a:spcBef>
                  <a:spcPts val="0"/>
                </a:spcBef>
                <a:buClr>
                  <a:srgbClr val="FD0000"/>
                </a:buClr>
                <a:buSzPct val="100000"/>
                <a:buFont typeface="Arial" pitchFamily="34" charset="0"/>
                <a:buChar char="•"/>
              </a:pPr>
              <a:r>
                <a:rPr lang="en-US" sz="3800" dirty="0">
                  <a:solidFill>
                    <a:srgbClr val="000000"/>
                  </a:solidFill>
                  <a:sym typeface="Arial" pitchFamily="34" charset="0"/>
                </a:rPr>
                <a:t>469 Enhancements</a:t>
              </a:r>
            </a:p>
            <a:p>
              <a:pPr marL="721980" indent="-616141" defTabSz="1372140">
                <a:spcBef>
                  <a:spcPts val="0"/>
                </a:spcBef>
                <a:buClr>
                  <a:srgbClr val="FD0000"/>
                </a:buClr>
                <a:buSzPct val="100000"/>
                <a:buFont typeface="Arial" pitchFamily="34" charset="0"/>
                <a:buChar char="•"/>
              </a:pPr>
              <a:r>
                <a:rPr lang="en-US" sz="3800" dirty="0">
                  <a:solidFill>
                    <a:srgbClr val="000000"/>
                  </a:solidFill>
                  <a:sym typeface="Arial" pitchFamily="34" charset="0"/>
                </a:rPr>
                <a:t>9 Industry-specific  solutions</a:t>
              </a:r>
            </a:p>
          </p:txBody>
        </p:sp>
        <p:sp>
          <p:nvSpPr>
            <p:cNvPr id="61452" name="Rectangle 18"/>
            <p:cNvSpPr>
              <a:spLocks/>
            </p:cNvSpPr>
            <p:nvPr/>
          </p:nvSpPr>
          <p:spPr bwMode="auto">
            <a:xfrm>
              <a:off x="2294478" y="2476554"/>
              <a:ext cx="1732276" cy="1065921"/>
            </a:xfrm>
            <a:prstGeom prst="rect">
              <a:avLst/>
            </a:prstGeom>
            <a:noFill/>
            <a:ln w="12700">
              <a:noFill/>
              <a:miter lim="800000"/>
              <a:headEnd/>
              <a:tailEnd/>
            </a:ln>
          </p:spPr>
          <p:txBody>
            <a:bodyPr wrap="square" lIns="0" tIns="0" rIns="45473" bIns="0">
              <a:spAutoFit/>
            </a:bodyPr>
            <a:lstStyle/>
            <a:p>
              <a:pPr marL="612000" indent="-504000" defTabSz="1372140">
                <a:lnSpc>
                  <a:spcPct val="100000"/>
                </a:lnSpc>
                <a:spcBef>
                  <a:spcPts val="0"/>
                </a:spcBef>
                <a:buClr>
                  <a:srgbClr val="FD0000"/>
                </a:buClr>
              </a:pPr>
              <a:r>
                <a:rPr lang="en-US" sz="3800" dirty="0">
                  <a:solidFill>
                    <a:srgbClr val="000000"/>
                  </a:solidFill>
                  <a:sym typeface="Arial" pitchFamily="34" charset="0"/>
                </a:rPr>
                <a:t>PeopleSoft 9.1</a:t>
              </a:r>
            </a:p>
            <a:p>
              <a:pPr marL="612000" indent="-504000" defTabSz="1372140">
                <a:lnSpc>
                  <a:spcPct val="100000"/>
                </a:lnSpc>
                <a:spcBef>
                  <a:spcPts val="0"/>
                </a:spcBef>
                <a:buClr>
                  <a:srgbClr val="FD0000"/>
                </a:buClr>
                <a:buSzPct val="100000"/>
                <a:buFont typeface="Arial" pitchFamily="34" charset="0"/>
                <a:buChar char="•"/>
              </a:pPr>
              <a:r>
                <a:rPr lang="en-US" sz="3800" dirty="0">
                  <a:solidFill>
                    <a:srgbClr val="000000"/>
                  </a:solidFill>
                  <a:sym typeface="Arial" pitchFamily="34" charset="0"/>
                </a:rPr>
                <a:t>21 New Solutions</a:t>
              </a:r>
            </a:p>
            <a:p>
              <a:pPr marL="612000" indent="-504000" defTabSz="1372140">
                <a:lnSpc>
                  <a:spcPct val="100000"/>
                </a:lnSpc>
                <a:spcBef>
                  <a:spcPts val="0"/>
                </a:spcBef>
                <a:buClr>
                  <a:srgbClr val="FD0000"/>
                </a:buClr>
                <a:buSzPct val="100000"/>
                <a:buFont typeface="Arial" pitchFamily="34" charset="0"/>
                <a:buChar char="•"/>
              </a:pPr>
              <a:r>
                <a:rPr lang="en-US" sz="3800" dirty="0">
                  <a:solidFill>
                    <a:srgbClr val="000000"/>
                  </a:solidFill>
                  <a:sym typeface="Arial" pitchFamily="34" charset="0"/>
                </a:rPr>
                <a:t>1,470 Enhancements</a:t>
              </a:r>
            </a:p>
            <a:p>
              <a:pPr marL="612000" indent="-504000" defTabSz="1372140">
                <a:lnSpc>
                  <a:spcPct val="100000"/>
                </a:lnSpc>
                <a:spcBef>
                  <a:spcPts val="0"/>
                </a:spcBef>
                <a:buClr>
                  <a:srgbClr val="FD0000"/>
                </a:buClr>
                <a:buSzPct val="100000"/>
                <a:buFont typeface="Arial" pitchFamily="34" charset="0"/>
                <a:buChar char="•"/>
              </a:pPr>
              <a:r>
                <a:rPr lang="en-US" sz="3800" dirty="0">
                  <a:solidFill>
                    <a:srgbClr val="000000"/>
                  </a:solidFill>
                  <a:sym typeface="Arial" pitchFamily="34" charset="0"/>
                </a:rPr>
                <a:t>200 Industry specific</a:t>
              </a:r>
            </a:p>
          </p:txBody>
        </p:sp>
        <p:sp>
          <p:nvSpPr>
            <p:cNvPr id="61453" name="Rectangle 19"/>
            <p:cNvSpPr>
              <a:spLocks/>
            </p:cNvSpPr>
            <p:nvPr/>
          </p:nvSpPr>
          <p:spPr bwMode="auto">
            <a:xfrm>
              <a:off x="2296739" y="1446199"/>
              <a:ext cx="1626923" cy="799440"/>
            </a:xfrm>
            <a:prstGeom prst="rect">
              <a:avLst/>
            </a:prstGeom>
            <a:noFill/>
            <a:ln w="12700">
              <a:noFill/>
              <a:miter lim="800000"/>
              <a:headEnd/>
              <a:tailEnd/>
            </a:ln>
          </p:spPr>
          <p:txBody>
            <a:bodyPr wrap="square" lIns="0" tIns="0" rIns="45473" bIns="0">
              <a:spAutoFit/>
            </a:bodyPr>
            <a:lstStyle/>
            <a:p>
              <a:pPr marL="612000" indent="-504000" defTabSz="1372140">
                <a:lnSpc>
                  <a:spcPct val="100000"/>
                </a:lnSpc>
                <a:spcBef>
                  <a:spcPts val="0"/>
                </a:spcBef>
                <a:buClr>
                  <a:srgbClr val="FD0000"/>
                </a:buClr>
              </a:pPr>
              <a:r>
                <a:rPr lang="en-US" sz="3800" dirty="0">
                  <a:solidFill>
                    <a:srgbClr val="000000"/>
                  </a:solidFill>
                  <a:sym typeface="Arial" pitchFamily="34" charset="0"/>
                </a:rPr>
                <a:t>E-Business Suite 12.1</a:t>
              </a:r>
            </a:p>
            <a:p>
              <a:pPr marL="612000" indent="-504000" defTabSz="1372140">
                <a:lnSpc>
                  <a:spcPct val="100000"/>
                </a:lnSpc>
                <a:spcBef>
                  <a:spcPts val="0"/>
                </a:spcBef>
                <a:buClr>
                  <a:srgbClr val="FD0000"/>
                </a:buClr>
                <a:buSzPct val="100000"/>
                <a:buFont typeface="Arial" pitchFamily="34" charset="0"/>
                <a:buChar char="•"/>
              </a:pPr>
              <a:r>
                <a:rPr lang="en-US" sz="3800" dirty="0">
                  <a:solidFill>
                    <a:srgbClr val="000000"/>
                  </a:solidFill>
                  <a:sym typeface="Arial" pitchFamily="34" charset="0"/>
                </a:rPr>
                <a:t>16 New Products</a:t>
              </a:r>
            </a:p>
            <a:p>
              <a:pPr marL="612000" indent="-504000" defTabSz="1372140">
                <a:lnSpc>
                  <a:spcPct val="100000"/>
                </a:lnSpc>
                <a:spcBef>
                  <a:spcPts val="0"/>
                </a:spcBef>
                <a:buClr>
                  <a:srgbClr val="FD0000"/>
                </a:buClr>
                <a:buSzPct val="100000"/>
                <a:buFont typeface="Arial" pitchFamily="34" charset="0"/>
                <a:buChar char="•"/>
              </a:pPr>
              <a:r>
                <a:rPr lang="en-US" sz="3800" dirty="0">
                  <a:solidFill>
                    <a:srgbClr val="000000"/>
                  </a:solidFill>
                  <a:sym typeface="Arial" pitchFamily="34" charset="0"/>
                </a:rPr>
                <a:t>575 Enhancements</a:t>
              </a:r>
            </a:p>
          </p:txBody>
        </p:sp>
        <p:sp>
          <p:nvSpPr>
            <p:cNvPr id="61454" name="Rectangle 24"/>
            <p:cNvSpPr>
              <a:spLocks/>
            </p:cNvSpPr>
            <p:nvPr/>
          </p:nvSpPr>
          <p:spPr bwMode="auto">
            <a:xfrm>
              <a:off x="5756720" y="3328553"/>
              <a:ext cx="2184513" cy="719497"/>
            </a:xfrm>
            <a:prstGeom prst="rect">
              <a:avLst/>
            </a:prstGeom>
            <a:noFill/>
            <a:ln w="12700">
              <a:noFill/>
              <a:miter lim="800000"/>
              <a:headEnd/>
              <a:tailEnd/>
            </a:ln>
          </p:spPr>
          <p:txBody>
            <a:bodyPr lIns="0" tIns="0" rIns="45473" bIns="0">
              <a:spAutoFit/>
            </a:bodyPr>
            <a:lstStyle/>
            <a:p>
              <a:pPr marL="721980" indent="-616141" defTabSz="1372140">
                <a:spcBef>
                  <a:spcPts val="0"/>
                </a:spcBef>
                <a:buClr>
                  <a:srgbClr val="FD0000"/>
                </a:buClr>
              </a:pPr>
              <a:r>
                <a:rPr lang="en-US" sz="3800" dirty="0" err="1">
                  <a:solidFill>
                    <a:srgbClr val="000000"/>
                  </a:solidFill>
                  <a:sym typeface="Arial" pitchFamily="34" charset="0"/>
                </a:rPr>
                <a:t>Demantra</a:t>
              </a:r>
              <a:r>
                <a:rPr lang="en-US" sz="3800" dirty="0">
                  <a:solidFill>
                    <a:srgbClr val="000000"/>
                  </a:solidFill>
                  <a:sym typeface="Arial" pitchFamily="34" charset="0"/>
                </a:rPr>
                <a:t> 7.3</a:t>
              </a:r>
            </a:p>
            <a:p>
              <a:pPr marL="721980" indent="-616141" defTabSz="1372140">
                <a:spcBef>
                  <a:spcPts val="0"/>
                </a:spcBef>
                <a:buClr>
                  <a:srgbClr val="FD0000"/>
                </a:buClr>
                <a:buFont typeface="Arial" pitchFamily="34" charset="0"/>
                <a:buChar char="•"/>
              </a:pPr>
              <a:r>
                <a:rPr lang="en-US" sz="3800" dirty="0">
                  <a:solidFill>
                    <a:srgbClr val="000000"/>
                  </a:solidFill>
                  <a:sym typeface="Arial" pitchFamily="34" charset="0"/>
                </a:rPr>
                <a:t>40 Enhancements</a:t>
              </a:r>
            </a:p>
            <a:p>
              <a:pPr marL="721980" indent="-616141" defTabSz="1372140">
                <a:spcBef>
                  <a:spcPts val="0"/>
                </a:spcBef>
                <a:buClr>
                  <a:srgbClr val="FD0000"/>
                </a:buClr>
                <a:buFont typeface="Arial" pitchFamily="34" charset="0"/>
                <a:buChar char="•"/>
              </a:pPr>
              <a:r>
                <a:rPr lang="en-US" sz="3800" dirty="0">
                  <a:solidFill>
                    <a:srgbClr val="000000"/>
                  </a:solidFill>
                  <a:sym typeface="Arial" pitchFamily="34" charset="0"/>
                </a:rPr>
                <a:t>2 New integrations</a:t>
              </a:r>
            </a:p>
          </p:txBody>
        </p:sp>
        <p:sp>
          <p:nvSpPr>
            <p:cNvPr id="61455" name="Rectangle 25"/>
            <p:cNvSpPr>
              <a:spLocks/>
            </p:cNvSpPr>
            <p:nvPr/>
          </p:nvSpPr>
          <p:spPr bwMode="auto">
            <a:xfrm>
              <a:off x="5746348" y="2251960"/>
              <a:ext cx="2221824" cy="897618"/>
            </a:xfrm>
            <a:prstGeom prst="rect">
              <a:avLst/>
            </a:prstGeom>
            <a:noFill/>
            <a:ln w="12700">
              <a:noFill/>
              <a:miter lim="800000"/>
              <a:headEnd/>
              <a:tailEnd/>
            </a:ln>
          </p:spPr>
          <p:txBody>
            <a:bodyPr wrap="square" lIns="0" tIns="0" rIns="45473" bIns="0">
              <a:spAutoFit/>
            </a:bodyPr>
            <a:lstStyle/>
            <a:p>
              <a:pPr marL="612000" indent="-504000" defTabSz="1372140">
                <a:lnSpc>
                  <a:spcPct val="100000"/>
                </a:lnSpc>
                <a:spcBef>
                  <a:spcPts val="0"/>
                </a:spcBef>
                <a:buClr>
                  <a:srgbClr val="FD0000"/>
                </a:buClr>
              </a:pPr>
              <a:r>
                <a:rPr lang="en-US" sz="3200" dirty="0">
                  <a:solidFill>
                    <a:srgbClr val="000000"/>
                  </a:solidFill>
                  <a:sym typeface="Arial" pitchFamily="34" charset="0"/>
                </a:rPr>
                <a:t>OTM/GTM 6.0, 6.1</a:t>
              </a:r>
            </a:p>
            <a:p>
              <a:pPr marL="612000" indent="-504000" defTabSz="1372140">
                <a:lnSpc>
                  <a:spcPct val="100000"/>
                </a:lnSpc>
                <a:spcBef>
                  <a:spcPts val="0"/>
                </a:spcBef>
                <a:buClr>
                  <a:srgbClr val="FD0000"/>
                </a:buClr>
                <a:buSzPct val="100000"/>
                <a:buFont typeface="Arial" pitchFamily="34" charset="0"/>
                <a:buChar char="•"/>
              </a:pPr>
              <a:r>
                <a:rPr lang="en-US" sz="3200" dirty="0">
                  <a:solidFill>
                    <a:srgbClr val="000000"/>
                  </a:solidFill>
                  <a:sym typeface="Arial" pitchFamily="34" charset="0"/>
                </a:rPr>
                <a:t>2 New Products</a:t>
              </a:r>
            </a:p>
            <a:p>
              <a:pPr marL="612000" indent="-504000" defTabSz="1372140">
                <a:lnSpc>
                  <a:spcPct val="100000"/>
                </a:lnSpc>
                <a:spcBef>
                  <a:spcPts val="0"/>
                </a:spcBef>
                <a:buClr>
                  <a:srgbClr val="FD0000"/>
                </a:buClr>
                <a:buSzPct val="100000"/>
                <a:buFont typeface="Arial" pitchFamily="34" charset="0"/>
                <a:buChar char="•"/>
              </a:pPr>
              <a:r>
                <a:rPr lang="en-US" sz="3200" dirty="0">
                  <a:solidFill>
                    <a:srgbClr val="000000"/>
                  </a:solidFill>
                  <a:sym typeface="Arial" pitchFamily="34" charset="0"/>
                </a:rPr>
                <a:t>30 Enhancements</a:t>
              </a:r>
            </a:p>
            <a:p>
              <a:pPr marL="612000" indent="-504000" defTabSz="1372140">
                <a:lnSpc>
                  <a:spcPct val="100000"/>
                </a:lnSpc>
                <a:spcBef>
                  <a:spcPts val="0"/>
                </a:spcBef>
                <a:buClr>
                  <a:srgbClr val="FD0000"/>
                </a:buClr>
                <a:buSzPct val="100000"/>
                <a:buFont typeface="Arial" pitchFamily="34" charset="0"/>
                <a:buChar char="•"/>
              </a:pPr>
              <a:r>
                <a:rPr lang="en-US" sz="3200" dirty="0">
                  <a:solidFill>
                    <a:srgbClr val="000000"/>
                  </a:solidFill>
                  <a:sym typeface="Arial" pitchFamily="34" charset="0"/>
                </a:rPr>
                <a:t>3 New integrations</a:t>
              </a:r>
            </a:p>
          </p:txBody>
        </p:sp>
        <p:sp>
          <p:nvSpPr>
            <p:cNvPr id="61456" name="Rectangle 24"/>
            <p:cNvSpPr>
              <a:spLocks/>
            </p:cNvSpPr>
            <p:nvPr/>
          </p:nvSpPr>
          <p:spPr bwMode="auto">
            <a:xfrm>
              <a:off x="2249278" y="3703404"/>
              <a:ext cx="1944345" cy="719497"/>
            </a:xfrm>
            <a:prstGeom prst="rect">
              <a:avLst/>
            </a:prstGeom>
            <a:noFill/>
            <a:ln w="12700">
              <a:noFill/>
              <a:miter lim="800000"/>
              <a:headEnd/>
              <a:tailEnd/>
            </a:ln>
          </p:spPr>
          <p:txBody>
            <a:bodyPr lIns="0" tIns="0" rIns="45473" bIns="0">
              <a:spAutoFit/>
            </a:bodyPr>
            <a:lstStyle/>
            <a:p>
              <a:pPr marL="721980" indent="-616141" defTabSz="1372140">
                <a:spcBef>
                  <a:spcPts val="0"/>
                </a:spcBef>
                <a:buClr>
                  <a:srgbClr val="FD0000"/>
                </a:buClr>
              </a:pPr>
              <a:r>
                <a:rPr lang="en-US" sz="3800" dirty="0">
                  <a:solidFill>
                    <a:srgbClr val="000000"/>
                  </a:solidFill>
                  <a:sym typeface="Arial" pitchFamily="34" charset="0"/>
                </a:rPr>
                <a:t>Hyperion 11.1.2</a:t>
              </a:r>
            </a:p>
            <a:p>
              <a:pPr marL="721980" indent="-616141" defTabSz="1372140">
                <a:spcBef>
                  <a:spcPts val="0"/>
                </a:spcBef>
                <a:buClr>
                  <a:srgbClr val="FD0000"/>
                </a:buClr>
                <a:buSzPct val="100000"/>
                <a:buFont typeface="Arial" pitchFamily="34" charset="0"/>
                <a:buChar char="•"/>
              </a:pPr>
              <a:r>
                <a:rPr lang="en-US" sz="3800" dirty="0">
                  <a:solidFill>
                    <a:srgbClr val="000000"/>
                  </a:solidFill>
                  <a:sym typeface="Arial" pitchFamily="34" charset="0"/>
                </a:rPr>
                <a:t>4New Products</a:t>
              </a:r>
            </a:p>
            <a:p>
              <a:pPr marL="721980" indent="-616141" defTabSz="1372140">
                <a:spcBef>
                  <a:spcPts val="0"/>
                </a:spcBef>
                <a:buClr>
                  <a:srgbClr val="FD0000"/>
                </a:buClr>
                <a:buSzPct val="100000"/>
                <a:buFont typeface="Arial" pitchFamily="34" charset="0"/>
                <a:buChar char="•"/>
              </a:pPr>
              <a:r>
                <a:rPr lang="en-US" sz="3800" dirty="0">
                  <a:solidFill>
                    <a:srgbClr val="000000"/>
                  </a:solidFill>
                  <a:sym typeface="Arial" pitchFamily="34" charset="0"/>
                </a:rPr>
                <a:t>752 Enhancements</a:t>
              </a:r>
            </a:p>
          </p:txBody>
        </p:sp>
        <p:pic>
          <p:nvPicPr>
            <p:cNvPr id="163" name="Picture 2"/>
            <p:cNvPicPr>
              <a:picLocks noChangeArrowheads="1"/>
            </p:cNvPicPr>
            <p:nvPr/>
          </p:nvPicPr>
          <p:blipFill>
            <a:blip r:embed="rId3" cstate="print"/>
            <a:srcRect/>
            <a:stretch>
              <a:fillRect/>
            </a:stretch>
          </p:blipFill>
          <p:spPr bwMode="auto">
            <a:xfrm>
              <a:off x="4394928" y="5001670"/>
              <a:ext cx="3700375" cy="1022913"/>
            </a:xfrm>
            <a:prstGeom prst="rect">
              <a:avLst/>
            </a:prstGeom>
            <a:noFill/>
            <a:ln w="12700">
              <a:noFill/>
              <a:miter lim="800000"/>
              <a:headEnd/>
              <a:tailEnd/>
            </a:ln>
          </p:spPr>
        </p:pic>
        <p:sp>
          <p:nvSpPr>
            <p:cNvPr id="61458" name="Rectangle 163"/>
            <p:cNvSpPr>
              <a:spLocks/>
            </p:cNvSpPr>
            <p:nvPr/>
          </p:nvSpPr>
          <p:spPr bwMode="auto">
            <a:xfrm>
              <a:off x="5756721" y="5206413"/>
              <a:ext cx="2221823" cy="657675"/>
            </a:xfrm>
            <a:prstGeom prst="rect">
              <a:avLst/>
            </a:prstGeom>
            <a:noFill/>
            <a:ln w="12700">
              <a:noFill/>
              <a:miter lim="800000"/>
              <a:headEnd/>
              <a:tailEnd/>
            </a:ln>
          </p:spPr>
          <p:txBody>
            <a:bodyPr lIns="0" tIns="0" rIns="45473" bIns="0"/>
            <a:lstStyle/>
            <a:p>
              <a:pPr marL="721980" indent="-616141" defTabSz="1372140">
                <a:spcBef>
                  <a:spcPts val="0"/>
                </a:spcBef>
                <a:buClr>
                  <a:srgbClr val="FD0000"/>
                </a:buClr>
              </a:pPr>
              <a:r>
                <a:rPr lang="en-US" sz="3800" dirty="0">
                  <a:solidFill>
                    <a:srgbClr val="000000"/>
                  </a:solidFill>
                  <a:sym typeface="Arial" pitchFamily="34" charset="0"/>
                </a:rPr>
                <a:t>CRM-OD 17 &amp; 18</a:t>
              </a:r>
            </a:p>
            <a:p>
              <a:pPr marL="721980" indent="-616141" defTabSz="1372140">
                <a:spcBef>
                  <a:spcPts val="0"/>
                </a:spcBef>
                <a:buClr>
                  <a:srgbClr val="FD0000"/>
                </a:buClr>
                <a:buSzPct val="100000"/>
                <a:buFont typeface="Arial" pitchFamily="34" charset="0"/>
                <a:buChar char="•"/>
              </a:pPr>
              <a:r>
                <a:rPr lang="en-US" sz="3800" dirty="0">
                  <a:solidFill>
                    <a:srgbClr val="000000"/>
                  </a:solidFill>
                  <a:sym typeface="Arial" pitchFamily="34" charset="0"/>
                </a:rPr>
                <a:t>10 New Products</a:t>
              </a:r>
            </a:p>
            <a:p>
              <a:pPr marL="721980" indent="-616141" defTabSz="1372140">
                <a:spcBef>
                  <a:spcPts val="0"/>
                </a:spcBef>
                <a:buClr>
                  <a:srgbClr val="FD0000"/>
                </a:buClr>
                <a:buSzPct val="100000"/>
                <a:buFont typeface="Arial" pitchFamily="34" charset="0"/>
                <a:buChar char="•"/>
              </a:pPr>
              <a:r>
                <a:rPr lang="en-US" sz="3800" dirty="0">
                  <a:solidFill>
                    <a:srgbClr val="000000"/>
                  </a:solidFill>
                  <a:sym typeface="Arial" pitchFamily="34" charset="0"/>
                </a:rPr>
                <a:t>831 Enhancements</a:t>
              </a:r>
            </a:p>
          </p:txBody>
        </p:sp>
        <p:pic>
          <p:nvPicPr>
            <p:cNvPr id="165" name="Picture 7"/>
            <p:cNvPicPr>
              <a:picLocks noChangeArrowheads="1"/>
            </p:cNvPicPr>
            <p:nvPr/>
          </p:nvPicPr>
          <p:blipFill>
            <a:blip r:embed="rId3" cstate="print"/>
            <a:srcRect/>
            <a:stretch>
              <a:fillRect/>
            </a:stretch>
          </p:blipFill>
          <p:spPr bwMode="auto">
            <a:xfrm>
              <a:off x="4394928" y="4106078"/>
              <a:ext cx="3701767" cy="943337"/>
            </a:xfrm>
            <a:prstGeom prst="rect">
              <a:avLst/>
            </a:prstGeom>
            <a:noFill/>
            <a:ln w="12700">
              <a:noFill/>
              <a:miter lim="800000"/>
              <a:headEnd/>
              <a:tailEnd/>
            </a:ln>
          </p:spPr>
        </p:pic>
        <p:sp>
          <p:nvSpPr>
            <p:cNvPr id="61460" name="Rectangle 15"/>
            <p:cNvSpPr>
              <a:spLocks/>
            </p:cNvSpPr>
            <p:nvPr/>
          </p:nvSpPr>
          <p:spPr bwMode="auto">
            <a:xfrm>
              <a:off x="5756721" y="4227304"/>
              <a:ext cx="1846263" cy="719497"/>
            </a:xfrm>
            <a:prstGeom prst="rect">
              <a:avLst/>
            </a:prstGeom>
            <a:noFill/>
            <a:ln w="12700">
              <a:noFill/>
              <a:miter lim="800000"/>
              <a:headEnd/>
              <a:tailEnd/>
            </a:ln>
          </p:spPr>
          <p:txBody>
            <a:bodyPr lIns="0" tIns="0" rIns="45473" bIns="0">
              <a:spAutoFit/>
            </a:bodyPr>
            <a:lstStyle/>
            <a:p>
              <a:pPr marL="721980" indent="-616141" defTabSz="1372140">
                <a:spcBef>
                  <a:spcPts val="0"/>
                </a:spcBef>
                <a:buClr>
                  <a:srgbClr val="FD0000"/>
                </a:buClr>
              </a:pPr>
              <a:r>
                <a:rPr lang="en-US" sz="3800" dirty="0">
                  <a:solidFill>
                    <a:srgbClr val="000000"/>
                  </a:solidFill>
                  <a:sym typeface="Arial" pitchFamily="34" charset="0"/>
                </a:rPr>
                <a:t>JD Edwards</a:t>
              </a:r>
            </a:p>
            <a:p>
              <a:pPr marL="721980" indent="-616141" defTabSz="1372140">
                <a:spcBef>
                  <a:spcPts val="0"/>
                </a:spcBef>
                <a:buClr>
                  <a:srgbClr val="FD0000"/>
                </a:buClr>
                <a:buSzPct val="100000"/>
                <a:buFont typeface="Arial" pitchFamily="34" charset="0"/>
                <a:buChar char="•"/>
              </a:pPr>
              <a:r>
                <a:rPr lang="en-US" sz="3800" dirty="0">
                  <a:solidFill>
                    <a:srgbClr val="000000"/>
                  </a:solidFill>
                  <a:sym typeface="Arial" pitchFamily="34" charset="0"/>
                </a:rPr>
                <a:t>3 New Products</a:t>
              </a:r>
            </a:p>
            <a:p>
              <a:pPr marL="721980" indent="-616141" defTabSz="1372140">
                <a:spcBef>
                  <a:spcPts val="0"/>
                </a:spcBef>
                <a:buClr>
                  <a:srgbClr val="FD0000"/>
                </a:buClr>
                <a:buSzPct val="100000"/>
                <a:buFont typeface="Arial" pitchFamily="34" charset="0"/>
                <a:buChar char="•"/>
              </a:pPr>
              <a:r>
                <a:rPr lang="en-US" sz="3800" dirty="0">
                  <a:solidFill>
                    <a:srgbClr val="000000"/>
                  </a:solidFill>
                  <a:sym typeface="Arial" pitchFamily="34" charset="0"/>
                </a:rPr>
                <a:t>829 Enhancements</a:t>
              </a:r>
            </a:p>
          </p:txBody>
        </p:sp>
        <p:grpSp>
          <p:nvGrpSpPr>
            <p:cNvPr id="4" name="Group 166"/>
            <p:cNvGrpSpPr>
              <a:grpSpLocks/>
            </p:cNvGrpSpPr>
            <p:nvPr/>
          </p:nvGrpSpPr>
          <p:grpSpPr bwMode="auto">
            <a:xfrm>
              <a:off x="736600" y="1537393"/>
              <a:ext cx="1206500" cy="708427"/>
              <a:chOff x="-4580428" y="211138"/>
              <a:chExt cx="2497462" cy="1100138"/>
            </a:xfrm>
          </p:grpSpPr>
          <p:pic>
            <p:nvPicPr>
              <p:cNvPr id="61483" name="Picture 50"/>
              <p:cNvPicPr>
                <a:picLocks noChangeArrowheads="1"/>
              </p:cNvPicPr>
              <p:nvPr/>
            </p:nvPicPr>
            <p:blipFill>
              <a:blip r:embed="rId6" cstate="print"/>
              <a:srcRect t="7930" b="14081"/>
              <a:stretch>
                <a:fillRect/>
              </a:stretch>
            </p:blipFill>
            <p:spPr bwMode="auto">
              <a:xfrm>
                <a:off x="-4580428" y="211138"/>
                <a:ext cx="2497462" cy="1100138"/>
              </a:xfrm>
              <a:prstGeom prst="rect">
                <a:avLst/>
              </a:prstGeom>
              <a:noFill/>
              <a:ln w="9525">
                <a:noFill/>
                <a:miter lim="800000"/>
                <a:headEnd/>
                <a:tailEnd/>
              </a:ln>
            </p:spPr>
          </p:pic>
          <p:pic>
            <p:nvPicPr>
              <p:cNvPr id="61484" name="Picture 18"/>
              <p:cNvPicPr>
                <a:picLocks noChangeArrowheads="1"/>
              </p:cNvPicPr>
              <p:nvPr/>
            </p:nvPicPr>
            <p:blipFill>
              <a:blip r:embed="rId7" cstate="print"/>
              <a:srcRect l="7869" r="10820" b="50909"/>
              <a:stretch>
                <a:fillRect/>
              </a:stretch>
            </p:blipFill>
            <p:spPr bwMode="auto">
              <a:xfrm>
                <a:off x="-4550549" y="276681"/>
                <a:ext cx="2403291" cy="493573"/>
              </a:xfrm>
              <a:prstGeom prst="rect">
                <a:avLst/>
              </a:prstGeom>
              <a:noFill/>
              <a:ln w="9525">
                <a:noFill/>
                <a:miter lim="800000"/>
                <a:headEnd/>
                <a:tailEnd/>
              </a:ln>
            </p:spPr>
          </p:pic>
        </p:grpSp>
        <p:pic>
          <p:nvPicPr>
            <p:cNvPr id="61462" name="Picture 14"/>
            <p:cNvPicPr>
              <a:picLocks noChangeArrowheads="1"/>
            </p:cNvPicPr>
            <p:nvPr/>
          </p:nvPicPr>
          <p:blipFill>
            <a:blip r:embed="rId8" cstate="print"/>
            <a:srcRect l="9544"/>
            <a:stretch>
              <a:fillRect/>
            </a:stretch>
          </p:blipFill>
          <p:spPr bwMode="auto">
            <a:xfrm>
              <a:off x="4489895" y="4244221"/>
              <a:ext cx="1168400" cy="585774"/>
            </a:xfrm>
            <a:prstGeom prst="rect">
              <a:avLst/>
            </a:prstGeom>
            <a:noFill/>
            <a:ln w="9525">
              <a:noFill/>
              <a:miter lim="800000"/>
              <a:headEnd/>
              <a:tailEnd/>
            </a:ln>
          </p:spPr>
        </p:pic>
        <p:grpSp>
          <p:nvGrpSpPr>
            <p:cNvPr id="5" name="Group 170"/>
            <p:cNvGrpSpPr>
              <a:grpSpLocks/>
            </p:cNvGrpSpPr>
            <p:nvPr/>
          </p:nvGrpSpPr>
          <p:grpSpPr bwMode="auto">
            <a:xfrm>
              <a:off x="760414" y="5037236"/>
              <a:ext cx="1114425" cy="691510"/>
              <a:chOff x="-4049737" y="5453063"/>
              <a:chExt cx="2306937" cy="1073150"/>
            </a:xfrm>
          </p:grpSpPr>
          <p:pic>
            <p:nvPicPr>
              <p:cNvPr id="61481" name="Picture 54"/>
              <p:cNvPicPr>
                <a:picLocks noChangeArrowheads="1"/>
              </p:cNvPicPr>
              <p:nvPr/>
            </p:nvPicPr>
            <p:blipFill>
              <a:blip r:embed="rId9" cstate="print"/>
              <a:srcRect t="13275" b="12617"/>
              <a:stretch>
                <a:fillRect/>
              </a:stretch>
            </p:blipFill>
            <p:spPr bwMode="auto">
              <a:xfrm>
                <a:off x="-4049737" y="5453063"/>
                <a:ext cx="2306937" cy="1073150"/>
              </a:xfrm>
              <a:prstGeom prst="rect">
                <a:avLst/>
              </a:prstGeom>
              <a:noFill/>
              <a:ln w="9525">
                <a:noFill/>
                <a:miter lim="800000"/>
                <a:headEnd/>
                <a:tailEnd/>
              </a:ln>
            </p:spPr>
          </p:pic>
          <p:pic>
            <p:nvPicPr>
              <p:cNvPr id="61482" name="Picture 18"/>
              <p:cNvPicPr>
                <a:picLocks noChangeArrowheads="1"/>
              </p:cNvPicPr>
              <p:nvPr/>
            </p:nvPicPr>
            <p:blipFill>
              <a:blip r:embed="rId7" cstate="print"/>
              <a:srcRect l="12787" t="5783" r="14754" b="50909"/>
              <a:stretch>
                <a:fillRect/>
              </a:stretch>
            </p:blipFill>
            <p:spPr bwMode="auto">
              <a:xfrm>
                <a:off x="-4004057" y="5480305"/>
                <a:ext cx="2155941" cy="438354"/>
              </a:xfrm>
              <a:prstGeom prst="rect">
                <a:avLst/>
              </a:prstGeom>
              <a:noFill/>
              <a:ln w="9525">
                <a:noFill/>
                <a:miter lim="800000"/>
                <a:headEnd/>
                <a:tailEnd/>
              </a:ln>
            </p:spPr>
          </p:pic>
        </p:grpSp>
        <p:grpSp>
          <p:nvGrpSpPr>
            <p:cNvPr id="6" name="Group 173"/>
            <p:cNvGrpSpPr>
              <a:grpSpLocks/>
            </p:cNvGrpSpPr>
            <p:nvPr/>
          </p:nvGrpSpPr>
          <p:grpSpPr bwMode="auto">
            <a:xfrm>
              <a:off x="4580383" y="5216986"/>
              <a:ext cx="950912" cy="547709"/>
              <a:chOff x="399525" y="5097459"/>
              <a:chExt cx="1413314" cy="612215"/>
            </a:xfrm>
          </p:grpSpPr>
          <p:pic>
            <p:nvPicPr>
              <p:cNvPr id="61477" name="Picture 174"/>
              <p:cNvPicPr>
                <a:picLocks noChangeAspect="1" noChangeArrowheads="1"/>
              </p:cNvPicPr>
              <p:nvPr/>
            </p:nvPicPr>
            <p:blipFill>
              <a:blip r:embed="rId10" cstate="print"/>
              <a:srcRect l="4387" t="51216" r="6218" b="16232"/>
              <a:stretch>
                <a:fillRect/>
              </a:stretch>
            </p:blipFill>
            <p:spPr bwMode="auto">
              <a:xfrm>
                <a:off x="463132" y="5428343"/>
                <a:ext cx="1271587" cy="281331"/>
              </a:xfrm>
              <a:prstGeom prst="rect">
                <a:avLst/>
              </a:prstGeom>
              <a:noFill/>
              <a:ln w="12700">
                <a:noFill/>
                <a:miter lim="800000"/>
                <a:headEnd/>
                <a:tailEnd/>
              </a:ln>
            </p:spPr>
          </p:pic>
          <p:grpSp>
            <p:nvGrpSpPr>
              <p:cNvPr id="7" name="Group 75"/>
              <p:cNvGrpSpPr>
                <a:grpSpLocks/>
              </p:cNvGrpSpPr>
              <p:nvPr/>
            </p:nvGrpSpPr>
            <p:grpSpPr bwMode="auto">
              <a:xfrm>
                <a:off x="399525" y="5097459"/>
                <a:ext cx="1413314" cy="350364"/>
                <a:chOff x="-4049737" y="5453064"/>
                <a:chExt cx="2306937" cy="571896"/>
              </a:xfrm>
            </p:grpSpPr>
            <p:pic>
              <p:nvPicPr>
                <p:cNvPr id="61479" name="Picture 54"/>
                <p:cNvPicPr>
                  <a:picLocks noChangeArrowheads="1"/>
                </p:cNvPicPr>
                <p:nvPr/>
              </p:nvPicPr>
              <p:blipFill>
                <a:blip r:embed="rId9" cstate="print"/>
                <a:srcRect t="13275" b="47232"/>
                <a:stretch>
                  <a:fillRect/>
                </a:stretch>
              </p:blipFill>
              <p:spPr bwMode="auto">
                <a:xfrm>
                  <a:off x="-4049737" y="5453064"/>
                  <a:ext cx="2306937" cy="571896"/>
                </a:xfrm>
                <a:prstGeom prst="rect">
                  <a:avLst/>
                </a:prstGeom>
                <a:noFill/>
                <a:ln w="9525">
                  <a:noFill/>
                  <a:miter lim="800000"/>
                  <a:headEnd/>
                  <a:tailEnd/>
                </a:ln>
              </p:spPr>
            </p:pic>
            <p:pic>
              <p:nvPicPr>
                <p:cNvPr id="61480" name="Picture 18"/>
                <p:cNvPicPr>
                  <a:picLocks noChangeArrowheads="1"/>
                </p:cNvPicPr>
                <p:nvPr/>
              </p:nvPicPr>
              <p:blipFill>
                <a:blip r:embed="rId7" cstate="print"/>
                <a:srcRect l="12787" t="5783" r="14754" b="50909"/>
                <a:stretch>
                  <a:fillRect/>
                </a:stretch>
              </p:blipFill>
              <p:spPr bwMode="auto">
                <a:xfrm>
                  <a:off x="-4004057" y="5480303"/>
                  <a:ext cx="2231732" cy="453763"/>
                </a:xfrm>
                <a:prstGeom prst="rect">
                  <a:avLst/>
                </a:prstGeom>
                <a:noFill/>
                <a:ln w="9525">
                  <a:noFill/>
                  <a:miter lim="800000"/>
                  <a:headEnd/>
                  <a:tailEnd/>
                </a:ln>
              </p:spPr>
            </p:pic>
          </p:grpSp>
        </p:grpSp>
        <p:grpSp>
          <p:nvGrpSpPr>
            <p:cNvPr id="8" name="Group 178"/>
            <p:cNvGrpSpPr>
              <a:grpSpLocks/>
            </p:cNvGrpSpPr>
            <p:nvPr/>
          </p:nvGrpSpPr>
          <p:grpSpPr bwMode="auto">
            <a:xfrm>
              <a:off x="4507359" y="2423457"/>
              <a:ext cx="1031875" cy="640757"/>
              <a:chOff x="4734301" y="2795178"/>
              <a:chExt cx="1534319" cy="714375"/>
            </a:xfrm>
          </p:grpSpPr>
          <p:pic>
            <p:nvPicPr>
              <p:cNvPr id="61475" name="Picture 29"/>
              <p:cNvPicPr>
                <a:picLocks noChangeArrowheads="1"/>
              </p:cNvPicPr>
              <p:nvPr/>
            </p:nvPicPr>
            <p:blipFill>
              <a:blip r:embed="rId11" cstate="print"/>
              <a:srcRect l="5232" t="7149" r="6976" b="3482"/>
              <a:stretch>
                <a:fillRect/>
              </a:stretch>
            </p:blipFill>
            <p:spPr bwMode="auto">
              <a:xfrm>
                <a:off x="4973181" y="2795178"/>
                <a:ext cx="1079500" cy="714375"/>
              </a:xfrm>
              <a:prstGeom prst="rect">
                <a:avLst/>
              </a:prstGeom>
              <a:noFill/>
              <a:ln w="12700">
                <a:noFill/>
                <a:miter lim="800000"/>
                <a:headEnd/>
                <a:tailEnd/>
              </a:ln>
            </p:spPr>
          </p:pic>
          <p:pic>
            <p:nvPicPr>
              <p:cNvPr id="61476" name="Picture 18"/>
              <p:cNvPicPr>
                <a:picLocks noChangeArrowheads="1"/>
              </p:cNvPicPr>
              <p:nvPr/>
            </p:nvPicPr>
            <p:blipFill>
              <a:blip r:embed="rId7" cstate="print"/>
              <a:srcRect l="7869" r="10820" b="50909"/>
              <a:stretch>
                <a:fillRect/>
              </a:stretch>
            </p:blipFill>
            <p:spPr bwMode="auto">
              <a:xfrm>
                <a:off x="4734301" y="2800334"/>
                <a:ext cx="1534319" cy="315110"/>
              </a:xfrm>
              <a:prstGeom prst="rect">
                <a:avLst/>
              </a:prstGeom>
              <a:noFill/>
              <a:ln w="9525">
                <a:noFill/>
                <a:miter lim="800000"/>
                <a:headEnd/>
                <a:tailEnd/>
              </a:ln>
            </p:spPr>
          </p:pic>
        </p:grpSp>
        <p:grpSp>
          <p:nvGrpSpPr>
            <p:cNvPr id="9" name="Group 181"/>
            <p:cNvGrpSpPr>
              <a:grpSpLocks/>
            </p:cNvGrpSpPr>
            <p:nvPr/>
          </p:nvGrpSpPr>
          <p:grpSpPr bwMode="auto">
            <a:xfrm>
              <a:off x="4524820" y="3334896"/>
              <a:ext cx="996950" cy="568856"/>
              <a:chOff x="4658067" y="3984173"/>
              <a:chExt cx="1479955" cy="635257"/>
            </a:xfrm>
          </p:grpSpPr>
          <p:pic>
            <p:nvPicPr>
              <p:cNvPr id="61473" name="Picture 28"/>
              <p:cNvPicPr>
                <a:picLocks noChangeArrowheads="1"/>
              </p:cNvPicPr>
              <p:nvPr/>
            </p:nvPicPr>
            <p:blipFill>
              <a:blip r:embed="rId12" cstate="print"/>
              <a:srcRect l="7558" t="41672" r="4651" b="10631"/>
              <a:stretch>
                <a:fillRect/>
              </a:stretch>
            </p:blipFill>
            <p:spPr bwMode="auto">
              <a:xfrm>
                <a:off x="4859088" y="4238171"/>
                <a:ext cx="1077913" cy="381259"/>
              </a:xfrm>
              <a:prstGeom prst="rect">
                <a:avLst/>
              </a:prstGeom>
              <a:noFill/>
              <a:ln w="12700">
                <a:noFill/>
                <a:miter lim="800000"/>
                <a:headEnd/>
                <a:tailEnd/>
              </a:ln>
            </p:spPr>
          </p:pic>
          <p:pic>
            <p:nvPicPr>
              <p:cNvPr id="61474" name="Picture 18"/>
              <p:cNvPicPr>
                <a:picLocks noChangeArrowheads="1"/>
              </p:cNvPicPr>
              <p:nvPr/>
            </p:nvPicPr>
            <p:blipFill>
              <a:blip r:embed="rId13" cstate="print"/>
              <a:srcRect l="9836" r="7869" b="50909"/>
              <a:stretch>
                <a:fillRect/>
              </a:stretch>
            </p:blipFill>
            <p:spPr bwMode="auto">
              <a:xfrm>
                <a:off x="4658067" y="3984173"/>
                <a:ext cx="1479955" cy="300310"/>
              </a:xfrm>
              <a:prstGeom prst="rect">
                <a:avLst/>
              </a:prstGeom>
              <a:noFill/>
              <a:ln w="9525">
                <a:noFill/>
                <a:miter lim="800000"/>
                <a:headEnd/>
                <a:tailEnd/>
              </a:ln>
            </p:spPr>
          </p:pic>
        </p:grpSp>
        <p:pic>
          <p:nvPicPr>
            <p:cNvPr id="185" name="Picture 13"/>
            <p:cNvPicPr>
              <a:picLocks noChangeArrowheads="1"/>
            </p:cNvPicPr>
            <p:nvPr/>
          </p:nvPicPr>
          <p:blipFill>
            <a:blip r:embed="rId3" cstate="print"/>
            <a:srcRect/>
            <a:stretch>
              <a:fillRect/>
            </a:stretch>
          </p:blipFill>
          <p:spPr bwMode="auto">
            <a:xfrm>
              <a:off x="4394928" y="1391812"/>
              <a:ext cx="3701767" cy="943337"/>
            </a:xfrm>
            <a:prstGeom prst="rect">
              <a:avLst/>
            </a:prstGeom>
            <a:noFill/>
            <a:ln w="12700">
              <a:noFill/>
              <a:miter lim="800000"/>
              <a:headEnd/>
              <a:tailEnd/>
            </a:ln>
          </p:spPr>
        </p:pic>
        <p:sp>
          <p:nvSpPr>
            <p:cNvPr id="61468" name="Rectangle 26"/>
            <p:cNvSpPr>
              <a:spLocks/>
            </p:cNvSpPr>
            <p:nvPr/>
          </p:nvSpPr>
          <p:spPr bwMode="auto">
            <a:xfrm>
              <a:off x="5787836" y="1377167"/>
              <a:ext cx="2111375" cy="807856"/>
            </a:xfrm>
            <a:prstGeom prst="rect">
              <a:avLst/>
            </a:prstGeom>
            <a:noFill/>
            <a:ln w="12700">
              <a:noFill/>
              <a:miter lim="800000"/>
              <a:headEnd/>
              <a:tailEnd/>
            </a:ln>
          </p:spPr>
          <p:txBody>
            <a:bodyPr lIns="0" tIns="0" rIns="45473" bIns="0">
              <a:spAutoFit/>
            </a:bodyPr>
            <a:lstStyle/>
            <a:p>
              <a:pPr marL="721980" indent="-616141" defTabSz="1372140">
                <a:spcBef>
                  <a:spcPts val="0"/>
                </a:spcBef>
                <a:buClr>
                  <a:srgbClr val="FD0000"/>
                </a:buClr>
              </a:pPr>
              <a:r>
                <a:rPr lang="en-US" sz="3200" dirty="0">
                  <a:solidFill>
                    <a:srgbClr val="000000"/>
                  </a:solidFill>
                  <a:sym typeface="Arial" pitchFamily="34" charset="0"/>
                </a:rPr>
                <a:t>Agile PLM</a:t>
              </a:r>
            </a:p>
            <a:p>
              <a:pPr marL="721980" indent="-616141" defTabSz="1372140">
                <a:spcBef>
                  <a:spcPts val="0"/>
                </a:spcBef>
                <a:buClr>
                  <a:srgbClr val="FD0000"/>
                </a:buClr>
                <a:buSzPct val="100000"/>
                <a:buFont typeface="Arial" pitchFamily="34" charset="0"/>
                <a:buChar char="•"/>
              </a:pPr>
              <a:r>
                <a:rPr lang="en-US" sz="3200" dirty="0">
                  <a:solidFill>
                    <a:srgbClr val="000000"/>
                  </a:solidFill>
                  <a:sym typeface="Arial" pitchFamily="34" charset="0"/>
                </a:rPr>
                <a:t>4 New Products</a:t>
              </a:r>
            </a:p>
            <a:p>
              <a:pPr marL="721980" indent="-616141" defTabSz="1372140">
                <a:spcBef>
                  <a:spcPts val="0"/>
                </a:spcBef>
                <a:buClr>
                  <a:srgbClr val="FD0000"/>
                </a:buClr>
                <a:buSzPct val="100000"/>
                <a:buFont typeface="Arial" pitchFamily="34" charset="0"/>
                <a:buChar char="•"/>
              </a:pPr>
              <a:r>
                <a:rPr lang="en-US" sz="3200" dirty="0">
                  <a:solidFill>
                    <a:srgbClr val="000000"/>
                  </a:solidFill>
                  <a:sym typeface="Arial" pitchFamily="34" charset="0"/>
                </a:rPr>
                <a:t>500 Enhancements</a:t>
              </a:r>
            </a:p>
            <a:p>
              <a:pPr marL="721980" indent="-616141" defTabSz="1372140">
                <a:spcBef>
                  <a:spcPts val="0"/>
                </a:spcBef>
                <a:buClr>
                  <a:srgbClr val="FD0000"/>
                </a:buClr>
                <a:buSzPct val="100000"/>
                <a:buFont typeface="Arial" pitchFamily="34" charset="0"/>
                <a:buChar char="•"/>
              </a:pPr>
              <a:r>
                <a:rPr lang="en-US" sz="3200" dirty="0">
                  <a:solidFill>
                    <a:srgbClr val="000000"/>
                  </a:solidFill>
                  <a:sym typeface="Arial" pitchFamily="34" charset="0"/>
                </a:rPr>
                <a:t>5 New integrations</a:t>
              </a:r>
            </a:p>
          </p:txBody>
        </p:sp>
        <p:grpSp>
          <p:nvGrpSpPr>
            <p:cNvPr id="10" name="Group 186"/>
            <p:cNvGrpSpPr>
              <a:grpSpLocks/>
            </p:cNvGrpSpPr>
            <p:nvPr/>
          </p:nvGrpSpPr>
          <p:grpSpPr bwMode="auto">
            <a:xfrm>
              <a:off x="4524820" y="1556426"/>
              <a:ext cx="996950" cy="573087"/>
              <a:chOff x="4781436" y="1596572"/>
              <a:chExt cx="1479955" cy="638628"/>
            </a:xfrm>
          </p:grpSpPr>
          <p:pic>
            <p:nvPicPr>
              <p:cNvPr id="61471" name="Picture 31"/>
              <p:cNvPicPr>
                <a:picLocks noChangeArrowheads="1"/>
              </p:cNvPicPr>
              <p:nvPr/>
            </p:nvPicPr>
            <p:blipFill>
              <a:blip r:embed="rId14" cstate="print"/>
              <a:srcRect t="15486" b="12363"/>
              <a:stretch>
                <a:fillRect/>
              </a:stretch>
            </p:blipFill>
            <p:spPr bwMode="auto">
              <a:xfrm>
                <a:off x="4819271" y="1623457"/>
                <a:ext cx="1350644" cy="611743"/>
              </a:xfrm>
              <a:prstGeom prst="rect">
                <a:avLst/>
              </a:prstGeom>
              <a:noFill/>
              <a:ln w="9525">
                <a:noFill/>
                <a:miter lim="800000"/>
                <a:headEnd/>
                <a:tailEnd/>
              </a:ln>
            </p:spPr>
          </p:pic>
          <p:pic>
            <p:nvPicPr>
              <p:cNvPr id="61472" name="Picture 18"/>
              <p:cNvPicPr>
                <a:picLocks noChangeArrowheads="1"/>
              </p:cNvPicPr>
              <p:nvPr/>
            </p:nvPicPr>
            <p:blipFill>
              <a:blip r:embed="rId13" cstate="print"/>
              <a:srcRect l="9836" r="7869" b="50909"/>
              <a:stretch>
                <a:fillRect/>
              </a:stretch>
            </p:blipFill>
            <p:spPr bwMode="auto">
              <a:xfrm>
                <a:off x="4781436" y="1596572"/>
                <a:ext cx="1479955" cy="300310"/>
              </a:xfrm>
              <a:prstGeom prst="rect">
                <a:avLst/>
              </a:prstGeom>
              <a:noFill/>
              <a:ln w="9525">
                <a:noFill/>
                <a:miter lim="800000"/>
                <a:headEnd/>
                <a:tailEnd/>
              </a:ln>
            </p:spPr>
          </p:pic>
        </p:grpSp>
        <p:pic>
          <p:nvPicPr>
            <p:cNvPr id="61470" name="Picture 18"/>
            <p:cNvPicPr>
              <a:picLocks noChangeArrowheads="1"/>
            </p:cNvPicPr>
            <p:nvPr/>
          </p:nvPicPr>
          <p:blipFill>
            <a:blip r:embed="rId15" cstate="print"/>
            <a:srcRect l="4942" t="5315" r="5861"/>
            <a:stretch>
              <a:fillRect/>
            </a:stretch>
          </p:blipFill>
          <p:spPr bwMode="auto">
            <a:xfrm>
              <a:off x="719138" y="3865687"/>
              <a:ext cx="1236662" cy="594234"/>
            </a:xfrm>
            <a:prstGeom prst="rect">
              <a:avLst/>
            </a:prstGeom>
            <a:noFill/>
            <a:ln w="9525">
              <a:noFill/>
              <a:miter lim="800000"/>
              <a:headEnd/>
              <a:tailEnd/>
            </a:ln>
          </p:spPr>
        </p:pic>
      </p:grpSp>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Content Placeholder 6"/>
          <p:cNvGraphicFramePr>
            <a:graphicFrameLocks/>
          </p:cNvGraphicFramePr>
          <p:nvPr/>
        </p:nvGraphicFramePr>
        <p:xfrm>
          <a:off x="8048617" y="5108576"/>
          <a:ext cx="8052848" cy="868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 name="Rectangle 52"/>
          <p:cNvSpPr/>
          <p:nvPr/>
        </p:nvSpPr>
        <p:spPr bwMode="auto">
          <a:xfrm>
            <a:off x="8391559" y="6718301"/>
            <a:ext cx="7557485" cy="5226050"/>
          </a:xfrm>
          <a:prstGeom prst="rect">
            <a:avLst/>
          </a:prstGeom>
          <a:noFill/>
          <a:ln w="9525" cap="flat" cmpd="sng" algn="ctr">
            <a:solidFill>
              <a:schemeClr val="tx1">
                <a:lumMod val="75000"/>
                <a:lumOff val="25000"/>
              </a:schemeClr>
            </a:solidFill>
            <a:prstDash val="solid"/>
            <a:round/>
            <a:headEnd type="none" w="med" len="med"/>
            <a:tailEnd type="none" w="med" len="med"/>
          </a:ln>
          <a:effectLst/>
        </p:spPr>
        <p:txBody>
          <a:bodyPr wrap="none" lIns="92058" tIns="46029" rIns="92058" bIns="46029"/>
          <a:lstStyle/>
          <a:p>
            <a:pPr marL="283301" indent="-283301">
              <a:buClr>
                <a:srgbClr val="FD0000"/>
              </a:buClr>
              <a:defRPr/>
            </a:pPr>
            <a:endParaRPr lang="en-US" sz="2900" dirty="0">
              <a:solidFill>
                <a:srgbClr val="000000"/>
              </a:solidFill>
            </a:endParaRPr>
          </a:p>
        </p:txBody>
      </p:sp>
      <p:sp>
        <p:nvSpPr>
          <p:cNvPr id="17411" name="Title 3"/>
          <p:cNvSpPr>
            <a:spLocks noGrp="1"/>
          </p:cNvSpPr>
          <p:nvPr>
            <p:ph type="title"/>
          </p:nvPr>
        </p:nvSpPr>
        <p:spPr>
          <a:xfrm>
            <a:off x="2370975" y="695988"/>
            <a:ext cx="20221033" cy="1714500"/>
          </a:xfrm>
        </p:spPr>
        <p:txBody>
          <a:bodyPr/>
          <a:lstStyle/>
          <a:p>
            <a:r>
              <a:rPr lang="en-US" dirty="0" smtClean="0"/>
              <a:t>Oracle Makes Commitment To Customer Choice</a:t>
            </a:r>
          </a:p>
        </p:txBody>
      </p:sp>
      <p:sp>
        <p:nvSpPr>
          <p:cNvPr id="29699" name="Content Placeholder 2"/>
          <p:cNvSpPr>
            <a:spLocks noGrp="1"/>
          </p:cNvSpPr>
          <p:nvPr>
            <p:ph sz="half" idx="1"/>
          </p:nvPr>
        </p:nvSpPr>
        <p:spPr>
          <a:xfrm>
            <a:off x="8095187" y="2302451"/>
            <a:ext cx="8048616" cy="2698750"/>
          </a:xfrm>
        </p:spPr>
        <p:txBody>
          <a:bodyPr/>
          <a:lstStyle/>
          <a:p>
            <a:pPr marL="539874" indent="-539874" algn="ctr">
              <a:buNone/>
              <a:defRPr/>
            </a:pPr>
            <a:r>
              <a:rPr lang="en-US" sz="5700" dirty="0" smtClean="0">
                <a:solidFill>
                  <a:srgbClr val="FF0000"/>
                </a:solidFill>
              </a:rPr>
              <a:t>Applications Unlimited</a:t>
            </a:r>
          </a:p>
          <a:p>
            <a:pPr marL="0" indent="-539874" algn="ctr">
              <a:buNone/>
              <a:defRPr/>
            </a:pPr>
            <a:r>
              <a:rPr lang="en-US" sz="4300" dirty="0" smtClean="0"/>
              <a:t>Commitment to ongoing enhancements to and support for your existing Oracle applications.</a:t>
            </a:r>
          </a:p>
        </p:txBody>
      </p:sp>
      <p:sp>
        <p:nvSpPr>
          <p:cNvPr id="5" name="Content Placeholder 4"/>
          <p:cNvSpPr>
            <a:spLocks noGrp="1"/>
          </p:cNvSpPr>
          <p:nvPr>
            <p:ph sz="half" idx="2"/>
          </p:nvPr>
        </p:nvSpPr>
        <p:spPr>
          <a:xfrm>
            <a:off x="186291" y="2302451"/>
            <a:ext cx="8048616" cy="2381250"/>
          </a:xfrm>
        </p:spPr>
        <p:txBody>
          <a:bodyPr/>
          <a:lstStyle/>
          <a:p>
            <a:pPr marL="539874" indent="-539874" algn="ctr">
              <a:buNone/>
              <a:defRPr/>
            </a:pPr>
            <a:r>
              <a:rPr lang="en-US" sz="5700" dirty="0" smtClean="0">
                <a:solidFill>
                  <a:srgbClr val="FF0000"/>
                </a:solidFill>
              </a:rPr>
              <a:t>Lifetime Support</a:t>
            </a:r>
          </a:p>
          <a:p>
            <a:pPr marL="0" indent="-539874" algn="ctr">
              <a:buNone/>
              <a:defRPr/>
            </a:pPr>
            <a:r>
              <a:rPr lang="en-US" sz="4300" dirty="0" smtClean="0"/>
              <a:t>The most comprehensive support policy available.</a:t>
            </a:r>
          </a:p>
          <a:p>
            <a:pPr marL="539874" indent="-539874" algn="ctr">
              <a:buNone/>
              <a:defRPr/>
            </a:pPr>
            <a:endParaRPr lang="en-US" dirty="0"/>
          </a:p>
        </p:txBody>
      </p:sp>
      <p:sp>
        <p:nvSpPr>
          <p:cNvPr id="24" name="Content Placeholder 2"/>
          <p:cNvSpPr txBox="1">
            <a:spLocks/>
          </p:cNvSpPr>
          <p:nvPr/>
        </p:nvSpPr>
        <p:spPr bwMode="auto">
          <a:xfrm>
            <a:off x="16460787" y="2311972"/>
            <a:ext cx="7683355" cy="4051300"/>
          </a:xfrm>
          <a:prstGeom prst="rect">
            <a:avLst/>
          </a:prstGeom>
          <a:noFill/>
          <a:ln w="9525">
            <a:noFill/>
            <a:miter lim="800000"/>
            <a:headEnd/>
            <a:tailEnd/>
          </a:ln>
        </p:spPr>
        <p:txBody>
          <a:bodyPr lIns="0" tIns="0" rIns="0" bIns="0"/>
          <a:lstStyle/>
          <a:p>
            <a:pPr marL="539874" indent="-539874" defTabSz="2175744" eaLnBrk="0" hangingPunct="0">
              <a:spcBef>
                <a:spcPct val="20000"/>
              </a:spcBef>
              <a:buClr>
                <a:schemeClr val="tx2"/>
              </a:buClr>
              <a:defRPr/>
            </a:pPr>
            <a:r>
              <a:rPr lang="en-US" sz="5700" kern="0" dirty="0">
                <a:solidFill>
                  <a:srgbClr val="FF0000"/>
                </a:solidFill>
                <a:latin typeface="+mn-lt"/>
              </a:rPr>
              <a:t>Co-Existence</a:t>
            </a:r>
          </a:p>
          <a:p>
            <a:pPr indent="-539874" defTabSz="2175744" eaLnBrk="0" hangingPunct="0">
              <a:spcBef>
                <a:spcPct val="20000"/>
              </a:spcBef>
              <a:buClr>
                <a:schemeClr val="tx2"/>
              </a:buClr>
              <a:defRPr/>
            </a:pPr>
            <a:r>
              <a:rPr lang="en-US" sz="4300" dirty="0">
                <a:latin typeface="+mn-lt"/>
              </a:rPr>
              <a:t>Applications that are designed to add value to and work with your existing investments.</a:t>
            </a:r>
          </a:p>
        </p:txBody>
      </p:sp>
      <p:grpSp>
        <p:nvGrpSpPr>
          <p:cNvPr id="2" name="Group 49"/>
          <p:cNvGrpSpPr>
            <a:grpSpLocks/>
          </p:cNvGrpSpPr>
          <p:nvPr/>
        </p:nvGrpSpPr>
        <p:grpSpPr bwMode="auto">
          <a:xfrm>
            <a:off x="491131" y="6718303"/>
            <a:ext cx="7438931" cy="5226050"/>
            <a:chOff x="571806" y="2163369"/>
            <a:chExt cx="3108960" cy="2613025"/>
          </a:xfrm>
        </p:grpSpPr>
        <p:sp>
          <p:nvSpPr>
            <p:cNvPr id="58" name="Rectangle 57"/>
            <p:cNvSpPr/>
            <p:nvPr/>
          </p:nvSpPr>
          <p:spPr bwMode="auto">
            <a:xfrm>
              <a:off x="571806" y="2163369"/>
              <a:ext cx="3108960" cy="2613025"/>
            </a:xfrm>
            <a:prstGeom prst="rect">
              <a:avLst/>
            </a:prstGeom>
            <a:solidFill>
              <a:schemeClr val="accent6">
                <a:lumMod val="60000"/>
                <a:lumOff val="40000"/>
              </a:schemeClr>
            </a:solidFill>
            <a:ln w="9525" cap="flat" cmpd="sng" algn="ctr">
              <a:solidFill>
                <a:schemeClr val="tx1">
                  <a:lumMod val="75000"/>
                  <a:lumOff val="25000"/>
                </a:schemeClr>
              </a:solidFill>
              <a:prstDash val="solid"/>
              <a:round/>
              <a:headEnd type="none" w="med" len="med"/>
              <a:tailEnd type="none" w="med" len="med"/>
            </a:ln>
            <a:effectLst/>
          </p:spPr>
          <p:txBody>
            <a:bodyPr wrap="none" lIns="92075" tIns="46038" rIns="92075" bIns="46038"/>
            <a:lstStyle/>
            <a:p>
              <a:pPr marL="283301" indent="-283301">
                <a:buClr>
                  <a:srgbClr val="FD0000"/>
                </a:buClr>
                <a:defRPr/>
              </a:pPr>
              <a:endParaRPr lang="en-US" dirty="0">
                <a:solidFill>
                  <a:srgbClr val="000000"/>
                </a:solidFill>
                <a:latin typeface="Arial" charset="0"/>
                <a:cs typeface="+mn-cs"/>
              </a:endParaRPr>
            </a:p>
          </p:txBody>
        </p:sp>
        <p:sp>
          <p:nvSpPr>
            <p:cNvPr id="17422" name="AutoShape 53"/>
            <p:cNvSpPr>
              <a:spLocks noChangeArrowheads="1"/>
            </p:cNvSpPr>
            <p:nvPr/>
          </p:nvSpPr>
          <p:spPr bwMode="auto">
            <a:xfrm>
              <a:off x="2546487" y="3140243"/>
              <a:ext cx="1060550" cy="657243"/>
            </a:xfrm>
            <a:prstGeom prst="rightArrow">
              <a:avLst>
                <a:gd name="adj1" fmla="val 50000"/>
                <a:gd name="adj2" fmla="val 39407"/>
              </a:avLst>
            </a:prstGeom>
            <a:solidFill>
              <a:schemeClr val="tx2"/>
            </a:solidFill>
            <a:ln w="11176" algn="ctr">
              <a:noFill/>
              <a:miter lim="800000"/>
              <a:headEnd type="none" w="sm" len="sm"/>
              <a:tailEnd type="none" w="sm" len="sm"/>
            </a:ln>
          </p:spPr>
          <p:txBody>
            <a:bodyPr wrap="none" lIns="45720" tIns="0" rIns="0" bIns="0" anchor="ctr"/>
            <a:lstStyle/>
            <a:p>
              <a:pPr>
                <a:buClr>
                  <a:srgbClr val="FD0000"/>
                </a:buClr>
              </a:pPr>
              <a:endParaRPr lang="en-US" sz="3800" dirty="0">
                <a:solidFill>
                  <a:srgbClr val="FFFFFF"/>
                </a:solidFill>
              </a:endParaRPr>
            </a:p>
          </p:txBody>
        </p:sp>
        <p:sp>
          <p:nvSpPr>
            <p:cNvPr id="17423" name="TextBox 59"/>
            <p:cNvSpPr txBox="1">
              <a:spLocks noChangeArrowheads="1"/>
            </p:cNvSpPr>
            <p:nvPr/>
          </p:nvSpPr>
          <p:spPr bwMode="auto">
            <a:xfrm>
              <a:off x="664233" y="4390124"/>
              <a:ext cx="2890492" cy="309316"/>
            </a:xfrm>
            <a:prstGeom prst="rect">
              <a:avLst/>
            </a:prstGeom>
            <a:noFill/>
            <a:ln w="9525">
              <a:noFill/>
              <a:miter lim="800000"/>
              <a:headEnd/>
              <a:tailEnd/>
            </a:ln>
          </p:spPr>
          <p:txBody>
            <a:bodyPr>
              <a:spAutoFit/>
            </a:bodyPr>
            <a:lstStyle/>
            <a:p>
              <a:pPr algn="ctr">
                <a:buClr>
                  <a:srgbClr val="FD0000"/>
                </a:buClr>
              </a:pPr>
              <a:r>
                <a:rPr lang="en-US" sz="3800" dirty="0">
                  <a:solidFill>
                    <a:srgbClr val="000000"/>
                  </a:solidFill>
                </a:rPr>
                <a:t>Years from Release G/A</a:t>
              </a:r>
            </a:p>
          </p:txBody>
        </p:sp>
        <p:sp>
          <p:nvSpPr>
            <p:cNvPr id="17424" name="Rectangle 25"/>
            <p:cNvSpPr>
              <a:spLocks noChangeArrowheads="1"/>
            </p:cNvSpPr>
            <p:nvPr/>
          </p:nvSpPr>
          <p:spPr bwMode="auto">
            <a:xfrm>
              <a:off x="746854" y="2507369"/>
              <a:ext cx="1043041" cy="331261"/>
            </a:xfrm>
            <a:prstGeom prst="rect">
              <a:avLst/>
            </a:prstGeom>
            <a:solidFill>
              <a:schemeClr val="tx2"/>
            </a:solidFill>
            <a:ln w="11176">
              <a:noFill/>
              <a:miter lim="800000"/>
              <a:headEnd/>
              <a:tailEnd/>
            </a:ln>
          </p:spPr>
          <p:txBody>
            <a:bodyPr wrap="none" lIns="45720" tIns="0" rIns="0" bIns="0" anchor="ctr"/>
            <a:lstStyle/>
            <a:p>
              <a:pPr>
                <a:buClr>
                  <a:srgbClr val="FD0000"/>
                </a:buClr>
              </a:pPr>
              <a:endParaRPr lang="en-US" sz="3800" dirty="0">
                <a:solidFill>
                  <a:srgbClr val="FFFFFF"/>
                </a:solidFill>
              </a:endParaRPr>
            </a:p>
          </p:txBody>
        </p:sp>
        <p:sp>
          <p:nvSpPr>
            <p:cNvPr id="17425" name="Rectangle 25"/>
            <p:cNvSpPr>
              <a:spLocks noChangeArrowheads="1"/>
            </p:cNvSpPr>
            <p:nvPr/>
          </p:nvSpPr>
          <p:spPr bwMode="auto">
            <a:xfrm>
              <a:off x="1783720" y="2886067"/>
              <a:ext cx="767659" cy="331261"/>
            </a:xfrm>
            <a:prstGeom prst="rect">
              <a:avLst/>
            </a:prstGeom>
            <a:solidFill>
              <a:schemeClr val="tx2"/>
            </a:solidFill>
            <a:ln w="11176">
              <a:noFill/>
              <a:miter lim="800000"/>
              <a:headEnd/>
              <a:tailEnd/>
            </a:ln>
          </p:spPr>
          <p:txBody>
            <a:bodyPr wrap="none" lIns="45720" tIns="0" rIns="0" bIns="0" anchor="ctr"/>
            <a:lstStyle/>
            <a:p>
              <a:pPr>
                <a:buClr>
                  <a:srgbClr val="FD0000"/>
                </a:buClr>
              </a:pPr>
              <a:endParaRPr lang="en-US" sz="3800" dirty="0">
                <a:solidFill>
                  <a:srgbClr val="FFFFFF"/>
                </a:solidFill>
              </a:endParaRPr>
            </a:p>
          </p:txBody>
        </p:sp>
        <p:cxnSp>
          <p:nvCxnSpPr>
            <p:cNvPr id="17426" name="Straight Connector 62"/>
            <p:cNvCxnSpPr>
              <a:cxnSpLocks noChangeShapeType="1"/>
            </p:cNvCxnSpPr>
            <p:nvPr/>
          </p:nvCxnSpPr>
          <p:spPr bwMode="auto">
            <a:xfrm>
              <a:off x="756663" y="4026569"/>
              <a:ext cx="2680427" cy="0"/>
            </a:xfrm>
            <a:prstGeom prst="line">
              <a:avLst/>
            </a:prstGeom>
            <a:noFill/>
            <a:ln w="9525" algn="ctr">
              <a:solidFill>
                <a:srgbClr val="333333"/>
              </a:solidFill>
              <a:round/>
              <a:headEnd/>
              <a:tailEnd/>
            </a:ln>
          </p:spPr>
        </p:cxnSp>
        <p:cxnSp>
          <p:nvCxnSpPr>
            <p:cNvPr id="17427" name="Straight Connector 63"/>
            <p:cNvCxnSpPr>
              <a:cxnSpLocks noChangeShapeType="1"/>
            </p:cNvCxnSpPr>
            <p:nvPr/>
          </p:nvCxnSpPr>
          <p:spPr bwMode="auto">
            <a:xfrm rot="16200000" flipV="1">
              <a:off x="-87265" y="3192030"/>
              <a:ext cx="1673850" cy="2800"/>
            </a:xfrm>
            <a:prstGeom prst="line">
              <a:avLst/>
            </a:prstGeom>
            <a:noFill/>
            <a:ln w="9525" algn="ctr">
              <a:solidFill>
                <a:srgbClr val="333333"/>
              </a:solidFill>
              <a:round/>
              <a:headEnd/>
              <a:tailEnd/>
            </a:ln>
          </p:spPr>
        </p:cxnSp>
        <p:sp>
          <p:nvSpPr>
            <p:cNvPr id="17428" name="TextBox 64"/>
            <p:cNvSpPr txBox="1">
              <a:spLocks noChangeArrowheads="1"/>
            </p:cNvSpPr>
            <p:nvPr/>
          </p:nvSpPr>
          <p:spPr bwMode="auto">
            <a:xfrm>
              <a:off x="630622" y="4072013"/>
              <a:ext cx="243676" cy="309316"/>
            </a:xfrm>
            <a:prstGeom prst="rect">
              <a:avLst/>
            </a:prstGeom>
            <a:noFill/>
            <a:ln w="9525">
              <a:noFill/>
              <a:miter lim="800000"/>
              <a:headEnd/>
              <a:tailEnd/>
            </a:ln>
          </p:spPr>
          <p:txBody>
            <a:bodyPr>
              <a:spAutoFit/>
            </a:bodyPr>
            <a:lstStyle/>
            <a:p>
              <a:pPr>
                <a:buClr>
                  <a:srgbClr val="FD0000"/>
                </a:buClr>
              </a:pPr>
              <a:r>
                <a:rPr lang="en-US" sz="3800" dirty="0">
                  <a:solidFill>
                    <a:srgbClr val="000000"/>
                  </a:solidFill>
                </a:rPr>
                <a:t>0</a:t>
              </a:r>
            </a:p>
          </p:txBody>
        </p:sp>
        <p:cxnSp>
          <p:nvCxnSpPr>
            <p:cNvPr id="17429" name="Straight Connector 65"/>
            <p:cNvCxnSpPr>
              <a:cxnSpLocks noChangeShapeType="1"/>
            </p:cNvCxnSpPr>
            <p:nvPr/>
          </p:nvCxnSpPr>
          <p:spPr bwMode="auto">
            <a:xfrm rot="5400000">
              <a:off x="935389" y="3171770"/>
              <a:ext cx="1692782" cy="16804"/>
            </a:xfrm>
            <a:prstGeom prst="line">
              <a:avLst/>
            </a:prstGeom>
            <a:noFill/>
            <a:ln w="9525" algn="ctr">
              <a:solidFill>
                <a:schemeClr val="tx2"/>
              </a:solidFill>
              <a:round/>
              <a:headEnd/>
              <a:tailEnd/>
            </a:ln>
          </p:spPr>
        </p:cxnSp>
        <p:sp>
          <p:nvSpPr>
            <p:cNvPr id="17430" name="TextBox 66"/>
            <p:cNvSpPr txBox="1">
              <a:spLocks noChangeArrowheads="1"/>
            </p:cNvSpPr>
            <p:nvPr/>
          </p:nvSpPr>
          <p:spPr bwMode="auto">
            <a:xfrm>
              <a:off x="1658541" y="4075800"/>
              <a:ext cx="243676" cy="309316"/>
            </a:xfrm>
            <a:prstGeom prst="rect">
              <a:avLst/>
            </a:prstGeom>
            <a:noFill/>
            <a:ln w="9525">
              <a:noFill/>
              <a:miter lim="800000"/>
              <a:headEnd/>
              <a:tailEnd/>
            </a:ln>
          </p:spPr>
          <p:txBody>
            <a:bodyPr>
              <a:spAutoFit/>
            </a:bodyPr>
            <a:lstStyle/>
            <a:p>
              <a:pPr>
                <a:buClr>
                  <a:srgbClr val="FD0000"/>
                </a:buClr>
              </a:pPr>
              <a:r>
                <a:rPr lang="en-US" sz="3800" dirty="0">
                  <a:solidFill>
                    <a:srgbClr val="000000"/>
                  </a:solidFill>
                </a:rPr>
                <a:t>5</a:t>
              </a:r>
            </a:p>
          </p:txBody>
        </p:sp>
        <p:sp>
          <p:nvSpPr>
            <p:cNvPr id="17431" name="TextBox 67"/>
            <p:cNvSpPr txBox="1">
              <a:spLocks noChangeArrowheads="1"/>
            </p:cNvSpPr>
            <p:nvPr/>
          </p:nvSpPr>
          <p:spPr bwMode="auto">
            <a:xfrm>
              <a:off x="2417576" y="4090948"/>
              <a:ext cx="243676" cy="309316"/>
            </a:xfrm>
            <a:prstGeom prst="rect">
              <a:avLst/>
            </a:prstGeom>
            <a:noFill/>
            <a:ln w="9525">
              <a:noFill/>
              <a:miter lim="800000"/>
              <a:headEnd/>
              <a:tailEnd/>
            </a:ln>
          </p:spPr>
          <p:txBody>
            <a:bodyPr>
              <a:spAutoFit/>
            </a:bodyPr>
            <a:lstStyle/>
            <a:p>
              <a:pPr>
                <a:buClr>
                  <a:srgbClr val="FD0000"/>
                </a:buClr>
              </a:pPr>
              <a:r>
                <a:rPr lang="en-US" sz="3800" dirty="0">
                  <a:solidFill>
                    <a:srgbClr val="000000"/>
                  </a:solidFill>
                </a:rPr>
                <a:t>8</a:t>
              </a:r>
            </a:p>
          </p:txBody>
        </p:sp>
        <p:cxnSp>
          <p:nvCxnSpPr>
            <p:cNvPr id="17432" name="Straight Connector 68"/>
            <p:cNvCxnSpPr>
              <a:cxnSpLocks noChangeShapeType="1"/>
            </p:cNvCxnSpPr>
            <p:nvPr/>
          </p:nvCxnSpPr>
          <p:spPr bwMode="auto">
            <a:xfrm rot="5400000">
              <a:off x="1699195" y="3170983"/>
              <a:ext cx="1693805" cy="10563"/>
            </a:xfrm>
            <a:prstGeom prst="line">
              <a:avLst/>
            </a:prstGeom>
            <a:noFill/>
            <a:ln w="9525" algn="ctr">
              <a:solidFill>
                <a:schemeClr val="tx2"/>
              </a:solidFill>
              <a:round/>
              <a:headEnd/>
              <a:tailEnd/>
            </a:ln>
          </p:spPr>
        </p:cxnSp>
        <p:sp>
          <p:nvSpPr>
            <p:cNvPr id="17433" name="TextBox 25"/>
            <p:cNvSpPr txBox="1">
              <a:spLocks noChangeArrowheads="1"/>
            </p:cNvSpPr>
            <p:nvPr/>
          </p:nvSpPr>
          <p:spPr bwMode="auto">
            <a:xfrm>
              <a:off x="957095" y="2490951"/>
              <a:ext cx="662040" cy="309316"/>
            </a:xfrm>
            <a:prstGeom prst="rect">
              <a:avLst/>
            </a:prstGeom>
            <a:noFill/>
            <a:ln w="9525">
              <a:noFill/>
              <a:miter lim="800000"/>
              <a:headEnd/>
              <a:tailEnd/>
            </a:ln>
          </p:spPr>
          <p:txBody>
            <a:bodyPr wrap="none">
              <a:spAutoFit/>
            </a:bodyPr>
            <a:lstStyle/>
            <a:p>
              <a:r>
                <a:rPr lang="en-US" sz="3800" dirty="0">
                  <a:solidFill>
                    <a:schemeClr val="bg1"/>
                  </a:solidFill>
                  <a:latin typeface="Arial Narrow" pitchFamily="34" charset="0"/>
                </a:rPr>
                <a:t>Premier</a:t>
              </a:r>
            </a:p>
          </p:txBody>
        </p:sp>
        <p:sp>
          <p:nvSpPr>
            <p:cNvPr id="17434" name="TextBox 26"/>
            <p:cNvSpPr txBox="1">
              <a:spLocks noChangeArrowheads="1"/>
            </p:cNvSpPr>
            <p:nvPr/>
          </p:nvSpPr>
          <p:spPr bwMode="auto">
            <a:xfrm>
              <a:off x="1805865" y="2879835"/>
              <a:ext cx="783970" cy="309316"/>
            </a:xfrm>
            <a:prstGeom prst="rect">
              <a:avLst/>
            </a:prstGeom>
            <a:noFill/>
            <a:ln w="9525">
              <a:noFill/>
              <a:miter lim="800000"/>
              <a:headEnd/>
              <a:tailEnd/>
            </a:ln>
          </p:spPr>
          <p:txBody>
            <a:bodyPr wrap="none">
              <a:spAutoFit/>
            </a:bodyPr>
            <a:lstStyle/>
            <a:p>
              <a:r>
                <a:rPr lang="en-US" sz="3800" dirty="0">
                  <a:solidFill>
                    <a:schemeClr val="bg1"/>
                  </a:solidFill>
                  <a:latin typeface="Arial Narrow" pitchFamily="34" charset="0"/>
                </a:rPr>
                <a:t>Extended</a:t>
              </a:r>
            </a:p>
          </p:txBody>
        </p:sp>
        <p:sp>
          <p:nvSpPr>
            <p:cNvPr id="17435" name="TextBox 27"/>
            <p:cNvSpPr txBox="1">
              <a:spLocks noChangeArrowheads="1"/>
            </p:cNvSpPr>
            <p:nvPr/>
          </p:nvSpPr>
          <p:spPr bwMode="auto">
            <a:xfrm>
              <a:off x="2613772" y="3284483"/>
              <a:ext cx="857663" cy="309316"/>
            </a:xfrm>
            <a:prstGeom prst="rect">
              <a:avLst/>
            </a:prstGeom>
            <a:noFill/>
            <a:ln w="9525">
              <a:noFill/>
              <a:miter lim="800000"/>
              <a:headEnd/>
              <a:tailEnd/>
            </a:ln>
          </p:spPr>
          <p:txBody>
            <a:bodyPr wrap="none">
              <a:spAutoFit/>
            </a:bodyPr>
            <a:lstStyle/>
            <a:p>
              <a:r>
                <a:rPr lang="en-US" sz="3800" dirty="0">
                  <a:solidFill>
                    <a:schemeClr val="bg1"/>
                  </a:solidFill>
                  <a:latin typeface="Arial Narrow" pitchFamily="34" charset="0"/>
                </a:rPr>
                <a:t>Sustaining</a:t>
              </a:r>
            </a:p>
          </p:txBody>
        </p:sp>
      </p:grpSp>
      <p:sp>
        <p:nvSpPr>
          <p:cNvPr id="21" name="Oval 67"/>
          <p:cNvSpPr>
            <a:spLocks noChangeArrowheads="1"/>
          </p:cNvSpPr>
          <p:nvPr/>
        </p:nvSpPr>
        <p:spPr bwMode="auto">
          <a:xfrm rot="2700000">
            <a:off x="6354890" y="5267588"/>
            <a:ext cx="1828800" cy="1828801"/>
          </a:xfrm>
          <a:prstGeom prst="ellipse">
            <a:avLst/>
          </a:prstGeom>
          <a:solidFill>
            <a:srgbClr val="333333"/>
          </a:solidFill>
          <a:ln w="60325" algn="ctr">
            <a:solidFill>
              <a:schemeClr val="tx2"/>
            </a:solidFill>
            <a:round/>
            <a:headEnd/>
            <a:tailEnd/>
          </a:ln>
          <a:effectLst/>
        </p:spPr>
        <p:txBody>
          <a:bodyPr wrap="none" lIns="219202" tIns="109602" rIns="219202" bIns="109602" anchor="ctr" anchorCtr="1"/>
          <a:lstStyle/>
          <a:p>
            <a:pPr marL="11332" indent="-11332">
              <a:buClr>
                <a:srgbClr val="FD0000"/>
              </a:buClr>
              <a:defRPr/>
            </a:pPr>
            <a:r>
              <a:rPr lang="en-US" sz="4000" dirty="0">
                <a:solidFill>
                  <a:srgbClr val="FFFFFF"/>
                </a:solidFill>
                <a:effectLst>
                  <a:outerShdw blurRad="38100" dist="38100" dir="2700000" algn="tl">
                    <a:srgbClr val="000000"/>
                  </a:outerShdw>
                </a:effectLst>
              </a:rPr>
              <a:t>Since</a:t>
            </a:r>
            <a:br>
              <a:rPr lang="en-US" sz="4000" dirty="0">
                <a:solidFill>
                  <a:srgbClr val="FFFFFF"/>
                </a:solidFill>
                <a:effectLst>
                  <a:outerShdw blurRad="38100" dist="38100" dir="2700000" algn="tl">
                    <a:srgbClr val="000000"/>
                  </a:outerShdw>
                </a:effectLst>
              </a:rPr>
            </a:br>
            <a:r>
              <a:rPr lang="en-US" sz="4000" dirty="0">
                <a:solidFill>
                  <a:srgbClr val="FFFFFF"/>
                </a:solidFill>
                <a:effectLst>
                  <a:outerShdw blurRad="38100" dist="38100" dir="2700000" algn="tl">
                    <a:srgbClr val="000000"/>
                  </a:outerShdw>
                </a:effectLst>
              </a:rPr>
              <a:t>2005</a:t>
            </a:r>
          </a:p>
        </p:txBody>
      </p:sp>
      <p:sp>
        <p:nvSpPr>
          <p:cNvPr id="43" name="Oval 67"/>
          <p:cNvSpPr>
            <a:spLocks noChangeArrowheads="1"/>
          </p:cNvSpPr>
          <p:nvPr/>
        </p:nvSpPr>
        <p:spPr bwMode="auto">
          <a:xfrm rot="2700000">
            <a:off x="14411974" y="5267588"/>
            <a:ext cx="1828800" cy="1828801"/>
          </a:xfrm>
          <a:prstGeom prst="ellipse">
            <a:avLst/>
          </a:prstGeom>
          <a:solidFill>
            <a:srgbClr val="333333"/>
          </a:solidFill>
          <a:ln w="60325" algn="ctr">
            <a:solidFill>
              <a:schemeClr val="tx2"/>
            </a:solidFill>
            <a:round/>
            <a:headEnd/>
            <a:tailEnd/>
          </a:ln>
          <a:effectLst/>
        </p:spPr>
        <p:txBody>
          <a:bodyPr wrap="none" lIns="219202" tIns="109602" rIns="219202" bIns="109602" anchor="ctr" anchorCtr="1"/>
          <a:lstStyle/>
          <a:p>
            <a:pPr marL="11332" indent="-11332">
              <a:buClr>
                <a:srgbClr val="FD0000"/>
              </a:buClr>
              <a:defRPr/>
            </a:pPr>
            <a:r>
              <a:rPr lang="en-US" sz="4000" dirty="0">
                <a:solidFill>
                  <a:srgbClr val="FFFFFF"/>
                </a:solidFill>
                <a:effectLst>
                  <a:outerShdw blurRad="38100" dist="38100" dir="2700000" algn="tl">
                    <a:srgbClr val="000000"/>
                  </a:outerShdw>
                </a:effectLst>
              </a:rPr>
              <a:t>Since</a:t>
            </a:r>
            <a:br>
              <a:rPr lang="en-US" sz="4000" dirty="0">
                <a:solidFill>
                  <a:srgbClr val="FFFFFF"/>
                </a:solidFill>
                <a:effectLst>
                  <a:outerShdw blurRad="38100" dist="38100" dir="2700000" algn="tl">
                    <a:srgbClr val="000000"/>
                  </a:outerShdw>
                </a:effectLst>
              </a:rPr>
            </a:br>
            <a:r>
              <a:rPr lang="en-US" sz="4000" dirty="0">
                <a:solidFill>
                  <a:srgbClr val="FFFFFF"/>
                </a:solidFill>
                <a:effectLst>
                  <a:outerShdw blurRad="38100" dist="38100" dir="2700000" algn="tl">
                    <a:srgbClr val="000000"/>
                  </a:outerShdw>
                </a:effectLst>
              </a:rPr>
              <a:t>2006</a:t>
            </a:r>
          </a:p>
        </p:txBody>
      </p:sp>
      <p:sp>
        <p:nvSpPr>
          <p:cNvPr id="54" name="Rectangle 53"/>
          <p:cNvSpPr/>
          <p:nvPr/>
        </p:nvSpPr>
        <p:spPr bwMode="auto">
          <a:xfrm>
            <a:off x="16389372" y="6718303"/>
            <a:ext cx="7561718" cy="5226050"/>
          </a:xfrm>
          <a:prstGeom prst="rect">
            <a:avLst/>
          </a:prstGeom>
          <a:noFill/>
          <a:ln w="9525" cap="flat" cmpd="sng" algn="ctr">
            <a:solidFill>
              <a:schemeClr val="tx1">
                <a:lumMod val="75000"/>
                <a:lumOff val="25000"/>
              </a:schemeClr>
            </a:solidFill>
            <a:prstDash val="solid"/>
            <a:round/>
            <a:headEnd type="none" w="med" len="med"/>
            <a:tailEnd type="none" w="med" len="med"/>
          </a:ln>
          <a:effectLst/>
        </p:spPr>
        <p:txBody>
          <a:bodyPr wrap="none" lIns="219202" tIns="109602" rIns="219202" bIns="109602"/>
          <a:lstStyle/>
          <a:p>
            <a:pPr marL="283301" indent="-283301">
              <a:buClr>
                <a:srgbClr val="FD0000"/>
              </a:buClr>
              <a:defRPr/>
            </a:pPr>
            <a:endParaRPr lang="en-US" dirty="0">
              <a:solidFill>
                <a:srgbClr val="000000"/>
              </a:solidFill>
              <a:latin typeface="Arial" charset="0"/>
              <a:cs typeface="+mn-cs"/>
            </a:endParaRPr>
          </a:p>
        </p:txBody>
      </p:sp>
      <p:sp>
        <p:nvSpPr>
          <p:cNvPr id="23" name="Oval 67"/>
          <p:cNvSpPr>
            <a:spLocks noChangeArrowheads="1"/>
          </p:cNvSpPr>
          <p:nvPr/>
        </p:nvSpPr>
        <p:spPr bwMode="auto">
          <a:xfrm rot="2700000">
            <a:off x="22296494" y="5329000"/>
            <a:ext cx="1828800" cy="1828801"/>
          </a:xfrm>
          <a:prstGeom prst="ellipse">
            <a:avLst/>
          </a:prstGeom>
          <a:solidFill>
            <a:srgbClr val="333333"/>
          </a:solidFill>
          <a:ln w="60325" algn="ctr">
            <a:solidFill>
              <a:schemeClr val="tx2"/>
            </a:solidFill>
            <a:round/>
            <a:headEnd/>
            <a:tailEnd/>
          </a:ln>
          <a:effectLst/>
        </p:spPr>
        <p:txBody>
          <a:bodyPr wrap="none" lIns="219202" tIns="109602" rIns="219202" bIns="109602" anchor="ctr" anchorCtr="1"/>
          <a:lstStyle/>
          <a:p>
            <a:pPr marL="11332" indent="-11332">
              <a:buClr>
                <a:srgbClr val="FD0000"/>
              </a:buClr>
              <a:defRPr/>
            </a:pPr>
            <a:r>
              <a:rPr lang="en-US" sz="4000" dirty="0">
                <a:solidFill>
                  <a:srgbClr val="FFFFFF"/>
                </a:solidFill>
                <a:effectLst>
                  <a:outerShdw blurRad="38100" dist="38100" dir="2700000" algn="tl">
                    <a:srgbClr val="000000"/>
                  </a:outerShdw>
                </a:effectLst>
              </a:rPr>
              <a:t>Since</a:t>
            </a:r>
            <a:br>
              <a:rPr lang="en-US" sz="4000" dirty="0">
                <a:solidFill>
                  <a:srgbClr val="FFFFFF"/>
                </a:solidFill>
                <a:effectLst>
                  <a:outerShdw blurRad="38100" dist="38100" dir="2700000" algn="tl">
                    <a:srgbClr val="000000"/>
                  </a:outerShdw>
                </a:effectLst>
              </a:rPr>
            </a:br>
            <a:r>
              <a:rPr lang="en-US" sz="4000" dirty="0" smtClean="0">
                <a:solidFill>
                  <a:srgbClr val="FFFFFF"/>
                </a:solidFill>
                <a:effectLst>
                  <a:outerShdw blurRad="38100" dist="38100" dir="2700000" algn="tl">
                    <a:srgbClr val="000000"/>
                  </a:outerShdw>
                </a:effectLst>
              </a:rPr>
              <a:t>2007</a:t>
            </a:r>
            <a:endParaRPr lang="en-US" sz="4000" dirty="0">
              <a:solidFill>
                <a:srgbClr val="FFFFFF"/>
              </a:solidFill>
              <a:effectLst>
                <a:outerShdw blurRad="38100" dist="38100" dir="2700000" algn="tl">
                  <a:srgbClr val="000000"/>
                </a:outerShdw>
              </a:effectLst>
            </a:endParaRPr>
          </a:p>
        </p:txBody>
      </p:sp>
      <p:graphicFrame>
        <p:nvGraphicFramePr>
          <p:cNvPr id="56" name="Content Placeholder 6"/>
          <p:cNvGraphicFramePr>
            <a:graphicFrameLocks/>
          </p:cNvGraphicFramePr>
          <p:nvPr/>
        </p:nvGraphicFramePr>
        <p:xfrm>
          <a:off x="16509064" y="6336266"/>
          <a:ext cx="7316153" cy="58521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ight Arrow 8"/>
          <p:cNvSpPr>
            <a:spLocks noChangeArrowheads="1"/>
          </p:cNvSpPr>
          <p:nvPr/>
        </p:nvSpPr>
        <p:spPr bwMode="auto">
          <a:xfrm>
            <a:off x="915987" y="11262360"/>
            <a:ext cx="23078936" cy="1463040"/>
          </a:xfrm>
          <a:prstGeom prst="rightArrow">
            <a:avLst>
              <a:gd name="adj1" fmla="val 50000"/>
              <a:gd name="adj2" fmla="val 49981"/>
            </a:avLst>
          </a:prstGeom>
          <a:solidFill>
            <a:schemeClr val="accent2"/>
          </a:solidFill>
          <a:ln w="9525" algn="ctr">
            <a:noFill/>
            <a:round/>
            <a:headEnd/>
            <a:tailEnd/>
          </a:ln>
        </p:spPr>
        <p:txBody>
          <a:bodyPr wrap="square" lIns="219240" tIns="109621" rIns="219240" bIns="109621">
            <a:noAutofit/>
          </a:bodyPr>
          <a:lstStyle/>
          <a:p>
            <a:pPr marL="283501" indent="-283501" algn="ctr">
              <a:lnSpc>
                <a:spcPct val="90000"/>
              </a:lnSpc>
              <a:spcBef>
                <a:spcPct val="50000"/>
              </a:spcBef>
              <a:buClr>
                <a:schemeClr val="accent1"/>
              </a:buClr>
            </a:pPr>
            <a:endParaRPr lang="en-US" dirty="0"/>
          </a:p>
        </p:txBody>
      </p:sp>
      <p:graphicFrame>
        <p:nvGraphicFramePr>
          <p:cNvPr id="4" name="Content Placeholder 3"/>
          <p:cNvGraphicFramePr>
            <a:graphicFrameLocks noGrp="1"/>
          </p:cNvGraphicFramePr>
          <p:nvPr>
            <p:ph idx="1"/>
          </p:nvPr>
        </p:nvGraphicFramePr>
        <p:xfrm>
          <a:off x="987776" y="76200"/>
          <a:ext cx="22348206" cy="12344400"/>
        </p:xfrm>
        <a:graphic>
          <a:graphicData uri="http://schemas.openxmlformats.org/drawingml/2006/table">
            <a:tbl>
              <a:tblPr firstRow="1" bandRow="1">
                <a:tableStyleId>{5C22544A-7EE6-4342-B048-85BDC9FD1C3A}</a:tableStyleId>
              </a:tblPr>
              <a:tblGrid>
                <a:gridCol w="3724701"/>
                <a:gridCol w="3724701"/>
                <a:gridCol w="3724701"/>
                <a:gridCol w="3724701"/>
                <a:gridCol w="3724701"/>
                <a:gridCol w="3724701"/>
              </a:tblGrid>
              <a:tr h="1005840">
                <a:tc>
                  <a:txBody>
                    <a:bodyPr/>
                    <a:lstStyle/>
                    <a:p>
                      <a:pPr algn="ctr">
                        <a:lnSpc>
                          <a:spcPct val="90000"/>
                        </a:lnSpc>
                      </a:pPr>
                      <a:endParaRPr lang="en-US" sz="4000" b="1" kern="1200" dirty="0" smtClean="0">
                        <a:solidFill>
                          <a:schemeClr val="tx1"/>
                        </a:solidFill>
                        <a:latin typeface="+mn-lt"/>
                        <a:ea typeface="+mn-ea"/>
                        <a:cs typeface="+mn-cs"/>
                      </a:endParaRPr>
                    </a:p>
                  </a:txBody>
                  <a:tcPr marL="243872" marR="243872" marT="91440" marB="9144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bg1"/>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3200" b="1" dirty="0" smtClean="0">
                          <a:solidFill>
                            <a:schemeClr val="bg1"/>
                          </a:solidFill>
                        </a:rPr>
                        <a:t>Fusion 11</a:t>
                      </a:r>
                      <a:r>
                        <a:rPr lang="en-US" sz="3200" b="1" i="1" dirty="0" smtClean="0">
                          <a:solidFill>
                            <a:schemeClr val="bg1"/>
                          </a:solidFill>
                        </a:rPr>
                        <a:t>g</a:t>
                      </a:r>
                      <a:endParaRPr lang="en-US" sz="3200" b="1" i="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1005840">
                <a:tc>
                  <a:txBody>
                    <a:bodyPr/>
                    <a:lstStyle/>
                    <a:p>
                      <a:pPr algn="ctr">
                        <a:lnSpc>
                          <a:spcPct val="90000"/>
                        </a:lnSpc>
                      </a:pPr>
                      <a:endParaRPr lang="en-US" sz="4000" b="1" kern="1200" dirty="0" smtClean="0">
                        <a:solidFill>
                          <a:schemeClr val="tx1"/>
                        </a:solidFill>
                        <a:latin typeface="+mn-lt"/>
                        <a:ea typeface="+mn-ea"/>
                        <a:cs typeface="+mn-cs"/>
                      </a:endParaRPr>
                    </a:p>
                  </a:txBody>
                  <a:tcPr marL="243872" marR="243872" marT="91440" marB="9144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bg1"/>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3200" b="1" dirty="0" smtClean="0">
                          <a:solidFill>
                            <a:schemeClr val="bg1"/>
                          </a:solidFill>
                        </a:rPr>
                        <a:t>Hyperion  EPM 11.x</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1005840">
                <a:tc>
                  <a:txBody>
                    <a:bodyPr/>
                    <a:lstStyle/>
                    <a:p>
                      <a:pPr algn="ctr">
                        <a:lnSpc>
                          <a:spcPct val="90000"/>
                        </a:lnSpc>
                      </a:pPr>
                      <a:endParaRPr lang="en-US" sz="4000" b="1" kern="1200" dirty="0" smtClean="0">
                        <a:solidFill>
                          <a:schemeClr val="tx1"/>
                        </a:solidFill>
                        <a:latin typeface="+mn-lt"/>
                        <a:ea typeface="+mn-ea"/>
                        <a:cs typeface="+mn-cs"/>
                      </a:endParaRPr>
                    </a:p>
                  </a:txBody>
                  <a:tcPr marL="243872" marR="243872" marT="91440" marB="9144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bg1"/>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3200" b="1" dirty="0" smtClean="0">
                          <a:solidFill>
                            <a:schemeClr val="bg1"/>
                          </a:solidFill>
                        </a:rPr>
                        <a:t>E-Business Suite 12.x</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1005840">
                <a:tc>
                  <a:txBody>
                    <a:bodyPr/>
                    <a:lstStyle/>
                    <a:p>
                      <a:pPr algn="ctr">
                        <a:lnSpc>
                          <a:spcPct val="90000"/>
                        </a:lnSpc>
                      </a:pPr>
                      <a:endParaRPr lang="en-US" sz="4000" b="1" kern="1200" dirty="0" smtClean="0">
                        <a:solidFill>
                          <a:schemeClr val="tx1"/>
                        </a:solidFill>
                        <a:latin typeface="+mn-lt"/>
                        <a:ea typeface="+mn-ea"/>
                        <a:cs typeface="+mn-cs"/>
                      </a:endParaRPr>
                    </a:p>
                  </a:txBody>
                  <a:tcPr marL="243872" marR="243872" marT="91440" marB="9144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3200" b="1" dirty="0" smtClean="0">
                          <a:solidFill>
                            <a:schemeClr val="bg1"/>
                          </a:solidFill>
                        </a:rPr>
                        <a:t>Hyperion EPM 11.1.1 </a:t>
                      </a:r>
                      <a:endParaRPr lang="en-US" sz="3200" b="1" dirty="0">
                        <a:solidFill>
                          <a:schemeClr val="bg1"/>
                        </a:solidFill>
                      </a:endParaRPr>
                    </a:p>
                  </a:txBody>
                  <a:tcPr marL="243872" marR="243872" marT="91440" marB="91440" anchor="ctr">
                    <a:lnL w="57150" cap="flat" cmpd="sng" algn="ctr">
                      <a:solidFill>
                        <a:schemeClr val="bg1"/>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endParaRPr lang="en-US" sz="4000" dirty="0"/>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3200" b="1" dirty="0" smtClean="0">
                          <a:solidFill>
                            <a:schemeClr val="bg1"/>
                          </a:solidFill>
                        </a:rPr>
                        <a:t>PeopleSoft Enterprise 9.x</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1005840">
                <a:tc>
                  <a:txBody>
                    <a:bodyPr/>
                    <a:lstStyle/>
                    <a:p>
                      <a:pPr algn="ctr">
                        <a:lnSpc>
                          <a:spcPct val="90000"/>
                        </a:lnSpc>
                      </a:pPr>
                      <a:endParaRPr lang="en-US" sz="4000" b="1" kern="1200" dirty="0" smtClean="0">
                        <a:solidFill>
                          <a:schemeClr val="tx1"/>
                        </a:solidFill>
                        <a:latin typeface="+mn-lt"/>
                        <a:ea typeface="+mn-ea"/>
                        <a:cs typeface="+mn-cs"/>
                      </a:endParaRPr>
                    </a:p>
                  </a:txBody>
                  <a:tcPr marL="243872" marR="243872" marT="91440" marB="9144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noFill/>
                      <a:prstDash val="solid"/>
                      <a:round/>
                      <a:headEnd type="none" w="med" len="med"/>
                      <a:tailEnd type="none" w="med" len="med"/>
                    </a:lnL>
                    <a:lnR w="57150"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3200" b="1" dirty="0" smtClean="0">
                          <a:solidFill>
                            <a:schemeClr val="bg1"/>
                          </a:solidFill>
                        </a:rPr>
                        <a:t>JD Edwards E1 9.0</a:t>
                      </a:r>
                    </a:p>
                  </a:txBody>
                  <a:tcPr marL="243872" marR="243872" marT="91440" marB="91440" anchor="ctr">
                    <a:lnL w="57150" cap="flat" cmpd="sng" algn="ctr">
                      <a:solidFill>
                        <a:schemeClr val="bg1"/>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E-Business Suite 12.1</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E-Business Suite 12.1.3</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JD Edwards World A9.3</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1005840">
                <a:tc>
                  <a:txBody>
                    <a:bodyPr/>
                    <a:lstStyle/>
                    <a:p>
                      <a:pPr algn="ctr">
                        <a:lnSpc>
                          <a:spcPct val="90000"/>
                        </a:lnSpc>
                      </a:pPr>
                      <a:endParaRPr lang="en-US" sz="4000" b="1" kern="1200" dirty="0" smtClean="0">
                        <a:solidFill>
                          <a:schemeClr val="tx1"/>
                        </a:solidFill>
                        <a:latin typeface="+mn-lt"/>
                        <a:ea typeface="+mn-ea"/>
                        <a:cs typeface="+mn-cs"/>
                      </a:endParaRPr>
                    </a:p>
                  </a:txBody>
                  <a:tcPr marL="243872" marR="243872" marT="91440" marB="91440" anchor="ctr">
                    <a:lnL w="12700" cap="flat" cmpd="sng" algn="ctr">
                      <a:no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3200" b="1" dirty="0" smtClean="0">
                          <a:solidFill>
                            <a:schemeClr val="bg1"/>
                          </a:solidFill>
                        </a:rPr>
                        <a:t>Demantra 7.2</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PeopleSoft Enterprise 9.1</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Agile PLM 9.3.1</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JD Edwards E1 9.1</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1005840">
                <a:tc>
                  <a:txBody>
                    <a:bodyPr/>
                    <a:lstStyle/>
                    <a:p>
                      <a:pPr algn="ctr">
                        <a:lnSpc>
                          <a:spcPct val="90000"/>
                        </a:lnSpc>
                      </a:pPr>
                      <a:endParaRPr lang="en-US" sz="4000" b="1" kern="1200" dirty="0" smtClean="0">
                        <a:solidFill>
                          <a:schemeClr val="tx1"/>
                        </a:solidFill>
                        <a:latin typeface="+mn-lt"/>
                        <a:ea typeface="+mn-ea"/>
                        <a:cs typeface="+mn-cs"/>
                      </a:endParaRPr>
                    </a:p>
                  </a:txBody>
                  <a:tcPr marL="243872" marR="243872" marT="91440" marB="91440" anchor="ctr">
                    <a:lnL w="12700" cap="flat" cmpd="sng" algn="ctr">
                      <a:no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endParaRPr lang="en-US" sz="3200" b="1" kern="1200" dirty="0">
                        <a:solidFill>
                          <a:schemeClr val="bg1"/>
                        </a:solidFill>
                        <a:latin typeface="+mn-lt"/>
                        <a:ea typeface="+mn-ea"/>
                        <a:cs typeface="+mn-cs"/>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3200" b="1" dirty="0" smtClean="0">
                          <a:solidFill>
                            <a:schemeClr val="bg1"/>
                          </a:solidFill>
                        </a:rPr>
                        <a:t>Agile PLM 9.2.2.4</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JD Edwards World A9.2</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GTM 6.1</a:t>
                      </a:r>
                    </a:p>
                    <a:p>
                      <a:pPr algn="ctr">
                        <a:lnSpc>
                          <a:spcPct val="90000"/>
                        </a:lnSpc>
                      </a:pPr>
                      <a:r>
                        <a:rPr lang="en-US" sz="3200" b="1" dirty="0" smtClean="0">
                          <a:solidFill>
                            <a:schemeClr val="bg1"/>
                          </a:solidFill>
                        </a:rPr>
                        <a:t>OTM 6.1</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Demantra 7.x</a:t>
                      </a:r>
                    </a:p>
                    <a:p>
                      <a:pPr algn="ctr">
                        <a:lnSpc>
                          <a:spcPct val="90000"/>
                        </a:lnSpc>
                      </a:pPr>
                      <a:r>
                        <a:rPr lang="en-US" sz="3200" b="1" dirty="0" smtClean="0">
                          <a:solidFill>
                            <a:schemeClr val="bg1"/>
                          </a:solidFill>
                        </a:rPr>
                        <a:t>GTM/OTM </a:t>
                      </a:r>
                      <a:r>
                        <a:rPr lang="en-US" sz="3200" b="1" baseline="0" dirty="0" smtClean="0">
                          <a:solidFill>
                            <a:schemeClr val="bg1"/>
                          </a:solidFill>
                        </a:rPr>
                        <a:t> 6.x</a:t>
                      </a:r>
                    </a:p>
                  </a:txBody>
                  <a:tcPr marL="0" marR="0" marT="0" marB="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1005840">
                <a:tc>
                  <a:txBody>
                    <a:bodyPr/>
                    <a:lstStyle/>
                    <a:p>
                      <a:pPr algn="ctr">
                        <a:lnSpc>
                          <a:spcPct val="90000"/>
                        </a:lnSpc>
                      </a:pPr>
                      <a:endParaRPr lang="en-US" sz="4000" b="1" kern="1200" dirty="0" smtClean="0">
                        <a:solidFill>
                          <a:schemeClr val="tx1"/>
                        </a:solidFill>
                        <a:latin typeface="+mn-lt"/>
                        <a:ea typeface="+mn-ea"/>
                        <a:cs typeface="+mn-cs"/>
                      </a:endParaRPr>
                    </a:p>
                  </a:txBody>
                  <a:tcPr marL="243872" marR="243872" marT="91440" marB="91440" anchor="ctr">
                    <a:lnL w="12700" cap="flat" cmpd="sng" algn="ctr">
                      <a:no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3200" b="1" dirty="0" smtClean="0">
                          <a:solidFill>
                            <a:schemeClr val="bg1"/>
                          </a:solidFill>
                        </a:rPr>
                        <a:t>E-Business Suite 12</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Agile PLM for Process 5.2</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Demantra 7.3</a:t>
                      </a:r>
                    </a:p>
                    <a:p>
                      <a:pPr algn="ctr">
                        <a:lnSpc>
                          <a:spcPct val="90000"/>
                        </a:lnSpc>
                      </a:pPr>
                      <a:r>
                        <a:rPr lang="en-US" sz="3200" b="1" dirty="0" smtClean="0">
                          <a:solidFill>
                            <a:schemeClr val="bg1"/>
                          </a:solidFill>
                        </a:rPr>
                        <a:t>OTM  6.0</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Hyperion EPM 11.1.2</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Agile PLM 9.x</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1005840">
                <a:tc>
                  <a:txBody>
                    <a:bodyPr/>
                    <a:lstStyle/>
                    <a:p>
                      <a:pPr marL="0" algn="ctr" defTabSz="914400" rtl="0" eaLnBrk="1" latinLnBrk="0" hangingPunct="1">
                        <a:lnSpc>
                          <a:spcPct val="90000"/>
                        </a:lnSpc>
                      </a:pPr>
                      <a:r>
                        <a:rPr lang="en-US" sz="3200" b="1" kern="1200" dirty="0" smtClean="0">
                          <a:solidFill>
                            <a:schemeClr val="bg1"/>
                          </a:solidFill>
                          <a:latin typeface="+mn-lt"/>
                          <a:ea typeface="+mn-ea"/>
                          <a:cs typeface="+mn-cs"/>
                        </a:rPr>
                        <a:t>PeopleSoft Enterprise 9.0</a:t>
                      </a:r>
                    </a:p>
                  </a:txBody>
                  <a:tcPr marL="243872" marR="243872" marT="91440" marB="91440" anchor="ctr">
                    <a:lnL w="12700" cap="flat" cmpd="sng" algn="ctr">
                      <a:no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JD Edwards World A9.1 </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Siebel CRM 8.1.1 </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Agile PLM 9.3</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Siebel CRM 8.2 for Pub Sec</a:t>
                      </a:r>
                      <a:endParaRPr lang="en-US" sz="3200" b="1" dirty="0">
                        <a:solidFill>
                          <a:schemeClr val="bg1"/>
                        </a:solidFill>
                      </a:endParaRPr>
                    </a:p>
                  </a:txBody>
                  <a:tcPr marL="0" marR="0" marT="0" marB="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Agile PLM for Process 6.x</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1005840">
                <a:tc>
                  <a:txBody>
                    <a:bodyPr/>
                    <a:lstStyle/>
                    <a:p>
                      <a:pPr algn="ctr">
                        <a:lnSpc>
                          <a:spcPct val="90000"/>
                        </a:lnSpc>
                      </a:pPr>
                      <a:r>
                        <a:rPr lang="en-US" sz="3200" b="1" dirty="0" smtClean="0">
                          <a:solidFill>
                            <a:schemeClr val="bg1"/>
                          </a:solidFill>
                        </a:rPr>
                        <a:t>JD Edwards E1 8.12</a:t>
                      </a:r>
                      <a:endParaRPr lang="en-US" sz="3200" b="1" dirty="0">
                        <a:solidFill>
                          <a:schemeClr val="bg1"/>
                        </a:solidFill>
                      </a:endParaRPr>
                    </a:p>
                  </a:txBody>
                  <a:tcPr marL="243872" marR="243872" marT="91440" marB="91440" anchor="ctr">
                    <a:lnL w="12700" cap="flat" cmpd="sng" algn="ctr">
                      <a:no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Siebel CRM 8.0</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3200" b="1" dirty="0" smtClean="0">
                          <a:solidFill>
                            <a:schemeClr val="bg1"/>
                          </a:solidFill>
                        </a:rPr>
                        <a:t>CRM On Demand 15</a:t>
                      </a: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Agile PLM for Process 6</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CRM On Demand 18</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Siebel CRM 8.x</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1005840">
                <a:tc>
                  <a:txBody>
                    <a:bodyPr/>
                    <a:lstStyle/>
                    <a:p>
                      <a:pPr algn="ctr">
                        <a:lnSpc>
                          <a:spcPct val="90000"/>
                        </a:lnSpc>
                      </a:pPr>
                      <a:r>
                        <a:rPr lang="en-US" sz="3200" b="1" dirty="0" smtClean="0">
                          <a:solidFill>
                            <a:schemeClr val="bg1"/>
                          </a:solidFill>
                        </a:rPr>
                        <a:t>CRM On Demand 12</a:t>
                      </a:r>
                      <a:endParaRPr lang="en-US" sz="3200" b="1" dirty="0">
                        <a:solidFill>
                          <a:schemeClr val="bg1"/>
                        </a:solidFill>
                      </a:endParaRPr>
                    </a:p>
                  </a:txBody>
                  <a:tcPr marL="243872" marR="243872" marT="91440" marB="91440" anchor="ctr">
                    <a:lnL w="12700" cap="flat" cmpd="sng" algn="ctr">
                      <a:no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3200" b="1" dirty="0" smtClean="0">
                          <a:solidFill>
                            <a:schemeClr val="bg1"/>
                          </a:solidFill>
                        </a:rPr>
                        <a:t>CRM On Demand 13</a:t>
                      </a: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3200" b="1" dirty="0" smtClean="0">
                          <a:solidFill>
                            <a:schemeClr val="bg1"/>
                          </a:solidFill>
                        </a:rPr>
                        <a:t>CRM On Demand 14</a:t>
                      </a: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3200" b="1" dirty="0" smtClean="0">
                          <a:solidFill>
                            <a:schemeClr val="bg1"/>
                          </a:solidFill>
                        </a:rPr>
                        <a:t>CRM On Demand 16</a:t>
                      </a: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CRM On Demand 17</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57150" cap="flat" cmpd="sng" algn="ctr">
                      <a:solidFill>
                        <a:schemeClr val="accent3"/>
                      </a:solid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c>
                  <a:txBody>
                    <a:bodyPr/>
                    <a:lstStyle/>
                    <a:p>
                      <a:pPr algn="ctr">
                        <a:lnSpc>
                          <a:spcPct val="90000"/>
                        </a:lnSpc>
                      </a:pPr>
                      <a:r>
                        <a:rPr lang="en-US" sz="3200" b="1" dirty="0" smtClean="0">
                          <a:solidFill>
                            <a:schemeClr val="bg1"/>
                          </a:solidFill>
                        </a:rPr>
                        <a:t>CRM On Demand 19/20</a:t>
                      </a:r>
                      <a:endParaRPr lang="en-US" sz="3200" b="1" dirty="0">
                        <a:solidFill>
                          <a:schemeClr val="bg1"/>
                        </a:solidFill>
                      </a:endParaRPr>
                    </a:p>
                  </a:txBody>
                  <a:tcPr marL="243872" marR="243872" marT="91440" marB="91440" anchor="ctr">
                    <a:lnL w="57150" cap="flat" cmpd="sng" algn="ctr">
                      <a:solidFill>
                        <a:schemeClr val="accent3"/>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accent3"/>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cell3D prstMaterial="dkEdge">
                      <a:bevel w="77470" h="12700" prst="softRound"/>
                      <a:lightRig rig="flood" dir="t"/>
                    </a:cell3D>
                    <a:solidFill>
                      <a:schemeClr val="tx2"/>
                    </a:solidFill>
                  </a:tcPr>
                </a:tc>
              </a:tr>
              <a:tr h="676656">
                <a:tc>
                  <a:txBody>
                    <a:bodyPr/>
                    <a:lstStyle/>
                    <a:p>
                      <a:pPr algn="ctr">
                        <a:lnSpc>
                          <a:spcPct val="90000"/>
                        </a:lnSpc>
                      </a:pPr>
                      <a:r>
                        <a:rPr lang="en-US" sz="4000" b="1" dirty="0" smtClean="0">
                          <a:solidFill>
                            <a:schemeClr val="tx1"/>
                          </a:solidFill>
                        </a:rPr>
                        <a:t>CY2006</a:t>
                      </a:r>
                      <a:endParaRPr lang="en-US" sz="4000" b="1" dirty="0">
                        <a:solidFill>
                          <a:schemeClr val="tx1"/>
                        </a:solidFill>
                      </a:endParaRPr>
                    </a:p>
                  </a:txBody>
                  <a:tcPr marL="243872" marR="243872" marT="91440" marB="91440" anchor="ctr">
                    <a:lnL w="1270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4000" b="1" dirty="0" smtClean="0">
                          <a:solidFill>
                            <a:schemeClr val="tx1"/>
                          </a:solidFill>
                        </a:rPr>
                        <a:t>CY2007</a:t>
                      </a:r>
                    </a:p>
                  </a:txBody>
                  <a:tcPr marL="243872" marR="243872"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4000" b="1" dirty="0" smtClean="0">
                          <a:solidFill>
                            <a:schemeClr val="tx1"/>
                          </a:solidFill>
                        </a:rPr>
                        <a:t>CY2008</a:t>
                      </a:r>
                    </a:p>
                  </a:txBody>
                  <a:tcPr marL="243872" marR="243872"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90000"/>
                        </a:lnSpc>
                        <a:spcBef>
                          <a:spcPts val="0"/>
                        </a:spcBef>
                        <a:spcAft>
                          <a:spcPts val="0"/>
                        </a:spcAft>
                        <a:buClrTx/>
                        <a:buSzTx/>
                        <a:buFontTx/>
                        <a:buNone/>
                        <a:tabLst/>
                        <a:defRPr/>
                      </a:pPr>
                      <a:r>
                        <a:rPr lang="en-US" sz="4000" b="1" dirty="0" smtClean="0">
                          <a:solidFill>
                            <a:schemeClr val="tx1"/>
                          </a:solidFill>
                        </a:rPr>
                        <a:t>CY2009</a:t>
                      </a:r>
                    </a:p>
                  </a:txBody>
                  <a:tcPr marL="243872" marR="243872"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4000" b="1" dirty="0" smtClean="0">
                          <a:solidFill>
                            <a:schemeClr val="tx1"/>
                          </a:solidFill>
                        </a:rPr>
                        <a:t>CY2010</a:t>
                      </a:r>
                      <a:endParaRPr lang="en-US" sz="4000" b="1" dirty="0">
                        <a:solidFill>
                          <a:schemeClr val="tx1"/>
                        </a:solidFill>
                      </a:endParaRPr>
                    </a:p>
                  </a:txBody>
                  <a:tcPr marL="243872" marR="243872" marT="91440" marB="9144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90000"/>
                        </a:lnSpc>
                      </a:pPr>
                      <a:r>
                        <a:rPr lang="en-US" sz="4000" b="1" dirty="0" smtClean="0">
                          <a:solidFill>
                            <a:schemeClr val="tx1"/>
                          </a:solidFill>
                        </a:rPr>
                        <a:t>CY2011+</a:t>
                      </a:r>
                      <a:endParaRPr lang="en-US" sz="4000" b="1" dirty="0">
                        <a:solidFill>
                          <a:schemeClr val="tx1"/>
                        </a:solidFill>
                      </a:endParaRPr>
                    </a:p>
                  </a:txBody>
                  <a:tcPr marL="243872" marR="243872" marT="91440" marB="91440" anchor="ctr">
                    <a:lnL w="5715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3556" name="Title 1"/>
          <p:cNvSpPr>
            <a:spLocks noGrp="1"/>
          </p:cNvSpPr>
          <p:nvPr>
            <p:ph type="title"/>
          </p:nvPr>
        </p:nvSpPr>
        <p:spPr>
          <a:xfrm>
            <a:off x="2441448" y="658368"/>
            <a:ext cx="16736547" cy="1714500"/>
          </a:xfrm>
        </p:spPr>
        <p:txBody>
          <a:bodyPr/>
          <a:lstStyle/>
          <a:p>
            <a:r>
              <a:rPr lang="en-US" dirty="0" smtClean="0"/>
              <a:t>Applications Unlimited</a:t>
            </a:r>
          </a:p>
        </p:txBody>
      </p:sp>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oup 1.jpg"/>
          <p:cNvPicPr>
            <a:picLocks noChangeAspect="1"/>
          </p:cNvPicPr>
          <p:nvPr/>
        </p:nvPicPr>
        <p:blipFill>
          <a:blip r:embed="rId3" cstate="print"/>
          <a:srcRect t="27894"/>
          <a:stretch>
            <a:fillRect/>
          </a:stretch>
        </p:blipFill>
        <p:spPr>
          <a:xfrm>
            <a:off x="2447881" y="1776248"/>
            <a:ext cx="19278601" cy="9890164"/>
          </a:xfrm>
          <a:prstGeom prst="rect">
            <a:avLst/>
          </a:prstGeom>
          <a:ln>
            <a:noFill/>
          </a:ln>
          <a:effectLst>
            <a:softEdge rad="63500"/>
          </a:effectLst>
        </p:spPr>
      </p:pic>
      <p:sp>
        <p:nvSpPr>
          <p:cNvPr id="25604" name="TextBox 11"/>
          <p:cNvSpPr txBox="1">
            <a:spLocks noChangeArrowheads="1"/>
          </p:cNvSpPr>
          <p:nvPr/>
        </p:nvSpPr>
        <p:spPr bwMode="auto">
          <a:xfrm>
            <a:off x="0" y="5639760"/>
            <a:ext cx="24387175" cy="7504392"/>
          </a:xfrm>
          <a:prstGeom prst="rect">
            <a:avLst/>
          </a:prstGeom>
          <a:solidFill>
            <a:schemeClr val="bg1"/>
          </a:solidFill>
          <a:ln w="9525">
            <a:noFill/>
            <a:miter lim="800000"/>
            <a:headEnd/>
            <a:tailEnd/>
          </a:ln>
          <a:effectLst>
            <a:softEdge rad="63500"/>
          </a:effectLst>
        </p:spPr>
        <p:txBody>
          <a:bodyPr wrap="square" lIns="217461" tIns="434922" rIns="1304752" bIns="108731">
            <a:spAutoFit/>
          </a:bodyPr>
          <a:lstStyle/>
          <a:p>
            <a:pPr marL="1236060">
              <a:lnSpc>
                <a:spcPct val="70000"/>
              </a:lnSpc>
              <a:buSzPct val="120000"/>
              <a:defRPr/>
            </a:pPr>
            <a:r>
              <a:rPr lang="en-US" sz="4400" dirty="0" smtClean="0">
                <a:solidFill>
                  <a:srgbClr val="FF0000"/>
                </a:solidFill>
              </a:rPr>
              <a:t>Started with a Modern Platform</a:t>
            </a:r>
          </a:p>
          <a:p>
            <a:pPr marL="1236060">
              <a:lnSpc>
                <a:spcPct val="70000"/>
              </a:lnSpc>
              <a:spcBef>
                <a:spcPts val="1429"/>
              </a:spcBef>
              <a:buSzPct val="120000"/>
              <a:defRPr/>
            </a:pPr>
            <a:r>
              <a:rPr lang="en-US" sz="4400" dirty="0" smtClean="0"/>
              <a:t>Industry-leading, standards-based, configurable, adaptive and secure Fusion Middleware</a:t>
            </a:r>
            <a:endParaRPr lang="en-US" sz="4400" dirty="0" smtClean="0">
              <a:solidFill>
                <a:srgbClr val="FF0000"/>
              </a:solidFill>
            </a:endParaRPr>
          </a:p>
          <a:p>
            <a:pPr marL="1236060">
              <a:lnSpc>
                <a:spcPct val="70000"/>
              </a:lnSpc>
              <a:spcBef>
                <a:spcPts val="2857"/>
              </a:spcBef>
              <a:buSzPct val="120000"/>
              <a:defRPr/>
            </a:pPr>
            <a:r>
              <a:rPr lang="en-US" sz="4400" dirty="0" smtClean="0">
                <a:solidFill>
                  <a:srgbClr val="FF0000"/>
                </a:solidFill>
              </a:rPr>
              <a:t>Built Best Practice Business Processes Based On Hundreds of Years of Learning</a:t>
            </a:r>
            <a:r>
              <a:rPr lang="en-US" sz="4400" dirty="0" smtClean="0"/>
              <a:t> </a:t>
            </a:r>
          </a:p>
          <a:p>
            <a:pPr marL="1236060">
              <a:lnSpc>
                <a:spcPct val="70000"/>
              </a:lnSpc>
              <a:spcBef>
                <a:spcPts val="1429"/>
              </a:spcBef>
              <a:buSzPct val="120000"/>
              <a:defRPr/>
            </a:pPr>
            <a:r>
              <a:rPr lang="en-US" sz="4400" dirty="0" smtClean="0"/>
              <a:t>E-Business Suite, PeopleSoft, JD Edwards, Siebel</a:t>
            </a:r>
          </a:p>
          <a:p>
            <a:pPr marL="1236060">
              <a:lnSpc>
                <a:spcPct val="70000"/>
              </a:lnSpc>
              <a:spcBef>
                <a:spcPts val="2857"/>
              </a:spcBef>
              <a:buSzPct val="120000"/>
              <a:defRPr/>
            </a:pPr>
            <a:r>
              <a:rPr lang="en-US" sz="4400" dirty="0" smtClean="0">
                <a:solidFill>
                  <a:srgbClr val="FF0000"/>
                </a:solidFill>
              </a:rPr>
              <a:t>Reinvented the User Experience</a:t>
            </a:r>
          </a:p>
          <a:p>
            <a:pPr marL="1236060">
              <a:lnSpc>
                <a:spcPct val="70000"/>
              </a:lnSpc>
              <a:spcBef>
                <a:spcPts val="1429"/>
              </a:spcBef>
              <a:buSzPct val="120000"/>
              <a:defRPr/>
            </a:pPr>
            <a:r>
              <a:rPr lang="en-US" sz="4400" dirty="0" smtClean="0"/>
              <a:t>Role-based user interface, embedded decision support, pervasive collaboration</a:t>
            </a:r>
          </a:p>
          <a:p>
            <a:pPr marL="1236060">
              <a:lnSpc>
                <a:spcPct val="70000"/>
              </a:lnSpc>
              <a:spcBef>
                <a:spcPts val="2857"/>
              </a:spcBef>
              <a:buSzPct val="120000"/>
              <a:defRPr/>
            </a:pPr>
            <a:r>
              <a:rPr lang="en-US" sz="4400" dirty="0" smtClean="0">
                <a:solidFill>
                  <a:srgbClr val="FF0000"/>
                </a:solidFill>
              </a:rPr>
              <a:t>Made Ready for the Cloud </a:t>
            </a:r>
          </a:p>
          <a:p>
            <a:pPr marL="1236060">
              <a:lnSpc>
                <a:spcPct val="70000"/>
              </a:lnSpc>
              <a:spcBef>
                <a:spcPts val="1429"/>
              </a:spcBef>
              <a:buSzPct val="120000"/>
              <a:defRPr/>
            </a:pPr>
            <a:r>
              <a:rPr lang="en-US" sz="4400" dirty="0" smtClean="0"/>
              <a:t>Private or public cloud</a:t>
            </a:r>
          </a:p>
          <a:p>
            <a:pPr marL="1236060">
              <a:lnSpc>
                <a:spcPct val="70000"/>
              </a:lnSpc>
              <a:spcBef>
                <a:spcPts val="2857"/>
              </a:spcBef>
              <a:buSzPct val="120000"/>
              <a:defRPr/>
            </a:pPr>
            <a:r>
              <a:rPr lang="en-US" sz="4400" dirty="0" smtClean="0">
                <a:solidFill>
                  <a:srgbClr val="FF0000"/>
                </a:solidFill>
              </a:rPr>
              <a:t>All in Collaboration with Oracle’s Customers and Partners</a:t>
            </a:r>
            <a:endParaRPr lang="en-US" sz="4400" dirty="0">
              <a:solidFill>
                <a:srgbClr val="FF0000"/>
              </a:solidFill>
            </a:endParaRPr>
          </a:p>
        </p:txBody>
      </p:sp>
      <p:sp>
        <p:nvSpPr>
          <p:cNvPr id="7" name="Title 6"/>
          <p:cNvSpPr>
            <a:spLocks noGrp="1"/>
          </p:cNvSpPr>
          <p:nvPr>
            <p:ph type="title"/>
          </p:nvPr>
        </p:nvSpPr>
        <p:spPr>
          <a:xfrm>
            <a:off x="2455322" y="481238"/>
            <a:ext cx="20950237" cy="1011238"/>
          </a:xfrm>
        </p:spPr>
        <p:txBody>
          <a:bodyPr/>
          <a:lstStyle/>
          <a:p>
            <a:r>
              <a:rPr lang="en-US" dirty="0" smtClean="0"/>
              <a:t>Fusion Applications</a:t>
            </a:r>
            <a:br>
              <a:rPr lang="en-US" dirty="0" smtClean="0"/>
            </a:br>
            <a:r>
              <a:rPr lang="en-US" sz="4800" dirty="0" smtClean="0"/>
              <a:t> </a:t>
            </a:r>
            <a:r>
              <a:rPr lang="en-US" sz="4800" b="0" dirty="0" smtClean="0">
                <a:solidFill>
                  <a:schemeClr val="accent1"/>
                </a:solidFill>
                <a:ea typeface="ＭＳ Ｐゴシック" pitchFamily="34" charset="-128"/>
              </a:rPr>
              <a:t>Next Generation Applications Designed For the Cloud</a:t>
            </a:r>
            <a:endParaRPr lang="en-US" dirty="0"/>
          </a:p>
        </p:txBody>
      </p:sp>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rrowheads="1"/>
          </p:cNvPicPr>
          <p:nvPr/>
        </p:nvPicPr>
        <p:blipFill>
          <a:blip r:embed="rId3" cstate="print"/>
          <a:srcRect/>
          <a:stretch>
            <a:fillRect/>
          </a:stretch>
        </p:blipFill>
        <p:spPr bwMode="auto">
          <a:xfrm>
            <a:off x="12693186" y="7258051"/>
            <a:ext cx="10364549" cy="4391026"/>
          </a:xfrm>
          <a:prstGeom prst="rect">
            <a:avLst/>
          </a:prstGeom>
          <a:ln>
            <a:noFill/>
          </a:ln>
          <a:effectLst>
            <a:outerShdw blurRad="292100" dist="139700" dir="2700000" algn="tl" rotWithShape="0">
              <a:srgbClr val="333333">
                <a:alpha val="65000"/>
              </a:srgbClr>
            </a:outerShdw>
          </a:effectLst>
        </p:spPr>
      </p:pic>
      <p:pic>
        <p:nvPicPr>
          <p:cNvPr id="35" name="Picture 2"/>
          <p:cNvPicPr>
            <a:picLocks noChangeArrowheads="1"/>
          </p:cNvPicPr>
          <p:nvPr/>
        </p:nvPicPr>
        <p:blipFill>
          <a:blip r:embed="rId4" cstate="print"/>
          <a:srcRect/>
          <a:stretch>
            <a:fillRect/>
          </a:stretch>
        </p:blipFill>
        <p:spPr bwMode="auto">
          <a:xfrm>
            <a:off x="1515731" y="1854201"/>
            <a:ext cx="10364549" cy="4387850"/>
          </a:xfrm>
          <a:prstGeom prst="rect">
            <a:avLst/>
          </a:prstGeom>
          <a:ln>
            <a:noFill/>
          </a:ln>
          <a:effectLst>
            <a:outerShdw blurRad="292100" dist="139700" dir="2700000" algn="tl" rotWithShape="0">
              <a:srgbClr val="333333">
                <a:alpha val="65000"/>
              </a:srgbClr>
            </a:outerShdw>
          </a:effectLst>
        </p:spPr>
      </p:pic>
      <p:pic>
        <p:nvPicPr>
          <p:cNvPr id="40" name="Picture 5" descr="Snap5.png"/>
          <p:cNvPicPr>
            <a:picLocks/>
          </p:cNvPicPr>
          <p:nvPr/>
        </p:nvPicPr>
        <p:blipFill>
          <a:blip r:embed="rId5" cstate="print"/>
          <a:srcRect/>
          <a:stretch>
            <a:fillRect/>
          </a:stretch>
        </p:blipFill>
        <p:spPr bwMode="auto">
          <a:xfrm>
            <a:off x="1515731" y="7258051"/>
            <a:ext cx="10364549" cy="4391026"/>
          </a:xfrm>
          <a:prstGeom prst="rect">
            <a:avLst/>
          </a:prstGeom>
          <a:ln>
            <a:noFill/>
          </a:ln>
          <a:effectLst>
            <a:outerShdw blurRad="292100" dist="139700" dir="2700000" algn="tl" rotWithShape="0">
              <a:srgbClr val="333333">
                <a:alpha val="65000"/>
              </a:srgbClr>
            </a:outerShdw>
          </a:effectLst>
        </p:spPr>
      </p:pic>
      <p:pic>
        <p:nvPicPr>
          <p:cNvPr id="38" name="Picture 7"/>
          <p:cNvPicPr>
            <a:picLocks noChangeAspect="1"/>
          </p:cNvPicPr>
          <p:nvPr/>
        </p:nvPicPr>
        <p:blipFill>
          <a:blip r:embed="rId6" cstate="print"/>
          <a:srcRect/>
          <a:stretch>
            <a:fillRect/>
          </a:stretch>
        </p:blipFill>
        <p:spPr bwMode="auto">
          <a:xfrm>
            <a:off x="12684720" y="1854201"/>
            <a:ext cx="10373017" cy="4387850"/>
          </a:xfrm>
          <a:prstGeom prst="rect">
            <a:avLst/>
          </a:prstGeom>
          <a:ln>
            <a:noFill/>
          </a:ln>
          <a:effectLst>
            <a:outerShdw blurRad="292100" dist="139700" dir="2700000" algn="tl" rotWithShape="0">
              <a:srgbClr val="333333">
                <a:alpha val="65000"/>
              </a:srgbClr>
            </a:outerShdw>
          </a:effectLst>
        </p:spPr>
      </p:pic>
      <p:sp>
        <p:nvSpPr>
          <p:cNvPr id="65542" name="Title 1"/>
          <p:cNvSpPr>
            <a:spLocks noGrp="1"/>
          </p:cNvSpPr>
          <p:nvPr>
            <p:ph type="title"/>
          </p:nvPr>
        </p:nvSpPr>
        <p:spPr>
          <a:xfrm>
            <a:off x="1757063" y="1"/>
            <a:ext cx="21948458" cy="1720850"/>
          </a:xfrm>
        </p:spPr>
        <p:txBody>
          <a:bodyPr/>
          <a:lstStyle/>
          <a:p>
            <a:r>
              <a:rPr lang="en-US" dirty="0" smtClean="0"/>
              <a:t>Fusion Applications</a:t>
            </a:r>
            <a:br>
              <a:rPr lang="en-US" dirty="0" smtClean="0"/>
            </a:br>
            <a:r>
              <a:rPr lang="en-US" sz="4800" b="0" dirty="0" smtClean="0">
                <a:solidFill>
                  <a:schemeClr val="accent1"/>
                </a:solidFill>
              </a:rPr>
              <a:t>Role-Based User Experience</a:t>
            </a:r>
            <a:endParaRPr lang="en-US" sz="4300" b="0" dirty="0" smtClean="0">
              <a:solidFill>
                <a:schemeClr val="accent1"/>
              </a:solidFill>
            </a:endParaRPr>
          </a:p>
        </p:txBody>
      </p:sp>
      <p:sp>
        <p:nvSpPr>
          <p:cNvPr id="26631" name="Cloud Callout 29"/>
          <p:cNvSpPr>
            <a:spLocks noChangeArrowheads="1"/>
          </p:cNvSpPr>
          <p:nvPr/>
        </p:nvSpPr>
        <p:spPr bwMode="auto">
          <a:xfrm>
            <a:off x="18624559" y="7013594"/>
            <a:ext cx="4779964" cy="2865830"/>
          </a:xfrm>
          <a:prstGeom prst="cloudCallout">
            <a:avLst>
              <a:gd name="adj1" fmla="val -61861"/>
              <a:gd name="adj2" fmla="val 57278"/>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952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218509" tIns="109254" rIns="218509" bIns="109254">
            <a:spAutoFit/>
          </a:bodyPr>
          <a:lstStyle/>
          <a:p>
            <a:pPr algn="ctr">
              <a:lnSpc>
                <a:spcPct val="90000"/>
              </a:lnSpc>
              <a:spcBef>
                <a:spcPct val="50000"/>
              </a:spcBef>
              <a:buClr>
                <a:srgbClr val="667263"/>
              </a:buClr>
              <a:defRPr/>
            </a:pPr>
            <a:r>
              <a:rPr lang="en-US" sz="4000" dirty="0">
                <a:solidFill>
                  <a:srgbClr val="FFFFFF"/>
                </a:solidFill>
                <a:effectLst>
                  <a:outerShdw blurRad="38100" dist="38100" dir="2700000" algn="tl">
                    <a:srgbClr val="000000">
                      <a:alpha val="43137"/>
                    </a:srgbClr>
                  </a:outerShdw>
                </a:effectLst>
                <a:ea typeface="ＭＳ Ｐゴシック" pitchFamily="34" charset="-128"/>
              </a:rPr>
              <a:t>WHO do I need to reach?</a:t>
            </a:r>
          </a:p>
        </p:txBody>
      </p:sp>
      <p:sp>
        <p:nvSpPr>
          <p:cNvPr id="26632" name="Cloud Callout 30"/>
          <p:cNvSpPr>
            <a:spLocks noChangeArrowheads="1"/>
          </p:cNvSpPr>
          <p:nvPr/>
        </p:nvSpPr>
        <p:spPr bwMode="auto">
          <a:xfrm>
            <a:off x="18400713" y="1609745"/>
            <a:ext cx="4779961" cy="2929079"/>
          </a:xfrm>
          <a:prstGeom prst="cloudCallout">
            <a:avLst>
              <a:gd name="adj1" fmla="val -42509"/>
              <a:gd name="adj2" fmla="val 66398"/>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952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218509" tIns="109254" rIns="218509" bIns="109254">
            <a:spAutoFit/>
          </a:bodyPr>
          <a:lstStyle/>
          <a:p>
            <a:pPr algn="ctr">
              <a:lnSpc>
                <a:spcPct val="90000"/>
              </a:lnSpc>
              <a:spcBef>
                <a:spcPct val="50000"/>
              </a:spcBef>
              <a:buClr>
                <a:srgbClr val="667263"/>
              </a:buClr>
              <a:defRPr/>
            </a:pPr>
            <a:r>
              <a:rPr lang="en-US" sz="4000" dirty="0">
                <a:solidFill>
                  <a:srgbClr val="FFFFFF"/>
                </a:solidFill>
                <a:effectLst>
                  <a:outerShdw blurRad="38100" dist="38100" dir="2700000" algn="tl">
                    <a:srgbClr val="000000">
                      <a:alpha val="43137"/>
                    </a:srgbClr>
                  </a:outerShdw>
                </a:effectLst>
                <a:ea typeface="ＭＳ Ｐゴシック" pitchFamily="34" charset="-128"/>
              </a:rPr>
              <a:t>What do I need to </a:t>
            </a:r>
            <a:r>
              <a:rPr lang="en-US" sz="4300" dirty="0">
                <a:solidFill>
                  <a:srgbClr val="FFFFFF"/>
                </a:solidFill>
                <a:effectLst>
                  <a:outerShdw blurRad="38100" dist="38100" dir="2700000" algn="tl">
                    <a:srgbClr val="000000">
                      <a:alpha val="43137"/>
                    </a:srgbClr>
                  </a:outerShdw>
                </a:effectLst>
                <a:ea typeface="ＭＳ Ｐゴシック" pitchFamily="34" charset="-128"/>
              </a:rPr>
              <a:t>KNOW</a:t>
            </a:r>
            <a:r>
              <a:rPr lang="en-US" sz="4000" dirty="0">
                <a:solidFill>
                  <a:srgbClr val="FFFFFF"/>
                </a:solidFill>
                <a:effectLst>
                  <a:outerShdw blurRad="38100" dist="38100" dir="2700000" algn="tl">
                    <a:srgbClr val="000000">
                      <a:alpha val="43137"/>
                    </a:srgbClr>
                  </a:outerShdw>
                </a:effectLst>
                <a:ea typeface="ＭＳ Ｐゴシック" pitchFamily="34" charset="-128"/>
              </a:rPr>
              <a:t>?</a:t>
            </a:r>
          </a:p>
        </p:txBody>
      </p:sp>
      <p:sp>
        <p:nvSpPr>
          <p:cNvPr id="26633" name="Cloud Callout 31"/>
          <p:cNvSpPr>
            <a:spLocks noChangeArrowheads="1"/>
          </p:cNvSpPr>
          <p:nvPr/>
        </p:nvSpPr>
        <p:spPr bwMode="auto">
          <a:xfrm>
            <a:off x="1296988" y="6997718"/>
            <a:ext cx="4779961" cy="2865830"/>
          </a:xfrm>
          <a:prstGeom prst="cloudCallout">
            <a:avLst>
              <a:gd name="adj1" fmla="val 52505"/>
              <a:gd name="adj2" fmla="val 54787"/>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952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218509" tIns="109254" rIns="218509" bIns="109254">
            <a:spAutoFit/>
          </a:bodyPr>
          <a:lstStyle/>
          <a:p>
            <a:pPr algn="ctr">
              <a:lnSpc>
                <a:spcPct val="90000"/>
              </a:lnSpc>
              <a:spcBef>
                <a:spcPct val="50000"/>
              </a:spcBef>
              <a:buClr>
                <a:srgbClr val="667263"/>
              </a:buClr>
              <a:defRPr/>
            </a:pPr>
            <a:r>
              <a:rPr lang="en-US" sz="4000" dirty="0">
                <a:solidFill>
                  <a:srgbClr val="FFFFFF"/>
                </a:solidFill>
                <a:effectLst>
                  <a:outerShdw blurRad="38100" dist="38100" dir="2700000" algn="tl">
                    <a:srgbClr val="000000">
                      <a:alpha val="43137"/>
                    </a:srgbClr>
                  </a:outerShdw>
                </a:effectLst>
                <a:ea typeface="ＭＳ Ｐゴシック" pitchFamily="34" charset="-128"/>
              </a:rPr>
              <a:t>How do I get it DONE?</a:t>
            </a:r>
          </a:p>
        </p:txBody>
      </p:sp>
      <p:sp>
        <p:nvSpPr>
          <p:cNvPr id="26634" name="Cloud Callout 28"/>
          <p:cNvSpPr>
            <a:spLocks noChangeArrowheads="1"/>
          </p:cNvSpPr>
          <p:nvPr/>
        </p:nvSpPr>
        <p:spPr bwMode="auto">
          <a:xfrm>
            <a:off x="1473202" y="1600219"/>
            <a:ext cx="4162425" cy="2929079"/>
          </a:xfrm>
          <a:prstGeom prst="cloudCallout">
            <a:avLst>
              <a:gd name="adj1" fmla="val 62347"/>
              <a:gd name="adj2" fmla="val 51986"/>
            </a:avLst>
          </a:prstGeo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lin ang="13500000" scaled="1"/>
            <a:tileRect/>
          </a:gradFill>
          <a:ln w="9525" algn="ctr">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218509" tIns="109254" rIns="218509" bIns="109254">
            <a:spAutoFit/>
          </a:bodyPr>
          <a:lstStyle/>
          <a:p>
            <a:pPr algn="ctr">
              <a:lnSpc>
                <a:spcPct val="90000"/>
              </a:lnSpc>
              <a:spcBef>
                <a:spcPct val="50000"/>
              </a:spcBef>
              <a:buClr>
                <a:srgbClr val="667263"/>
              </a:buClr>
              <a:defRPr/>
            </a:pPr>
            <a:r>
              <a:rPr lang="en-US" sz="4000" dirty="0">
                <a:solidFill>
                  <a:srgbClr val="FFFFFF"/>
                </a:solidFill>
                <a:effectLst>
                  <a:outerShdw blurRad="38100" dist="38100" dir="2700000" algn="tl">
                    <a:srgbClr val="000000">
                      <a:alpha val="43137"/>
                    </a:srgbClr>
                  </a:outerShdw>
                </a:effectLst>
                <a:ea typeface="ＭＳ Ｐゴシック" pitchFamily="34" charset="-128"/>
              </a:rPr>
              <a:t>What do I need to </a:t>
            </a:r>
            <a:r>
              <a:rPr lang="en-US" sz="4300" dirty="0">
                <a:solidFill>
                  <a:srgbClr val="FFFFFF"/>
                </a:solidFill>
                <a:effectLst>
                  <a:outerShdw blurRad="38100" dist="38100" dir="2700000" algn="tl">
                    <a:srgbClr val="000000">
                      <a:alpha val="43137"/>
                    </a:srgbClr>
                  </a:outerShdw>
                </a:effectLst>
                <a:ea typeface="ＭＳ Ｐゴシック" pitchFamily="34" charset="-128"/>
              </a:rPr>
              <a:t>DO</a:t>
            </a:r>
            <a:r>
              <a:rPr lang="en-US" sz="4000" dirty="0">
                <a:solidFill>
                  <a:srgbClr val="FFFFFF"/>
                </a:solidFill>
                <a:effectLst>
                  <a:outerShdw blurRad="38100" dist="38100" dir="2700000" algn="tl">
                    <a:srgbClr val="000000">
                      <a:alpha val="43137"/>
                    </a:srgbClr>
                  </a:outerShdw>
                </a:effectLst>
                <a:ea typeface="ＭＳ Ｐゴシック" pitchFamily="34" charset="-128"/>
              </a:rPr>
              <a:t>?</a:t>
            </a:r>
          </a:p>
        </p:txBody>
      </p:sp>
      <p:sp>
        <p:nvSpPr>
          <p:cNvPr id="65555" name="TextBox 35"/>
          <p:cNvSpPr txBox="1">
            <a:spLocks noChangeArrowheads="1"/>
          </p:cNvSpPr>
          <p:nvPr/>
        </p:nvSpPr>
        <p:spPr bwMode="auto">
          <a:xfrm>
            <a:off x="3178018" y="6226177"/>
            <a:ext cx="7044208" cy="745417"/>
          </a:xfrm>
          <a:prstGeom prst="rect">
            <a:avLst/>
          </a:prstGeom>
          <a:noFill/>
          <a:ln w="9525">
            <a:noFill/>
            <a:miter lim="800000"/>
            <a:headEnd/>
            <a:tailEnd/>
          </a:ln>
        </p:spPr>
        <p:txBody>
          <a:bodyPr wrap="none" lIns="216997" tIns="108500" rIns="216997" bIns="108500">
            <a:spAutoFit/>
          </a:bodyPr>
          <a:lstStyle/>
          <a:p>
            <a:pPr algn="ctr">
              <a:lnSpc>
                <a:spcPct val="90000"/>
              </a:lnSpc>
              <a:spcBef>
                <a:spcPct val="50000"/>
              </a:spcBef>
              <a:buClr>
                <a:srgbClr val="667263"/>
              </a:buClr>
            </a:pPr>
            <a:r>
              <a:rPr lang="en-US" sz="3800" dirty="0">
                <a:solidFill>
                  <a:srgbClr val="000000"/>
                </a:solidFill>
                <a:ea typeface="ＭＳ Ｐゴシック" pitchFamily="34" charset="-128"/>
              </a:rPr>
              <a:t>Exception-based Management</a:t>
            </a:r>
          </a:p>
        </p:txBody>
      </p:sp>
      <p:sp>
        <p:nvSpPr>
          <p:cNvPr id="65556" name="TextBox 38"/>
          <p:cNvSpPr txBox="1">
            <a:spLocks noChangeArrowheads="1"/>
          </p:cNvSpPr>
          <p:nvPr/>
        </p:nvSpPr>
        <p:spPr bwMode="auto">
          <a:xfrm>
            <a:off x="14117490" y="6226177"/>
            <a:ext cx="7507475" cy="745417"/>
          </a:xfrm>
          <a:prstGeom prst="rect">
            <a:avLst/>
          </a:prstGeom>
          <a:noFill/>
          <a:ln w="9525">
            <a:noFill/>
            <a:miter lim="800000"/>
            <a:headEnd/>
            <a:tailEnd/>
          </a:ln>
        </p:spPr>
        <p:txBody>
          <a:bodyPr wrap="none" lIns="216997" tIns="108500" rIns="216997" bIns="108500">
            <a:spAutoFit/>
          </a:bodyPr>
          <a:lstStyle/>
          <a:p>
            <a:pPr algn="ctr">
              <a:lnSpc>
                <a:spcPct val="90000"/>
              </a:lnSpc>
              <a:spcBef>
                <a:spcPct val="50000"/>
              </a:spcBef>
              <a:buClr>
                <a:srgbClr val="667263"/>
              </a:buClr>
            </a:pPr>
            <a:r>
              <a:rPr lang="en-US" sz="3800" dirty="0">
                <a:solidFill>
                  <a:srgbClr val="000000"/>
                </a:solidFill>
                <a:ea typeface="ＭＳ Ｐゴシック" pitchFamily="34" charset="-128"/>
              </a:rPr>
              <a:t>Embedded Business Intelligence</a:t>
            </a:r>
          </a:p>
        </p:txBody>
      </p:sp>
      <p:sp>
        <p:nvSpPr>
          <p:cNvPr id="65557" name="TextBox 40"/>
          <p:cNvSpPr txBox="1">
            <a:spLocks noChangeArrowheads="1"/>
          </p:cNvSpPr>
          <p:nvPr/>
        </p:nvSpPr>
        <p:spPr bwMode="auto">
          <a:xfrm>
            <a:off x="2296175" y="11595101"/>
            <a:ext cx="8807896" cy="745417"/>
          </a:xfrm>
          <a:prstGeom prst="rect">
            <a:avLst/>
          </a:prstGeom>
          <a:noFill/>
          <a:ln w="9525">
            <a:noFill/>
            <a:miter lim="800000"/>
            <a:headEnd/>
            <a:tailEnd/>
          </a:ln>
        </p:spPr>
        <p:txBody>
          <a:bodyPr wrap="none" lIns="216997" tIns="108500" rIns="216997" bIns="108500">
            <a:spAutoFit/>
          </a:bodyPr>
          <a:lstStyle/>
          <a:p>
            <a:pPr algn="ctr">
              <a:lnSpc>
                <a:spcPct val="90000"/>
              </a:lnSpc>
              <a:spcBef>
                <a:spcPct val="50000"/>
              </a:spcBef>
              <a:buClr>
                <a:srgbClr val="667263"/>
              </a:buClr>
            </a:pPr>
            <a:r>
              <a:rPr lang="en-US" sz="3800" dirty="0">
                <a:solidFill>
                  <a:srgbClr val="000000"/>
                </a:solidFill>
                <a:ea typeface="ＭＳ Ｐゴシック" pitchFamily="34" charset="-128"/>
              </a:rPr>
              <a:t>Configurable Applications &amp; Processes</a:t>
            </a:r>
          </a:p>
        </p:txBody>
      </p:sp>
      <p:sp>
        <p:nvSpPr>
          <p:cNvPr id="65558" name="TextBox 42"/>
          <p:cNvSpPr txBox="1">
            <a:spLocks noChangeArrowheads="1"/>
          </p:cNvSpPr>
          <p:nvPr/>
        </p:nvSpPr>
        <p:spPr bwMode="auto">
          <a:xfrm>
            <a:off x="14974520" y="11595101"/>
            <a:ext cx="5801880" cy="745417"/>
          </a:xfrm>
          <a:prstGeom prst="rect">
            <a:avLst/>
          </a:prstGeom>
          <a:noFill/>
          <a:ln w="9525">
            <a:noFill/>
            <a:miter lim="800000"/>
            <a:headEnd/>
            <a:tailEnd/>
          </a:ln>
        </p:spPr>
        <p:txBody>
          <a:bodyPr wrap="none" lIns="216997" tIns="108500" rIns="216997" bIns="108500">
            <a:spAutoFit/>
          </a:bodyPr>
          <a:lstStyle/>
          <a:p>
            <a:pPr algn="ctr">
              <a:lnSpc>
                <a:spcPct val="90000"/>
              </a:lnSpc>
              <a:spcBef>
                <a:spcPct val="50000"/>
              </a:spcBef>
              <a:buClr>
                <a:srgbClr val="667263"/>
              </a:buClr>
            </a:pPr>
            <a:r>
              <a:rPr lang="en-US" sz="3800" dirty="0">
                <a:solidFill>
                  <a:srgbClr val="000000"/>
                </a:solidFill>
                <a:ea typeface="ＭＳ Ｐゴシック" pitchFamily="34" charset="-128"/>
              </a:rPr>
              <a:t>Embedded Collaboration</a:t>
            </a:r>
          </a:p>
        </p:txBody>
      </p:sp>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5"/>
          <p:cNvSpPr>
            <a:spLocks noGrp="1" noChangeArrowheads="1"/>
          </p:cNvSpPr>
          <p:nvPr>
            <p:ph type="title" idx="4294967295"/>
          </p:nvPr>
        </p:nvSpPr>
        <p:spPr/>
        <p:txBody>
          <a:bodyPr/>
          <a:lstStyle/>
          <a:p>
            <a:r>
              <a:rPr lang="en-US" dirty="0" smtClean="0">
                <a:ea typeface="ＭＳ Ｐゴシック" charset="0"/>
                <a:cs typeface="ＭＳ Ｐゴシック" charset="0"/>
              </a:rPr>
              <a:t>Complete Solutions by Industry</a:t>
            </a:r>
            <a:br>
              <a:rPr lang="en-US" dirty="0" smtClean="0">
                <a:ea typeface="ＭＳ Ｐゴシック" charset="0"/>
                <a:cs typeface="ＭＳ Ｐゴシック" charset="0"/>
              </a:rPr>
            </a:br>
            <a:r>
              <a:rPr lang="en-US" sz="4400" dirty="0" smtClean="0">
                <a:solidFill>
                  <a:schemeClr val="tx2"/>
                </a:solidFill>
                <a:ea typeface="ＭＳ Ｐゴシック" charset="0"/>
                <a:cs typeface="ＭＳ Ｐゴシック" charset="0"/>
              </a:rPr>
              <a:t>Industry Leaders Rely on Oracle Applications</a:t>
            </a:r>
          </a:p>
        </p:txBody>
      </p:sp>
      <p:sp>
        <p:nvSpPr>
          <p:cNvPr id="240642" name="Rectangle 2"/>
          <p:cNvSpPr>
            <a:spLocks noChangeArrowheads="1"/>
          </p:cNvSpPr>
          <p:nvPr/>
        </p:nvSpPr>
        <p:spPr bwMode="auto">
          <a:xfrm>
            <a:off x="6299200" y="11836400"/>
            <a:ext cx="11734800" cy="328613"/>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spcBef>
                <a:spcPct val="50000"/>
              </a:spcBef>
              <a:buClr>
                <a:schemeClr val="accent1"/>
              </a:buClr>
            </a:pPr>
            <a:r>
              <a:rPr lang="en-US" altLang="ko-KR" sz="2400" b="1">
                <a:solidFill>
                  <a:srgbClr val="000000"/>
                </a:solidFill>
                <a:ea typeface="Gulim" charset="0"/>
                <a:cs typeface="Gulim" charset="0"/>
              </a:rPr>
              <a:t>World</a:t>
            </a:r>
            <a:r>
              <a:rPr lang="en-US" altLang="ko-KR" sz="2400" b="1">
                <a:solidFill>
                  <a:srgbClr val="000000"/>
                </a:solidFill>
                <a:latin typeface="Verdana" pitchFamily="-72" charset="0"/>
                <a:ea typeface="Gulim" charset="0"/>
                <a:cs typeface="Gulim" charset="0"/>
              </a:rPr>
              <a:t>’</a:t>
            </a:r>
            <a:r>
              <a:rPr lang="en-US" altLang="ko-KR" sz="2400" b="1">
                <a:solidFill>
                  <a:srgbClr val="000000"/>
                </a:solidFill>
                <a:ea typeface="Gulim" charset="0"/>
                <a:cs typeface="Gulim" charset="0"/>
              </a:rPr>
              <a:t>s Best Intellectual Property, Most Complete End-to-End Industry Solutions</a:t>
            </a:r>
            <a:endParaRPr lang="en-US" sz="2400" b="1">
              <a:solidFill>
                <a:srgbClr val="000000"/>
              </a:solidFill>
              <a:ea typeface="Gulim" charset="0"/>
              <a:cs typeface="Gulim" charset="0"/>
            </a:endParaRPr>
          </a:p>
        </p:txBody>
      </p:sp>
      <p:sp>
        <p:nvSpPr>
          <p:cNvPr id="57" name="Text Box 5"/>
          <p:cNvSpPr txBox="1">
            <a:spLocks noChangeArrowheads="1"/>
          </p:cNvSpPr>
          <p:nvPr/>
        </p:nvSpPr>
        <p:spPr bwMode="auto">
          <a:xfrm>
            <a:off x="7242175" y="2679700"/>
            <a:ext cx="3079750" cy="4238625"/>
          </a:xfrm>
          <a:prstGeom prst="rect">
            <a:avLst/>
          </a:prstGeom>
          <a:gradFill rotWithShape="1">
            <a:gsLst>
              <a:gs pos="0">
                <a:srgbClr val="FFFFFF"/>
              </a:gs>
              <a:gs pos="100000">
                <a:srgbClr val="DDDDDD"/>
              </a:gs>
            </a:gsLst>
            <a:lin ang="5400000" scaled="1"/>
          </a:gradFill>
          <a:ln w="19050" algn="ctr">
            <a:solidFill>
              <a:schemeClr val="accent6">
                <a:lumMod val="75000"/>
              </a:schemeClr>
            </a:solidFill>
            <a:miter lim="800000"/>
            <a:headEnd/>
            <a:tailEnd/>
          </a:ln>
        </p:spPr>
        <p:txBody>
          <a:bodyPr lIns="0" tIns="0" rIns="0" bIns="182880" anchor="b" anchorCtr="1"/>
          <a:lstStyle/>
          <a:p>
            <a:pPr algn="ctr">
              <a:spcBef>
                <a:spcPts val="240"/>
              </a:spcBef>
              <a:buClr>
                <a:schemeClr val="accent1"/>
              </a:buClr>
              <a:defRPr/>
            </a:pPr>
            <a:r>
              <a:rPr lang="en-US" altLang="zh-CN" b="1" dirty="0">
                <a:latin typeface="Arial"/>
                <a:ea typeface="SimSun" pitchFamily="2" charset="-122"/>
                <a:cs typeface="Arial"/>
              </a:rPr>
              <a:t>Over 300</a:t>
            </a:r>
            <a:br>
              <a:rPr lang="en-US" altLang="zh-CN" b="1" dirty="0">
                <a:latin typeface="Arial"/>
                <a:ea typeface="SimSun" pitchFamily="2" charset="-122"/>
                <a:cs typeface="Arial"/>
              </a:rPr>
            </a:br>
            <a:r>
              <a:rPr lang="en-US" altLang="zh-CN" b="1" dirty="0">
                <a:latin typeface="Arial"/>
                <a:ea typeface="SimSun" pitchFamily="2" charset="-122"/>
                <a:cs typeface="Arial"/>
              </a:rPr>
              <a:t>OEMs &amp; Suppliers</a:t>
            </a:r>
            <a:endParaRPr lang="en-US" b="1" dirty="0">
              <a:latin typeface="Arial"/>
              <a:ea typeface="SimSun" pitchFamily="2" charset="-122"/>
              <a:cs typeface="Arial"/>
            </a:endParaRPr>
          </a:p>
        </p:txBody>
      </p:sp>
      <p:sp>
        <p:nvSpPr>
          <p:cNvPr id="58" name="Text Box 6"/>
          <p:cNvSpPr txBox="1">
            <a:spLocks noChangeArrowheads="1"/>
          </p:cNvSpPr>
          <p:nvPr/>
        </p:nvSpPr>
        <p:spPr bwMode="auto">
          <a:xfrm>
            <a:off x="7245350" y="28717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a:solidFill>
                  <a:srgbClr val="FF0000"/>
                </a:solidFill>
                <a:latin typeface="Arial" charset="0"/>
                <a:ea typeface="+mn-ea"/>
                <a:cs typeface="Arial" charset="0"/>
              </a:rPr>
              <a:t>Automotive</a:t>
            </a:r>
          </a:p>
        </p:txBody>
      </p:sp>
      <p:sp>
        <p:nvSpPr>
          <p:cNvPr id="101" name="Text Box 9"/>
          <p:cNvSpPr txBox="1">
            <a:spLocks noChangeArrowheads="1"/>
          </p:cNvSpPr>
          <p:nvPr/>
        </p:nvSpPr>
        <p:spPr bwMode="auto">
          <a:xfrm>
            <a:off x="3857625" y="2679700"/>
            <a:ext cx="3081338" cy="4238625"/>
          </a:xfrm>
          <a:prstGeom prst="rect">
            <a:avLst/>
          </a:prstGeom>
          <a:gradFill rotWithShape="1">
            <a:gsLst>
              <a:gs pos="0">
                <a:srgbClr val="FFFFFF"/>
              </a:gs>
              <a:gs pos="100000">
                <a:srgbClr val="DDDDDD"/>
              </a:gs>
            </a:gsLst>
            <a:lin ang="5400000" scaled="1"/>
          </a:gradFill>
          <a:ln w="19050">
            <a:solidFill>
              <a:schemeClr val="accent6">
                <a:lumMod val="75000"/>
              </a:schemeClr>
            </a:solidFill>
            <a:miter lim="800000"/>
            <a:headEnd/>
            <a:tailEnd/>
          </a:ln>
        </p:spPr>
        <p:txBody>
          <a:bodyPr lIns="0" tIns="0" rIns="0" bIns="182880" anchor="b" anchorCtr="1"/>
          <a:lstStyle/>
          <a:p>
            <a:pPr algn="ctr">
              <a:spcBef>
                <a:spcPts val="240"/>
              </a:spcBef>
              <a:buClr>
                <a:schemeClr val="accent1"/>
              </a:buClr>
              <a:defRPr/>
            </a:pPr>
            <a:r>
              <a:rPr lang="en-US" b="1" dirty="0">
                <a:latin typeface="Arial"/>
                <a:ea typeface="+mn-ea"/>
                <a:cs typeface="Arial"/>
              </a:rPr>
              <a:t>11 of Top 11</a:t>
            </a:r>
          </a:p>
        </p:txBody>
      </p:sp>
      <p:sp>
        <p:nvSpPr>
          <p:cNvPr id="102" name="Text Box 10"/>
          <p:cNvSpPr txBox="1">
            <a:spLocks noChangeArrowheads="1"/>
          </p:cNvSpPr>
          <p:nvPr/>
        </p:nvSpPr>
        <p:spPr bwMode="auto">
          <a:xfrm>
            <a:off x="3857625" y="2871788"/>
            <a:ext cx="3081338"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Aero &amp; Defense</a:t>
            </a:r>
          </a:p>
        </p:txBody>
      </p:sp>
      <p:sp>
        <p:nvSpPr>
          <p:cNvPr id="105" name="Text Box 13"/>
          <p:cNvSpPr txBox="1">
            <a:spLocks noChangeArrowheads="1"/>
          </p:cNvSpPr>
          <p:nvPr/>
        </p:nvSpPr>
        <p:spPr bwMode="auto">
          <a:xfrm>
            <a:off x="10626725" y="2679700"/>
            <a:ext cx="3079750" cy="4238625"/>
          </a:xfrm>
          <a:prstGeom prst="rect">
            <a:avLst/>
          </a:prstGeom>
          <a:gradFill rotWithShape="1">
            <a:gsLst>
              <a:gs pos="0">
                <a:srgbClr val="FFFFFF"/>
              </a:gs>
              <a:gs pos="100000">
                <a:srgbClr val="DDDDDD"/>
              </a:gs>
            </a:gsLst>
            <a:lin ang="5400000" scaled="1"/>
          </a:gradFill>
          <a:ln w="19050" algn="ctr">
            <a:solidFill>
              <a:schemeClr val="accent6">
                <a:lumMod val="75000"/>
              </a:schemeClr>
            </a:solidFill>
            <a:miter lim="800000"/>
            <a:headEnd/>
            <a:tailEnd/>
          </a:ln>
        </p:spPr>
        <p:txBody>
          <a:bodyPr lIns="0" tIns="0" rIns="0" bIns="182880" anchor="b" anchorCtr="1"/>
          <a:lstStyle/>
          <a:p>
            <a:pPr algn="ctr">
              <a:spcBef>
                <a:spcPts val="240"/>
              </a:spcBef>
              <a:buClr>
                <a:schemeClr val="accent1"/>
              </a:buClr>
              <a:defRPr/>
            </a:pPr>
            <a:r>
              <a:rPr lang="en-US" altLang="zh-CN" b="1" dirty="0">
                <a:latin typeface="Arial"/>
                <a:ea typeface="SimSun" pitchFamily="2" charset="-122"/>
                <a:cs typeface="Arial"/>
              </a:rPr>
              <a:t>5 of Top 10 Global</a:t>
            </a:r>
            <a:endParaRPr lang="en-US" b="1" dirty="0">
              <a:latin typeface="Arial"/>
              <a:ea typeface="SimSun" pitchFamily="2" charset="-122"/>
              <a:cs typeface="Arial"/>
            </a:endParaRPr>
          </a:p>
        </p:txBody>
      </p:sp>
      <p:sp>
        <p:nvSpPr>
          <p:cNvPr id="106" name="Text Box 14"/>
          <p:cNvSpPr txBox="1">
            <a:spLocks noChangeArrowheads="1"/>
          </p:cNvSpPr>
          <p:nvPr/>
        </p:nvSpPr>
        <p:spPr bwMode="auto">
          <a:xfrm>
            <a:off x="10633075" y="28717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a:solidFill>
                  <a:srgbClr val="FF0000"/>
                </a:solidFill>
                <a:latin typeface="Arial" charset="0"/>
                <a:ea typeface="+mn-ea"/>
                <a:cs typeface="Arial" charset="0"/>
              </a:rPr>
              <a:t>Chemicals</a:t>
            </a:r>
          </a:p>
        </p:txBody>
      </p:sp>
      <p:sp>
        <p:nvSpPr>
          <p:cNvPr id="109" name="Text Box 17"/>
          <p:cNvSpPr txBox="1">
            <a:spLocks noChangeArrowheads="1"/>
          </p:cNvSpPr>
          <p:nvPr/>
        </p:nvSpPr>
        <p:spPr bwMode="auto">
          <a:xfrm>
            <a:off x="14030325" y="2682875"/>
            <a:ext cx="3079750" cy="4238625"/>
          </a:xfrm>
          <a:prstGeom prst="rect">
            <a:avLst/>
          </a:prstGeom>
          <a:gradFill rotWithShape="1">
            <a:gsLst>
              <a:gs pos="0">
                <a:srgbClr val="FFFFFF"/>
              </a:gs>
              <a:gs pos="100000">
                <a:srgbClr val="DDDDDD"/>
              </a:gs>
            </a:gsLst>
            <a:lin ang="5400000" scaled="1"/>
          </a:gradFill>
          <a:ln w="19050">
            <a:solidFill>
              <a:schemeClr val="accent6">
                <a:lumMod val="75000"/>
              </a:schemeClr>
            </a:solidFill>
            <a:miter lim="800000"/>
            <a:headEnd/>
            <a:tailEnd/>
          </a:ln>
        </p:spPr>
        <p:txBody>
          <a:bodyPr lIns="0" tIns="0" rIns="0" bIns="182880" anchor="b" anchorCtr="1"/>
          <a:lstStyle/>
          <a:p>
            <a:pPr algn="ctr">
              <a:spcBef>
                <a:spcPts val="240"/>
              </a:spcBef>
              <a:buClr>
                <a:schemeClr val="accent1"/>
              </a:buClr>
              <a:defRPr/>
            </a:pPr>
            <a:r>
              <a:rPr lang="en-US" altLang="zh-CN" b="1" dirty="0">
                <a:latin typeface="Arial"/>
                <a:ea typeface="SimSun" pitchFamily="2" charset="-122"/>
                <a:cs typeface="Arial"/>
              </a:rPr>
              <a:t>20 of Top 20 </a:t>
            </a:r>
          </a:p>
          <a:p>
            <a:pPr algn="ctr">
              <a:spcBef>
                <a:spcPts val="240"/>
              </a:spcBef>
              <a:buClr>
                <a:schemeClr val="accent1"/>
              </a:buClr>
              <a:defRPr/>
            </a:pPr>
            <a:r>
              <a:rPr lang="en-US" altLang="zh-CN" b="1" dirty="0">
                <a:latin typeface="Arial"/>
                <a:ea typeface="SimSun" pitchFamily="2" charset="-122"/>
                <a:cs typeface="Arial"/>
              </a:rPr>
              <a:t>Service Providers</a:t>
            </a:r>
            <a:endParaRPr lang="en-US" b="1" dirty="0">
              <a:latin typeface="Arial"/>
              <a:ea typeface="SimSun" pitchFamily="2" charset="-122"/>
              <a:cs typeface="Arial"/>
            </a:endParaRPr>
          </a:p>
        </p:txBody>
      </p:sp>
      <p:sp>
        <p:nvSpPr>
          <p:cNvPr id="110" name="Text Box 18"/>
          <p:cNvSpPr txBox="1">
            <a:spLocks noChangeArrowheads="1"/>
          </p:cNvSpPr>
          <p:nvPr/>
        </p:nvSpPr>
        <p:spPr bwMode="auto">
          <a:xfrm>
            <a:off x="14030325" y="2874963"/>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a:solidFill>
                  <a:srgbClr val="FF0000"/>
                </a:solidFill>
                <a:latin typeface="Arial" charset="0"/>
                <a:ea typeface="+mn-ea"/>
                <a:cs typeface="Arial" charset="0"/>
              </a:rPr>
              <a:t>Communications</a:t>
            </a:r>
          </a:p>
        </p:txBody>
      </p:sp>
      <p:sp>
        <p:nvSpPr>
          <p:cNvPr id="113" name="Text Box 21"/>
          <p:cNvSpPr txBox="1">
            <a:spLocks noChangeArrowheads="1"/>
          </p:cNvSpPr>
          <p:nvPr/>
        </p:nvSpPr>
        <p:spPr bwMode="auto">
          <a:xfrm>
            <a:off x="17416463" y="2679700"/>
            <a:ext cx="3079750" cy="4238625"/>
          </a:xfrm>
          <a:prstGeom prst="rect">
            <a:avLst/>
          </a:prstGeom>
          <a:gradFill rotWithShape="1">
            <a:gsLst>
              <a:gs pos="0">
                <a:srgbClr val="FFFFFF"/>
              </a:gs>
              <a:gs pos="100000">
                <a:srgbClr val="DDDDDD"/>
              </a:gs>
            </a:gsLst>
            <a:lin ang="5400000" scaled="1"/>
          </a:gradFill>
          <a:ln w="19050" algn="ctr">
            <a:solidFill>
              <a:schemeClr val="accent6">
                <a:lumMod val="75000"/>
              </a:schemeClr>
            </a:solidFill>
            <a:miter lim="800000"/>
            <a:headEnd/>
            <a:tailEnd/>
          </a:ln>
        </p:spPr>
        <p:txBody>
          <a:bodyPr lIns="0" tIns="0" rIns="0" bIns="182880" anchor="b" anchorCtr="1"/>
          <a:lstStyle/>
          <a:p>
            <a:pPr algn="ctr">
              <a:spcBef>
                <a:spcPts val="240"/>
              </a:spcBef>
              <a:buClr>
                <a:schemeClr val="accent1"/>
              </a:buClr>
              <a:defRPr/>
            </a:pPr>
            <a:r>
              <a:rPr lang="en-US" altLang="zh-CN" b="1" dirty="0">
                <a:latin typeface="Arial"/>
                <a:ea typeface="SimSun" pitchFamily="2" charset="-122"/>
                <a:cs typeface="Arial"/>
              </a:rPr>
              <a:t>65 of Top 100</a:t>
            </a:r>
            <a:endParaRPr lang="en-US" b="1" dirty="0">
              <a:latin typeface="Arial"/>
              <a:ea typeface="SimSun" pitchFamily="2" charset="-122"/>
              <a:cs typeface="Arial"/>
            </a:endParaRPr>
          </a:p>
        </p:txBody>
      </p:sp>
      <p:sp>
        <p:nvSpPr>
          <p:cNvPr id="114" name="Text Box 22"/>
          <p:cNvSpPr txBox="1">
            <a:spLocks noChangeArrowheads="1"/>
          </p:cNvSpPr>
          <p:nvPr/>
        </p:nvSpPr>
        <p:spPr bwMode="auto">
          <a:xfrm>
            <a:off x="17445038" y="2871788"/>
            <a:ext cx="3081337"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a:solidFill>
                  <a:srgbClr val="FF0000"/>
                </a:solidFill>
                <a:latin typeface="Arial" charset="0"/>
                <a:ea typeface="+mn-ea"/>
                <a:cs typeface="Arial" charset="0"/>
              </a:rPr>
              <a:t>Consumer Products</a:t>
            </a:r>
          </a:p>
        </p:txBody>
      </p:sp>
      <p:sp>
        <p:nvSpPr>
          <p:cNvPr id="117" name="Text Box 25"/>
          <p:cNvSpPr txBox="1">
            <a:spLocks noChangeArrowheads="1"/>
          </p:cNvSpPr>
          <p:nvPr/>
        </p:nvSpPr>
        <p:spPr bwMode="auto">
          <a:xfrm>
            <a:off x="10629900" y="7239000"/>
            <a:ext cx="3079750" cy="4238625"/>
          </a:xfrm>
          <a:prstGeom prst="rect">
            <a:avLst/>
          </a:prstGeom>
          <a:gradFill rotWithShape="1">
            <a:gsLst>
              <a:gs pos="0">
                <a:srgbClr val="FFFFFF"/>
              </a:gs>
              <a:gs pos="100000">
                <a:srgbClr val="DDDDDD"/>
              </a:gs>
            </a:gsLst>
            <a:lin ang="5400000" scaled="1"/>
          </a:gradFill>
          <a:ln w="19050" algn="ctr">
            <a:solidFill>
              <a:schemeClr val="accent6">
                <a:lumMod val="75000"/>
              </a:schemeClr>
            </a:solidFill>
            <a:miter lim="800000"/>
            <a:headEnd/>
            <a:tailEnd/>
          </a:ln>
        </p:spPr>
        <p:txBody>
          <a:bodyPr lIns="0" tIns="0" rIns="0" bIns="182880" anchor="b" anchorCtr="1"/>
          <a:lstStyle/>
          <a:p>
            <a:pPr algn="ctr">
              <a:spcBef>
                <a:spcPts val="240"/>
              </a:spcBef>
              <a:buClr>
                <a:schemeClr val="accent1"/>
              </a:buClr>
              <a:defRPr/>
            </a:pPr>
            <a:r>
              <a:rPr lang="en-US" altLang="zh-CN" b="1" dirty="0">
                <a:latin typeface="Arial"/>
                <a:ea typeface="SimSun" pitchFamily="2" charset="-122"/>
                <a:cs typeface="Arial"/>
              </a:rPr>
              <a:t>10 of Top 10</a:t>
            </a:r>
            <a:br>
              <a:rPr lang="en-US" altLang="zh-CN" b="1" dirty="0">
                <a:latin typeface="Arial"/>
                <a:ea typeface="SimSun" pitchFamily="2" charset="-122"/>
                <a:cs typeface="Arial"/>
              </a:rPr>
            </a:br>
            <a:r>
              <a:rPr lang="en-US" altLang="zh-CN" b="1" dirty="0">
                <a:latin typeface="Arial"/>
                <a:ea typeface="SimSun" pitchFamily="2" charset="-122"/>
                <a:cs typeface="Arial"/>
              </a:rPr>
              <a:t>Global Banks</a:t>
            </a:r>
          </a:p>
        </p:txBody>
      </p:sp>
      <p:sp>
        <p:nvSpPr>
          <p:cNvPr id="118" name="Text Box 26"/>
          <p:cNvSpPr txBox="1">
            <a:spLocks noChangeArrowheads="1"/>
          </p:cNvSpPr>
          <p:nvPr/>
        </p:nvSpPr>
        <p:spPr bwMode="auto">
          <a:xfrm>
            <a:off x="10658475" y="74310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Financial Services</a:t>
            </a:r>
          </a:p>
        </p:txBody>
      </p:sp>
      <p:sp>
        <p:nvSpPr>
          <p:cNvPr id="121" name="Text Box 29"/>
          <p:cNvSpPr txBox="1">
            <a:spLocks noChangeArrowheads="1"/>
          </p:cNvSpPr>
          <p:nvPr/>
        </p:nvSpPr>
        <p:spPr bwMode="auto">
          <a:xfrm>
            <a:off x="3860800" y="7239000"/>
            <a:ext cx="3081338" cy="4238625"/>
          </a:xfrm>
          <a:prstGeom prst="rect">
            <a:avLst/>
          </a:prstGeom>
          <a:gradFill rotWithShape="1">
            <a:gsLst>
              <a:gs pos="0">
                <a:srgbClr val="FFFFFF"/>
              </a:gs>
              <a:gs pos="100000">
                <a:srgbClr val="DDDDDD"/>
              </a:gs>
            </a:gsLst>
            <a:lin ang="5400000" scaled="1"/>
          </a:gradFill>
          <a:ln w="19050" algn="ctr">
            <a:solidFill>
              <a:schemeClr val="accent6">
                <a:lumMod val="75000"/>
              </a:schemeClr>
            </a:solidFill>
            <a:miter lim="800000"/>
            <a:headEnd/>
            <a:tailEnd/>
          </a:ln>
        </p:spPr>
        <p:txBody>
          <a:bodyPr lIns="0" tIns="0" rIns="0" bIns="182880" anchor="b" anchorCtr="1"/>
          <a:lstStyle/>
          <a:p>
            <a:pPr algn="ctr">
              <a:spcBef>
                <a:spcPts val="240"/>
              </a:spcBef>
              <a:buClr>
                <a:schemeClr val="accent1"/>
              </a:buClr>
              <a:defRPr/>
            </a:pPr>
            <a:r>
              <a:rPr lang="en-US" altLang="zh-CN" b="1" dirty="0">
                <a:latin typeface="Arial"/>
                <a:ea typeface="SimSun" pitchFamily="2" charset="-122"/>
                <a:cs typeface="Arial"/>
              </a:rPr>
              <a:t>9 of Top 10 </a:t>
            </a:r>
            <a:br>
              <a:rPr lang="en-US" altLang="zh-CN" b="1" dirty="0">
                <a:latin typeface="Arial"/>
                <a:ea typeface="SimSun" pitchFamily="2" charset="-122"/>
                <a:cs typeface="Arial"/>
              </a:rPr>
            </a:br>
            <a:r>
              <a:rPr lang="en-US" altLang="zh-CN" b="1" dirty="0">
                <a:latin typeface="Arial"/>
                <a:ea typeface="SimSun" pitchFamily="2" charset="-122"/>
                <a:cs typeface="Arial"/>
              </a:rPr>
              <a:t>Academic</a:t>
            </a:r>
            <a:br>
              <a:rPr lang="en-US" altLang="zh-CN" b="1" dirty="0">
                <a:latin typeface="Arial"/>
                <a:ea typeface="SimSun" pitchFamily="2" charset="-122"/>
                <a:cs typeface="Arial"/>
              </a:rPr>
            </a:br>
            <a:r>
              <a:rPr lang="en-US" altLang="zh-CN" b="1" dirty="0">
                <a:latin typeface="Arial"/>
                <a:ea typeface="SimSun" pitchFamily="2" charset="-122"/>
                <a:cs typeface="Arial"/>
              </a:rPr>
              <a:t>Universities</a:t>
            </a:r>
            <a:endParaRPr lang="en-US" b="1" dirty="0">
              <a:latin typeface="Arial"/>
              <a:ea typeface="SimSun" pitchFamily="2" charset="-122"/>
              <a:cs typeface="Arial"/>
            </a:endParaRPr>
          </a:p>
        </p:txBody>
      </p:sp>
      <p:sp>
        <p:nvSpPr>
          <p:cNvPr id="122" name="Text Box 30"/>
          <p:cNvSpPr txBox="1">
            <a:spLocks noChangeArrowheads="1"/>
          </p:cNvSpPr>
          <p:nvPr/>
        </p:nvSpPr>
        <p:spPr bwMode="auto">
          <a:xfrm>
            <a:off x="3863975" y="7431088"/>
            <a:ext cx="3081338"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a:solidFill>
                  <a:srgbClr val="FF0000"/>
                </a:solidFill>
                <a:latin typeface="Arial" charset="0"/>
                <a:ea typeface="+mn-ea"/>
                <a:cs typeface="Arial" charset="0"/>
              </a:rPr>
              <a:t>Education &amp; Res.</a:t>
            </a:r>
          </a:p>
        </p:txBody>
      </p:sp>
      <p:sp>
        <p:nvSpPr>
          <p:cNvPr id="125" name="Text Box 33"/>
          <p:cNvSpPr txBox="1">
            <a:spLocks noChangeArrowheads="1"/>
          </p:cNvSpPr>
          <p:nvPr/>
        </p:nvSpPr>
        <p:spPr bwMode="auto">
          <a:xfrm>
            <a:off x="14014450" y="7239000"/>
            <a:ext cx="3079750" cy="4238625"/>
          </a:xfrm>
          <a:prstGeom prst="rect">
            <a:avLst/>
          </a:prstGeom>
          <a:gradFill rotWithShape="1">
            <a:gsLst>
              <a:gs pos="0">
                <a:srgbClr val="FFFFFF"/>
              </a:gs>
              <a:gs pos="100000">
                <a:srgbClr val="DDDDDD"/>
              </a:gs>
            </a:gsLst>
            <a:lin ang="5400000" scaled="1"/>
          </a:gradFill>
          <a:ln w="19050" algn="ctr">
            <a:solidFill>
              <a:schemeClr val="accent6">
                <a:lumMod val="75000"/>
              </a:schemeClr>
            </a:solidFill>
            <a:miter lim="800000"/>
            <a:headEnd/>
            <a:tailEnd/>
          </a:ln>
        </p:spPr>
        <p:txBody>
          <a:bodyPr lIns="0" tIns="0" rIns="0" bIns="182880" anchor="b" anchorCtr="1"/>
          <a:lstStyle/>
          <a:p>
            <a:pPr algn="ctr">
              <a:spcBef>
                <a:spcPts val="240"/>
              </a:spcBef>
              <a:buClr>
                <a:schemeClr val="accent1"/>
              </a:buClr>
              <a:defRPr/>
            </a:pPr>
            <a:r>
              <a:rPr lang="en-US" altLang="zh-CN" b="1" dirty="0">
                <a:latin typeface="Arial"/>
                <a:ea typeface="SimSun" pitchFamily="2" charset="-122"/>
                <a:cs typeface="Arial"/>
              </a:rPr>
              <a:t>Over 300 Leading</a:t>
            </a:r>
            <a:br>
              <a:rPr lang="en-US" altLang="zh-CN" b="1" dirty="0">
                <a:latin typeface="Arial"/>
                <a:ea typeface="SimSun" pitchFamily="2" charset="-122"/>
                <a:cs typeface="Arial"/>
              </a:rPr>
            </a:br>
            <a:r>
              <a:rPr lang="en-US" altLang="zh-CN" b="1" dirty="0">
                <a:latin typeface="Arial"/>
                <a:ea typeface="SimSun" pitchFamily="2" charset="-122"/>
                <a:cs typeface="Arial"/>
              </a:rPr>
              <a:t>Providers</a:t>
            </a:r>
          </a:p>
        </p:txBody>
      </p:sp>
      <p:sp>
        <p:nvSpPr>
          <p:cNvPr id="126" name="Text Box 34"/>
          <p:cNvSpPr txBox="1">
            <a:spLocks noChangeArrowheads="1"/>
          </p:cNvSpPr>
          <p:nvPr/>
        </p:nvSpPr>
        <p:spPr bwMode="auto">
          <a:xfrm>
            <a:off x="14014450" y="74310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a:solidFill>
                  <a:srgbClr val="FF0000"/>
                </a:solidFill>
                <a:latin typeface="Arial" charset="0"/>
                <a:ea typeface="+mn-ea"/>
                <a:cs typeface="Arial" charset="0"/>
              </a:rPr>
              <a:t>Healthcare</a:t>
            </a:r>
          </a:p>
        </p:txBody>
      </p:sp>
      <p:sp>
        <p:nvSpPr>
          <p:cNvPr id="129" name="Text Box 37"/>
          <p:cNvSpPr txBox="1">
            <a:spLocks noChangeArrowheads="1"/>
          </p:cNvSpPr>
          <p:nvPr/>
        </p:nvSpPr>
        <p:spPr bwMode="auto">
          <a:xfrm>
            <a:off x="7245350" y="7239000"/>
            <a:ext cx="3079750" cy="4238625"/>
          </a:xfrm>
          <a:prstGeom prst="rect">
            <a:avLst/>
          </a:prstGeom>
          <a:gradFill rotWithShape="1">
            <a:gsLst>
              <a:gs pos="0">
                <a:srgbClr val="FFFFFF"/>
              </a:gs>
              <a:gs pos="100000">
                <a:srgbClr val="DDDDDD"/>
              </a:gs>
            </a:gsLst>
            <a:lin ang="5400000" scaled="1"/>
          </a:gradFill>
          <a:ln w="19050" algn="ctr">
            <a:solidFill>
              <a:schemeClr val="accent6">
                <a:lumMod val="75000"/>
              </a:schemeClr>
            </a:solidFill>
            <a:miter lim="800000"/>
            <a:headEnd/>
            <a:tailEnd/>
          </a:ln>
        </p:spPr>
        <p:txBody>
          <a:bodyPr lIns="0" tIns="0" rIns="0" bIns="182880" anchor="b" anchorCtr="1"/>
          <a:lstStyle/>
          <a:p>
            <a:pPr algn="ctr">
              <a:spcBef>
                <a:spcPts val="240"/>
              </a:spcBef>
              <a:buClr>
                <a:schemeClr val="accent1"/>
              </a:buClr>
              <a:defRPr/>
            </a:pPr>
            <a:r>
              <a:rPr lang="en-US" altLang="zh-CN" b="1" dirty="0">
                <a:latin typeface="Arial"/>
                <a:ea typeface="SimSun" pitchFamily="2" charset="-122"/>
                <a:cs typeface="Arial"/>
              </a:rPr>
              <a:t>4 of Top 5</a:t>
            </a:r>
            <a:br>
              <a:rPr lang="en-US" altLang="zh-CN" b="1" dirty="0">
                <a:latin typeface="Arial"/>
                <a:ea typeface="SimSun" pitchFamily="2" charset="-122"/>
                <a:cs typeface="Arial"/>
              </a:rPr>
            </a:br>
            <a:r>
              <a:rPr lang="en-US" altLang="zh-CN" b="1" dirty="0">
                <a:latin typeface="Arial"/>
                <a:ea typeface="SimSun" pitchFamily="2" charset="-122"/>
                <a:cs typeface="Arial"/>
              </a:rPr>
              <a:t>Fortune 500</a:t>
            </a:r>
            <a:endParaRPr lang="en-US" b="1" dirty="0">
              <a:latin typeface="Arial"/>
              <a:ea typeface="SimSun" pitchFamily="2" charset="-122"/>
              <a:cs typeface="Arial"/>
            </a:endParaRPr>
          </a:p>
        </p:txBody>
      </p:sp>
      <p:sp>
        <p:nvSpPr>
          <p:cNvPr id="130" name="Text Box 38"/>
          <p:cNvSpPr txBox="1">
            <a:spLocks noChangeArrowheads="1"/>
          </p:cNvSpPr>
          <p:nvPr/>
        </p:nvSpPr>
        <p:spPr bwMode="auto">
          <a:xfrm>
            <a:off x="7277100" y="74310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a:solidFill>
                  <a:srgbClr val="FF0000"/>
                </a:solidFill>
                <a:latin typeface="Arial" charset="0"/>
                <a:ea typeface="+mn-ea"/>
                <a:cs typeface="Arial" charset="0"/>
              </a:rPr>
              <a:t>Engr &amp; Construction</a:t>
            </a:r>
          </a:p>
        </p:txBody>
      </p:sp>
      <p:sp>
        <p:nvSpPr>
          <p:cNvPr id="133" name="Text Box 41"/>
          <p:cNvSpPr txBox="1">
            <a:spLocks noChangeArrowheads="1"/>
          </p:cNvSpPr>
          <p:nvPr/>
        </p:nvSpPr>
        <p:spPr bwMode="auto">
          <a:xfrm>
            <a:off x="17419638" y="7239000"/>
            <a:ext cx="3079750" cy="4238625"/>
          </a:xfrm>
          <a:prstGeom prst="rect">
            <a:avLst/>
          </a:prstGeom>
          <a:gradFill rotWithShape="1">
            <a:gsLst>
              <a:gs pos="0">
                <a:srgbClr val="FFFFFF"/>
              </a:gs>
              <a:gs pos="100000">
                <a:srgbClr val="DDDDDD"/>
              </a:gs>
            </a:gsLst>
            <a:lin ang="5400000" scaled="1"/>
          </a:gradFill>
          <a:ln w="19050" algn="ctr">
            <a:solidFill>
              <a:schemeClr val="accent6">
                <a:lumMod val="75000"/>
              </a:schemeClr>
            </a:solidFill>
            <a:miter lim="800000"/>
            <a:headEnd/>
            <a:tailEnd/>
          </a:ln>
        </p:spPr>
        <p:txBody>
          <a:bodyPr lIns="0" tIns="0" rIns="0" bIns="182880" anchor="b" anchorCtr="1"/>
          <a:lstStyle/>
          <a:p>
            <a:pPr algn="ctr">
              <a:spcBef>
                <a:spcPts val="240"/>
              </a:spcBef>
              <a:buClr>
                <a:schemeClr val="accent1"/>
              </a:buClr>
              <a:defRPr/>
            </a:pPr>
            <a:r>
              <a:rPr lang="en-US" altLang="zh-CN" b="1" dirty="0">
                <a:latin typeface="Arial"/>
                <a:ea typeface="SimSun" pitchFamily="2" charset="-122"/>
                <a:cs typeface="Arial"/>
              </a:rPr>
              <a:t>25 of Top 25 </a:t>
            </a:r>
            <a:br>
              <a:rPr lang="en-US" altLang="zh-CN" b="1" dirty="0">
                <a:latin typeface="Arial"/>
                <a:ea typeface="SimSun" pitchFamily="2" charset="-122"/>
                <a:cs typeface="Arial"/>
              </a:rPr>
            </a:br>
            <a:r>
              <a:rPr lang="en-US" altLang="zh-CN" b="1" dirty="0">
                <a:latin typeface="Arial"/>
                <a:ea typeface="SimSun" pitchFamily="2" charset="-122"/>
                <a:cs typeface="Arial"/>
              </a:rPr>
              <a:t>Electronic OEMs</a:t>
            </a:r>
            <a:endParaRPr lang="en-US" b="1" dirty="0">
              <a:latin typeface="Arial"/>
              <a:ea typeface="SimSun" pitchFamily="2" charset="-122"/>
              <a:cs typeface="Arial"/>
            </a:endParaRPr>
          </a:p>
        </p:txBody>
      </p:sp>
      <p:sp>
        <p:nvSpPr>
          <p:cNvPr id="134" name="Text Box 42"/>
          <p:cNvSpPr txBox="1">
            <a:spLocks noChangeArrowheads="1"/>
          </p:cNvSpPr>
          <p:nvPr/>
        </p:nvSpPr>
        <p:spPr bwMode="auto">
          <a:xfrm>
            <a:off x="17419638" y="74310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High Technology</a:t>
            </a:r>
          </a:p>
        </p:txBody>
      </p:sp>
      <p:pic>
        <p:nvPicPr>
          <p:cNvPr id="240673" name="Picture 33" descr="ph_ind_aero_BXP155895_sq"/>
          <p:cNvPicPr>
            <a:picLocks noChangeAspect="1" noChangeArrowheads="1"/>
          </p:cNvPicPr>
          <p:nvPr/>
        </p:nvPicPr>
        <p:blipFill>
          <a:blip r:embed="rId3"/>
          <a:srcRect/>
          <a:stretch>
            <a:fillRect/>
          </a:stretch>
        </p:blipFill>
        <p:spPr bwMode="auto">
          <a:xfrm>
            <a:off x="4322763" y="3473450"/>
            <a:ext cx="2151062" cy="2157413"/>
          </a:xfrm>
          <a:prstGeom prst="rect">
            <a:avLst/>
          </a:prstGeom>
          <a:noFill/>
        </p:spPr>
      </p:pic>
      <p:pic>
        <p:nvPicPr>
          <p:cNvPr id="240674" name="Picture 34" descr="ph-ind-auto-93912635_sq"/>
          <p:cNvPicPr>
            <a:picLocks noChangeAspect="1" noChangeArrowheads="1"/>
          </p:cNvPicPr>
          <p:nvPr/>
        </p:nvPicPr>
        <p:blipFill>
          <a:blip r:embed="rId4"/>
          <a:srcRect/>
          <a:stretch>
            <a:fillRect/>
          </a:stretch>
        </p:blipFill>
        <p:spPr bwMode="auto">
          <a:xfrm>
            <a:off x="7712075" y="3473450"/>
            <a:ext cx="2151063" cy="2157413"/>
          </a:xfrm>
          <a:prstGeom prst="rect">
            <a:avLst/>
          </a:prstGeom>
          <a:noFill/>
        </p:spPr>
      </p:pic>
      <p:pic>
        <p:nvPicPr>
          <p:cNvPr id="240675" name="Picture 35" descr="ph-ind-chm-72617074_sq"/>
          <p:cNvPicPr>
            <a:picLocks noChangeAspect="1" noChangeArrowheads="1"/>
          </p:cNvPicPr>
          <p:nvPr/>
        </p:nvPicPr>
        <p:blipFill>
          <a:blip r:embed="rId5"/>
          <a:srcRect/>
          <a:stretch>
            <a:fillRect/>
          </a:stretch>
        </p:blipFill>
        <p:spPr bwMode="auto">
          <a:xfrm>
            <a:off x="11101388" y="3473450"/>
            <a:ext cx="2151062" cy="2157413"/>
          </a:xfrm>
          <a:prstGeom prst="rect">
            <a:avLst/>
          </a:prstGeom>
          <a:noFill/>
        </p:spPr>
      </p:pic>
      <p:pic>
        <p:nvPicPr>
          <p:cNvPr id="240676" name="Picture 36" descr="ph-ind-comm-FAN2038978_sq"/>
          <p:cNvPicPr>
            <a:picLocks noChangeAspect="1" noChangeArrowheads="1"/>
          </p:cNvPicPr>
          <p:nvPr/>
        </p:nvPicPr>
        <p:blipFill>
          <a:blip r:embed="rId6"/>
          <a:srcRect/>
          <a:stretch>
            <a:fillRect/>
          </a:stretch>
        </p:blipFill>
        <p:spPr bwMode="auto">
          <a:xfrm>
            <a:off x="14490700" y="3473450"/>
            <a:ext cx="2151063" cy="2157413"/>
          </a:xfrm>
          <a:prstGeom prst="rect">
            <a:avLst/>
          </a:prstGeom>
          <a:noFill/>
        </p:spPr>
      </p:pic>
      <p:pic>
        <p:nvPicPr>
          <p:cNvPr id="240677" name="Picture 37" descr="ph-ind-congood-ISP2088979_sq"/>
          <p:cNvPicPr>
            <a:picLocks noChangeAspect="1" noChangeArrowheads="1"/>
          </p:cNvPicPr>
          <p:nvPr/>
        </p:nvPicPr>
        <p:blipFill>
          <a:blip r:embed="rId7"/>
          <a:srcRect/>
          <a:stretch>
            <a:fillRect/>
          </a:stretch>
        </p:blipFill>
        <p:spPr bwMode="auto">
          <a:xfrm>
            <a:off x="17881600" y="3473450"/>
            <a:ext cx="2151063" cy="2157413"/>
          </a:xfrm>
          <a:prstGeom prst="rect">
            <a:avLst/>
          </a:prstGeom>
          <a:noFill/>
        </p:spPr>
      </p:pic>
      <p:pic>
        <p:nvPicPr>
          <p:cNvPr id="240678" name="Picture 38" descr="ph-ind-edu-55962314_sq"/>
          <p:cNvPicPr>
            <a:picLocks noChangeAspect="1" noChangeArrowheads="1"/>
          </p:cNvPicPr>
          <p:nvPr/>
        </p:nvPicPr>
        <p:blipFill>
          <a:blip r:embed="rId8"/>
          <a:srcRect/>
          <a:stretch>
            <a:fillRect/>
          </a:stretch>
        </p:blipFill>
        <p:spPr bwMode="auto">
          <a:xfrm>
            <a:off x="4322763" y="8032750"/>
            <a:ext cx="2151062" cy="2157413"/>
          </a:xfrm>
          <a:prstGeom prst="rect">
            <a:avLst/>
          </a:prstGeom>
          <a:noFill/>
        </p:spPr>
      </p:pic>
      <p:pic>
        <p:nvPicPr>
          <p:cNvPr id="240679" name="Picture 39" descr="ph-ind-constreng-FAN2029379_sq"/>
          <p:cNvPicPr>
            <a:picLocks noChangeAspect="1" noChangeArrowheads="1"/>
          </p:cNvPicPr>
          <p:nvPr/>
        </p:nvPicPr>
        <p:blipFill>
          <a:blip r:embed="rId9"/>
          <a:srcRect/>
          <a:stretch>
            <a:fillRect/>
          </a:stretch>
        </p:blipFill>
        <p:spPr bwMode="auto">
          <a:xfrm>
            <a:off x="7712075" y="8032750"/>
            <a:ext cx="2151063" cy="2157413"/>
          </a:xfrm>
          <a:prstGeom prst="rect">
            <a:avLst/>
          </a:prstGeom>
          <a:noFill/>
        </p:spPr>
      </p:pic>
      <p:pic>
        <p:nvPicPr>
          <p:cNvPr id="240680" name="Picture 40" descr="ph-ind-finserv-FAN2046484_sq"/>
          <p:cNvPicPr>
            <a:picLocks noChangeAspect="1" noChangeArrowheads="1"/>
          </p:cNvPicPr>
          <p:nvPr/>
        </p:nvPicPr>
        <p:blipFill>
          <a:blip r:embed="rId10"/>
          <a:srcRect/>
          <a:stretch>
            <a:fillRect/>
          </a:stretch>
        </p:blipFill>
        <p:spPr bwMode="auto">
          <a:xfrm>
            <a:off x="11101388" y="8032750"/>
            <a:ext cx="2151062" cy="2157413"/>
          </a:xfrm>
          <a:prstGeom prst="rect">
            <a:avLst/>
          </a:prstGeom>
          <a:noFill/>
        </p:spPr>
      </p:pic>
      <p:pic>
        <p:nvPicPr>
          <p:cNvPr id="240681" name="Picture 41" descr="ph-ind-hlc-FAN9003125_sq"/>
          <p:cNvPicPr>
            <a:picLocks noChangeAspect="1" noChangeArrowheads="1"/>
          </p:cNvPicPr>
          <p:nvPr/>
        </p:nvPicPr>
        <p:blipFill>
          <a:blip r:embed="rId11"/>
          <a:srcRect/>
          <a:stretch>
            <a:fillRect/>
          </a:stretch>
        </p:blipFill>
        <p:spPr bwMode="auto">
          <a:xfrm>
            <a:off x="14490700" y="8032750"/>
            <a:ext cx="2151063" cy="2157413"/>
          </a:xfrm>
          <a:prstGeom prst="rect">
            <a:avLst/>
          </a:prstGeom>
          <a:noFill/>
        </p:spPr>
      </p:pic>
      <p:pic>
        <p:nvPicPr>
          <p:cNvPr id="240682" name="Picture 42" descr="ph_ind_hitech_005_sq"/>
          <p:cNvPicPr>
            <a:picLocks noChangeAspect="1" noChangeArrowheads="1"/>
          </p:cNvPicPr>
          <p:nvPr/>
        </p:nvPicPr>
        <p:blipFill>
          <a:blip r:embed="rId12"/>
          <a:srcRect/>
          <a:stretch>
            <a:fillRect/>
          </a:stretch>
        </p:blipFill>
        <p:spPr bwMode="auto">
          <a:xfrm>
            <a:off x="17881600" y="8032750"/>
            <a:ext cx="2151063" cy="2157413"/>
          </a:xfrm>
          <a:prstGeom prst="rect">
            <a:avLst/>
          </a:prstGeom>
          <a:noFill/>
        </p:spPr>
      </p:pic>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5"/>
          <p:cNvSpPr>
            <a:spLocks noGrp="1" noChangeArrowheads="1"/>
          </p:cNvSpPr>
          <p:nvPr>
            <p:ph type="title" idx="4294967295"/>
          </p:nvPr>
        </p:nvSpPr>
        <p:spPr/>
        <p:txBody>
          <a:bodyPr/>
          <a:lstStyle/>
          <a:p>
            <a:r>
              <a:rPr lang="en-US" dirty="0" smtClean="0">
                <a:ea typeface="ＭＳ Ｐゴシック" charset="0"/>
                <a:cs typeface="ＭＳ Ｐゴシック" charset="0"/>
              </a:rPr>
              <a:t>Complete Solutions by Industry</a:t>
            </a:r>
            <a:br>
              <a:rPr lang="en-US" dirty="0" smtClean="0">
                <a:ea typeface="ＭＳ Ｐゴシック" charset="0"/>
                <a:cs typeface="ＭＳ Ｐゴシック" charset="0"/>
              </a:rPr>
            </a:br>
            <a:r>
              <a:rPr lang="en-US" sz="4400" dirty="0" smtClean="0">
                <a:solidFill>
                  <a:schemeClr val="tx2"/>
                </a:solidFill>
                <a:ea typeface="ＭＳ Ｐゴシック" charset="0"/>
                <a:cs typeface="ＭＳ Ｐゴシック" charset="0"/>
              </a:rPr>
              <a:t>Industry Leaders Rely on Oracle Applications</a:t>
            </a:r>
            <a:endParaRPr lang="en-US" sz="4800" dirty="0" smtClean="0">
              <a:solidFill>
                <a:schemeClr val="tx2"/>
              </a:solidFill>
              <a:ea typeface="ＭＳ Ｐゴシック" charset="0"/>
              <a:cs typeface="ＭＳ Ｐゴシック" charset="0"/>
            </a:endParaRPr>
          </a:p>
        </p:txBody>
      </p:sp>
      <p:sp>
        <p:nvSpPr>
          <p:cNvPr id="38914" name="Rectangle 2"/>
          <p:cNvSpPr>
            <a:spLocks noChangeArrowheads="1"/>
          </p:cNvSpPr>
          <p:nvPr/>
        </p:nvSpPr>
        <p:spPr bwMode="auto">
          <a:xfrm>
            <a:off x="6299200" y="11836400"/>
            <a:ext cx="11734800" cy="328613"/>
          </a:xfrm>
          <a:prstGeom prst="rect">
            <a:avLst/>
          </a:prstGeom>
          <a:noFill/>
          <a:ln w="9525">
            <a:noFill/>
            <a:miter lim="800000"/>
            <a:headEnd/>
            <a:tailEnd/>
          </a:ln>
        </p:spPr>
        <p:txBody>
          <a:bodyPr wrap="none" lIns="0" tIns="0" rIns="0" bIns="0">
            <a:prstTxWarp prst="textNoShape">
              <a:avLst/>
            </a:prstTxWarp>
            <a:spAutoFit/>
          </a:bodyPr>
          <a:lstStyle/>
          <a:p>
            <a:pPr algn="ctr">
              <a:lnSpc>
                <a:spcPct val="90000"/>
              </a:lnSpc>
              <a:spcBef>
                <a:spcPct val="50000"/>
              </a:spcBef>
              <a:buClr>
                <a:schemeClr val="accent1"/>
              </a:buClr>
            </a:pPr>
            <a:r>
              <a:rPr lang="en-US" altLang="ko-KR" sz="2400" b="1">
                <a:solidFill>
                  <a:srgbClr val="000000"/>
                </a:solidFill>
                <a:ea typeface="Gulim" charset="0"/>
                <a:cs typeface="Gulim" charset="0"/>
              </a:rPr>
              <a:t>World</a:t>
            </a:r>
            <a:r>
              <a:rPr lang="en-US" altLang="ko-KR" sz="2400" b="1">
                <a:solidFill>
                  <a:srgbClr val="000000"/>
                </a:solidFill>
                <a:latin typeface="Verdana" pitchFamily="-72" charset="0"/>
                <a:ea typeface="Gulim" charset="0"/>
                <a:cs typeface="Gulim" charset="0"/>
              </a:rPr>
              <a:t>’</a:t>
            </a:r>
            <a:r>
              <a:rPr lang="en-US" altLang="ko-KR" sz="2400" b="1">
                <a:solidFill>
                  <a:srgbClr val="000000"/>
                </a:solidFill>
                <a:ea typeface="Gulim" charset="0"/>
                <a:cs typeface="Gulim" charset="0"/>
              </a:rPr>
              <a:t>s Best Intellectual Property, Most Complete End-to-End Industry Solutions</a:t>
            </a:r>
            <a:endParaRPr lang="en-US" sz="2400" b="1">
              <a:solidFill>
                <a:srgbClr val="000000"/>
              </a:solidFill>
              <a:ea typeface="Gulim" charset="0"/>
              <a:cs typeface="Gulim" charset="0"/>
            </a:endParaRPr>
          </a:p>
        </p:txBody>
      </p:sp>
      <p:sp>
        <p:nvSpPr>
          <p:cNvPr id="57" name="Text Box 5"/>
          <p:cNvSpPr txBox="1">
            <a:spLocks noChangeArrowheads="1"/>
          </p:cNvSpPr>
          <p:nvPr/>
        </p:nvSpPr>
        <p:spPr bwMode="auto">
          <a:xfrm>
            <a:off x="7242175" y="2679700"/>
            <a:ext cx="3079750" cy="4238625"/>
          </a:xfrm>
          <a:prstGeom prst="rect">
            <a:avLst/>
          </a:prstGeom>
          <a:gradFill rotWithShape="1">
            <a:gsLst>
              <a:gs pos="0">
                <a:srgbClr val="FFFFFF"/>
              </a:gs>
              <a:gs pos="100000">
                <a:srgbClr val="DDDDDD"/>
              </a:gs>
            </a:gsLst>
            <a:lin ang="5400000" scaled="1"/>
          </a:gradFill>
          <a:ln w="19050" algn="ctr">
            <a:solidFill>
              <a:schemeClr val="accent6">
                <a:lumMod val="50000"/>
              </a:schemeClr>
            </a:solidFill>
            <a:miter lim="800000"/>
            <a:headEnd/>
            <a:tailEnd/>
          </a:ln>
        </p:spPr>
        <p:txBody>
          <a:bodyPr lIns="0" tIns="0" rIns="0" bIns="182880" anchor="b" anchorCtr="1"/>
          <a:lstStyle/>
          <a:p>
            <a:pPr algn="ctr">
              <a:lnSpc>
                <a:spcPct val="90000"/>
              </a:lnSpc>
              <a:spcBef>
                <a:spcPct val="50000"/>
              </a:spcBef>
              <a:buClr>
                <a:schemeClr val="accent1"/>
              </a:buClr>
              <a:defRPr/>
            </a:pPr>
            <a:r>
              <a:rPr lang="en-US" b="1" dirty="0">
                <a:latin typeface="Arial" charset="0"/>
                <a:ea typeface="+mn-ea"/>
                <a:cs typeface="Arial" charset="0"/>
              </a:rPr>
              <a:t>20 of the Top 20 </a:t>
            </a:r>
            <a:br>
              <a:rPr lang="en-US" b="1" dirty="0">
                <a:latin typeface="Arial" charset="0"/>
                <a:ea typeface="+mn-ea"/>
                <a:cs typeface="Arial" charset="0"/>
              </a:rPr>
            </a:br>
            <a:r>
              <a:rPr lang="en-US" b="1" dirty="0">
                <a:latin typeface="Arial" charset="0"/>
                <a:ea typeface="+mn-ea"/>
                <a:cs typeface="Arial" charset="0"/>
              </a:rPr>
              <a:t>Global Insurers</a:t>
            </a:r>
            <a:endParaRPr lang="en-US" altLang="zh-CN" b="1" dirty="0">
              <a:latin typeface="Arial" charset="0"/>
              <a:ea typeface="SimSun" pitchFamily="2" charset="-122"/>
              <a:cs typeface="+mn-cs"/>
            </a:endParaRPr>
          </a:p>
        </p:txBody>
      </p:sp>
      <p:sp>
        <p:nvSpPr>
          <p:cNvPr id="58" name="Text Box 6"/>
          <p:cNvSpPr txBox="1">
            <a:spLocks noChangeArrowheads="1"/>
          </p:cNvSpPr>
          <p:nvPr/>
        </p:nvSpPr>
        <p:spPr bwMode="auto">
          <a:xfrm>
            <a:off x="7245350" y="28717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Insurance</a:t>
            </a:r>
          </a:p>
        </p:txBody>
      </p:sp>
      <p:sp>
        <p:nvSpPr>
          <p:cNvPr id="101" name="Text Box 9"/>
          <p:cNvSpPr txBox="1">
            <a:spLocks noChangeArrowheads="1"/>
          </p:cNvSpPr>
          <p:nvPr/>
        </p:nvSpPr>
        <p:spPr bwMode="auto">
          <a:xfrm>
            <a:off x="3857625" y="2679700"/>
            <a:ext cx="3081338" cy="4238625"/>
          </a:xfrm>
          <a:prstGeom prst="rect">
            <a:avLst/>
          </a:prstGeom>
          <a:gradFill rotWithShape="1">
            <a:gsLst>
              <a:gs pos="0">
                <a:srgbClr val="FFFFFF"/>
              </a:gs>
              <a:gs pos="100000">
                <a:srgbClr val="DDDDDD"/>
              </a:gs>
            </a:gsLst>
            <a:lin ang="5400000" scaled="1"/>
          </a:gradFill>
          <a:ln w="19050">
            <a:solidFill>
              <a:schemeClr val="accent6">
                <a:lumMod val="50000"/>
              </a:schemeClr>
            </a:solidFill>
            <a:miter lim="800000"/>
            <a:headEnd/>
            <a:tailEnd/>
          </a:ln>
        </p:spPr>
        <p:txBody>
          <a:bodyPr lIns="0" tIns="0" rIns="0" bIns="182880" anchor="b" anchorCtr="1"/>
          <a:lstStyle/>
          <a:p>
            <a:pPr algn="ctr">
              <a:lnSpc>
                <a:spcPct val="90000"/>
              </a:lnSpc>
              <a:spcBef>
                <a:spcPct val="50000"/>
              </a:spcBef>
              <a:buClr>
                <a:schemeClr val="accent1"/>
              </a:buClr>
              <a:defRPr/>
            </a:pPr>
            <a:r>
              <a:rPr lang="en-US" altLang="zh-CN" b="1" dirty="0">
                <a:cs typeface="Arial" charset="0"/>
              </a:rPr>
              <a:t>9 of </a:t>
            </a:r>
            <a:r>
              <a:rPr lang="en-US" altLang="zh-CN" b="1" dirty="0">
                <a:latin typeface="Arial" charset="0"/>
                <a:ea typeface="SimSun" pitchFamily="2" charset="-122"/>
                <a:cs typeface="+mn-cs"/>
              </a:rPr>
              <a:t>Top 10 Global</a:t>
            </a:r>
            <a:endParaRPr lang="en-US" b="1" dirty="0">
              <a:latin typeface="Arial" charset="0"/>
              <a:ea typeface="SimSun" pitchFamily="2" charset="-122"/>
              <a:cs typeface="+mn-cs"/>
            </a:endParaRPr>
          </a:p>
        </p:txBody>
      </p:sp>
      <p:sp>
        <p:nvSpPr>
          <p:cNvPr id="102" name="Text Box 10"/>
          <p:cNvSpPr txBox="1">
            <a:spLocks noChangeArrowheads="1"/>
          </p:cNvSpPr>
          <p:nvPr/>
        </p:nvSpPr>
        <p:spPr bwMode="auto">
          <a:xfrm>
            <a:off x="3857625" y="2871788"/>
            <a:ext cx="3081338"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Industrial Mfg</a:t>
            </a:r>
          </a:p>
        </p:txBody>
      </p:sp>
      <p:sp>
        <p:nvSpPr>
          <p:cNvPr id="105" name="Text Box 13"/>
          <p:cNvSpPr txBox="1">
            <a:spLocks noChangeArrowheads="1"/>
          </p:cNvSpPr>
          <p:nvPr/>
        </p:nvSpPr>
        <p:spPr bwMode="auto">
          <a:xfrm>
            <a:off x="10626725" y="2679700"/>
            <a:ext cx="3079750" cy="4238625"/>
          </a:xfrm>
          <a:prstGeom prst="rect">
            <a:avLst/>
          </a:prstGeom>
          <a:gradFill rotWithShape="1">
            <a:gsLst>
              <a:gs pos="0">
                <a:srgbClr val="FFFFFF"/>
              </a:gs>
              <a:gs pos="100000">
                <a:srgbClr val="DDDDDD"/>
              </a:gs>
            </a:gsLst>
            <a:lin ang="5400000" scaled="1"/>
          </a:gradFill>
          <a:ln w="19050" algn="ctr">
            <a:solidFill>
              <a:schemeClr val="accent6">
                <a:lumMod val="50000"/>
              </a:schemeClr>
            </a:solidFill>
            <a:miter lim="800000"/>
            <a:headEnd/>
            <a:tailEnd/>
          </a:ln>
        </p:spPr>
        <p:txBody>
          <a:bodyPr lIns="0" tIns="0" rIns="0" bIns="182880" anchor="b" anchorCtr="1"/>
          <a:lstStyle/>
          <a:p>
            <a:pPr algn="ctr">
              <a:lnSpc>
                <a:spcPct val="90000"/>
              </a:lnSpc>
              <a:spcBef>
                <a:spcPct val="50000"/>
              </a:spcBef>
              <a:buClr>
                <a:schemeClr val="accent1"/>
              </a:buClr>
              <a:defRPr/>
            </a:pPr>
            <a:r>
              <a:rPr lang="en-US" altLang="zh-CN" b="1" dirty="0">
                <a:latin typeface="Arial"/>
                <a:ea typeface="SimSun" pitchFamily="2" charset="-122"/>
                <a:cs typeface="Arial"/>
              </a:rPr>
              <a:t>20 of </a:t>
            </a:r>
            <a:r>
              <a:rPr lang="en-US" altLang="zh-CN" b="1" dirty="0">
                <a:latin typeface="Arial" charset="0"/>
                <a:ea typeface="SimSun" pitchFamily="2" charset="-122"/>
                <a:cs typeface="+mn-cs"/>
              </a:rPr>
              <a:t>Top 20</a:t>
            </a:r>
            <a:br>
              <a:rPr lang="en-US" altLang="zh-CN" b="1" dirty="0">
                <a:latin typeface="Arial" charset="0"/>
                <a:ea typeface="SimSun" pitchFamily="2" charset="-122"/>
                <a:cs typeface="+mn-cs"/>
              </a:rPr>
            </a:br>
            <a:r>
              <a:rPr lang="en-US" altLang="zh-CN" b="1" dirty="0">
                <a:latin typeface="Arial" charset="0"/>
                <a:ea typeface="SimSun" pitchFamily="2" charset="-122"/>
                <a:cs typeface="+mn-cs"/>
              </a:rPr>
              <a:t>Pharmaceuticals</a:t>
            </a:r>
          </a:p>
        </p:txBody>
      </p:sp>
      <p:sp>
        <p:nvSpPr>
          <p:cNvPr id="106" name="Text Box 14"/>
          <p:cNvSpPr txBox="1">
            <a:spLocks noChangeArrowheads="1"/>
          </p:cNvSpPr>
          <p:nvPr/>
        </p:nvSpPr>
        <p:spPr bwMode="auto">
          <a:xfrm>
            <a:off x="10633075" y="28717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Life Sciences</a:t>
            </a:r>
          </a:p>
        </p:txBody>
      </p:sp>
      <p:sp>
        <p:nvSpPr>
          <p:cNvPr id="109" name="Text Box 17"/>
          <p:cNvSpPr txBox="1">
            <a:spLocks noChangeArrowheads="1"/>
          </p:cNvSpPr>
          <p:nvPr/>
        </p:nvSpPr>
        <p:spPr bwMode="auto">
          <a:xfrm>
            <a:off x="14030325" y="2682875"/>
            <a:ext cx="3079750" cy="4238625"/>
          </a:xfrm>
          <a:prstGeom prst="rect">
            <a:avLst/>
          </a:prstGeom>
          <a:gradFill rotWithShape="1">
            <a:gsLst>
              <a:gs pos="0">
                <a:srgbClr val="FFFFFF"/>
              </a:gs>
              <a:gs pos="100000">
                <a:srgbClr val="DDDDDD"/>
              </a:gs>
            </a:gsLst>
            <a:lin ang="5400000" scaled="1"/>
          </a:gradFill>
          <a:ln w="19050">
            <a:solidFill>
              <a:schemeClr val="accent6">
                <a:lumMod val="50000"/>
              </a:schemeClr>
            </a:solidFill>
            <a:miter lim="800000"/>
            <a:headEnd/>
            <a:tailEnd/>
          </a:ln>
        </p:spPr>
        <p:txBody>
          <a:bodyPr lIns="0" tIns="0" rIns="0" bIns="182880" anchor="b" anchorCtr="1"/>
          <a:lstStyle/>
          <a:p>
            <a:pPr algn="ctr">
              <a:lnSpc>
                <a:spcPct val="90000"/>
              </a:lnSpc>
              <a:spcBef>
                <a:spcPct val="50000"/>
              </a:spcBef>
              <a:buClr>
                <a:schemeClr val="accent1"/>
              </a:buClr>
              <a:defRPr/>
            </a:pPr>
            <a:r>
              <a:rPr lang="en-US" altLang="zh-CN" b="1" dirty="0">
                <a:latin typeface="Arial" charset="0"/>
                <a:ea typeface="SimSun" pitchFamily="2" charset="-122"/>
                <a:cs typeface="+mn-cs"/>
              </a:rPr>
              <a:t>All in Fortune’s </a:t>
            </a:r>
            <a:br>
              <a:rPr lang="en-US" altLang="zh-CN" b="1" dirty="0">
                <a:latin typeface="Arial" charset="0"/>
                <a:ea typeface="SimSun" pitchFamily="2" charset="-122"/>
                <a:cs typeface="+mn-cs"/>
              </a:rPr>
            </a:br>
            <a:r>
              <a:rPr lang="en-US" altLang="zh-CN" b="1" dirty="0">
                <a:latin typeface="Arial" charset="0"/>
                <a:ea typeface="SimSun" pitchFamily="2" charset="-122"/>
                <a:cs typeface="+mn-cs"/>
              </a:rPr>
              <a:t>Global 500</a:t>
            </a:r>
          </a:p>
        </p:txBody>
      </p:sp>
      <p:sp>
        <p:nvSpPr>
          <p:cNvPr id="110" name="Text Box 18"/>
          <p:cNvSpPr txBox="1">
            <a:spLocks noChangeArrowheads="1"/>
          </p:cNvSpPr>
          <p:nvPr/>
        </p:nvSpPr>
        <p:spPr bwMode="auto">
          <a:xfrm>
            <a:off x="14030325" y="2874963"/>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Media / Entertain.</a:t>
            </a:r>
          </a:p>
        </p:txBody>
      </p:sp>
      <p:sp>
        <p:nvSpPr>
          <p:cNvPr id="113" name="Text Box 21"/>
          <p:cNvSpPr txBox="1">
            <a:spLocks noChangeArrowheads="1"/>
          </p:cNvSpPr>
          <p:nvPr/>
        </p:nvSpPr>
        <p:spPr bwMode="auto">
          <a:xfrm>
            <a:off x="17416463" y="2679700"/>
            <a:ext cx="3079750" cy="4238625"/>
          </a:xfrm>
          <a:prstGeom prst="rect">
            <a:avLst/>
          </a:prstGeom>
          <a:gradFill rotWithShape="1">
            <a:gsLst>
              <a:gs pos="0">
                <a:srgbClr val="FFFFFF"/>
              </a:gs>
              <a:gs pos="100000">
                <a:srgbClr val="DDDDDD"/>
              </a:gs>
            </a:gsLst>
            <a:lin ang="5400000" scaled="1"/>
          </a:gradFill>
          <a:ln w="19050" algn="ctr">
            <a:solidFill>
              <a:schemeClr val="accent6">
                <a:lumMod val="50000"/>
              </a:schemeClr>
            </a:solidFill>
            <a:miter lim="800000"/>
            <a:headEnd/>
            <a:tailEnd/>
          </a:ln>
        </p:spPr>
        <p:txBody>
          <a:bodyPr lIns="0" tIns="0" rIns="0" bIns="182880" anchor="b" anchorCtr="1"/>
          <a:lstStyle/>
          <a:p>
            <a:pPr algn="ctr">
              <a:lnSpc>
                <a:spcPct val="90000"/>
              </a:lnSpc>
              <a:spcBef>
                <a:spcPct val="50000"/>
              </a:spcBef>
              <a:buClr>
                <a:schemeClr val="accent1"/>
              </a:buClr>
              <a:defRPr/>
            </a:pPr>
            <a:r>
              <a:rPr lang="en-US" altLang="zh-CN" b="1" dirty="0">
                <a:cs typeface="Arial" charset="0"/>
              </a:rPr>
              <a:t>6 of </a:t>
            </a:r>
            <a:r>
              <a:rPr lang="en-US" altLang="zh-CN" b="1" dirty="0">
                <a:latin typeface="Arial" charset="0"/>
                <a:ea typeface="SimSun" pitchFamily="2" charset="-122"/>
                <a:cs typeface="+mn-cs"/>
              </a:rPr>
              <a:t>Top 7 </a:t>
            </a:r>
            <a:br>
              <a:rPr lang="en-US" altLang="zh-CN" b="1" dirty="0">
                <a:latin typeface="Arial" charset="0"/>
                <a:ea typeface="SimSun" pitchFamily="2" charset="-122"/>
                <a:cs typeface="+mn-cs"/>
              </a:rPr>
            </a:br>
            <a:r>
              <a:rPr lang="en-US" altLang="zh-CN" b="1" dirty="0">
                <a:latin typeface="Arial" charset="0"/>
                <a:ea typeface="SimSun" pitchFamily="2" charset="-122"/>
                <a:cs typeface="+mn-cs"/>
              </a:rPr>
              <a:t>Companies</a:t>
            </a:r>
          </a:p>
        </p:txBody>
      </p:sp>
      <p:sp>
        <p:nvSpPr>
          <p:cNvPr id="114" name="Text Box 22"/>
          <p:cNvSpPr txBox="1">
            <a:spLocks noChangeArrowheads="1"/>
          </p:cNvSpPr>
          <p:nvPr/>
        </p:nvSpPr>
        <p:spPr bwMode="auto">
          <a:xfrm>
            <a:off x="17445038" y="2871788"/>
            <a:ext cx="3081337"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Oil &amp; Gas</a:t>
            </a:r>
          </a:p>
        </p:txBody>
      </p:sp>
      <p:sp>
        <p:nvSpPr>
          <p:cNvPr id="117" name="Text Box 25"/>
          <p:cNvSpPr txBox="1">
            <a:spLocks noChangeArrowheads="1"/>
          </p:cNvSpPr>
          <p:nvPr/>
        </p:nvSpPr>
        <p:spPr bwMode="auto">
          <a:xfrm>
            <a:off x="10629900" y="7239000"/>
            <a:ext cx="3079750" cy="4238625"/>
          </a:xfrm>
          <a:prstGeom prst="rect">
            <a:avLst/>
          </a:prstGeom>
          <a:gradFill rotWithShape="1">
            <a:gsLst>
              <a:gs pos="0">
                <a:srgbClr val="FFFFFF"/>
              </a:gs>
              <a:gs pos="100000">
                <a:srgbClr val="DDDDDD"/>
              </a:gs>
            </a:gsLst>
            <a:lin ang="5400000" scaled="1"/>
          </a:gradFill>
          <a:ln w="19050" algn="ctr">
            <a:solidFill>
              <a:schemeClr val="accent6">
                <a:lumMod val="50000"/>
              </a:schemeClr>
            </a:solidFill>
            <a:miter lim="800000"/>
            <a:headEnd/>
            <a:tailEnd/>
          </a:ln>
        </p:spPr>
        <p:txBody>
          <a:bodyPr lIns="0" tIns="0" rIns="0" bIns="182880" anchor="b" anchorCtr="1"/>
          <a:lstStyle/>
          <a:p>
            <a:pPr algn="ctr">
              <a:lnSpc>
                <a:spcPct val="90000"/>
              </a:lnSpc>
              <a:spcBef>
                <a:spcPct val="50000"/>
              </a:spcBef>
              <a:buClr>
                <a:schemeClr val="accent1"/>
              </a:buClr>
              <a:defRPr/>
            </a:pPr>
            <a:r>
              <a:rPr lang="en-US" altLang="zh-CN" b="1" dirty="0">
                <a:cs typeface="Arial" charset="0"/>
              </a:rPr>
              <a:t>12 of </a:t>
            </a:r>
            <a:r>
              <a:rPr lang="en-US" altLang="zh-CN" b="1" dirty="0">
                <a:latin typeface="Arial" charset="0"/>
                <a:ea typeface="SimSun" pitchFamily="2" charset="-122"/>
                <a:cs typeface="+mn-cs"/>
              </a:rPr>
              <a:t>13</a:t>
            </a:r>
            <a:br>
              <a:rPr lang="en-US" altLang="zh-CN" b="1" dirty="0">
                <a:latin typeface="Arial" charset="0"/>
                <a:ea typeface="SimSun" pitchFamily="2" charset="-122"/>
                <a:cs typeface="+mn-cs"/>
              </a:rPr>
            </a:br>
            <a:r>
              <a:rPr lang="en-US" altLang="zh-CN" b="1" dirty="0">
                <a:latin typeface="Arial" charset="0"/>
                <a:ea typeface="SimSun" pitchFamily="2" charset="-122"/>
                <a:cs typeface="+mn-cs"/>
              </a:rPr>
              <a:t>Fortune 100</a:t>
            </a:r>
          </a:p>
        </p:txBody>
      </p:sp>
      <p:sp>
        <p:nvSpPr>
          <p:cNvPr id="118" name="Text Box 26"/>
          <p:cNvSpPr txBox="1">
            <a:spLocks noChangeArrowheads="1"/>
          </p:cNvSpPr>
          <p:nvPr/>
        </p:nvSpPr>
        <p:spPr bwMode="auto">
          <a:xfrm>
            <a:off x="10658475" y="74310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Retail</a:t>
            </a:r>
          </a:p>
        </p:txBody>
      </p:sp>
      <p:sp>
        <p:nvSpPr>
          <p:cNvPr id="121" name="Text Box 29"/>
          <p:cNvSpPr txBox="1">
            <a:spLocks noChangeArrowheads="1"/>
          </p:cNvSpPr>
          <p:nvPr/>
        </p:nvSpPr>
        <p:spPr bwMode="auto">
          <a:xfrm>
            <a:off x="3860800" y="7239000"/>
            <a:ext cx="3081338" cy="4238625"/>
          </a:xfrm>
          <a:prstGeom prst="rect">
            <a:avLst/>
          </a:prstGeom>
          <a:gradFill rotWithShape="1">
            <a:gsLst>
              <a:gs pos="0">
                <a:srgbClr val="FFFFFF"/>
              </a:gs>
              <a:gs pos="100000">
                <a:srgbClr val="DDDDDD"/>
              </a:gs>
            </a:gsLst>
            <a:lin ang="5400000" scaled="1"/>
          </a:gradFill>
          <a:ln w="19050" algn="ctr">
            <a:solidFill>
              <a:schemeClr val="accent6">
                <a:lumMod val="50000"/>
              </a:schemeClr>
            </a:solidFill>
            <a:miter lim="800000"/>
            <a:headEnd/>
            <a:tailEnd/>
          </a:ln>
        </p:spPr>
        <p:txBody>
          <a:bodyPr lIns="0" tIns="0" rIns="0" bIns="182880" anchor="b" anchorCtr="1"/>
          <a:lstStyle/>
          <a:p>
            <a:pPr algn="ctr">
              <a:lnSpc>
                <a:spcPct val="90000"/>
              </a:lnSpc>
              <a:spcBef>
                <a:spcPct val="50000"/>
              </a:spcBef>
              <a:buClr>
                <a:schemeClr val="accent1"/>
              </a:buClr>
              <a:defRPr/>
            </a:pPr>
            <a:r>
              <a:rPr lang="en-US" altLang="zh-CN" b="1" dirty="0">
                <a:cs typeface="Arial" charset="0"/>
              </a:rPr>
              <a:t>9 of Top </a:t>
            </a:r>
            <a:r>
              <a:rPr lang="en-US" altLang="zh-CN" b="1" dirty="0">
                <a:latin typeface="Arial" charset="0"/>
                <a:ea typeface="SimSun" pitchFamily="2" charset="-122"/>
                <a:cs typeface="+mn-cs"/>
              </a:rPr>
              <a:t>10 Global</a:t>
            </a:r>
            <a:br>
              <a:rPr lang="en-US" altLang="zh-CN" b="1" dirty="0">
                <a:latin typeface="Arial" charset="0"/>
                <a:ea typeface="SimSun" pitchFamily="2" charset="-122"/>
                <a:cs typeface="+mn-cs"/>
              </a:rPr>
            </a:br>
            <a:r>
              <a:rPr lang="en-US" altLang="zh-CN" b="1" dirty="0">
                <a:latin typeface="Arial" charset="0"/>
                <a:ea typeface="SimSun" pitchFamily="2" charset="-122"/>
                <a:cs typeface="+mn-cs"/>
              </a:rPr>
              <a:t>IT Services Firms</a:t>
            </a:r>
          </a:p>
        </p:txBody>
      </p:sp>
      <p:sp>
        <p:nvSpPr>
          <p:cNvPr id="122" name="Text Box 30"/>
          <p:cNvSpPr txBox="1">
            <a:spLocks noChangeArrowheads="1"/>
          </p:cNvSpPr>
          <p:nvPr/>
        </p:nvSpPr>
        <p:spPr bwMode="auto">
          <a:xfrm>
            <a:off x="3863975" y="7431088"/>
            <a:ext cx="3081338"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Professional </a:t>
            </a:r>
            <a:r>
              <a:rPr lang="en-US" b="1" dirty="0" err="1">
                <a:solidFill>
                  <a:srgbClr val="FF0000"/>
                </a:solidFill>
                <a:latin typeface="Arial" charset="0"/>
                <a:ea typeface="+mn-ea"/>
                <a:cs typeface="Arial" charset="0"/>
              </a:rPr>
              <a:t>Svcs</a:t>
            </a:r>
            <a:endParaRPr lang="en-US" b="1" dirty="0">
              <a:solidFill>
                <a:srgbClr val="FF0000"/>
              </a:solidFill>
              <a:latin typeface="Arial" charset="0"/>
              <a:ea typeface="+mn-ea"/>
              <a:cs typeface="Arial" charset="0"/>
            </a:endParaRPr>
          </a:p>
        </p:txBody>
      </p:sp>
      <p:sp>
        <p:nvSpPr>
          <p:cNvPr id="125" name="Text Box 33"/>
          <p:cNvSpPr txBox="1">
            <a:spLocks noChangeArrowheads="1"/>
          </p:cNvSpPr>
          <p:nvPr/>
        </p:nvSpPr>
        <p:spPr bwMode="auto">
          <a:xfrm>
            <a:off x="14014450" y="7239000"/>
            <a:ext cx="3079750" cy="4238625"/>
          </a:xfrm>
          <a:prstGeom prst="rect">
            <a:avLst/>
          </a:prstGeom>
          <a:gradFill rotWithShape="1">
            <a:gsLst>
              <a:gs pos="0">
                <a:srgbClr val="FFFFFF"/>
              </a:gs>
              <a:gs pos="100000">
                <a:srgbClr val="DDDDDD"/>
              </a:gs>
            </a:gsLst>
            <a:lin ang="5400000" scaled="1"/>
          </a:gradFill>
          <a:ln w="19050" algn="ctr">
            <a:solidFill>
              <a:schemeClr val="accent6">
                <a:lumMod val="50000"/>
              </a:schemeClr>
            </a:solidFill>
            <a:miter lim="800000"/>
            <a:headEnd/>
            <a:tailEnd/>
          </a:ln>
        </p:spPr>
        <p:txBody>
          <a:bodyPr lIns="0" tIns="0" rIns="0" bIns="182880" anchor="b" anchorCtr="1"/>
          <a:lstStyle/>
          <a:p>
            <a:pPr algn="ctr">
              <a:lnSpc>
                <a:spcPct val="90000"/>
              </a:lnSpc>
              <a:spcBef>
                <a:spcPct val="50000"/>
              </a:spcBef>
              <a:buClr>
                <a:schemeClr val="accent1"/>
              </a:buClr>
              <a:defRPr/>
            </a:pPr>
            <a:r>
              <a:rPr lang="en-US" altLang="zh-CN" b="1" dirty="0">
                <a:cs typeface="Arial" charset="0"/>
              </a:rPr>
              <a:t>3 of Top </a:t>
            </a:r>
            <a:r>
              <a:rPr lang="en-US" altLang="zh-CN" b="1" dirty="0">
                <a:latin typeface="Arial" charset="0"/>
                <a:ea typeface="SimSun" pitchFamily="2" charset="-122"/>
                <a:cs typeface="+mn-cs"/>
              </a:rPr>
              <a:t>5 Airlines</a:t>
            </a:r>
            <a:br>
              <a:rPr lang="en-US" altLang="zh-CN" b="1" dirty="0">
                <a:latin typeface="Arial" charset="0"/>
                <a:ea typeface="SimSun" pitchFamily="2" charset="-122"/>
                <a:cs typeface="+mn-cs"/>
              </a:rPr>
            </a:br>
            <a:r>
              <a:rPr lang="en-US" altLang="zh-CN" b="1" dirty="0">
                <a:latin typeface="Arial" charset="0"/>
                <a:ea typeface="SimSun" pitchFamily="2" charset="-122"/>
                <a:cs typeface="+mn-cs"/>
              </a:rPr>
              <a:t>in Fortune 500</a:t>
            </a:r>
          </a:p>
        </p:txBody>
      </p:sp>
      <p:sp>
        <p:nvSpPr>
          <p:cNvPr id="126" name="Text Box 34"/>
          <p:cNvSpPr txBox="1">
            <a:spLocks noChangeArrowheads="1"/>
          </p:cNvSpPr>
          <p:nvPr/>
        </p:nvSpPr>
        <p:spPr bwMode="auto">
          <a:xfrm>
            <a:off x="14014450" y="74310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Travel &amp; Transport</a:t>
            </a:r>
          </a:p>
        </p:txBody>
      </p:sp>
      <p:sp>
        <p:nvSpPr>
          <p:cNvPr id="129" name="Text Box 37"/>
          <p:cNvSpPr txBox="1">
            <a:spLocks noChangeArrowheads="1"/>
          </p:cNvSpPr>
          <p:nvPr/>
        </p:nvSpPr>
        <p:spPr bwMode="auto">
          <a:xfrm>
            <a:off x="7245350" y="7239000"/>
            <a:ext cx="3079750" cy="4238625"/>
          </a:xfrm>
          <a:prstGeom prst="rect">
            <a:avLst/>
          </a:prstGeom>
          <a:gradFill rotWithShape="1">
            <a:gsLst>
              <a:gs pos="0">
                <a:srgbClr val="FFFFFF"/>
              </a:gs>
              <a:gs pos="100000">
                <a:srgbClr val="DDDDDD"/>
              </a:gs>
            </a:gsLst>
            <a:lin ang="5400000" scaled="1"/>
          </a:gradFill>
          <a:ln w="19050" algn="ctr">
            <a:solidFill>
              <a:schemeClr val="accent6">
                <a:lumMod val="50000"/>
              </a:schemeClr>
            </a:solidFill>
            <a:miter lim="800000"/>
            <a:headEnd/>
            <a:tailEnd/>
          </a:ln>
        </p:spPr>
        <p:txBody>
          <a:bodyPr lIns="0" tIns="0" rIns="0" bIns="182880" anchor="b" anchorCtr="1"/>
          <a:lstStyle/>
          <a:p>
            <a:pPr algn="ctr">
              <a:lnSpc>
                <a:spcPct val="90000"/>
              </a:lnSpc>
              <a:spcBef>
                <a:spcPct val="50000"/>
              </a:spcBef>
              <a:buClr>
                <a:schemeClr val="accent1"/>
              </a:buClr>
              <a:defRPr/>
            </a:pPr>
            <a:r>
              <a:rPr lang="en-US" altLang="zh-CN" b="1" dirty="0">
                <a:latin typeface="Arial" charset="0"/>
                <a:ea typeface="SimSun" pitchFamily="2" charset="-122"/>
                <a:cs typeface="+mn-cs"/>
              </a:rPr>
              <a:t>Over 1500</a:t>
            </a:r>
            <a:br>
              <a:rPr lang="en-US" altLang="zh-CN" b="1" dirty="0">
                <a:latin typeface="Arial" charset="0"/>
                <a:ea typeface="SimSun" pitchFamily="2" charset="-122"/>
                <a:cs typeface="+mn-cs"/>
              </a:rPr>
            </a:br>
            <a:r>
              <a:rPr lang="en-US" altLang="zh-CN" b="1" dirty="0">
                <a:latin typeface="Arial" charset="0"/>
                <a:ea typeface="SimSun" pitchFamily="2" charset="-122"/>
                <a:cs typeface="+mn-cs"/>
              </a:rPr>
              <a:t>Organizations</a:t>
            </a:r>
          </a:p>
        </p:txBody>
      </p:sp>
      <p:sp>
        <p:nvSpPr>
          <p:cNvPr id="130" name="Text Box 38"/>
          <p:cNvSpPr txBox="1">
            <a:spLocks noChangeArrowheads="1"/>
          </p:cNvSpPr>
          <p:nvPr/>
        </p:nvSpPr>
        <p:spPr bwMode="auto">
          <a:xfrm>
            <a:off x="7277100" y="74310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Public Sector</a:t>
            </a:r>
          </a:p>
        </p:txBody>
      </p:sp>
      <p:sp>
        <p:nvSpPr>
          <p:cNvPr id="133" name="Text Box 41"/>
          <p:cNvSpPr txBox="1">
            <a:spLocks noChangeArrowheads="1"/>
          </p:cNvSpPr>
          <p:nvPr/>
        </p:nvSpPr>
        <p:spPr bwMode="auto">
          <a:xfrm>
            <a:off x="17419638" y="7239000"/>
            <a:ext cx="3079750" cy="4238625"/>
          </a:xfrm>
          <a:prstGeom prst="rect">
            <a:avLst/>
          </a:prstGeom>
          <a:gradFill rotWithShape="1">
            <a:gsLst>
              <a:gs pos="0">
                <a:srgbClr val="FFFFFF"/>
              </a:gs>
              <a:gs pos="100000">
                <a:srgbClr val="DDDDDD"/>
              </a:gs>
            </a:gsLst>
            <a:lin ang="5400000" scaled="1"/>
          </a:gradFill>
          <a:ln w="19050" algn="ctr">
            <a:solidFill>
              <a:schemeClr val="accent6">
                <a:lumMod val="50000"/>
              </a:schemeClr>
            </a:solidFill>
            <a:miter lim="800000"/>
            <a:headEnd/>
            <a:tailEnd/>
          </a:ln>
        </p:spPr>
        <p:txBody>
          <a:bodyPr lIns="0" tIns="0" rIns="0" bIns="182880" anchor="b" anchorCtr="1"/>
          <a:lstStyle/>
          <a:p>
            <a:pPr algn="ctr">
              <a:lnSpc>
                <a:spcPct val="90000"/>
              </a:lnSpc>
              <a:spcBef>
                <a:spcPct val="50000"/>
              </a:spcBef>
              <a:buClr>
                <a:schemeClr val="accent1"/>
              </a:buClr>
              <a:defRPr/>
            </a:pPr>
            <a:r>
              <a:rPr lang="en-US" altLang="zh-CN" b="1" dirty="0">
                <a:cs typeface="Arial" charset="0"/>
              </a:rPr>
              <a:t>13 of </a:t>
            </a:r>
            <a:r>
              <a:rPr lang="en-US" altLang="zh-CN" b="1" dirty="0">
                <a:latin typeface="Arial" charset="0"/>
                <a:ea typeface="SimSun" pitchFamily="2" charset="-122"/>
                <a:cs typeface="+mn-cs"/>
              </a:rPr>
              <a:t>Top</a:t>
            </a:r>
            <a:br>
              <a:rPr lang="en-US" altLang="zh-CN" b="1" dirty="0">
                <a:latin typeface="Arial" charset="0"/>
                <a:ea typeface="SimSun" pitchFamily="2" charset="-122"/>
                <a:cs typeface="+mn-cs"/>
              </a:rPr>
            </a:br>
            <a:r>
              <a:rPr lang="en-US" altLang="zh-CN" b="1" dirty="0">
                <a:latin typeface="Arial" charset="0"/>
                <a:ea typeface="SimSun" pitchFamily="2" charset="-122"/>
                <a:cs typeface="+mn-cs"/>
              </a:rPr>
              <a:t>20 Fortune 500</a:t>
            </a:r>
          </a:p>
        </p:txBody>
      </p:sp>
      <p:sp>
        <p:nvSpPr>
          <p:cNvPr id="134" name="Text Box 42"/>
          <p:cNvSpPr txBox="1">
            <a:spLocks noChangeArrowheads="1"/>
          </p:cNvSpPr>
          <p:nvPr/>
        </p:nvSpPr>
        <p:spPr bwMode="auto">
          <a:xfrm>
            <a:off x="17419638" y="7431088"/>
            <a:ext cx="3079750" cy="274637"/>
          </a:xfrm>
          <a:prstGeom prst="rect">
            <a:avLst/>
          </a:prstGeom>
          <a:noFill/>
          <a:ln w="19050">
            <a:noFill/>
            <a:miter lim="800000"/>
            <a:headEnd/>
            <a:tailEnd/>
          </a:ln>
          <a:effectLst>
            <a:outerShdw algn="ctr" rotWithShape="0">
              <a:srgbClr val="000000"/>
            </a:outerShdw>
          </a:effectLst>
        </p:spPr>
        <p:txBody>
          <a:bodyPr lIns="0" tIns="0" rIns="0" bIns="0" anchor="ctr" anchorCtr="1">
            <a:spAutoFit/>
          </a:bodyPr>
          <a:lstStyle/>
          <a:p>
            <a:pPr algn="ctr">
              <a:lnSpc>
                <a:spcPct val="90000"/>
              </a:lnSpc>
              <a:spcBef>
                <a:spcPct val="50000"/>
              </a:spcBef>
              <a:buClr>
                <a:schemeClr val="accent1"/>
              </a:buClr>
              <a:defRPr/>
            </a:pPr>
            <a:r>
              <a:rPr lang="en-US" b="1" dirty="0">
                <a:solidFill>
                  <a:srgbClr val="FF0000"/>
                </a:solidFill>
                <a:latin typeface="Arial" charset="0"/>
                <a:ea typeface="+mn-ea"/>
                <a:cs typeface="Arial" charset="0"/>
              </a:rPr>
              <a:t>Utilities</a:t>
            </a:r>
          </a:p>
        </p:txBody>
      </p:sp>
      <p:pic>
        <p:nvPicPr>
          <p:cNvPr id="38945" name="Picture 33" descr="ph-ind-manu-85214201_sq"/>
          <p:cNvPicPr>
            <a:picLocks noChangeAspect="1" noChangeArrowheads="1"/>
          </p:cNvPicPr>
          <p:nvPr/>
        </p:nvPicPr>
        <p:blipFill>
          <a:blip r:embed="rId3"/>
          <a:srcRect/>
          <a:stretch>
            <a:fillRect/>
          </a:stretch>
        </p:blipFill>
        <p:spPr bwMode="auto">
          <a:xfrm>
            <a:off x="4322763" y="3473450"/>
            <a:ext cx="2151062" cy="2157413"/>
          </a:xfrm>
          <a:prstGeom prst="rect">
            <a:avLst/>
          </a:prstGeom>
          <a:noFill/>
        </p:spPr>
      </p:pic>
      <p:pic>
        <p:nvPicPr>
          <p:cNvPr id="38946" name="Picture 34" descr="ph-ind-finserv-FAN2049962_sq"/>
          <p:cNvPicPr>
            <a:picLocks noChangeAspect="1" noChangeArrowheads="1"/>
          </p:cNvPicPr>
          <p:nvPr/>
        </p:nvPicPr>
        <p:blipFill>
          <a:blip r:embed="rId4"/>
          <a:srcRect/>
          <a:stretch>
            <a:fillRect/>
          </a:stretch>
        </p:blipFill>
        <p:spPr bwMode="auto">
          <a:xfrm>
            <a:off x="7713663" y="3473450"/>
            <a:ext cx="2151062" cy="2157413"/>
          </a:xfrm>
          <a:prstGeom prst="rect">
            <a:avLst/>
          </a:prstGeom>
          <a:noFill/>
        </p:spPr>
      </p:pic>
      <p:pic>
        <p:nvPicPr>
          <p:cNvPr id="38947" name="Picture 35" descr="ph-ind-lifesci-FAN2034481_sq"/>
          <p:cNvPicPr>
            <a:picLocks noChangeAspect="1" noChangeArrowheads="1"/>
          </p:cNvPicPr>
          <p:nvPr/>
        </p:nvPicPr>
        <p:blipFill>
          <a:blip r:embed="rId5"/>
          <a:srcRect/>
          <a:stretch>
            <a:fillRect/>
          </a:stretch>
        </p:blipFill>
        <p:spPr bwMode="auto">
          <a:xfrm>
            <a:off x="11104563" y="3473450"/>
            <a:ext cx="2151062" cy="2157413"/>
          </a:xfrm>
          <a:prstGeom prst="rect">
            <a:avLst/>
          </a:prstGeom>
          <a:noFill/>
        </p:spPr>
      </p:pic>
      <p:pic>
        <p:nvPicPr>
          <p:cNvPr id="38948" name="Picture 36" descr="ph-ind-media-79711262_sq"/>
          <p:cNvPicPr>
            <a:picLocks noChangeAspect="1" noChangeArrowheads="1"/>
          </p:cNvPicPr>
          <p:nvPr/>
        </p:nvPicPr>
        <p:blipFill>
          <a:blip r:embed="rId6"/>
          <a:srcRect/>
          <a:stretch>
            <a:fillRect/>
          </a:stretch>
        </p:blipFill>
        <p:spPr bwMode="auto">
          <a:xfrm>
            <a:off x="14495463" y="3473450"/>
            <a:ext cx="2151062" cy="2157413"/>
          </a:xfrm>
          <a:prstGeom prst="rect">
            <a:avLst/>
          </a:prstGeom>
          <a:noFill/>
        </p:spPr>
      </p:pic>
      <p:pic>
        <p:nvPicPr>
          <p:cNvPr id="38949" name="Picture 37" descr="ph-ind-oilgas-dv220008_sq"/>
          <p:cNvPicPr>
            <a:picLocks noChangeAspect="1" noChangeArrowheads="1"/>
          </p:cNvPicPr>
          <p:nvPr/>
        </p:nvPicPr>
        <p:blipFill>
          <a:blip r:embed="rId7"/>
          <a:srcRect/>
          <a:stretch>
            <a:fillRect/>
          </a:stretch>
        </p:blipFill>
        <p:spPr bwMode="auto">
          <a:xfrm>
            <a:off x="17887950" y="3473450"/>
            <a:ext cx="2151063" cy="2157413"/>
          </a:xfrm>
          <a:prstGeom prst="rect">
            <a:avLst/>
          </a:prstGeom>
          <a:noFill/>
        </p:spPr>
      </p:pic>
      <p:pic>
        <p:nvPicPr>
          <p:cNvPr id="38950" name="Picture 38" descr="ph-ind-buslife-SBP0322066_sq"/>
          <p:cNvPicPr>
            <a:picLocks noChangeAspect="1" noChangeArrowheads="1"/>
          </p:cNvPicPr>
          <p:nvPr/>
        </p:nvPicPr>
        <p:blipFill>
          <a:blip r:embed="rId8"/>
          <a:srcRect/>
          <a:stretch>
            <a:fillRect/>
          </a:stretch>
        </p:blipFill>
        <p:spPr bwMode="auto">
          <a:xfrm>
            <a:off x="4322763" y="8032750"/>
            <a:ext cx="2151062" cy="2157413"/>
          </a:xfrm>
          <a:prstGeom prst="rect">
            <a:avLst/>
          </a:prstGeom>
          <a:noFill/>
        </p:spPr>
      </p:pic>
      <p:pic>
        <p:nvPicPr>
          <p:cNvPr id="38951" name="Picture 39" descr="ph-ind-pubsec-1159_sq"/>
          <p:cNvPicPr>
            <a:picLocks noChangeAspect="1" noChangeArrowheads="1"/>
          </p:cNvPicPr>
          <p:nvPr/>
        </p:nvPicPr>
        <p:blipFill>
          <a:blip r:embed="rId9"/>
          <a:srcRect/>
          <a:stretch>
            <a:fillRect/>
          </a:stretch>
        </p:blipFill>
        <p:spPr bwMode="auto">
          <a:xfrm>
            <a:off x="7713663" y="8032750"/>
            <a:ext cx="2151062" cy="2157413"/>
          </a:xfrm>
          <a:prstGeom prst="rect">
            <a:avLst/>
          </a:prstGeom>
          <a:noFill/>
        </p:spPr>
      </p:pic>
      <p:pic>
        <p:nvPicPr>
          <p:cNvPr id="38952" name="Picture 40" descr="ph-ind-retail-200381108_sq"/>
          <p:cNvPicPr>
            <a:picLocks noChangeAspect="1" noChangeArrowheads="1"/>
          </p:cNvPicPr>
          <p:nvPr/>
        </p:nvPicPr>
        <p:blipFill>
          <a:blip r:embed="rId10"/>
          <a:srcRect/>
          <a:stretch>
            <a:fillRect/>
          </a:stretch>
        </p:blipFill>
        <p:spPr bwMode="auto">
          <a:xfrm>
            <a:off x="11104563" y="8032750"/>
            <a:ext cx="2151062" cy="2157413"/>
          </a:xfrm>
          <a:prstGeom prst="rect">
            <a:avLst/>
          </a:prstGeom>
          <a:noFill/>
        </p:spPr>
      </p:pic>
      <p:pic>
        <p:nvPicPr>
          <p:cNvPr id="38953" name="Picture 41" descr="ph-ind-trans-79125116_sq"/>
          <p:cNvPicPr>
            <a:picLocks noChangeAspect="1" noChangeArrowheads="1"/>
          </p:cNvPicPr>
          <p:nvPr/>
        </p:nvPicPr>
        <p:blipFill>
          <a:blip r:embed="rId11"/>
          <a:srcRect/>
          <a:stretch>
            <a:fillRect/>
          </a:stretch>
        </p:blipFill>
        <p:spPr bwMode="auto">
          <a:xfrm>
            <a:off x="14495463" y="8032750"/>
            <a:ext cx="2151062" cy="2157413"/>
          </a:xfrm>
          <a:prstGeom prst="rect">
            <a:avLst/>
          </a:prstGeom>
          <a:noFill/>
        </p:spPr>
      </p:pic>
      <p:pic>
        <p:nvPicPr>
          <p:cNvPr id="38954" name="Picture 42" descr="ph-ind-utl-dv791028_sq"/>
          <p:cNvPicPr>
            <a:picLocks noChangeAspect="1" noChangeArrowheads="1"/>
          </p:cNvPicPr>
          <p:nvPr/>
        </p:nvPicPr>
        <p:blipFill>
          <a:blip r:embed="rId12"/>
          <a:srcRect/>
          <a:stretch>
            <a:fillRect/>
          </a:stretch>
        </p:blipFill>
        <p:spPr bwMode="auto">
          <a:xfrm>
            <a:off x="17887950" y="8032750"/>
            <a:ext cx="2151063" cy="2157413"/>
          </a:xfrm>
          <a:prstGeom prst="rect">
            <a:avLst/>
          </a:prstGeom>
          <a:noFill/>
        </p:spPr>
      </p:pic>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title" idx="4294967295"/>
          </p:nvPr>
        </p:nvSpPr>
        <p:spPr/>
        <p:txBody>
          <a:bodyPr/>
          <a:lstStyle/>
          <a:p>
            <a:r>
              <a:rPr lang="en-US" dirty="0" smtClean="0">
                <a:solidFill>
                  <a:srgbClr val="000000"/>
                </a:solidFill>
              </a:rPr>
              <a:t>Complete. Open. Integrated.</a:t>
            </a:r>
            <a:endParaRPr lang="en-US" dirty="0"/>
          </a:p>
        </p:txBody>
      </p:sp>
      <p:pic>
        <p:nvPicPr>
          <p:cNvPr id="6" name="Picture 4" descr="Oracle Stack Diagram 7 Layer.png"/>
          <p:cNvPicPr>
            <a:picLocks noChangeAspect="1"/>
          </p:cNvPicPr>
          <p:nvPr/>
        </p:nvPicPr>
        <p:blipFill>
          <a:blip r:embed="rId3" cstate="print"/>
          <a:srcRect/>
          <a:stretch>
            <a:fillRect/>
          </a:stretch>
        </p:blipFill>
        <p:spPr bwMode="auto">
          <a:xfrm>
            <a:off x="9123770" y="2131730"/>
            <a:ext cx="6174560" cy="957767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Lifecycle-of-services1"/>
          <p:cNvPicPr>
            <a:picLocks noChangeAspect="1" noChangeArrowheads="1"/>
          </p:cNvPicPr>
          <p:nvPr/>
        </p:nvPicPr>
        <p:blipFill>
          <a:blip r:embed="rId3" cstate="print"/>
          <a:srcRect/>
          <a:stretch>
            <a:fillRect/>
          </a:stretch>
        </p:blipFill>
        <p:spPr bwMode="auto">
          <a:xfrm>
            <a:off x="0" y="2212976"/>
            <a:ext cx="24387175" cy="10131424"/>
          </a:xfrm>
          <a:prstGeom prst="rect">
            <a:avLst/>
          </a:prstGeom>
          <a:noFill/>
          <a:ln w="9525">
            <a:noFill/>
            <a:miter lim="800000"/>
            <a:headEnd/>
            <a:tailEnd/>
          </a:ln>
        </p:spPr>
      </p:pic>
      <p:pic>
        <p:nvPicPr>
          <p:cNvPr id="86019" name="Picture 3" descr="Bar1"/>
          <p:cNvPicPr>
            <a:picLocks noChangeAspect="1" noChangeArrowheads="1"/>
          </p:cNvPicPr>
          <p:nvPr/>
        </p:nvPicPr>
        <p:blipFill>
          <a:blip r:embed="rId4" cstate="print"/>
          <a:srcRect/>
          <a:stretch>
            <a:fillRect/>
          </a:stretch>
        </p:blipFill>
        <p:spPr bwMode="auto">
          <a:xfrm>
            <a:off x="3395577" y="7391400"/>
            <a:ext cx="17739976" cy="1790700"/>
          </a:xfrm>
          <a:prstGeom prst="rect">
            <a:avLst/>
          </a:prstGeom>
          <a:noFill/>
          <a:ln w="9525">
            <a:noFill/>
            <a:miter lim="800000"/>
            <a:headEnd/>
            <a:tailEnd/>
          </a:ln>
        </p:spPr>
      </p:pic>
      <p:sp>
        <p:nvSpPr>
          <p:cNvPr id="86020" name="Rectangle 4"/>
          <p:cNvSpPr>
            <a:spLocks noGrp="1" noChangeArrowheads="1"/>
          </p:cNvSpPr>
          <p:nvPr>
            <p:ph type="title"/>
          </p:nvPr>
        </p:nvSpPr>
        <p:spPr/>
        <p:txBody>
          <a:bodyPr/>
          <a:lstStyle/>
          <a:p>
            <a:r>
              <a:rPr lang="en-US" smtClean="0">
                <a:ea typeface="ＭＳ Ｐゴシック" pitchFamily="34" charset="-128"/>
              </a:rPr>
              <a:t>Oracle Customer Services</a:t>
            </a:r>
          </a:p>
        </p:txBody>
      </p:sp>
      <p:sp>
        <p:nvSpPr>
          <p:cNvPr id="86021" name="TextBox 9"/>
          <p:cNvSpPr txBox="1">
            <a:spLocks noChangeArrowheads="1"/>
          </p:cNvSpPr>
          <p:nvPr/>
        </p:nvSpPr>
        <p:spPr bwMode="auto">
          <a:xfrm>
            <a:off x="8772963" y="3279366"/>
            <a:ext cx="11101245" cy="8270172"/>
          </a:xfrm>
          <a:prstGeom prst="rect">
            <a:avLst/>
          </a:prstGeom>
          <a:noFill/>
          <a:ln w="9525">
            <a:noFill/>
            <a:miter lim="800000"/>
            <a:headEnd/>
            <a:tailEnd/>
          </a:ln>
        </p:spPr>
        <p:txBody>
          <a:bodyPr lIns="216623" tIns="108311" rIns="216623" bIns="108311" anchor="ctr">
            <a:spAutoFit/>
          </a:bodyPr>
          <a:lstStyle/>
          <a:p>
            <a:pPr>
              <a:lnSpc>
                <a:spcPct val="125000"/>
              </a:lnSpc>
            </a:pPr>
            <a:r>
              <a:rPr lang="en-US" sz="5400" dirty="0"/>
              <a:t>Enabling the</a:t>
            </a:r>
            <a:br>
              <a:rPr lang="en-US" sz="5400" dirty="0"/>
            </a:br>
            <a:r>
              <a:rPr lang="en-US" sz="5400" dirty="0"/>
              <a:t>success of your</a:t>
            </a:r>
            <a:br>
              <a:rPr lang="en-US" sz="5400" dirty="0"/>
            </a:br>
            <a:r>
              <a:rPr lang="en-US" sz="5400" dirty="0"/>
              <a:t>Oracle software</a:t>
            </a:r>
            <a:br>
              <a:rPr lang="en-US" sz="5400" dirty="0"/>
            </a:br>
            <a:r>
              <a:rPr lang="en-US" sz="5400" dirty="0"/>
              <a:t>and system investments through a</a:t>
            </a:r>
          </a:p>
          <a:p>
            <a:pPr>
              <a:lnSpc>
                <a:spcPct val="125000"/>
              </a:lnSpc>
              <a:spcBef>
                <a:spcPct val="30000"/>
              </a:spcBef>
              <a:spcAft>
                <a:spcPct val="35000"/>
              </a:spcAft>
            </a:pPr>
            <a:r>
              <a:rPr lang="en-US" sz="4800" dirty="0">
                <a:solidFill>
                  <a:schemeClr val="bg1"/>
                </a:solidFill>
              </a:rPr>
              <a:t>LIFECYCLE OF SERVICES</a:t>
            </a:r>
          </a:p>
          <a:p>
            <a:pPr>
              <a:lnSpc>
                <a:spcPct val="125000"/>
              </a:lnSpc>
            </a:pPr>
            <a:r>
              <a:rPr lang="en-US" sz="5400" dirty="0"/>
              <a:t>covering the complete</a:t>
            </a:r>
            <a:br>
              <a:rPr lang="en-US" sz="5400" dirty="0"/>
            </a:br>
            <a:r>
              <a:rPr lang="en-US" sz="5400" dirty="0"/>
              <a:t>Oracle stack</a:t>
            </a:r>
          </a:p>
        </p:txBody>
      </p:sp>
      <p:pic>
        <p:nvPicPr>
          <p:cNvPr id="86022" name="Picture 6" descr="Stack"/>
          <p:cNvPicPr>
            <a:picLocks noChangeAspect="1" noChangeArrowheads="1"/>
          </p:cNvPicPr>
          <p:nvPr/>
        </p:nvPicPr>
        <p:blipFill>
          <a:blip r:embed="rId5" cstate="print"/>
          <a:srcRect/>
          <a:stretch>
            <a:fillRect/>
          </a:stretch>
        </p:blipFill>
        <p:spPr bwMode="auto">
          <a:xfrm>
            <a:off x="2032264" y="4838700"/>
            <a:ext cx="6655667" cy="70485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title" idx="4294967295"/>
          </p:nvPr>
        </p:nvSpPr>
        <p:spPr/>
        <p:txBody>
          <a:bodyPr/>
          <a:lstStyle/>
          <a:p>
            <a:r>
              <a:rPr lang="en-US" dirty="0" smtClean="0"/>
              <a:t>The Enterprise Challenge - our customers face</a:t>
            </a:r>
            <a:endParaRPr lang="en-US" dirty="0"/>
          </a:p>
        </p:txBody>
      </p:sp>
      <p:sp>
        <p:nvSpPr>
          <p:cNvPr id="21507" name="Rectangle 8"/>
          <p:cNvSpPr>
            <a:spLocks noGrp="1" noChangeArrowheads="1"/>
          </p:cNvSpPr>
          <p:nvPr>
            <p:ph type="body" idx="4294967295"/>
          </p:nvPr>
        </p:nvSpPr>
        <p:spPr>
          <a:xfrm>
            <a:off x="2439988" y="2743201"/>
            <a:ext cx="19505612" cy="9139238"/>
          </a:xfrm>
        </p:spPr>
        <p:txBody>
          <a:bodyPr/>
          <a:lstStyle/>
          <a:p>
            <a:pPr marL="508000" indent="-508000" eaLnBrk="1" hangingPunct="1">
              <a:lnSpc>
                <a:spcPct val="80000"/>
              </a:lnSpc>
              <a:spcBef>
                <a:spcPts val="3240"/>
              </a:spcBef>
            </a:pPr>
            <a:r>
              <a:rPr lang="en-US" sz="4800" dirty="0" smtClean="0"/>
              <a:t>Difficult to extend or modify business processes</a:t>
            </a:r>
          </a:p>
          <a:p>
            <a:pPr marL="508000" indent="-508000" eaLnBrk="1" hangingPunct="1">
              <a:lnSpc>
                <a:spcPct val="80000"/>
              </a:lnSpc>
              <a:spcBef>
                <a:spcPts val="3240"/>
              </a:spcBef>
            </a:pPr>
            <a:r>
              <a:rPr lang="en-US" sz="4800" dirty="0" smtClean="0"/>
              <a:t>Proprietary interfaces, architectures, tool sets</a:t>
            </a:r>
          </a:p>
          <a:p>
            <a:pPr marL="508000" indent="-508000" eaLnBrk="1" hangingPunct="1">
              <a:lnSpc>
                <a:spcPct val="80000"/>
              </a:lnSpc>
              <a:spcBef>
                <a:spcPts val="3240"/>
              </a:spcBef>
            </a:pPr>
            <a:r>
              <a:rPr lang="en-US" sz="4800" dirty="0" smtClean="0"/>
              <a:t>Custom, labor-driven, expensive integration </a:t>
            </a:r>
          </a:p>
          <a:p>
            <a:pPr marL="508000" indent="-508000" eaLnBrk="1" hangingPunct="1">
              <a:lnSpc>
                <a:spcPct val="80000"/>
              </a:lnSpc>
              <a:spcBef>
                <a:spcPts val="3240"/>
              </a:spcBef>
            </a:pPr>
            <a:r>
              <a:rPr lang="en-US" sz="4800" dirty="0" smtClean="0"/>
              <a:t>Fragmented service and support</a:t>
            </a:r>
          </a:p>
          <a:p>
            <a:pPr marL="508000" indent="-508000" eaLnBrk="1" hangingPunct="1">
              <a:lnSpc>
                <a:spcPct val="80000"/>
              </a:lnSpc>
              <a:spcBef>
                <a:spcPts val="3240"/>
              </a:spcBef>
            </a:pPr>
            <a:r>
              <a:rPr lang="en-US" sz="4800" dirty="0" smtClean="0"/>
              <a:t>Complicated and risky upgrades</a:t>
            </a:r>
          </a:p>
          <a:p>
            <a:pPr marL="508000" indent="-508000" eaLnBrk="1" hangingPunct="1">
              <a:lnSpc>
                <a:spcPct val="80000"/>
              </a:lnSpc>
              <a:spcBef>
                <a:spcPts val="3240"/>
              </a:spcBef>
            </a:pPr>
            <a:r>
              <a:rPr lang="en-US" sz="4800" dirty="0" smtClean="0"/>
              <a:t>Unlimited configurations</a:t>
            </a:r>
          </a:p>
          <a:p>
            <a:pPr marL="508000" indent="-508000" eaLnBrk="1" hangingPunct="1">
              <a:lnSpc>
                <a:spcPct val="80000"/>
              </a:lnSpc>
              <a:spcBef>
                <a:spcPts val="3240"/>
              </a:spcBef>
            </a:pPr>
            <a:r>
              <a:rPr lang="en-US" sz="4800" dirty="0" smtClean="0"/>
              <a:t>Unplanned outages</a:t>
            </a:r>
          </a:p>
          <a:p>
            <a:pPr marL="508000" indent="-508000" eaLnBrk="1" hangingPunct="1">
              <a:lnSpc>
                <a:spcPct val="80000"/>
              </a:lnSpc>
              <a:spcBef>
                <a:spcPts val="3240"/>
              </a:spcBef>
            </a:pPr>
            <a:r>
              <a:rPr lang="en-US" sz="4800" dirty="0" smtClean="0"/>
              <a:t>Best practices difficult to determine</a:t>
            </a:r>
            <a:endParaRPr lang="en-US" sz="4800" dirty="0">
              <a:ea typeface="ＭＳ Ｐゴシック" charset="-128"/>
            </a:endParaRPr>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4" descr="Lifecycle-of-services2"/>
          <p:cNvPicPr>
            <a:picLocks noChangeAspect="1" noChangeArrowheads="1"/>
          </p:cNvPicPr>
          <p:nvPr/>
        </p:nvPicPr>
        <p:blipFill>
          <a:blip r:embed="rId3" cstate="print"/>
          <a:srcRect/>
          <a:stretch>
            <a:fillRect/>
          </a:stretch>
        </p:blipFill>
        <p:spPr bwMode="auto">
          <a:xfrm>
            <a:off x="8469" y="2212977"/>
            <a:ext cx="24378707" cy="10128250"/>
          </a:xfrm>
          <a:prstGeom prst="rect">
            <a:avLst/>
          </a:prstGeom>
          <a:noFill/>
          <a:ln w="9525">
            <a:noFill/>
            <a:miter lim="800000"/>
            <a:headEnd/>
            <a:tailEnd/>
          </a:ln>
        </p:spPr>
      </p:pic>
      <p:pic>
        <p:nvPicPr>
          <p:cNvPr id="87043" name="Picture 3" descr="Bar2"/>
          <p:cNvPicPr>
            <a:picLocks noChangeAspect="1" noChangeArrowheads="1"/>
          </p:cNvPicPr>
          <p:nvPr/>
        </p:nvPicPr>
        <p:blipFill>
          <a:blip r:embed="rId4" cstate="print"/>
          <a:srcRect/>
          <a:stretch>
            <a:fillRect/>
          </a:stretch>
        </p:blipFill>
        <p:spPr bwMode="auto">
          <a:xfrm>
            <a:off x="3391344" y="2206626"/>
            <a:ext cx="17604492" cy="2057400"/>
          </a:xfrm>
          <a:prstGeom prst="rect">
            <a:avLst/>
          </a:prstGeom>
          <a:noFill/>
          <a:ln w="9525">
            <a:noFill/>
            <a:miter lim="800000"/>
            <a:headEnd/>
            <a:tailEnd/>
          </a:ln>
        </p:spPr>
      </p:pic>
      <p:pic>
        <p:nvPicPr>
          <p:cNvPr id="87044" name="Picture 4" descr="Bar2"/>
          <p:cNvPicPr>
            <a:picLocks noChangeAspect="1" noChangeArrowheads="1"/>
          </p:cNvPicPr>
          <p:nvPr/>
        </p:nvPicPr>
        <p:blipFill>
          <a:blip r:embed="rId4" cstate="print"/>
          <a:srcRect/>
          <a:stretch>
            <a:fillRect/>
          </a:stretch>
        </p:blipFill>
        <p:spPr bwMode="auto">
          <a:xfrm>
            <a:off x="3391344" y="4187826"/>
            <a:ext cx="17604492" cy="2057400"/>
          </a:xfrm>
          <a:prstGeom prst="rect">
            <a:avLst/>
          </a:prstGeom>
          <a:noFill/>
          <a:ln w="9525">
            <a:noFill/>
            <a:miter lim="800000"/>
            <a:headEnd/>
            <a:tailEnd/>
          </a:ln>
        </p:spPr>
      </p:pic>
      <p:pic>
        <p:nvPicPr>
          <p:cNvPr id="87045" name="Picture 5" descr="Bar2"/>
          <p:cNvPicPr>
            <a:picLocks noChangeAspect="1" noChangeArrowheads="1"/>
          </p:cNvPicPr>
          <p:nvPr/>
        </p:nvPicPr>
        <p:blipFill>
          <a:blip r:embed="rId4" cstate="print"/>
          <a:srcRect/>
          <a:stretch>
            <a:fillRect/>
          </a:stretch>
        </p:blipFill>
        <p:spPr bwMode="auto">
          <a:xfrm>
            <a:off x="3391344" y="6165850"/>
            <a:ext cx="17604492" cy="2057400"/>
          </a:xfrm>
          <a:prstGeom prst="rect">
            <a:avLst/>
          </a:prstGeom>
          <a:noFill/>
          <a:ln w="9525">
            <a:noFill/>
            <a:miter lim="800000"/>
            <a:headEnd/>
            <a:tailEnd/>
          </a:ln>
        </p:spPr>
      </p:pic>
      <p:pic>
        <p:nvPicPr>
          <p:cNvPr id="87046" name="Picture 6" descr="Bar2"/>
          <p:cNvPicPr>
            <a:picLocks noChangeAspect="1" noChangeArrowheads="1"/>
          </p:cNvPicPr>
          <p:nvPr/>
        </p:nvPicPr>
        <p:blipFill>
          <a:blip r:embed="rId4" cstate="print"/>
          <a:srcRect/>
          <a:stretch>
            <a:fillRect/>
          </a:stretch>
        </p:blipFill>
        <p:spPr bwMode="auto">
          <a:xfrm>
            <a:off x="3391344" y="8147050"/>
            <a:ext cx="17604492" cy="2057400"/>
          </a:xfrm>
          <a:prstGeom prst="rect">
            <a:avLst/>
          </a:prstGeom>
          <a:noFill/>
          <a:ln w="9525">
            <a:noFill/>
            <a:miter lim="800000"/>
            <a:headEnd/>
            <a:tailEnd/>
          </a:ln>
        </p:spPr>
      </p:pic>
      <p:pic>
        <p:nvPicPr>
          <p:cNvPr id="87047" name="Picture 7" descr="Bar2"/>
          <p:cNvPicPr>
            <a:picLocks noChangeAspect="1" noChangeArrowheads="1"/>
          </p:cNvPicPr>
          <p:nvPr/>
        </p:nvPicPr>
        <p:blipFill>
          <a:blip r:embed="rId4" cstate="print"/>
          <a:srcRect/>
          <a:stretch>
            <a:fillRect/>
          </a:stretch>
        </p:blipFill>
        <p:spPr bwMode="auto">
          <a:xfrm>
            <a:off x="3391344" y="10125076"/>
            <a:ext cx="17604492" cy="2057400"/>
          </a:xfrm>
          <a:prstGeom prst="rect">
            <a:avLst/>
          </a:prstGeom>
          <a:noFill/>
          <a:ln w="9525">
            <a:noFill/>
            <a:miter lim="800000"/>
            <a:headEnd/>
            <a:tailEnd/>
          </a:ln>
        </p:spPr>
      </p:pic>
      <p:sp>
        <p:nvSpPr>
          <p:cNvPr id="87048" name="Rectangle 8"/>
          <p:cNvSpPr>
            <a:spLocks noGrp="1" noChangeArrowheads="1"/>
          </p:cNvSpPr>
          <p:nvPr>
            <p:ph type="title"/>
          </p:nvPr>
        </p:nvSpPr>
        <p:spPr/>
        <p:txBody>
          <a:bodyPr/>
          <a:lstStyle/>
          <a:p>
            <a:r>
              <a:rPr lang="en-US" smtClean="0">
                <a:ea typeface="ＭＳ Ｐゴシック" pitchFamily="34" charset="-128"/>
              </a:rPr>
              <a:t>Oracle Lifecycle Services</a:t>
            </a:r>
          </a:p>
        </p:txBody>
      </p:sp>
      <p:sp>
        <p:nvSpPr>
          <p:cNvPr id="87049" name="Rectangle 1035"/>
          <p:cNvSpPr>
            <a:spLocks/>
          </p:cNvSpPr>
          <p:nvPr/>
        </p:nvSpPr>
        <p:spPr bwMode="auto">
          <a:xfrm rot="10800000" flipH="1" flipV="1">
            <a:off x="7189137" y="4468631"/>
            <a:ext cx="13133510" cy="1495794"/>
          </a:xfrm>
          <a:prstGeom prst="rect">
            <a:avLst/>
          </a:prstGeom>
          <a:noFill/>
          <a:ln w="9525">
            <a:noFill/>
            <a:miter lim="800000"/>
            <a:headEnd/>
            <a:tailEnd/>
          </a:ln>
        </p:spPr>
        <p:txBody>
          <a:bodyPr lIns="0" tIns="0" rIns="0" bIns="0" anchor="ctr">
            <a:spAutoFit/>
          </a:bodyPr>
          <a:lstStyle/>
          <a:p>
            <a:pPr>
              <a:buClr>
                <a:srgbClr val="FD0000"/>
              </a:buClr>
            </a:pPr>
            <a:r>
              <a:rPr lang="en-US" sz="5400" dirty="0">
                <a:solidFill>
                  <a:schemeClr val="bg1"/>
                </a:solidFill>
                <a:sym typeface="Arial" pitchFamily="34" charset="0"/>
              </a:rPr>
              <a:t>Complete Support for Oracle</a:t>
            </a:r>
            <a:br>
              <a:rPr lang="en-US" sz="5400" dirty="0">
                <a:solidFill>
                  <a:schemeClr val="bg1"/>
                </a:solidFill>
                <a:sym typeface="Arial" pitchFamily="34" charset="0"/>
              </a:rPr>
            </a:br>
            <a:r>
              <a:rPr lang="en-US" sz="5400" dirty="0">
                <a:solidFill>
                  <a:schemeClr val="bg1"/>
                </a:solidFill>
                <a:sym typeface="Arial" pitchFamily="34" charset="0"/>
              </a:rPr>
              <a:t>Software, Hardware and Solutions</a:t>
            </a:r>
          </a:p>
        </p:txBody>
      </p:sp>
      <p:sp>
        <p:nvSpPr>
          <p:cNvPr id="87050" name="Rectangle 1033"/>
          <p:cNvSpPr>
            <a:spLocks/>
          </p:cNvSpPr>
          <p:nvPr/>
        </p:nvSpPr>
        <p:spPr bwMode="auto">
          <a:xfrm rot="10800000" flipH="1" flipV="1">
            <a:off x="7189137" y="8800216"/>
            <a:ext cx="13133510" cy="747897"/>
          </a:xfrm>
          <a:prstGeom prst="rect">
            <a:avLst/>
          </a:prstGeom>
          <a:noFill/>
          <a:ln w="9525">
            <a:noFill/>
            <a:miter lim="800000"/>
            <a:headEnd/>
            <a:tailEnd/>
          </a:ln>
        </p:spPr>
        <p:txBody>
          <a:bodyPr lIns="0" tIns="0" rIns="0" bIns="0" anchor="ctr">
            <a:spAutoFit/>
          </a:bodyPr>
          <a:lstStyle/>
          <a:p>
            <a:pPr>
              <a:buClr>
                <a:srgbClr val="FF0000"/>
              </a:buClr>
              <a:buFont typeface="Arial" pitchFamily="34" charset="0"/>
              <a:buNone/>
            </a:pPr>
            <a:r>
              <a:rPr lang="en-US" sz="5400">
                <a:solidFill>
                  <a:schemeClr val="bg1"/>
                </a:solidFill>
                <a:sym typeface="Arial" pitchFamily="34" charset="0"/>
              </a:rPr>
              <a:t>Superior Oracle Product Knowledge</a:t>
            </a:r>
          </a:p>
        </p:txBody>
      </p:sp>
      <p:sp>
        <p:nvSpPr>
          <p:cNvPr id="87051" name="Rectangle 1030"/>
          <p:cNvSpPr>
            <a:spLocks/>
          </p:cNvSpPr>
          <p:nvPr/>
        </p:nvSpPr>
        <p:spPr bwMode="auto">
          <a:xfrm rot="10800000" flipH="1" flipV="1">
            <a:off x="7189137" y="10781416"/>
            <a:ext cx="13133510" cy="747897"/>
          </a:xfrm>
          <a:prstGeom prst="rect">
            <a:avLst/>
          </a:prstGeom>
          <a:noFill/>
          <a:ln w="9525">
            <a:noFill/>
            <a:miter lim="800000"/>
            <a:headEnd/>
            <a:tailEnd/>
          </a:ln>
        </p:spPr>
        <p:txBody>
          <a:bodyPr lIns="0" tIns="0" rIns="0" bIns="0" anchor="ctr">
            <a:spAutoFit/>
          </a:bodyPr>
          <a:lstStyle/>
          <a:p>
            <a:pPr>
              <a:buClr>
                <a:srgbClr val="FD0000"/>
              </a:buClr>
            </a:pPr>
            <a:r>
              <a:rPr lang="en-US" sz="5400">
                <a:solidFill>
                  <a:schemeClr val="bg1"/>
                </a:solidFill>
              </a:rPr>
              <a:t>The Power of Oracle in the Cloud</a:t>
            </a:r>
          </a:p>
        </p:txBody>
      </p:sp>
      <p:sp>
        <p:nvSpPr>
          <p:cNvPr id="87052" name="Rectangle 1034"/>
          <p:cNvSpPr>
            <a:spLocks/>
          </p:cNvSpPr>
          <p:nvPr/>
        </p:nvSpPr>
        <p:spPr bwMode="auto">
          <a:xfrm rot="10800000" flipH="1" flipV="1">
            <a:off x="7189137" y="6446655"/>
            <a:ext cx="13133510" cy="1495794"/>
          </a:xfrm>
          <a:prstGeom prst="rect">
            <a:avLst/>
          </a:prstGeom>
          <a:noFill/>
          <a:ln w="9525">
            <a:noFill/>
            <a:miter lim="800000"/>
            <a:headEnd/>
            <a:tailEnd/>
          </a:ln>
        </p:spPr>
        <p:txBody>
          <a:bodyPr lIns="0" tIns="0" rIns="0" bIns="0" anchor="ctr">
            <a:spAutoFit/>
          </a:bodyPr>
          <a:lstStyle/>
          <a:p>
            <a:pPr>
              <a:buClr>
                <a:srgbClr val="FD0000"/>
              </a:buClr>
            </a:pPr>
            <a:r>
              <a:rPr lang="en-US" sz="5400">
                <a:solidFill>
                  <a:schemeClr val="bg1"/>
                </a:solidFill>
              </a:rPr>
              <a:t>Personalized, Proactive Services for all</a:t>
            </a:r>
            <a:br>
              <a:rPr lang="en-US" sz="5400">
                <a:solidFill>
                  <a:schemeClr val="bg1"/>
                </a:solidFill>
              </a:rPr>
            </a:br>
            <a:r>
              <a:rPr lang="en-US" sz="5400">
                <a:solidFill>
                  <a:schemeClr val="bg1"/>
                </a:solidFill>
              </a:rPr>
              <a:t>Oracle Applications and Technologies</a:t>
            </a:r>
          </a:p>
        </p:txBody>
      </p:sp>
      <p:sp>
        <p:nvSpPr>
          <p:cNvPr id="87053" name="Rectangle 1034"/>
          <p:cNvSpPr>
            <a:spLocks/>
          </p:cNvSpPr>
          <p:nvPr/>
        </p:nvSpPr>
        <p:spPr bwMode="auto">
          <a:xfrm rot="10800000" flipH="1" flipV="1">
            <a:off x="7189137" y="2487431"/>
            <a:ext cx="13133510" cy="1495794"/>
          </a:xfrm>
          <a:prstGeom prst="rect">
            <a:avLst/>
          </a:prstGeom>
          <a:noFill/>
          <a:ln w="9525">
            <a:noFill/>
            <a:miter lim="800000"/>
            <a:headEnd/>
            <a:tailEnd/>
          </a:ln>
        </p:spPr>
        <p:txBody>
          <a:bodyPr lIns="0" tIns="0" rIns="0" bIns="0" anchor="ctr">
            <a:spAutoFit/>
          </a:bodyPr>
          <a:lstStyle/>
          <a:p>
            <a:pPr>
              <a:buClr>
                <a:srgbClr val="FD0000"/>
              </a:buClr>
            </a:pPr>
            <a:r>
              <a:rPr lang="en-US" sz="5400" dirty="0">
                <a:solidFill>
                  <a:schemeClr val="bg1"/>
                </a:solidFill>
              </a:rPr>
              <a:t>Transforming your Business</a:t>
            </a:r>
            <a:br>
              <a:rPr lang="en-US" sz="5400" dirty="0">
                <a:solidFill>
                  <a:schemeClr val="bg1"/>
                </a:solidFill>
              </a:rPr>
            </a:br>
            <a:r>
              <a:rPr lang="en-US" sz="5400" dirty="0">
                <a:solidFill>
                  <a:schemeClr val="bg1"/>
                </a:solidFill>
              </a:rPr>
              <a:t>Using Oracle Solutions</a:t>
            </a:r>
          </a:p>
        </p:txBody>
      </p:sp>
      <p:pic>
        <p:nvPicPr>
          <p:cNvPr id="87054" name="Picture 14" descr="Oracle-logos-supportpng"/>
          <p:cNvPicPr>
            <a:picLocks noChangeAspect="1" noChangeArrowheads="1"/>
          </p:cNvPicPr>
          <p:nvPr/>
        </p:nvPicPr>
        <p:blipFill>
          <a:blip r:embed="rId5" cstate="print"/>
          <a:srcRect/>
          <a:stretch>
            <a:fillRect/>
          </a:stretch>
        </p:blipFill>
        <p:spPr bwMode="auto">
          <a:xfrm>
            <a:off x="838309" y="4041776"/>
            <a:ext cx="6300020" cy="2349500"/>
          </a:xfrm>
          <a:prstGeom prst="rect">
            <a:avLst/>
          </a:prstGeom>
          <a:noFill/>
          <a:ln w="9525">
            <a:noFill/>
            <a:miter lim="800000"/>
            <a:headEnd/>
            <a:tailEnd/>
          </a:ln>
        </p:spPr>
      </p:pic>
      <p:pic>
        <p:nvPicPr>
          <p:cNvPr id="87055" name="Picture 15" descr="Oracle-logos-university"/>
          <p:cNvPicPr>
            <a:picLocks noChangeAspect="1" noChangeArrowheads="1"/>
          </p:cNvPicPr>
          <p:nvPr/>
        </p:nvPicPr>
        <p:blipFill>
          <a:blip r:embed="rId6" cstate="print"/>
          <a:srcRect/>
          <a:stretch>
            <a:fillRect/>
          </a:stretch>
        </p:blipFill>
        <p:spPr bwMode="auto">
          <a:xfrm>
            <a:off x="838309" y="8001000"/>
            <a:ext cx="6300020" cy="2349500"/>
          </a:xfrm>
          <a:prstGeom prst="rect">
            <a:avLst/>
          </a:prstGeom>
          <a:noFill/>
          <a:ln w="9525">
            <a:noFill/>
            <a:miter lim="800000"/>
            <a:headEnd/>
            <a:tailEnd/>
          </a:ln>
        </p:spPr>
      </p:pic>
      <p:pic>
        <p:nvPicPr>
          <p:cNvPr id="87056" name="Picture 16" descr="Oracle-logos-adv-cust-svcs"/>
          <p:cNvPicPr>
            <a:picLocks noChangeAspect="1" noChangeArrowheads="1"/>
          </p:cNvPicPr>
          <p:nvPr/>
        </p:nvPicPr>
        <p:blipFill>
          <a:blip r:embed="rId7" cstate="print"/>
          <a:srcRect/>
          <a:stretch>
            <a:fillRect/>
          </a:stretch>
        </p:blipFill>
        <p:spPr bwMode="auto">
          <a:xfrm>
            <a:off x="838309" y="6019800"/>
            <a:ext cx="6300020" cy="2349500"/>
          </a:xfrm>
          <a:prstGeom prst="rect">
            <a:avLst/>
          </a:prstGeom>
          <a:noFill/>
          <a:ln w="9525">
            <a:noFill/>
            <a:miter lim="800000"/>
            <a:headEnd/>
            <a:tailEnd/>
          </a:ln>
        </p:spPr>
      </p:pic>
      <p:pic>
        <p:nvPicPr>
          <p:cNvPr id="87057" name="Picture 17" descr="Oracle-logos-consulting"/>
          <p:cNvPicPr>
            <a:picLocks noChangeAspect="1" noChangeArrowheads="1"/>
          </p:cNvPicPr>
          <p:nvPr/>
        </p:nvPicPr>
        <p:blipFill>
          <a:blip r:embed="rId8" cstate="print"/>
          <a:srcRect/>
          <a:stretch>
            <a:fillRect/>
          </a:stretch>
        </p:blipFill>
        <p:spPr bwMode="auto">
          <a:xfrm>
            <a:off x="838309" y="2060576"/>
            <a:ext cx="6300020" cy="2349500"/>
          </a:xfrm>
          <a:prstGeom prst="rect">
            <a:avLst/>
          </a:prstGeom>
          <a:noFill/>
          <a:ln w="9525">
            <a:noFill/>
            <a:miter lim="800000"/>
            <a:headEnd/>
            <a:tailEnd/>
          </a:ln>
        </p:spPr>
      </p:pic>
      <p:pic>
        <p:nvPicPr>
          <p:cNvPr id="87058" name="Picture 18" descr="Oracle-logos-on demand"/>
          <p:cNvPicPr>
            <a:picLocks noChangeAspect="1" noChangeArrowheads="1"/>
          </p:cNvPicPr>
          <p:nvPr/>
        </p:nvPicPr>
        <p:blipFill>
          <a:blip r:embed="rId9" cstate="print"/>
          <a:srcRect/>
          <a:stretch>
            <a:fillRect/>
          </a:stretch>
        </p:blipFill>
        <p:spPr bwMode="auto">
          <a:xfrm>
            <a:off x="838309" y="9979026"/>
            <a:ext cx="6300020" cy="2349500"/>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516188" y="4724401"/>
            <a:ext cx="7772401" cy="1125538"/>
          </a:xfrm>
        </p:spPr>
        <p:txBody>
          <a:bodyPr/>
          <a:lstStyle/>
          <a:p>
            <a:r>
              <a:rPr lang="en-US" sz="6700" dirty="0" smtClean="0"/>
              <a:t>APPENDIX</a:t>
            </a:r>
            <a:endParaRPr lang="en-US" sz="6700" dirty="0"/>
          </a:p>
        </p:txBody>
      </p:sp>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0"/>
          <p:cNvSpPr>
            <a:spLocks noGrp="1"/>
          </p:cNvSpPr>
          <p:nvPr>
            <p:ph type="title"/>
          </p:nvPr>
        </p:nvSpPr>
        <p:spPr>
          <a:xfrm>
            <a:off x="2370975" y="631827"/>
            <a:ext cx="20597850" cy="1273174"/>
          </a:xfrm>
        </p:spPr>
        <p:txBody>
          <a:bodyPr/>
          <a:lstStyle/>
          <a:p>
            <a:r>
              <a:rPr lang="en-US" dirty="0" smtClean="0"/>
              <a:t>Example Of Integration Within Stack Layers</a:t>
            </a:r>
            <a:br>
              <a:rPr lang="en-US" dirty="0" smtClean="0"/>
            </a:br>
            <a:r>
              <a:rPr lang="en-US" sz="4300" b="0" dirty="0" smtClean="0">
                <a:solidFill>
                  <a:schemeClr val="bg2"/>
                </a:solidFill>
              </a:rPr>
              <a:t>Oracle Fusion Middleware 11g</a:t>
            </a:r>
          </a:p>
        </p:txBody>
      </p:sp>
      <p:sp>
        <p:nvSpPr>
          <p:cNvPr id="5" name="TextBox 4"/>
          <p:cNvSpPr txBox="1"/>
          <p:nvPr/>
        </p:nvSpPr>
        <p:spPr>
          <a:xfrm>
            <a:off x="2463801" y="2664388"/>
            <a:ext cx="18187988" cy="9053003"/>
          </a:xfrm>
          <a:prstGeom prst="rect">
            <a:avLst/>
          </a:prstGeom>
          <a:noFill/>
        </p:spPr>
        <p:txBody>
          <a:bodyPr wrap="square" lIns="217690" tIns="108845" rIns="217690" bIns="108845" rtlCol="0">
            <a:spAutoFit/>
          </a:bodyPr>
          <a:lstStyle/>
          <a:p>
            <a:pPr marL="563121" indent="-563121" algn="l">
              <a:buFont typeface="Arial" pitchFamily="34" charset="0"/>
              <a:buChar char="•"/>
            </a:pPr>
            <a:r>
              <a:rPr lang="en-US" sz="2800" dirty="0" smtClean="0"/>
              <a:t> Integrated suites of products</a:t>
            </a:r>
          </a:p>
          <a:p>
            <a:pPr marL="1228283" lvl="1" indent="-563121" algn="l">
              <a:buFont typeface="Arial" pitchFamily="34" charset="0"/>
              <a:buChar char="•"/>
            </a:pPr>
            <a:r>
              <a:rPr lang="en-US" sz="2800" dirty="0" smtClean="0"/>
              <a:t>SOA &amp; Business Process Management Suites</a:t>
            </a:r>
          </a:p>
          <a:p>
            <a:pPr marL="1228283" lvl="1" indent="-563121" algn="l">
              <a:buFont typeface="Arial" pitchFamily="34" charset="0"/>
              <a:buChar char="•"/>
            </a:pPr>
            <a:r>
              <a:rPr lang="en-US" sz="2800" dirty="0" smtClean="0"/>
              <a:t>Business Intelligence Suite</a:t>
            </a:r>
          </a:p>
          <a:p>
            <a:pPr marL="1228283" lvl="1" indent="-563121" algn="l">
              <a:buFont typeface="Arial" pitchFamily="34" charset="0"/>
              <a:buChar char="•"/>
            </a:pPr>
            <a:r>
              <a:rPr lang="en-US" sz="2800" dirty="0" smtClean="0"/>
              <a:t>Content Management Suite</a:t>
            </a:r>
          </a:p>
          <a:p>
            <a:pPr marL="1228283" lvl="1" indent="-563121" algn="l">
              <a:buFont typeface="Arial" pitchFamily="34" charset="0"/>
              <a:buChar char="•"/>
            </a:pPr>
            <a:r>
              <a:rPr lang="en-US" sz="2800" dirty="0" err="1" smtClean="0"/>
              <a:t>WebCenter</a:t>
            </a:r>
            <a:r>
              <a:rPr lang="en-US" sz="2800" dirty="0" smtClean="0"/>
              <a:t> Suite</a:t>
            </a:r>
          </a:p>
          <a:p>
            <a:pPr marL="1228283" lvl="1" indent="-563121" algn="l">
              <a:buFont typeface="Arial" pitchFamily="34" charset="0"/>
              <a:buChar char="•"/>
            </a:pPr>
            <a:r>
              <a:rPr lang="en-US" sz="2800" dirty="0" smtClean="0"/>
              <a:t>Data Integration Suite</a:t>
            </a:r>
          </a:p>
          <a:p>
            <a:pPr marL="1228283" lvl="1" indent="-563121" algn="l">
              <a:buFont typeface="Arial" pitchFamily="34" charset="0"/>
              <a:buChar char="•"/>
            </a:pPr>
            <a:r>
              <a:rPr lang="en-US" sz="2800" dirty="0" smtClean="0"/>
              <a:t>Identity Management Suite</a:t>
            </a:r>
          </a:p>
          <a:p>
            <a:pPr marL="1228283" lvl="1" indent="-563121" algn="l">
              <a:buFont typeface="Arial" pitchFamily="34" charset="0"/>
              <a:buChar char="•"/>
            </a:pPr>
            <a:r>
              <a:rPr lang="en-US" sz="2800" dirty="0" smtClean="0"/>
              <a:t>Application Development Framework</a:t>
            </a:r>
          </a:p>
          <a:p>
            <a:pPr marL="1651569" lvl="1" indent="-563121" algn="l">
              <a:buFont typeface="Arial" pitchFamily="34" charset="0"/>
              <a:buChar char="•"/>
            </a:pPr>
            <a:endParaRPr lang="en-US" sz="2800" dirty="0" smtClean="0"/>
          </a:p>
          <a:p>
            <a:pPr marL="563121" indent="-563121" algn="l">
              <a:buFont typeface="Arial" pitchFamily="34" charset="0"/>
              <a:buChar char="•"/>
            </a:pPr>
            <a:r>
              <a:rPr lang="en-US" sz="2800" dirty="0" smtClean="0"/>
              <a:t>Multi-year effort</a:t>
            </a:r>
          </a:p>
          <a:p>
            <a:pPr marL="1228283" lvl="1" indent="-563121" algn="l">
              <a:buFont typeface="Arial" pitchFamily="34" charset="0"/>
              <a:buChar char="•"/>
            </a:pPr>
            <a:r>
              <a:rPr lang="en-US" sz="2800" dirty="0" smtClean="0"/>
              <a:t>Tested with </a:t>
            </a:r>
            <a:r>
              <a:rPr lang="en-US" sz="2800" dirty="0" smtClean="0">
                <a:solidFill>
                  <a:srgbClr val="F1330D"/>
                </a:solidFill>
              </a:rPr>
              <a:t>3500+ </a:t>
            </a:r>
            <a:r>
              <a:rPr lang="en-US" sz="2800" dirty="0" smtClean="0"/>
              <a:t>Apps developers</a:t>
            </a:r>
          </a:p>
          <a:p>
            <a:pPr marL="1228283" lvl="1" indent="-563121" algn="l">
              <a:buFont typeface="Arial" pitchFamily="34" charset="0"/>
              <a:buChar char="•"/>
            </a:pPr>
            <a:r>
              <a:rPr lang="en-US" sz="2800" dirty="0" smtClean="0">
                <a:solidFill>
                  <a:srgbClr val="F1330D"/>
                </a:solidFill>
              </a:rPr>
              <a:t>13 Million</a:t>
            </a:r>
            <a:r>
              <a:rPr lang="en-US" sz="2800" dirty="0" smtClean="0"/>
              <a:t> hours of automated testing</a:t>
            </a:r>
          </a:p>
          <a:p>
            <a:pPr marL="1228283" lvl="1" indent="-563121" algn="l">
              <a:buFont typeface="Arial" pitchFamily="34" charset="0"/>
              <a:buChar char="•"/>
            </a:pPr>
            <a:r>
              <a:rPr lang="en-US" sz="2800" dirty="0" smtClean="0">
                <a:solidFill>
                  <a:srgbClr val="F1330D"/>
                </a:solidFill>
              </a:rPr>
              <a:t>1.4 Million</a:t>
            </a:r>
            <a:r>
              <a:rPr lang="en-US" sz="2800" dirty="0" smtClean="0"/>
              <a:t> hours of stress &amp; cluster testing</a:t>
            </a:r>
          </a:p>
          <a:p>
            <a:pPr marL="1228283" lvl="1" indent="-563121" algn="l">
              <a:buFont typeface="Arial" pitchFamily="34" charset="0"/>
              <a:buChar char="•"/>
            </a:pPr>
            <a:r>
              <a:rPr lang="en-US" sz="2800" dirty="0" smtClean="0">
                <a:solidFill>
                  <a:srgbClr val="F1330D"/>
                </a:solidFill>
              </a:rPr>
              <a:t>52,000+</a:t>
            </a:r>
            <a:r>
              <a:rPr lang="en-US" sz="2800" dirty="0" smtClean="0"/>
              <a:t> automated test suites</a:t>
            </a:r>
          </a:p>
          <a:p>
            <a:pPr marL="1228283" lvl="1" indent="-563121" algn="l">
              <a:buFont typeface="Arial" pitchFamily="34" charset="0"/>
              <a:buChar char="•"/>
            </a:pPr>
            <a:r>
              <a:rPr lang="en-US" sz="2800" dirty="0" smtClean="0">
                <a:solidFill>
                  <a:srgbClr val="F1330D"/>
                </a:solidFill>
              </a:rPr>
              <a:t>220,000</a:t>
            </a:r>
            <a:r>
              <a:rPr lang="en-US" sz="2800" dirty="0" smtClean="0"/>
              <a:t> individual tests run </a:t>
            </a:r>
            <a:r>
              <a:rPr lang="en-US" sz="2800" dirty="0" smtClean="0"/>
              <a:t>nightly</a:t>
            </a:r>
            <a:endParaRPr lang="en-US" sz="2800"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Table 56"/>
          <p:cNvGraphicFramePr>
            <a:graphicFrameLocks noGrp="1"/>
          </p:cNvGraphicFramePr>
          <p:nvPr/>
        </p:nvGraphicFramePr>
        <p:xfrm>
          <a:off x="1290917" y="4328162"/>
          <a:ext cx="21784231" cy="6339840"/>
        </p:xfrm>
        <a:graphic>
          <a:graphicData uri="http://schemas.openxmlformats.org/drawingml/2006/table">
            <a:tbl>
              <a:tblPr firstRow="1" bandRow="1">
                <a:tableStyleId>{5C22544A-7EE6-4342-B048-85BDC9FD1C3A}</a:tableStyleId>
              </a:tblPr>
              <a:tblGrid>
                <a:gridCol w="9622026"/>
                <a:gridCol w="2432441"/>
                <a:gridCol w="2432441"/>
                <a:gridCol w="2432441"/>
                <a:gridCol w="2432441"/>
                <a:gridCol w="2432441"/>
              </a:tblGrid>
              <a:tr h="792480">
                <a:tc>
                  <a:txBody>
                    <a:bodyPr/>
                    <a:lstStyle/>
                    <a:p>
                      <a:endParaRPr lang="en-US" sz="40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r>
              <a:tr h="792480">
                <a:tc>
                  <a:txBody>
                    <a:bodyPr/>
                    <a:lstStyle/>
                    <a:p>
                      <a:r>
                        <a:rPr lang="en-US" sz="4000" dirty="0" smtClean="0"/>
                        <a:t>SOA Suite 11g</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r h="792480">
                <a:tc>
                  <a:txBody>
                    <a:bodyPr/>
                    <a:lstStyle/>
                    <a:p>
                      <a:r>
                        <a:rPr lang="en-US" sz="4000" dirty="0" smtClean="0"/>
                        <a:t>BPM Suite 11g</a:t>
                      </a:r>
                      <a:endParaRPr lang="en-US" sz="40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r>
              <a:tr h="792480">
                <a:tc>
                  <a:txBody>
                    <a:bodyPr/>
                    <a:lstStyle/>
                    <a:p>
                      <a:r>
                        <a:rPr lang="en-US" sz="4000" dirty="0" smtClean="0"/>
                        <a:t>Identity Mgmt Suite</a:t>
                      </a:r>
                      <a:r>
                        <a:rPr lang="en-US" sz="4000" baseline="0" dirty="0" smtClean="0"/>
                        <a:t> 11g</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r h="792480">
                <a:tc>
                  <a:txBody>
                    <a:bodyPr/>
                    <a:lstStyle/>
                    <a:p>
                      <a:r>
                        <a:rPr lang="en-US" sz="4000" dirty="0" smtClean="0"/>
                        <a:t>Data </a:t>
                      </a:r>
                      <a:r>
                        <a:rPr lang="en-US" sz="4000" dirty="0" err="1" smtClean="0"/>
                        <a:t>Integ</a:t>
                      </a:r>
                      <a:r>
                        <a:rPr lang="en-US" sz="4000" dirty="0" smtClean="0"/>
                        <a:t>. Suite 11g</a:t>
                      </a:r>
                      <a:endParaRPr lang="en-US" sz="40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r>
              <a:tr h="792480">
                <a:tc>
                  <a:txBody>
                    <a:bodyPr/>
                    <a:lstStyle/>
                    <a:p>
                      <a:r>
                        <a:rPr lang="en-US" sz="4000" baseline="0" dirty="0" smtClean="0"/>
                        <a:t>Content Mgmt 11g</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r h="792480">
                <a:tc>
                  <a:txBody>
                    <a:bodyPr/>
                    <a:lstStyle/>
                    <a:p>
                      <a:r>
                        <a:rPr lang="en-US" sz="4000" baseline="0" dirty="0" smtClean="0"/>
                        <a:t>Business Intelligence 11g</a:t>
                      </a:r>
                      <a:endParaRPr lang="en-US" sz="40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r>
              <a:tr h="792480">
                <a:tc>
                  <a:txBody>
                    <a:bodyPr/>
                    <a:lstStyle/>
                    <a:p>
                      <a:r>
                        <a:rPr lang="en-US" sz="4000" dirty="0" err="1" smtClean="0"/>
                        <a:t>Webcenter</a:t>
                      </a:r>
                      <a:r>
                        <a:rPr lang="en-US" sz="4000" baseline="0" dirty="0" smtClean="0"/>
                        <a:t> 11g</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bl>
          </a:graphicData>
        </a:graphic>
      </p:graphicFrame>
      <p:sp>
        <p:nvSpPr>
          <p:cNvPr id="4098" name="Rectangle 2"/>
          <p:cNvSpPr>
            <a:spLocks noGrp="1" noChangeArrowheads="1"/>
          </p:cNvSpPr>
          <p:nvPr>
            <p:ph type="title"/>
          </p:nvPr>
        </p:nvSpPr>
        <p:spPr>
          <a:xfrm>
            <a:off x="2323532" y="796517"/>
            <a:ext cx="20221033" cy="1882774"/>
          </a:xfrm>
        </p:spPr>
        <p:txBody>
          <a:bodyPr/>
          <a:lstStyle/>
          <a:p>
            <a:pPr eaLnBrk="1" hangingPunct="1"/>
            <a:r>
              <a:rPr lang="en-US" dirty="0" smtClean="0"/>
              <a:t>Example Of Integration Across Stack Layers</a:t>
            </a:r>
            <a:endParaRPr lang="en-US" dirty="0" smtClean="0">
              <a:solidFill>
                <a:srgbClr val="FF0000"/>
              </a:solidFill>
            </a:endParaRPr>
          </a:p>
        </p:txBody>
      </p:sp>
      <p:sp>
        <p:nvSpPr>
          <p:cNvPr id="53" name="TextBox 52"/>
          <p:cNvSpPr txBox="1"/>
          <p:nvPr/>
        </p:nvSpPr>
        <p:spPr>
          <a:xfrm rot="-1800000">
            <a:off x="11297799" y="3719331"/>
            <a:ext cx="3748231" cy="718414"/>
          </a:xfrm>
          <a:prstGeom prst="rect">
            <a:avLst/>
          </a:prstGeom>
          <a:noFill/>
        </p:spPr>
        <p:txBody>
          <a:bodyPr wrap="none" lIns="217690" tIns="108845" rIns="217690" bIns="108845" rtlCol="0">
            <a:spAutoFit/>
          </a:bodyPr>
          <a:lstStyle/>
          <a:p>
            <a:r>
              <a:rPr lang="en-US" sz="3600" dirty="0" err="1" smtClean="0"/>
              <a:t>eBusiness</a:t>
            </a:r>
            <a:r>
              <a:rPr lang="en-US" sz="3600" dirty="0" smtClean="0"/>
              <a:t> Suite</a:t>
            </a:r>
            <a:endParaRPr lang="en-US" sz="3600" dirty="0"/>
          </a:p>
        </p:txBody>
      </p:sp>
      <p:sp>
        <p:nvSpPr>
          <p:cNvPr id="55" name="TextBox 54"/>
          <p:cNvSpPr txBox="1"/>
          <p:nvPr/>
        </p:nvSpPr>
        <p:spPr>
          <a:xfrm rot="-1800000">
            <a:off x="13635658" y="4011875"/>
            <a:ext cx="2696660" cy="718414"/>
          </a:xfrm>
          <a:prstGeom prst="rect">
            <a:avLst/>
          </a:prstGeom>
          <a:noFill/>
        </p:spPr>
        <p:txBody>
          <a:bodyPr wrap="none" lIns="217690" tIns="108845" rIns="217690" bIns="108845" rtlCol="0">
            <a:spAutoFit/>
          </a:bodyPr>
          <a:lstStyle/>
          <a:p>
            <a:r>
              <a:rPr lang="en-US" sz="3600" dirty="0" smtClean="0"/>
              <a:t>PeopleSoft</a:t>
            </a:r>
            <a:endParaRPr lang="en-US" sz="3600" dirty="0"/>
          </a:p>
        </p:txBody>
      </p:sp>
      <p:sp>
        <p:nvSpPr>
          <p:cNvPr id="56" name="TextBox 55"/>
          <p:cNvSpPr txBox="1"/>
          <p:nvPr/>
        </p:nvSpPr>
        <p:spPr>
          <a:xfrm rot="-1800000">
            <a:off x="18476325" y="4281983"/>
            <a:ext cx="1722034" cy="718414"/>
          </a:xfrm>
          <a:prstGeom prst="rect">
            <a:avLst/>
          </a:prstGeom>
          <a:noFill/>
        </p:spPr>
        <p:txBody>
          <a:bodyPr wrap="none" lIns="217690" tIns="108845" rIns="217690" bIns="108845" rtlCol="0">
            <a:spAutoFit/>
          </a:bodyPr>
          <a:lstStyle/>
          <a:p>
            <a:r>
              <a:rPr lang="en-US" sz="3600" dirty="0" smtClean="0"/>
              <a:t>Siebel</a:t>
            </a:r>
            <a:endParaRPr lang="en-US" sz="3600" dirty="0"/>
          </a:p>
        </p:txBody>
      </p:sp>
      <p:sp>
        <p:nvSpPr>
          <p:cNvPr id="58" name="TextBox 57"/>
          <p:cNvSpPr txBox="1"/>
          <p:nvPr/>
        </p:nvSpPr>
        <p:spPr>
          <a:xfrm rot="-1800000">
            <a:off x="20813291" y="4262249"/>
            <a:ext cx="1824626" cy="718414"/>
          </a:xfrm>
          <a:prstGeom prst="rect">
            <a:avLst/>
          </a:prstGeom>
          <a:noFill/>
        </p:spPr>
        <p:txBody>
          <a:bodyPr wrap="none" lIns="217690" tIns="108845" rIns="217690" bIns="108845" rtlCol="0">
            <a:spAutoFit/>
          </a:bodyPr>
          <a:lstStyle/>
          <a:p>
            <a:r>
              <a:rPr lang="en-US" sz="3600" dirty="0" smtClean="0"/>
              <a:t>Fusion</a:t>
            </a:r>
            <a:endParaRPr lang="en-US" sz="3600" dirty="0"/>
          </a:p>
        </p:txBody>
      </p:sp>
      <p:sp>
        <p:nvSpPr>
          <p:cNvPr id="59" name="TextBox 58"/>
          <p:cNvSpPr txBox="1"/>
          <p:nvPr/>
        </p:nvSpPr>
        <p:spPr>
          <a:xfrm rot="-1800000">
            <a:off x="16107061" y="3939251"/>
            <a:ext cx="2927492" cy="718414"/>
          </a:xfrm>
          <a:prstGeom prst="rect">
            <a:avLst/>
          </a:prstGeom>
          <a:noFill/>
        </p:spPr>
        <p:txBody>
          <a:bodyPr wrap="none" lIns="217690" tIns="108845" rIns="217690" bIns="108845" rtlCol="0">
            <a:spAutoFit/>
          </a:bodyPr>
          <a:lstStyle/>
          <a:p>
            <a:r>
              <a:rPr lang="en-US" sz="3600" dirty="0" smtClean="0"/>
              <a:t>JD Edwards</a:t>
            </a:r>
            <a:endParaRPr lang="en-US" sz="3600" dirty="0"/>
          </a:p>
        </p:txBody>
      </p:sp>
      <p:sp>
        <p:nvSpPr>
          <p:cNvPr id="60" name="Rectangle 59"/>
          <p:cNvSpPr/>
          <p:nvPr/>
        </p:nvSpPr>
        <p:spPr>
          <a:xfrm>
            <a:off x="11446755" y="49974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45" name="Rectangle 2"/>
          <p:cNvSpPr txBox="1">
            <a:spLocks noChangeArrowheads="1"/>
          </p:cNvSpPr>
          <p:nvPr/>
        </p:nvSpPr>
        <p:spPr bwMode="auto">
          <a:xfrm>
            <a:off x="750492" y="3195733"/>
            <a:ext cx="10578004" cy="18827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2436384">
              <a:defRPr/>
            </a:pPr>
            <a:r>
              <a:rPr lang="en-US" sz="4300" kern="0" dirty="0" smtClean="0">
                <a:latin typeface="+mj-lt"/>
                <a:ea typeface="MS PGothic" pitchFamily="34" charset="-128"/>
                <a:cs typeface="ＭＳ Ｐゴシック" charset="-128"/>
              </a:rPr>
              <a:t>Oracle Fusion Middleware 11g</a:t>
            </a:r>
            <a:br>
              <a:rPr lang="en-US" sz="4300" kern="0" dirty="0" smtClean="0">
                <a:latin typeface="+mj-lt"/>
                <a:ea typeface="MS PGothic" pitchFamily="34" charset="-128"/>
                <a:cs typeface="ＭＳ Ｐゴシック" charset="-128"/>
              </a:rPr>
            </a:br>
            <a:r>
              <a:rPr lang="en-US" sz="3600" kern="0" dirty="0" smtClean="0">
                <a:solidFill>
                  <a:srgbClr val="FF0000"/>
                </a:solidFill>
                <a:latin typeface="+mj-lt"/>
                <a:ea typeface="MS PGothic" pitchFamily="34" charset="-128"/>
                <a:cs typeface="ＭＳ Ｐゴシック" charset="-128"/>
              </a:rPr>
              <a:t>Foundation For All Oracle Applications</a:t>
            </a:r>
            <a:endParaRPr lang="en-US" sz="4300" kern="0" dirty="0" smtClean="0">
              <a:solidFill>
                <a:srgbClr val="FF0000"/>
              </a:solidFill>
              <a:latin typeface="+mj-lt"/>
              <a:ea typeface="MS PGothic" pitchFamily="34" charset="-128"/>
              <a:cs typeface="ＭＳ Ｐゴシック" charset="-128"/>
            </a:endParaRPr>
          </a:p>
        </p:txBody>
      </p:sp>
      <p:sp>
        <p:nvSpPr>
          <p:cNvPr id="46" name="Rectangle 45"/>
          <p:cNvSpPr/>
          <p:nvPr/>
        </p:nvSpPr>
        <p:spPr>
          <a:xfrm>
            <a:off x="11446755" y="57848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47" name="Rectangle 46"/>
          <p:cNvSpPr/>
          <p:nvPr/>
        </p:nvSpPr>
        <p:spPr>
          <a:xfrm>
            <a:off x="11446755" y="65722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48" name="Rectangle 47"/>
          <p:cNvSpPr/>
          <p:nvPr/>
        </p:nvSpPr>
        <p:spPr>
          <a:xfrm>
            <a:off x="11446755" y="73596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49" name="Rectangle 48"/>
          <p:cNvSpPr/>
          <p:nvPr/>
        </p:nvSpPr>
        <p:spPr>
          <a:xfrm>
            <a:off x="11446755" y="81470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50" name="Rectangle 49"/>
          <p:cNvSpPr/>
          <p:nvPr/>
        </p:nvSpPr>
        <p:spPr>
          <a:xfrm>
            <a:off x="11446755" y="89344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51" name="Rectangle 50"/>
          <p:cNvSpPr/>
          <p:nvPr/>
        </p:nvSpPr>
        <p:spPr>
          <a:xfrm>
            <a:off x="11446755" y="97218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7" name="Rectangle 96"/>
          <p:cNvSpPr/>
          <p:nvPr/>
        </p:nvSpPr>
        <p:spPr>
          <a:xfrm>
            <a:off x="14128923"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8" name="Rectangle 97"/>
          <p:cNvSpPr/>
          <p:nvPr/>
        </p:nvSpPr>
        <p:spPr>
          <a:xfrm>
            <a:off x="14128923"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9" name="Rectangle 98"/>
          <p:cNvSpPr/>
          <p:nvPr/>
        </p:nvSpPr>
        <p:spPr>
          <a:xfrm>
            <a:off x="14128923"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0" name="Rectangle 99"/>
          <p:cNvSpPr/>
          <p:nvPr/>
        </p:nvSpPr>
        <p:spPr>
          <a:xfrm>
            <a:off x="14128923"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1" name="Rectangle 100"/>
          <p:cNvSpPr/>
          <p:nvPr/>
        </p:nvSpPr>
        <p:spPr>
          <a:xfrm>
            <a:off x="14128923"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2" name="Rectangle 101"/>
          <p:cNvSpPr/>
          <p:nvPr/>
        </p:nvSpPr>
        <p:spPr>
          <a:xfrm>
            <a:off x="14128923"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3" name="Rectangle 102"/>
          <p:cNvSpPr/>
          <p:nvPr/>
        </p:nvSpPr>
        <p:spPr>
          <a:xfrm>
            <a:off x="14128923" y="9753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4" name="Rectangle 103"/>
          <p:cNvSpPr/>
          <p:nvPr/>
        </p:nvSpPr>
        <p:spPr>
          <a:xfrm>
            <a:off x="16414922"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5" name="Rectangle 104"/>
          <p:cNvSpPr/>
          <p:nvPr/>
        </p:nvSpPr>
        <p:spPr>
          <a:xfrm>
            <a:off x="16414922"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6" name="Rectangle 105"/>
          <p:cNvSpPr/>
          <p:nvPr/>
        </p:nvSpPr>
        <p:spPr>
          <a:xfrm>
            <a:off x="16414922"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7" name="Rectangle 106"/>
          <p:cNvSpPr/>
          <p:nvPr/>
        </p:nvSpPr>
        <p:spPr>
          <a:xfrm>
            <a:off x="16414922"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8" name="Rectangle 107"/>
          <p:cNvSpPr/>
          <p:nvPr/>
        </p:nvSpPr>
        <p:spPr>
          <a:xfrm>
            <a:off x="16414922"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9" name="Rectangle 108"/>
          <p:cNvSpPr/>
          <p:nvPr/>
        </p:nvSpPr>
        <p:spPr>
          <a:xfrm>
            <a:off x="16414922"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0" name="Rectangle 109"/>
          <p:cNvSpPr/>
          <p:nvPr/>
        </p:nvSpPr>
        <p:spPr>
          <a:xfrm>
            <a:off x="16414922" y="9753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1" name="Rectangle 110"/>
          <p:cNvSpPr/>
          <p:nvPr/>
        </p:nvSpPr>
        <p:spPr>
          <a:xfrm>
            <a:off x="18853322"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2" name="Rectangle 111"/>
          <p:cNvSpPr/>
          <p:nvPr/>
        </p:nvSpPr>
        <p:spPr>
          <a:xfrm>
            <a:off x="18853322"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3" name="Rectangle 112"/>
          <p:cNvSpPr/>
          <p:nvPr/>
        </p:nvSpPr>
        <p:spPr>
          <a:xfrm>
            <a:off x="18853322"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4" name="Rectangle 113"/>
          <p:cNvSpPr/>
          <p:nvPr/>
        </p:nvSpPr>
        <p:spPr>
          <a:xfrm>
            <a:off x="18853322"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5" name="Rectangle 114"/>
          <p:cNvSpPr/>
          <p:nvPr/>
        </p:nvSpPr>
        <p:spPr>
          <a:xfrm>
            <a:off x="18853322"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6" name="Rectangle 115"/>
          <p:cNvSpPr/>
          <p:nvPr/>
        </p:nvSpPr>
        <p:spPr>
          <a:xfrm>
            <a:off x="18853322"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7" name="Rectangle 116"/>
          <p:cNvSpPr/>
          <p:nvPr/>
        </p:nvSpPr>
        <p:spPr>
          <a:xfrm>
            <a:off x="18853322" y="9753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8" name="Rectangle 117"/>
          <p:cNvSpPr/>
          <p:nvPr/>
        </p:nvSpPr>
        <p:spPr>
          <a:xfrm>
            <a:off x="21291723"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9" name="Rectangle 118"/>
          <p:cNvSpPr/>
          <p:nvPr/>
        </p:nvSpPr>
        <p:spPr>
          <a:xfrm>
            <a:off x="21291723"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0" name="Rectangle 119"/>
          <p:cNvSpPr/>
          <p:nvPr/>
        </p:nvSpPr>
        <p:spPr>
          <a:xfrm>
            <a:off x="21291723"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1" name="Rectangle 120"/>
          <p:cNvSpPr/>
          <p:nvPr/>
        </p:nvSpPr>
        <p:spPr>
          <a:xfrm>
            <a:off x="21291723"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2" name="Rectangle 121"/>
          <p:cNvSpPr/>
          <p:nvPr/>
        </p:nvSpPr>
        <p:spPr>
          <a:xfrm>
            <a:off x="21291723"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3" name="Rectangle 122"/>
          <p:cNvSpPr/>
          <p:nvPr/>
        </p:nvSpPr>
        <p:spPr>
          <a:xfrm>
            <a:off x="21291723"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4" name="Rectangle 123"/>
          <p:cNvSpPr/>
          <p:nvPr/>
        </p:nvSpPr>
        <p:spPr>
          <a:xfrm>
            <a:off x="21291723" y="9753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216740" y="3124201"/>
            <a:ext cx="9805109" cy="1882774"/>
          </a:xfrm>
        </p:spPr>
        <p:txBody>
          <a:bodyPr/>
          <a:lstStyle/>
          <a:p>
            <a:pPr eaLnBrk="1" hangingPunct="1"/>
            <a:r>
              <a:rPr lang="en-US" sz="4300" b="0" dirty="0" smtClean="0"/>
              <a:t>Oracle Database 11g Release 2</a:t>
            </a:r>
            <a:br>
              <a:rPr lang="en-US" sz="4300" b="0" dirty="0" smtClean="0"/>
            </a:br>
            <a:r>
              <a:rPr lang="en-US" sz="3600" b="0" dirty="0" smtClean="0">
                <a:solidFill>
                  <a:srgbClr val="FF0000"/>
                </a:solidFill>
              </a:rPr>
              <a:t>Standard For All Enterprise Applications</a:t>
            </a:r>
            <a:endParaRPr lang="en-US" sz="4300" b="0" dirty="0" smtClean="0">
              <a:solidFill>
                <a:srgbClr val="FF0000"/>
              </a:solidFill>
            </a:endParaRPr>
          </a:p>
        </p:txBody>
      </p:sp>
      <p:graphicFrame>
        <p:nvGraphicFramePr>
          <p:cNvPr id="57" name="Table 56"/>
          <p:cNvGraphicFramePr>
            <a:graphicFrameLocks noGrp="1"/>
          </p:cNvGraphicFramePr>
          <p:nvPr/>
        </p:nvGraphicFramePr>
        <p:xfrm>
          <a:off x="1290918" y="4328162"/>
          <a:ext cx="21146857" cy="6339840"/>
        </p:xfrm>
        <a:graphic>
          <a:graphicData uri="http://schemas.openxmlformats.org/drawingml/2006/table">
            <a:tbl>
              <a:tblPr firstRow="1" bandRow="1">
                <a:tableStyleId>{5C22544A-7EE6-4342-B048-85BDC9FD1C3A}</a:tableStyleId>
              </a:tblPr>
              <a:tblGrid>
                <a:gridCol w="8797974"/>
                <a:gridCol w="2447087"/>
                <a:gridCol w="2301003"/>
                <a:gridCol w="2557983"/>
                <a:gridCol w="2514629"/>
                <a:gridCol w="2528181"/>
              </a:tblGrid>
              <a:tr h="792480">
                <a:tc>
                  <a:txBody>
                    <a:bodyPr/>
                    <a:lstStyle/>
                    <a:p>
                      <a:endParaRPr lang="en-US" sz="40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r>
              <a:tr h="792480">
                <a:tc>
                  <a:txBody>
                    <a:bodyPr/>
                    <a:lstStyle/>
                    <a:p>
                      <a:r>
                        <a:rPr lang="en-US" sz="4000" dirty="0" smtClean="0"/>
                        <a:t>Oracle Database 11g</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r h="792480">
                <a:tc>
                  <a:txBody>
                    <a:bodyPr/>
                    <a:lstStyle/>
                    <a:p>
                      <a:r>
                        <a:rPr lang="en-US" sz="4000" dirty="0" smtClean="0"/>
                        <a:t>Real Application Clusters</a:t>
                      </a:r>
                      <a:endParaRPr lang="en-US" sz="40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r>
              <a:tr h="792480">
                <a:tc>
                  <a:txBody>
                    <a:bodyPr/>
                    <a:lstStyle/>
                    <a:p>
                      <a:r>
                        <a:rPr lang="en-US" sz="4000" dirty="0" smtClean="0"/>
                        <a:t>Partitioning</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r h="792480">
                <a:tc>
                  <a:txBody>
                    <a:bodyPr/>
                    <a:lstStyle/>
                    <a:p>
                      <a:r>
                        <a:rPr lang="en-US" sz="4000" dirty="0" smtClean="0"/>
                        <a:t>Advanced Compression</a:t>
                      </a:r>
                      <a:endParaRPr lang="en-US" sz="40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r>
              <a:tr h="792480">
                <a:tc>
                  <a:txBody>
                    <a:bodyPr/>
                    <a:lstStyle/>
                    <a:p>
                      <a:r>
                        <a:rPr lang="en-US" sz="4000" dirty="0" smtClean="0"/>
                        <a:t>Advanced Security</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r h="792480">
                <a:tc>
                  <a:txBody>
                    <a:bodyPr/>
                    <a:lstStyle/>
                    <a:p>
                      <a:r>
                        <a:rPr lang="en-US" sz="4000" dirty="0" smtClean="0"/>
                        <a:t>Database Vault</a:t>
                      </a:r>
                      <a:endParaRPr lang="en-US" sz="40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r>
              <a:tr h="792480">
                <a:tc>
                  <a:txBody>
                    <a:bodyPr/>
                    <a:lstStyle/>
                    <a:p>
                      <a:r>
                        <a:rPr lang="en-US" sz="4000" dirty="0" smtClean="0"/>
                        <a:t>Management Packs</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bl>
          </a:graphicData>
        </a:graphic>
      </p:graphicFrame>
      <p:sp>
        <p:nvSpPr>
          <p:cNvPr id="44" name="TextBox 43"/>
          <p:cNvSpPr txBox="1"/>
          <p:nvPr/>
        </p:nvSpPr>
        <p:spPr>
          <a:xfrm rot="-1800000">
            <a:off x="10840601" y="3719331"/>
            <a:ext cx="3748231" cy="718414"/>
          </a:xfrm>
          <a:prstGeom prst="rect">
            <a:avLst/>
          </a:prstGeom>
          <a:noFill/>
        </p:spPr>
        <p:txBody>
          <a:bodyPr wrap="none" lIns="217690" tIns="108845" rIns="217690" bIns="108845" rtlCol="0">
            <a:spAutoFit/>
          </a:bodyPr>
          <a:lstStyle/>
          <a:p>
            <a:r>
              <a:rPr lang="en-US" sz="3600" dirty="0" err="1" smtClean="0"/>
              <a:t>eBusiness</a:t>
            </a:r>
            <a:r>
              <a:rPr lang="en-US" sz="3600" dirty="0" smtClean="0"/>
              <a:t> Suite</a:t>
            </a:r>
            <a:endParaRPr lang="en-US" sz="3600" dirty="0"/>
          </a:p>
        </p:txBody>
      </p:sp>
      <p:sp>
        <p:nvSpPr>
          <p:cNvPr id="45" name="TextBox 44"/>
          <p:cNvSpPr txBox="1"/>
          <p:nvPr/>
        </p:nvSpPr>
        <p:spPr>
          <a:xfrm rot="-1800000">
            <a:off x="13178459" y="4011875"/>
            <a:ext cx="2696660" cy="718414"/>
          </a:xfrm>
          <a:prstGeom prst="rect">
            <a:avLst/>
          </a:prstGeom>
          <a:noFill/>
        </p:spPr>
        <p:txBody>
          <a:bodyPr wrap="none" lIns="217690" tIns="108845" rIns="217690" bIns="108845" rtlCol="0">
            <a:spAutoFit/>
          </a:bodyPr>
          <a:lstStyle/>
          <a:p>
            <a:r>
              <a:rPr lang="en-US" sz="3600" dirty="0" smtClean="0"/>
              <a:t>PeopleSoft</a:t>
            </a:r>
            <a:endParaRPr lang="en-US" sz="3600" dirty="0"/>
          </a:p>
        </p:txBody>
      </p:sp>
      <p:sp>
        <p:nvSpPr>
          <p:cNvPr id="46" name="TextBox 45"/>
          <p:cNvSpPr txBox="1"/>
          <p:nvPr/>
        </p:nvSpPr>
        <p:spPr>
          <a:xfrm rot="-1800000">
            <a:off x="18019124" y="4281983"/>
            <a:ext cx="1722034" cy="718414"/>
          </a:xfrm>
          <a:prstGeom prst="rect">
            <a:avLst/>
          </a:prstGeom>
          <a:noFill/>
        </p:spPr>
        <p:txBody>
          <a:bodyPr wrap="none" lIns="217690" tIns="108845" rIns="217690" bIns="108845" rtlCol="0">
            <a:spAutoFit/>
          </a:bodyPr>
          <a:lstStyle/>
          <a:p>
            <a:r>
              <a:rPr lang="en-US" sz="3600" dirty="0" smtClean="0"/>
              <a:t>Siebel</a:t>
            </a:r>
            <a:endParaRPr lang="en-US" sz="3600" dirty="0"/>
          </a:p>
        </p:txBody>
      </p:sp>
      <p:sp>
        <p:nvSpPr>
          <p:cNvPr id="47" name="TextBox 46"/>
          <p:cNvSpPr txBox="1"/>
          <p:nvPr/>
        </p:nvSpPr>
        <p:spPr>
          <a:xfrm rot="-1800000">
            <a:off x="20356093" y="4262249"/>
            <a:ext cx="1824626" cy="718414"/>
          </a:xfrm>
          <a:prstGeom prst="rect">
            <a:avLst/>
          </a:prstGeom>
          <a:noFill/>
        </p:spPr>
        <p:txBody>
          <a:bodyPr wrap="none" lIns="217690" tIns="108845" rIns="217690" bIns="108845" rtlCol="0">
            <a:spAutoFit/>
          </a:bodyPr>
          <a:lstStyle/>
          <a:p>
            <a:r>
              <a:rPr lang="en-US" sz="3600" dirty="0" smtClean="0"/>
              <a:t>Fusion</a:t>
            </a:r>
            <a:endParaRPr lang="en-US" sz="3600" dirty="0"/>
          </a:p>
        </p:txBody>
      </p:sp>
      <p:sp>
        <p:nvSpPr>
          <p:cNvPr id="48" name="TextBox 47"/>
          <p:cNvSpPr txBox="1"/>
          <p:nvPr/>
        </p:nvSpPr>
        <p:spPr>
          <a:xfrm rot="-1800000">
            <a:off x="15649860" y="3939251"/>
            <a:ext cx="2927492" cy="718414"/>
          </a:xfrm>
          <a:prstGeom prst="rect">
            <a:avLst/>
          </a:prstGeom>
          <a:noFill/>
        </p:spPr>
        <p:txBody>
          <a:bodyPr wrap="none" lIns="217690" tIns="108845" rIns="217690" bIns="108845" rtlCol="0">
            <a:spAutoFit/>
          </a:bodyPr>
          <a:lstStyle/>
          <a:p>
            <a:r>
              <a:rPr lang="en-US" sz="3600" dirty="0" smtClean="0"/>
              <a:t>JD Edwards</a:t>
            </a:r>
            <a:endParaRPr lang="en-US" sz="3600" dirty="0"/>
          </a:p>
        </p:txBody>
      </p:sp>
      <p:sp>
        <p:nvSpPr>
          <p:cNvPr id="49" name="Rectangle 48"/>
          <p:cNvSpPr/>
          <p:nvPr/>
        </p:nvSpPr>
        <p:spPr>
          <a:xfrm>
            <a:off x="10989555" y="49974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50" name="Rectangle 49"/>
          <p:cNvSpPr/>
          <p:nvPr/>
        </p:nvSpPr>
        <p:spPr>
          <a:xfrm>
            <a:off x="10989555" y="57848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51" name="Rectangle 50"/>
          <p:cNvSpPr/>
          <p:nvPr/>
        </p:nvSpPr>
        <p:spPr>
          <a:xfrm>
            <a:off x="10989555" y="65722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52" name="Rectangle 51"/>
          <p:cNvSpPr/>
          <p:nvPr/>
        </p:nvSpPr>
        <p:spPr>
          <a:xfrm>
            <a:off x="10989555" y="73596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54" name="Rectangle 53"/>
          <p:cNvSpPr/>
          <p:nvPr/>
        </p:nvSpPr>
        <p:spPr>
          <a:xfrm>
            <a:off x="10989555" y="81470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5" name="Rectangle 94"/>
          <p:cNvSpPr/>
          <p:nvPr/>
        </p:nvSpPr>
        <p:spPr>
          <a:xfrm>
            <a:off x="10989555" y="89344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6" name="Rectangle 95"/>
          <p:cNvSpPr/>
          <p:nvPr/>
        </p:nvSpPr>
        <p:spPr>
          <a:xfrm>
            <a:off x="10989555" y="97218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7" name="Rectangle 96"/>
          <p:cNvSpPr/>
          <p:nvPr/>
        </p:nvSpPr>
        <p:spPr>
          <a:xfrm>
            <a:off x="13671722"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8" name="Rectangle 97"/>
          <p:cNvSpPr/>
          <p:nvPr/>
        </p:nvSpPr>
        <p:spPr>
          <a:xfrm>
            <a:off x="13671722"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9" name="Rectangle 98"/>
          <p:cNvSpPr/>
          <p:nvPr/>
        </p:nvSpPr>
        <p:spPr>
          <a:xfrm>
            <a:off x="13671722"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0" name="Rectangle 99"/>
          <p:cNvSpPr/>
          <p:nvPr/>
        </p:nvSpPr>
        <p:spPr>
          <a:xfrm>
            <a:off x="13671722"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1" name="Rectangle 100"/>
          <p:cNvSpPr/>
          <p:nvPr/>
        </p:nvSpPr>
        <p:spPr>
          <a:xfrm>
            <a:off x="13671722"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2" name="Rectangle 101"/>
          <p:cNvSpPr/>
          <p:nvPr/>
        </p:nvSpPr>
        <p:spPr>
          <a:xfrm>
            <a:off x="13671722"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3" name="Rectangle 102"/>
          <p:cNvSpPr/>
          <p:nvPr/>
        </p:nvSpPr>
        <p:spPr>
          <a:xfrm>
            <a:off x="13671722" y="9753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4" name="Rectangle 103"/>
          <p:cNvSpPr/>
          <p:nvPr/>
        </p:nvSpPr>
        <p:spPr>
          <a:xfrm>
            <a:off x="15957721"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5" name="Rectangle 104"/>
          <p:cNvSpPr/>
          <p:nvPr/>
        </p:nvSpPr>
        <p:spPr>
          <a:xfrm>
            <a:off x="15957721"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6" name="Rectangle 105"/>
          <p:cNvSpPr/>
          <p:nvPr/>
        </p:nvSpPr>
        <p:spPr>
          <a:xfrm>
            <a:off x="15957721"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7" name="Rectangle 106"/>
          <p:cNvSpPr/>
          <p:nvPr/>
        </p:nvSpPr>
        <p:spPr>
          <a:xfrm>
            <a:off x="15957721"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8" name="Rectangle 107"/>
          <p:cNvSpPr/>
          <p:nvPr/>
        </p:nvSpPr>
        <p:spPr>
          <a:xfrm>
            <a:off x="15957721"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9" name="Rectangle 108"/>
          <p:cNvSpPr/>
          <p:nvPr/>
        </p:nvSpPr>
        <p:spPr>
          <a:xfrm>
            <a:off x="15957721"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0" name="Rectangle 109"/>
          <p:cNvSpPr/>
          <p:nvPr/>
        </p:nvSpPr>
        <p:spPr>
          <a:xfrm>
            <a:off x="15957721" y="9753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1" name="Rectangle 110"/>
          <p:cNvSpPr/>
          <p:nvPr/>
        </p:nvSpPr>
        <p:spPr>
          <a:xfrm>
            <a:off x="18396122"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2" name="Rectangle 111"/>
          <p:cNvSpPr/>
          <p:nvPr/>
        </p:nvSpPr>
        <p:spPr>
          <a:xfrm>
            <a:off x="18396122"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3" name="Rectangle 112"/>
          <p:cNvSpPr/>
          <p:nvPr/>
        </p:nvSpPr>
        <p:spPr>
          <a:xfrm>
            <a:off x="18396122"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4" name="Rectangle 113"/>
          <p:cNvSpPr/>
          <p:nvPr/>
        </p:nvSpPr>
        <p:spPr>
          <a:xfrm>
            <a:off x="18396122"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5" name="Rectangle 114"/>
          <p:cNvSpPr/>
          <p:nvPr/>
        </p:nvSpPr>
        <p:spPr>
          <a:xfrm>
            <a:off x="18396122"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6" name="Rectangle 115"/>
          <p:cNvSpPr/>
          <p:nvPr/>
        </p:nvSpPr>
        <p:spPr>
          <a:xfrm>
            <a:off x="18396122"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7" name="Rectangle 116"/>
          <p:cNvSpPr/>
          <p:nvPr/>
        </p:nvSpPr>
        <p:spPr>
          <a:xfrm>
            <a:off x="18396122" y="9753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8" name="Rectangle 117"/>
          <p:cNvSpPr/>
          <p:nvPr/>
        </p:nvSpPr>
        <p:spPr>
          <a:xfrm>
            <a:off x="20834522"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9" name="Rectangle 118"/>
          <p:cNvSpPr/>
          <p:nvPr/>
        </p:nvSpPr>
        <p:spPr>
          <a:xfrm>
            <a:off x="20834522"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0" name="Rectangle 119"/>
          <p:cNvSpPr/>
          <p:nvPr/>
        </p:nvSpPr>
        <p:spPr>
          <a:xfrm>
            <a:off x="20834522"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1" name="Rectangle 120"/>
          <p:cNvSpPr/>
          <p:nvPr/>
        </p:nvSpPr>
        <p:spPr>
          <a:xfrm>
            <a:off x="20834522"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2" name="Rectangle 121"/>
          <p:cNvSpPr/>
          <p:nvPr/>
        </p:nvSpPr>
        <p:spPr>
          <a:xfrm>
            <a:off x="20834522"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3" name="Rectangle 122"/>
          <p:cNvSpPr/>
          <p:nvPr/>
        </p:nvSpPr>
        <p:spPr>
          <a:xfrm>
            <a:off x="20834522"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4" name="Rectangle 123"/>
          <p:cNvSpPr/>
          <p:nvPr/>
        </p:nvSpPr>
        <p:spPr>
          <a:xfrm>
            <a:off x="20834522" y="9753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25" name="Rectangle 2"/>
          <p:cNvSpPr txBox="1">
            <a:spLocks noChangeArrowheads="1"/>
          </p:cNvSpPr>
          <p:nvPr/>
        </p:nvSpPr>
        <p:spPr bwMode="auto">
          <a:xfrm>
            <a:off x="2323532" y="796517"/>
            <a:ext cx="20221033" cy="18827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2436384">
              <a:defRPr/>
            </a:pPr>
            <a:r>
              <a:rPr lang="en-US" sz="5700" kern="0" dirty="0" smtClean="0">
                <a:latin typeface="+mj-lt"/>
                <a:ea typeface="MS PGothic" pitchFamily="34" charset="-128"/>
                <a:cs typeface="ＭＳ Ｐゴシック" charset="-128"/>
              </a:rPr>
              <a:t>Example Of Integration Across Stack Layers</a:t>
            </a:r>
            <a:endParaRPr lang="en-US" sz="6000" kern="0" dirty="0" smtClean="0">
              <a:solidFill>
                <a:srgbClr val="FF0000"/>
              </a:solidFill>
              <a:latin typeface="+mj-lt"/>
              <a:ea typeface="MS PGothic" pitchFamily="34" charset="-128"/>
              <a:cs typeface="ＭＳ Ｐゴシック" charset="-128"/>
            </a:endParaRPr>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758031" y="3052297"/>
            <a:ext cx="10199712" cy="1882774"/>
          </a:xfrm>
        </p:spPr>
        <p:txBody>
          <a:bodyPr/>
          <a:lstStyle/>
          <a:p>
            <a:pPr eaLnBrk="1" hangingPunct="1"/>
            <a:r>
              <a:rPr lang="en-US" sz="4300" b="0" dirty="0" smtClean="0"/>
              <a:t>Oracle Server And Storage Systems</a:t>
            </a:r>
            <a:br>
              <a:rPr lang="en-US" sz="4300" b="0" dirty="0" smtClean="0"/>
            </a:br>
            <a:r>
              <a:rPr lang="en-US" sz="3600" b="0" dirty="0" smtClean="0">
                <a:solidFill>
                  <a:srgbClr val="FF0000"/>
                </a:solidFill>
              </a:rPr>
              <a:t>Standard For All Enterprise Applications</a:t>
            </a:r>
            <a:endParaRPr lang="en-US" sz="4300" b="0" dirty="0" smtClean="0">
              <a:solidFill>
                <a:srgbClr val="FF0000"/>
              </a:solidFill>
            </a:endParaRPr>
          </a:p>
        </p:txBody>
      </p:sp>
      <p:graphicFrame>
        <p:nvGraphicFramePr>
          <p:cNvPr id="57" name="Table 56"/>
          <p:cNvGraphicFramePr>
            <a:graphicFrameLocks noGrp="1"/>
          </p:cNvGraphicFramePr>
          <p:nvPr/>
        </p:nvGraphicFramePr>
        <p:xfrm>
          <a:off x="1247042" y="4328162"/>
          <a:ext cx="21828094" cy="5547360"/>
        </p:xfrm>
        <a:graphic>
          <a:graphicData uri="http://schemas.openxmlformats.org/drawingml/2006/table">
            <a:tbl>
              <a:tblPr firstRow="1" bandRow="1">
                <a:tableStyleId>{5C22544A-7EE6-4342-B048-85BDC9FD1C3A}</a:tableStyleId>
              </a:tblPr>
              <a:tblGrid>
                <a:gridCol w="9489809"/>
                <a:gridCol w="2467657"/>
                <a:gridCol w="2467657"/>
                <a:gridCol w="2467657"/>
                <a:gridCol w="2467657"/>
                <a:gridCol w="2467657"/>
              </a:tblGrid>
              <a:tr h="792480">
                <a:tc>
                  <a:txBody>
                    <a:bodyPr/>
                    <a:lstStyle/>
                    <a:p>
                      <a:endParaRPr lang="en-US" sz="40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c>
                  <a:txBody>
                    <a:bodyPr/>
                    <a:lstStyle/>
                    <a:p>
                      <a:pPr algn="ctr"/>
                      <a:endParaRPr lang="en-US" sz="3600" dirty="0"/>
                    </a:p>
                  </a:txBody>
                  <a:tcPr marL="243872" marR="243872" marT="91440" marB="91440">
                    <a:solidFill>
                      <a:schemeClr val="bg1"/>
                    </a:solidFill>
                  </a:tcPr>
                </a:tc>
              </a:tr>
              <a:tr h="792480">
                <a:tc>
                  <a:txBody>
                    <a:bodyPr/>
                    <a:lstStyle/>
                    <a:p>
                      <a:r>
                        <a:rPr lang="en-US" sz="4000" dirty="0" smtClean="0"/>
                        <a:t>X86/Solaris</a:t>
                      </a:r>
                      <a:r>
                        <a:rPr lang="en-US" sz="4000" baseline="0" dirty="0" smtClean="0"/>
                        <a:t> &amp; Linux</a:t>
                      </a:r>
                      <a:r>
                        <a:rPr lang="en-US" sz="4000" dirty="0" smtClean="0"/>
                        <a:t> Systems</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r h="792480">
                <a:tc>
                  <a:txBody>
                    <a:bodyPr/>
                    <a:lstStyle/>
                    <a:p>
                      <a:r>
                        <a:rPr lang="en-US" sz="4000" dirty="0" smtClean="0"/>
                        <a:t>SPARC/Solaris Systems</a:t>
                      </a:r>
                      <a:endParaRPr lang="en-US" sz="40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r>
              <a:tr h="792480">
                <a:tc>
                  <a:txBody>
                    <a:bodyPr/>
                    <a:lstStyle/>
                    <a:p>
                      <a:r>
                        <a:rPr lang="en-US" sz="4000" dirty="0" smtClean="0"/>
                        <a:t>Oracle VM</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r h="792480">
                <a:tc>
                  <a:txBody>
                    <a:bodyPr/>
                    <a:lstStyle/>
                    <a:p>
                      <a:r>
                        <a:rPr lang="en-US" sz="4000" dirty="0" smtClean="0"/>
                        <a:t>Storage 6000</a:t>
                      </a:r>
                      <a:endParaRPr lang="en-US" sz="40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r>
              <a:tr h="792480">
                <a:tc>
                  <a:txBody>
                    <a:bodyPr/>
                    <a:lstStyle/>
                    <a:p>
                      <a:r>
                        <a:rPr lang="en-US" sz="4000" dirty="0" smtClean="0"/>
                        <a:t>Storage 7000</a:t>
                      </a:r>
                      <a:endParaRPr lang="en-US" sz="40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c>
                  <a:txBody>
                    <a:bodyPr/>
                    <a:lstStyle/>
                    <a:p>
                      <a:pPr algn="ctr"/>
                      <a:endParaRPr lang="en-US" sz="3600" dirty="0"/>
                    </a:p>
                  </a:txBody>
                  <a:tcPr marL="243872" marR="243872" marT="91440" marB="91440">
                    <a:solidFill>
                      <a:schemeClr val="bg2">
                        <a:lumMod val="40000"/>
                        <a:lumOff val="60000"/>
                      </a:schemeClr>
                    </a:solidFill>
                  </a:tcPr>
                </a:tc>
              </a:tr>
              <a:tr h="792480">
                <a:tc>
                  <a:txBody>
                    <a:bodyPr/>
                    <a:lstStyle/>
                    <a:p>
                      <a:r>
                        <a:rPr lang="en-US" sz="4000" dirty="0" err="1" smtClean="0"/>
                        <a:t>StorageTek</a:t>
                      </a:r>
                      <a:r>
                        <a:rPr lang="en-US" sz="4000" dirty="0" smtClean="0"/>
                        <a:t> Tape</a:t>
                      </a:r>
                      <a:endParaRPr lang="en-US" sz="40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c>
                  <a:txBody>
                    <a:bodyPr/>
                    <a:lstStyle/>
                    <a:p>
                      <a:pPr algn="ctr"/>
                      <a:endParaRPr lang="en-US" sz="3600" dirty="0"/>
                    </a:p>
                  </a:txBody>
                  <a:tcPr marL="243872" marR="243872" marT="91440" marB="91440">
                    <a:solidFill>
                      <a:schemeClr val="bg2">
                        <a:lumMod val="20000"/>
                        <a:lumOff val="80000"/>
                      </a:schemeClr>
                    </a:solidFill>
                  </a:tcPr>
                </a:tc>
              </a:tr>
            </a:tbl>
          </a:graphicData>
        </a:graphic>
      </p:graphicFrame>
      <p:sp>
        <p:nvSpPr>
          <p:cNvPr id="39" name="TextBox 38"/>
          <p:cNvSpPr txBox="1"/>
          <p:nvPr/>
        </p:nvSpPr>
        <p:spPr>
          <a:xfrm rot="-1800000">
            <a:off x="11297799" y="3719331"/>
            <a:ext cx="3748231" cy="718414"/>
          </a:xfrm>
          <a:prstGeom prst="rect">
            <a:avLst/>
          </a:prstGeom>
          <a:noFill/>
        </p:spPr>
        <p:txBody>
          <a:bodyPr wrap="none" lIns="217690" tIns="108845" rIns="217690" bIns="108845" rtlCol="0">
            <a:spAutoFit/>
          </a:bodyPr>
          <a:lstStyle/>
          <a:p>
            <a:r>
              <a:rPr lang="en-US" sz="3600" dirty="0" err="1" smtClean="0"/>
              <a:t>eBusiness</a:t>
            </a:r>
            <a:r>
              <a:rPr lang="en-US" sz="3600" dirty="0" smtClean="0"/>
              <a:t> Suite</a:t>
            </a:r>
            <a:endParaRPr lang="en-US" sz="3600" dirty="0"/>
          </a:p>
        </p:txBody>
      </p:sp>
      <p:sp>
        <p:nvSpPr>
          <p:cNvPr id="40" name="TextBox 39"/>
          <p:cNvSpPr txBox="1"/>
          <p:nvPr/>
        </p:nvSpPr>
        <p:spPr>
          <a:xfrm rot="-1800000">
            <a:off x="13635658" y="4011875"/>
            <a:ext cx="2696660" cy="718414"/>
          </a:xfrm>
          <a:prstGeom prst="rect">
            <a:avLst/>
          </a:prstGeom>
          <a:noFill/>
        </p:spPr>
        <p:txBody>
          <a:bodyPr wrap="none" lIns="217690" tIns="108845" rIns="217690" bIns="108845" rtlCol="0">
            <a:spAutoFit/>
          </a:bodyPr>
          <a:lstStyle/>
          <a:p>
            <a:r>
              <a:rPr lang="en-US" sz="3600" dirty="0" smtClean="0"/>
              <a:t>PeopleSoft</a:t>
            </a:r>
            <a:endParaRPr lang="en-US" sz="3600" dirty="0"/>
          </a:p>
        </p:txBody>
      </p:sp>
      <p:sp>
        <p:nvSpPr>
          <p:cNvPr id="41" name="TextBox 40"/>
          <p:cNvSpPr txBox="1"/>
          <p:nvPr/>
        </p:nvSpPr>
        <p:spPr>
          <a:xfrm rot="-1800000">
            <a:off x="18476325" y="4281983"/>
            <a:ext cx="1722034" cy="718414"/>
          </a:xfrm>
          <a:prstGeom prst="rect">
            <a:avLst/>
          </a:prstGeom>
          <a:noFill/>
        </p:spPr>
        <p:txBody>
          <a:bodyPr wrap="none" lIns="217690" tIns="108845" rIns="217690" bIns="108845" rtlCol="0">
            <a:spAutoFit/>
          </a:bodyPr>
          <a:lstStyle/>
          <a:p>
            <a:r>
              <a:rPr lang="en-US" sz="3600" dirty="0" smtClean="0"/>
              <a:t>Siebel</a:t>
            </a:r>
            <a:endParaRPr lang="en-US" sz="3600" dirty="0"/>
          </a:p>
        </p:txBody>
      </p:sp>
      <p:sp>
        <p:nvSpPr>
          <p:cNvPr id="42" name="TextBox 41"/>
          <p:cNvSpPr txBox="1"/>
          <p:nvPr/>
        </p:nvSpPr>
        <p:spPr>
          <a:xfrm rot="-1800000">
            <a:off x="20813291" y="4262249"/>
            <a:ext cx="1824626" cy="718414"/>
          </a:xfrm>
          <a:prstGeom prst="rect">
            <a:avLst/>
          </a:prstGeom>
          <a:noFill/>
        </p:spPr>
        <p:txBody>
          <a:bodyPr wrap="none" lIns="217690" tIns="108845" rIns="217690" bIns="108845" rtlCol="0">
            <a:spAutoFit/>
          </a:bodyPr>
          <a:lstStyle/>
          <a:p>
            <a:r>
              <a:rPr lang="en-US" sz="3600" dirty="0" smtClean="0"/>
              <a:t>Fusion</a:t>
            </a:r>
            <a:endParaRPr lang="en-US" sz="3600" dirty="0"/>
          </a:p>
        </p:txBody>
      </p:sp>
      <p:sp>
        <p:nvSpPr>
          <p:cNvPr id="43" name="TextBox 42"/>
          <p:cNvSpPr txBox="1"/>
          <p:nvPr/>
        </p:nvSpPr>
        <p:spPr>
          <a:xfrm rot="-1800000">
            <a:off x="16107061" y="3939251"/>
            <a:ext cx="2927492" cy="718414"/>
          </a:xfrm>
          <a:prstGeom prst="rect">
            <a:avLst/>
          </a:prstGeom>
          <a:noFill/>
        </p:spPr>
        <p:txBody>
          <a:bodyPr wrap="none" lIns="217690" tIns="108845" rIns="217690" bIns="108845" rtlCol="0">
            <a:spAutoFit/>
          </a:bodyPr>
          <a:lstStyle/>
          <a:p>
            <a:r>
              <a:rPr lang="en-US" sz="3600" dirty="0" smtClean="0"/>
              <a:t>JD Edwards</a:t>
            </a:r>
            <a:endParaRPr lang="en-US" sz="3600" dirty="0"/>
          </a:p>
        </p:txBody>
      </p:sp>
      <p:sp>
        <p:nvSpPr>
          <p:cNvPr id="44" name="Rectangle 43"/>
          <p:cNvSpPr/>
          <p:nvPr/>
        </p:nvSpPr>
        <p:spPr>
          <a:xfrm>
            <a:off x="11446755" y="49974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45" name="Rectangle 44"/>
          <p:cNvSpPr/>
          <p:nvPr/>
        </p:nvSpPr>
        <p:spPr>
          <a:xfrm>
            <a:off x="11446755" y="57848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46" name="Rectangle 45"/>
          <p:cNvSpPr/>
          <p:nvPr/>
        </p:nvSpPr>
        <p:spPr>
          <a:xfrm>
            <a:off x="11446755" y="65722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47" name="Rectangle 46"/>
          <p:cNvSpPr/>
          <p:nvPr/>
        </p:nvSpPr>
        <p:spPr>
          <a:xfrm>
            <a:off x="11446755" y="73596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48" name="Rectangle 47"/>
          <p:cNvSpPr/>
          <p:nvPr/>
        </p:nvSpPr>
        <p:spPr>
          <a:xfrm>
            <a:off x="11446755" y="81470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49" name="Rectangle 48"/>
          <p:cNvSpPr/>
          <p:nvPr/>
        </p:nvSpPr>
        <p:spPr>
          <a:xfrm>
            <a:off x="11446755" y="8934494"/>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51" name="Rectangle 50"/>
          <p:cNvSpPr/>
          <p:nvPr/>
        </p:nvSpPr>
        <p:spPr>
          <a:xfrm>
            <a:off x="14128923"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52" name="Rectangle 51"/>
          <p:cNvSpPr/>
          <p:nvPr/>
        </p:nvSpPr>
        <p:spPr>
          <a:xfrm>
            <a:off x="14128923"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54" name="Rectangle 53"/>
          <p:cNvSpPr/>
          <p:nvPr/>
        </p:nvSpPr>
        <p:spPr>
          <a:xfrm>
            <a:off x="14128923"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66" name="Rectangle 65"/>
          <p:cNvSpPr/>
          <p:nvPr/>
        </p:nvSpPr>
        <p:spPr>
          <a:xfrm>
            <a:off x="14128923"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73" name="Rectangle 72"/>
          <p:cNvSpPr/>
          <p:nvPr/>
        </p:nvSpPr>
        <p:spPr>
          <a:xfrm>
            <a:off x="14128923"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80" name="Rectangle 79"/>
          <p:cNvSpPr/>
          <p:nvPr/>
        </p:nvSpPr>
        <p:spPr>
          <a:xfrm>
            <a:off x="14128923"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4" name="Rectangle 93"/>
          <p:cNvSpPr/>
          <p:nvPr/>
        </p:nvSpPr>
        <p:spPr>
          <a:xfrm>
            <a:off x="16414922"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5" name="Rectangle 94"/>
          <p:cNvSpPr/>
          <p:nvPr/>
        </p:nvSpPr>
        <p:spPr>
          <a:xfrm>
            <a:off x="16414922"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6" name="Rectangle 95"/>
          <p:cNvSpPr/>
          <p:nvPr/>
        </p:nvSpPr>
        <p:spPr>
          <a:xfrm>
            <a:off x="16414922"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7" name="Rectangle 96"/>
          <p:cNvSpPr/>
          <p:nvPr/>
        </p:nvSpPr>
        <p:spPr>
          <a:xfrm>
            <a:off x="16414922"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8" name="Rectangle 97"/>
          <p:cNvSpPr/>
          <p:nvPr/>
        </p:nvSpPr>
        <p:spPr>
          <a:xfrm>
            <a:off x="16414922"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99" name="Rectangle 98"/>
          <p:cNvSpPr/>
          <p:nvPr/>
        </p:nvSpPr>
        <p:spPr>
          <a:xfrm>
            <a:off x="16414922"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1" name="Rectangle 100"/>
          <p:cNvSpPr/>
          <p:nvPr/>
        </p:nvSpPr>
        <p:spPr>
          <a:xfrm>
            <a:off x="18853322"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2" name="Rectangle 101"/>
          <p:cNvSpPr/>
          <p:nvPr/>
        </p:nvSpPr>
        <p:spPr>
          <a:xfrm>
            <a:off x="18853322"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3" name="Rectangle 102"/>
          <p:cNvSpPr/>
          <p:nvPr/>
        </p:nvSpPr>
        <p:spPr>
          <a:xfrm>
            <a:off x="18853322"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4" name="Rectangle 103"/>
          <p:cNvSpPr/>
          <p:nvPr/>
        </p:nvSpPr>
        <p:spPr>
          <a:xfrm>
            <a:off x="18853322"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5" name="Rectangle 104"/>
          <p:cNvSpPr/>
          <p:nvPr/>
        </p:nvSpPr>
        <p:spPr>
          <a:xfrm>
            <a:off x="18853322"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6" name="Rectangle 105"/>
          <p:cNvSpPr/>
          <p:nvPr/>
        </p:nvSpPr>
        <p:spPr>
          <a:xfrm>
            <a:off x="18853322"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8" name="Rectangle 107"/>
          <p:cNvSpPr/>
          <p:nvPr/>
        </p:nvSpPr>
        <p:spPr>
          <a:xfrm>
            <a:off x="21291723" y="5029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09" name="Rectangle 108"/>
          <p:cNvSpPr/>
          <p:nvPr/>
        </p:nvSpPr>
        <p:spPr>
          <a:xfrm>
            <a:off x="21291723" y="58166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0" name="Rectangle 109"/>
          <p:cNvSpPr/>
          <p:nvPr/>
        </p:nvSpPr>
        <p:spPr>
          <a:xfrm>
            <a:off x="21291723" y="66040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1" name="Rectangle 110"/>
          <p:cNvSpPr/>
          <p:nvPr/>
        </p:nvSpPr>
        <p:spPr>
          <a:xfrm>
            <a:off x="21291723" y="73914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2" name="Rectangle 111"/>
          <p:cNvSpPr/>
          <p:nvPr/>
        </p:nvSpPr>
        <p:spPr>
          <a:xfrm>
            <a:off x="21291723" y="81788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3" name="Rectangle 112"/>
          <p:cNvSpPr/>
          <p:nvPr/>
        </p:nvSpPr>
        <p:spPr>
          <a:xfrm>
            <a:off x="21291723" y="8966200"/>
            <a:ext cx="1569866" cy="1147762"/>
          </a:xfrm>
          <a:prstGeom prst="rect">
            <a:avLst/>
          </a:prstGeom>
        </p:spPr>
        <p:txBody>
          <a:bodyPr wrap="square" lIns="217690" tIns="108845" rIns="217690" bIns="108845">
            <a:spAutoFit/>
          </a:bodyPr>
          <a:lstStyle/>
          <a:p>
            <a:pPr>
              <a:buClr>
                <a:schemeClr val="accent1"/>
              </a:buClr>
              <a:buSzPct val="108000"/>
            </a:pPr>
            <a:r>
              <a:rPr lang="en-US" sz="6700" dirty="0" smtClean="0">
                <a:solidFill>
                  <a:schemeClr val="tx2"/>
                </a:solidFill>
                <a:sym typeface="Wingdings"/>
              </a:rPr>
              <a:t></a:t>
            </a:r>
            <a:endParaRPr lang="en-US" sz="6700" dirty="0">
              <a:solidFill>
                <a:schemeClr val="tx2"/>
              </a:solidFill>
            </a:endParaRPr>
          </a:p>
        </p:txBody>
      </p:sp>
      <p:sp>
        <p:nvSpPr>
          <p:cNvPr id="115" name="Rectangle 2"/>
          <p:cNvSpPr txBox="1">
            <a:spLocks noChangeArrowheads="1"/>
          </p:cNvSpPr>
          <p:nvPr/>
        </p:nvSpPr>
        <p:spPr bwMode="auto">
          <a:xfrm>
            <a:off x="2323532" y="796517"/>
            <a:ext cx="20221033" cy="188277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defTabSz="2436384">
              <a:defRPr/>
            </a:pPr>
            <a:r>
              <a:rPr lang="en-US" sz="5700" kern="0" dirty="0" smtClean="0">
                <a:latin typeface="+mj-lt"/>
                <a:ea typeface="MS PGothic" pitchFamily="34" charset="-128"/>
                <a:cs typeface="ＭＳ Ｐゴシック" charset="-128"/>
              </a:rPr>
              <a:t>Example Of Integration Across Stack Layers</a:t>
            </a:r>
            <a:endParaRPr lang="en-US" sz="6000" kern="0" dirty="0" smtClean="0">
              <a:solidFill>
                <a:srgbClr val="FF0000"/>
              </a:solidFill>
              <a:latin typeface="+mj-lt"/>
              <a:ea typeface="MS PGothic" pitchFamily="34" charset="-128"/>
              <a:cs typeface="ＭＳ Ｐゴシック" charset="-128"/>
            </a:endParaRPr>
          </a:p>
        </p:txBody>
      </p: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0" y="1"/>
            <a:ext cx="24387175" cy="10369550"/>
          </a:xfrm>
          <a:prstGeom prst="rect">
            <a:avLst/>
          </a:prstGeom>
          <a:solidFill>
            <a:schemeClr val="bg1"/>
          </a:solidFill>
          <a:ln w="9525">
            <a:noFill/>
            <a:miter lim="800000"/>
            <a:headEnd/>
            <a:tailEnd/>
          </a:ln>
        </p:spPr>
        <p:txBody>
          <a:bodyPr wrap="none" lIns="218135" tIns="109069" rIns="218135" bIns="109069" anchor="ctr"/>
          <a:lstStyle/>
          <a:p>
            <a:endParaRPr lang="fr-FR">
              <a:solidFill>
                <a:srgbClr val="000000"/>
              </a:solidFill>
              <a:ea typeface="ＭＳ Ｐゴシック" pitchFamily="34" charset="-128"/>
            </a:endParaRPr>
          </a:p>
        </p:txBody>
      </p:sp>
      <p:pic>
        <p:nvPicPr>
          <p:cNvPr id="90115" name="Picture 4" descr="event_tagline.jpg"/>
          <p:cNvPicPr>
            <a:picLocks noChangeAspect="1"/>
          </p:cNvPicPr>
          <p:nvPr/>
        </p:nvPicPr>
        <p:blipFill>
          <a:blip r:embed="rId3" cstate="print"/>
          <a:srcRect/>
          <a:stretch>
            <a:fillRect/>
          </a:stretch>
        </p:blipFill>
        <p:spPr bwMode="auto">
          <a:xfrm>
            <a:off x="3738522" y="4003677"/>
            <a:ext cx="16749247" cy="4156074"/>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title" idx="4294967295"/>
          </p:nvPr>
        </p:nvSpPr>
        <p:spPr/>
        <p:txBody>
          <a:bodyPr/>
          <a:lstStyle/>
          <a:p>
            <a:r>
              <a:rPr lang="en-US" dirty="0" smtClean="0"/>
              <a:t>Oracle + Sun</a:t>
            </a:r>
            <a:br>
              <a:rPr lang="en-US" dirty="0" smtClean="0"/>
            </a:br>
            <a:r>
              <a:rPr lang="en-US" sz="4800" dirty="0" smtClean="0"/>
              <a:t>Complete, Open, Integrated Systems</a:t>
            </a:r>
            <a:endParaRPr lang="en-US" sz="4800" dirty="0"/>
          </a:p>
        </p:txBody>
      </p:sp>
      <p:sp>
        <p:nvSpPr>
          <p:cNvPr id="21507" name="Rectangle 8"/>
          <p:cNvSpPr>
            <a:spLocks noGrp="1" noChangeArrowheads="1"/>
          </p:cNvSpPr>
          <p:nvPr>
            <p:ph type="body" idx="4294967295"/>
          </p:nvPr>
        </p:nvSpPr>
        <p:spPr>
          <a:xfrm>
            <a:off x="10850436" y="2716785"/>
            <a:ext cx="10641012" cy="8229599"/>
          </a:xfrm>
        </p:spPr>
        <p:txBody>
          <a:bodyPr/>
          <a:lstStyle/>
          <a:p>
            <a:pPr marL="342900" indent="-342900">
              <a:spcBef>
                <a:spcPts val="2000"/>
              </a:spcBef>
            </a:pPr>
            <a:r>
              <a:rPr lang="en-US" sz="6000" dirty="0" smtClean="0"/>
              <a:t>Engineered to work together</a:t>
            </a:r>
          </a:p>
          <a:p>
            <a:pPr marL="342900" indent="-342900">
              <a:spcBef>
                <a:spcPts val="2000"/>
              </a:spcBef>
            </a:pPr>
            <a:r>
              <a:rPr lang="en-US" sz="6000" dirty="0" smtClean="0"/>
              <a:t>Tested together</a:t>
            </a:r>
          </a:p>
          <a:p>
            <a:pPr marL="342900" indent="-342900">
              <a:spcBef>
                <a:spcPts val="2000"/>
              </a:spcBef>
            </a:pPr>
            <a:r>
              <a:rPr lang="en-US" sz="6000" dirty="0" smtClean="0"/>
              <a:t>Certified together</a:t>
            </a:r>
          </a:p>
          <a:p>
            <a:pPr marL="342900" indent="-342900">
              <a:spcBef>
                <a:spcPts val="2000"/>
              </a:spcBef>
            </a:pPr>
            <a:r>
              <a:rPr lang="en-US" sz="6000" dirty="0" smtClean="0"/>
              <a:t>Packaged together</a:t>
            </a:r>
          </a:p>
          <a:p>
            <a:pPr marL="342900" indent="-342900">
              <a:spcBef>
                <a:spcPts val="2000"/>
              </a:spcBef>
            </a:pPr>
            <a:r>
              <a:rPr lang="en-US" sz="6000" dirty="0" smtClean="0"/>
              <a:t>Deployed together</a:t>
            </a:r>
          </a:p>
          <a:p>
            <a:pPr marL="342900" indent="-342900">
              <a:spcBef>
                <a:spcPts val="2000"/>
              </a:spcBef>
            </a:pPr>
            <a:r>
              <a:rPr lang="en-US" sz="6000" dirty="0" smtClean="0"/>
              <a:t>Upgraded together</a:t>
            </a:r>
          </a:p>
          <a:p>
            <a:pPr marL="342900" indent="-342900">
              <a:spcBef>
                <a:spcPts val="2000"/>
              </a:spcBef>
            </a:pPr>
            <a:r>
              <a:rPr lang="en-US" sz="6000" dirty="0" smtClean="0"/>
              <a:t>Managed together</a:t>
            </a:r>
          </a:p>
          <a:p>
            <a:pPr marL="342900" indent="-342900">
              <a:spcBef>
                <a:spcPts val="2000"/>
              </a:spcBef>
            </a:pPr>
            <a:r>
              <a:rPr lang="en-US" sz="6000" dirty="0" smtClean="0"/>
              <a:t>Supported together</a:t>
            </a:r>
            <a:endParaRPr lang="en-GB" sz="6000" dirty="0" smtClean="0">
              <a:solidFill>
                <a:srgbClr val="000000"/>
              </a:solidFill>
            </a:endParaRPr>
          </a:p>
        </p:txBody>
      </p:sp>
      <p:pic>
        <p:nvPicPr>
          <p:cNvPr id="4" name="Picture 4" descr="Oracle Stack Diagram 7 Layer.png"/>
          <p:cNvPicPr>
            <a:picLocks noChangeAspect="1"/>
          </p:cNvPicPr>
          <p:nvPr/>
        </p:nvPicPr>
        <p:blipFill>
          <a:blip r:embed="rId3" cstate="print"/>
          <a:srcRect/>
          <a:stretch>
            <a:fillRect/>
          </a:stretch>
        </p:blipFill>
        <p:spPr bwMode="auto">
          <a:xfrm>
            <a:off x="3543300" y="3278469"/>
            <a:ext cx="5549900" cy="8608731"/>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title" idx="4294967295"/>
          </p:nvPr>
        </p:nvSpPr>
        <p:spPr/>
        <p:txBody>
          <a:bodyPr/>
          <a:lstStyle/>
          <a:p>
            <a:r>
              <a:rPr lang="en-US" dirty="0" smtClean="0"/>
              <a:t>Oracle + Sun</a:t>
            </a:r>
            <a:br>
              <a:rPr lang="en-US" dirty="0" smtClean="0"/>
            </a:br>
            <a:r>
              <a:rPr lang="en-US" sz="4800" dirty="0" smtClean="0"/>
              <a:t>Complete, Open, Integrated Systems</a:t>
            </a:r>
            <a:endParaRPr lang="en-US" sz="4800" dirty="0"/>
          </a:p>
        </p:txBody>
      </p:sp>
      <p:sp>
        <p:nvSpPr>
          <p:cNvPr id="21507" name="Rectangle 8"/>
          <p:cNvSpPr>
            <a:spLocks noGrp="1" noChangeArrowheads="1"/>
          </p:cNvSpPr>
          <p:nvPr>
            <p:ph type="body" idx="4294967295"/>
          </p:nvPr>
        </p:nvSpPr>
        <p:spPr>
          <a:xfrm>
            <a:off x="10860024" y="2607057"/>
            <a:ext cx="12876212" cy="8229599"/>
          </a:xfrm>
        </p:spPr>
        <p:txBody>
          <a:bodyPr/>
          <a:lstStyle/>
          <a:p>
            <a:pPr eaLnBrk="1" hangingPunct="1">
              <a:lnSpc>
                <a:spcPct val="90000"/>
              </a:lnSpc>
              <a:spcBef>
                <a:spcPts val="2000"/>
              </a:spcBef>
              <a:buNone/>
            </a:pPr>
            <a:r>
              <a:rPr lang="en-US" sz="5400" b="1" dirty="0" smtClean="0"/>
              <a:t>Customer Benefits:</a:t>
            </a:r>
          </a:p>
          <a:p>
            <a:pPr marL="342900" indent="-342900" eaLnBrk="1" hangingPunct="1">
              <a:lnSpc>
                <a:spcPct val="90000"/>
              </a:lnSpc>
              <a:spcBef>
                <a:spcPts val="2000"/>
              </a:spcBef>
            </a:pPr>
            <a:r>
              <a:rPr lang="en-US" sz="5400" dirty="0" smtClean="0"/>
              <a:t>Open and standards-based</a:t>
            </a:r>
          </a:p>
          <a:p>
            <a:pPr marL="342900" indent="-342900" eaLnBrk="1" hangingPunct="1">
              <a:lnSpc>
                <a:spcPct val="90000"/>
              </a:lnSpc>
              <a:spcBef>
                <a:spcPts val="2000"/>
              </a:spcBef>
            </a:pPr>
            <a:r>
              <a:rPr lang="en-US" sz="5400" dirty="0" smtClean="0"/>
              <a:t>Innovation delivered faster</a:t>
            </a:r>
          </a:p>
          <a:p>
            <a:pPr marL="342900" indent="-342900" eaLnBrk="1" hangingPunct="1">
              <a:lnSpc>
                <a:spcPct val="90000"/>
              </a:lnSpc>
              <a:spcBef>
                <a:spcPts val="2000"/>
              </a:spcBef>
            </a:pPr>
            <a:r>
              <a:rPr lang="en-US" sz="5400" dirty="0" smtClean="0"/>
              <a:t>Better performance, reliability, security</a:t>
            </a:r>
          </a:p>
          <a:p>
            <a:pPr marL="342900" indent="-342900" eaLnBrk="1" hangingPunct="1">
              <a:lnSpc>
                <a:spcPct val="90000"/>
              </a:lnSpc>
              <a:spcBef>
                <a:spcPts val="2000"/>
              </a:spcBef>
            </a:pPr>
            <a:r>
              <a:rPr lang="en-US" sz="5400" dirty="0" smtClean="0"/>
              <a:t>Shorter deployment times</a:t>
            </a:r>
          </a:p>
          <a:p>
            <a:pPr marL="342900" indent="-342900" eaLnBrk="1" hangingPunct="1">
              <a:lnSpc>
                <a:spcPct val="90000"/>
              </a:lnSpc>
              <a:spcBef>
                <a:spcPts val="2000"/>
              </a:spcBef>
            </a:pPr>
            <a:r>
              <a:rPr lang="en-US" sz="5400" dirty="0" smtClean="0"/>
              <a:t>Easier to manage and upgrade</a:t>
            </a:r>
          </a:p>
          <a:p>
            <a:pPr marL="342900" indent="-342900" eaLnBrk="1" hangingPunct="1">
              <a:lnSpc>
                <a:spcPct val="90000"/>
              </a:lnSpc>
              <a:spcBef>
                <a:spcPts val="2000"/>
              </a:spcBef>
            </a:pPr>
            <a:r>
              <a:rPr lang="en-US" sz="5400" dirty="0" smtClean="0"/>
              <a:t>Lower cost of ownership</a:t>
            </a:r>
          </a:p>
          <a:p>
            <a:pPr marL="342900" indent="-342900" eaLnBrk="1" hangingPunct="1">
              <a:lnSpc>
                <a:spcPct val="90000"/>
              </a:lnSpc>
              <a:spcBef>
                <a:spcPts val="2000"/>
              </a:spcBef>
            </a:pPr>
            <a:r>
              <a:rPr lang="en-US" sz="5400" dirty="0" smtClean="0"/>
              <a:t>Reduced change management risk</a:t>
            </a:r>
          </a:p>
          <a:p>
            <a:pPr marL="342900" indent="-342900" eaLnBrk="1" hangingPunct="1">
              <a:lnSpc>
                <a:spcPct val="90000"/>
              </a:lnSpc>
              <a:spcBef>
                <a:spcPts val="2000"/>
              </a:spcBef>
            </a:pPr>
            <a:r>
              <a:rPr lang="en-US" sz="5400" dirty="0" smtClean="0"/>
              <a:t>One-stop support</a:t>
            </a:r>
          </a:p>
          <a:p>
            <a:pPr marL="342900" indent="-342900" eaLnBrk="1" hangingPunct="1">
              <a:lnSpc>
                <a:spcPct val="90000"/>
              </a:lnSpc>
              <a:spcBef>
                <a:spcPts val="2000"/>
              </a:spcBef>
            </a:pPr>
            <a:r>
              <a:rPr lang="en-US" sz="5400" dirty="0" smtClean="0">
                <a:solidFill>
                  <a:srgbClr val="000000"/>
                </a:solidFill>
              </a:rPr>
              <a:t>Reduced down time</a:t>
            </a:r>
            <a:endParaRPr lang="en-GB" sz="5400" dirty="0" smtClean="0">
              <a:solidFill>
                <a:srgbClr val="000000"/>
              </a:solidFill>
            </a:endParaRPr>
          </a:p>
        </p:txBody>
      </p:sp>
      <p:pic>
        <p:nvPicPr>
          <p:cNvPr id="6" name="Picture 4" descr="Oracle Stack Diagram 7 Layer.png"/>
          <p:cNvPicPr>
            <a:picLocks noChangeAspect="1"/>
          </p:cNvPicPr>
          <p:nvPr/>
        </p:nvPicPr>
        <p:blipFill>
          <a:blip r:embed="rId3" cstate="print"/>
          <a:srcRect/>
          <a:stretch>
            <a:fillRect/>
          </a:stretch>
        </p:blipFill>
        <p:spPr bwMode="auto">
          <a:xfrm>
            <a:off x="3543300" y="3278469"/>
            <a:ext cx="5549900" cy="8608731"/>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p:cNvSpPr/>
          <p:nvPr/>
        </p:nvSpPr>
        <p:spPr bwMode="auto">
          <a:xfrm>
            <a:off x="6300020" y="5753100"/>
            <a:ext cx="17481711" cy="1828800"/>
          </a:xfrm>
          <a:prstGeom prst="rect">
            <a:avLst/>
          </a:prstGeom>
          <a:noFill/>
          <a:ln w="9525" cap="flat" cmpd="sng" algn="ctr">
            <a:solidFill>
              <a:schemeClr val="tx1">
                <a:lumMod val="65000"/>
                <a:lumOff val="35000"/>
              </a:schemeClr>
            </a:solidFill>
            <a:prstDash val="solid"/>
            <a:round/>
            <a:headEnd type="none" w="med" len="med"/>
            <a:tailEnd type="none" w="med" len="med"/>
          </a:ln>
          <a:effectLst/>
        </p:spPr>
        <p:txBody>
          <a:bodyPr lIns="218135" tIns="109069" rIns="218135" bIns="109069"/>
          <a:lstStyle/>
          <a:p>
            <a:pPr marL="282051" indent="-282051">
              <a:defRPr/>
            </a:pPr>
            <a:endParaRPr lang="en-US" dirty="0">
              <a:latin typeface="Arial" charset="0"/>
              <a:ea typeface="ＭＳ Ｐゴシック" charset="-128"/>
              <a:cs typeface="+mn-cs"/>
            </a:endParaRPr>
          </a:p>
        </p:txBody>
      </p:sp>
      <p:sp>
        <p:nvSpPr>
          <p:cNvPr id="102" name="Rectangle 101"/>
          <p:cNvSpPr/>
          <p:nvPr/>
        </p:nvSpPr>
        <p:spPr bwMode="auto">
          <a:xfrm>
            <a:off x="6300020" y="7724776"/>
            <a:ext cx="17481711" cy="1330324"/>
          </a:xfrm>
          <a:prstGeom prst="rect">
            <a:avLst/>
          </a:prstGeom>
          <a:noFill/>
          <a:ln w="9525" cap="flat" cmpd="sng" algn="ctr">
            <a:solidFill>
              <a:schemeClr val="tx1">
                <a:lumMod val="65000"/>
                <a:lumOff val="35000"/>
              </a:schemeClr>
            </a:solidFill>
            <a:prstDash val="solid"/>
            <a:round/>
            <a:headEnd type="none" w="med" len="med"/>
            <a:tailEnd type="none" w="med" len="med"/>
          </a:ln>
          <a:effectLst/>
        </p:spPr>
        <p:txBody>
          <a:bodyPr lIns="218135" tIns="109069" rIns="218135" bIns="109069"/>
          <a:lstStyle/>
          <a:p>
            <a:pPr marL="282051" indent="-282051">
              <a:defRPr/>
            </a:pPr>
            <a:endParaRPr lang="en-US" dirty="0">
              <a:latin typeface="Arial" charset="0"/>
              <a:ea typeface="ＭＳ Ｐゴシック" charset="-128"/>
              <a:cs typeface="+mn-cs"/>
            </a:endParaRPr>
          </a:p>
        </p:txBody>
      </p:sp>
      <p:sp>
        <p:nvSpPr>
          <p:cNvPr id="103" name="Rectangle 102"/>
          <p:cNvSpPr/>
          <p:nvPr/>
        </p:nvSpPr>
        <p:spPr bwMode="auto">
          <a:xfrm>
            <a:off x="6300020" y="9163051"/>
            <a:ext cx="17481711" cy="1330326"/>
          </a:xfrm>
          <a:prstGeom prst="rect">
            <a:avLst/>
          </a:prstGeom>
          <a:noFill/>
          <a:ln w="9525" cap="flat" cmpd="sng" algn="ctr">
            <a:solidFill>
              <a:schemeClr val="tx1">
                <a:lumMod val="65000"/>
                <a:lumOff val="35000"/>
              </a:schemeClr>
            </a:solidFill>
            <a:prstDash val="solid"/>
            <a:round/>
            <a:headEnd type="none" w="med" len="med"/>
            <a:tailEnd type="none" w="med" len="med"/>
          </a:ln>
          <a:effectLst/>
        </p:spPr>
        <p:txBody>
          <a:bodyPr lIns="218135" tIns="109069" rIns="218135" bIns="109069"/>
          <a:lstStyle/>
          <a:p>
            <a:pPr marL="282051" indent="-282051">
              <a:defRPr/>
            </a:pPr>
            <a:endParaRPr lang="en-US" dirty="0">
              <a:latin typeface="Arial" charset="0"/>
              <a:ea typeface="ＭＳ Ｐゴシック" charset="-128"/>
              <a:cs typeface="+mn-cs"/>
            </a:endParaRPr>
          </a:p>
        </p:txBody>
      </p:sp>
      <p:sp>
        <p:nvSpPr>
          <p:cNvPr id="104" name="Rectangle 103"/>
          <p:cNvSpPr/>
          <p:nvPr/>
        </p:nvSpPr>
        <p:spPr bwMode="auto">
          <a:xfrm>
            <a:off x="6300020" y="10601326"/>
            <a:ext cx="17481711" cy="1330324"/>
          </a:xfrm>
          <a:prstGeom prst="rect">
            <a:avLst/>
          </a:prstGeom>
          <a:noFill/>
          <a:ln w="9525" cap="flat" cmpd="sng" algn="ctr">
            <a:solidFill>
              <a:schemeClr val="tx1">
                <a:lumMod val="65000"/>
                <a:lumOff val="35000"/>
              </a:schemeClr>
            </a:solidFill>
            <a:prstDash val="solid"/>
            <a:round/>
            <a:headEnd type="none" w="med" len="med"/>
            <a:tailEnd type="none" w="med" len="med"/>
          </a:ln>
          <a:effectLst/>
        </p:spPr>
        <p:txBody>
          <a:bodyPr lIns="218135" tIns="109069" rIns="218135" bIns="109069"/>
          <a:lstStyle/>
          <a:p>
            <a:pPr marL="282051" indent="-282051">
              <a:defRPr/>
            </a:pPr>
            <a:endParaRPr lang="en-US" dirty="0">
              <a:latin typeface="Arial" charset="0"/>
              <a:ea typeface="ＭＳ Ｐゴシック" charset="-128"/>
              <a:cs typeface="+mn-cs"/>
            </a:endParaRPr>
          </a:p>
        </p:txBody>
      </p:sp>
      <p:sp>
        <p:nvSpPr>
          <p:cNvPr id="100" name="Rectangle 99"/>
          <p:cNvSpPr/>
          <p:nvPr/>
        </p:nvSpPr>
        <p:spPr bwMode="auto">
          <a:xfrm>
            <a:off x="6300020" y="1616076"/>
            <a:ext cx="17477475" cy="4013200"/>
          </a:xfrm>
          <a:prstGeom prst="rect">
            <a:avLst/>
          </a:prstGeom>
          <a:noFill/>
          <a:ln w="9525" cap="flat" cmpd="sng" algn="ctr">
            <a:solidFill>
              <a:schemeClr val="tx1">
                <a:lumMod val="65000"/>
                <a:lumOff val="35000"/>
              </a:schemeClr>
            </a:solidFill>
            <a:prstDash val="solid"/>
            <a:round/>
            <a:headEnd type="none" w="med" len="med"/>
            <a:tailEnd type="none" w="med" len="med"/>
          </a:ln>
          <a:effectLst/>
        </p:spPr>
        <p:txBody>
          <a:bodyPr lIns="218135" tIns="109069" rIns="218135" bIns="109069"/>
          <a:lstStyle/>
          <a:p>
            <a:pPr marL="282051" indent="-282051">
              <a:defRPr/>
            </a:pPr>
            <a:endParaRPr lang="en-US" dirty="0">
              <a:latin typeface="Arial" charset="0"/>
              <a:ea typeface="ＭＳ Ｐゴシック" charset="-128"/>
              <a:cs typeface="+mn-cs"/>
            </a:endParaRPr>
          </a:p>
        </p:txBody>
      </p:sp>
      <p:pic>
        <p:nvPicPr>
          <p:cNvPr id="55303" name="Picture 334" descr="BEA Logo">
            <a:hlinkClick r:id="rId3"/>
          </p:cNvPr>
          <p:cNvPicPr>
            <a:picLocks noChangeAspect="1" noChangeArrowheads="1"/>
          </p:cNvPicPr>
          <p:nvPr/>
        </p:nvPicPr>
        <p:blipFill>
          <a:blip r:embed="rId4" cstate="print"/>
          <a:srcRect t="3389" b="31624"/>
          <a:stretch>
            <a:fillRect/>
          </a:stretch>
        </p:blipFill>
        <p:spPr bwMode="auto">
          <a:xfrm>
            <a:off x="7167969" y="6359527"/>
            <a:ext cx="1105043" cy="476250"/>
          </a:xfrm>
          <a:prstGeom prst="rect">
            <a:avLst/>
          </a:prstGeom>
          <a:noFill/>
          <a:ln w="9525">
            <a:noFill/>
            <a:miter lim="800000"/>
            <a:headEnd/>
            <a:tailEnd/>
          </a:ln>
        </p:spPr>
      </p:pic>
      <p:pic>
        <p:nvPicPr>
          <p:cNvPr id="55304" name="Picture 344" descr="Go to fullsize image">
            <a:hlinkClick r:id="rId5"/>
          </p:cNvPr>
          <p:cNvPicPr>
            <a:picLocks noChangeAspect="1" noChangeArrowheads="1"/>
          </p:cNvPicPr>
          <p:nvPr/>
        </p:nvPicPr>
        <p:blipFill>
          <a:blip r:embed="rId6" cstate="print"/>
          <a:srcRect/>
          <a:stretch>
            <a:fillRect/>
          </a:stretch>
        </p:blipFill>
        <p:spPr bwMode="auto">
          <a:xfrm>
            <a:off x="9678661" y="6372227"/>
            <a:ext cx="520769" cy="628650"/>
          </a:xfrm>
          <a:prstGeom prst="rect">
            <a:avLst/>
          </a:prstGeom>
          <a:noFill/>
          <a:ln w="9525">
            <a:noFill/>
            <a:miter lim="800000"/>
            <a:headEnd/>
            <a:tailEnd/>
          </a:ln>
        </p:spPr>
      </p:pic>
      <p:sp>
        <p:nvSpPr>
          <p:cNvPr id="55305" name="Text Box 388"/>
          <p:cNvSpPr txBox="1">
            <a:spLocks noChangeArrowheads="1"/>
          </p:cNvSpPr>
          <p:nvPr/>
        </p:nvSpPr>
        <p:spPr bwMode="auto">
          <a:xfrm>
            <a:off x="20250672" y="5791201"/>
            <a:ext cx="3124607" cy="746566"/>
          </a:xfrm>
          <a:prstGeom prst="rect">
            <a:avLst/>
          </a:prstGeom>
          <a:noFill/>
          <a:ln w="9525">
            <a:noFill/>
            <a:miter lim="800000"/>
            <a:headEnd/>
            <a:tailEnd/>
          </a:ln>
        </p:spPr>
        <p:txBody>
          <a:bodyPr lIns="218135" tIns="109069" rIns="218135" bIns="109069">
            <a:spAutoFit/>
          </a:bodyPr>
          <a:lstStyle/>
          <a:p>
            <a:pPr algn="ctr">
              <a:lnSpc>
                <a:spcPct val="90000"/>
              </a:lnSpc>
              <a:spcBef>
                <a:spcPct val="50000"/>
              </a:spcBef>
              <a:buClr>
                <a:schemeClr val="accent1"/>
              </a:buClr>
            </a:pPr>
            <a:r>
              <a:rPr lang="en-US" sz="1900" dirty="0"/>
              <a:t>Enterprise Content Management</a:t>
            </a:r>
          </a:p>
        </p:txBody>
      </p:sp>
      <p:sp>
        <p:nvSpPr>
          <p:cNvPr id="55306" name="Text Box 389"/>
          <p:cNvSpPr txBox="1">
            <a:spLocks noChangeArrowheads="1"/>
          </p:cNvSpPr>
          <p:nvPr/>
        </p:nvSpPr>
        <p:spPr bwMode="auto">
          <a:xfrm>
            <a:off x="17515583" y="5791201"/>
            <a:ext cx="3124607" cy="746566"/>
          </a:xfrm>
          <a:prstGeom prst="rect">
            <a:avLst/>
          </a:prstGeom>
          <a:noFill/>
          <a:ln w="9525">
            <a:noFill/>
            <a:miter lim="800000"/>
            <a:headEnd/>
            <a:tailEnd/>
          </a:ln>
        </p:spPr>
        <p:txBody>
          <a:bodyPr lIns="218135" tIns="109069" rIns="218135" bIns="109069">
            <a:spAutoFit/>
          </a:bodyPr>
          <a:lstStyle/>
          <a:p>
            <a:pPr algn="ctr">
              <a:lnSpc>
                <a:spcPct val="90000"/>
              </a:lnSpc>
              <a:spcBef>
                <a:spcPct val="50000"/>
              </a:spcBef>
              <a:buClr>
                <a:schemeClr val="accent1"/>
              </a:buClr>
            </a:pPr>
            <a:r>
              <a:rPr lang="en-US" sz="1900" dirty="0"/>
              <a:t>Performance Management</a:t>
            </a:r>
          </a:p>
        </p:txBody>
      </p:sp>
      <p:sp>
        <p:nvSpPr>
          <p:cNvPr id="55307" name="Text Box 390"/>
          <p:cNvSpPr txBox="1">
            <a:spLocks noChangeArrowheads="1"/>
          </p:cNvSpPr>
          <p:nvPr/>
        </p:nvSpPr>
        <p:spPr bwMode="auto">
          <a:xfrm>
            <a:off x="14395209" y="5791201"/>
            <a:ext cx="3514124" cy="746566"/>
          </a:xfrm>
          <a:prstGeom prst="rect">
            <a:avLst/>
          </a:prstGeom>
          <a:noFill/>
          <a:ln w="9525">
            <a:noFill/>
            <a:miter lim="800000"/>
            <a:headEnd/>
            <a:tailEnd/>
          </a:ln>
        </p:spPr>
        <p:txBody>
          <a:bodyPr lIns="218135" tIns="109069" rIns="218135" bIns="109069">
            <a:spAutoFit/>
          </a:bodyPr>
          <a:lstStyle/>
          <a:p>
            <a:pPr algn="ctr">
              <a:lnSpc>
                <a:spcPct val="90000"/>
              </a:lnSpc>
              <a:spcBef>
                <a:spcPct val="50000"/>
              </a:spcBef>
              <a:buClr>
                <a:schemeClr val="accent1"/>
              </a:buClr>
            </a:pPr>
            <a:r>
              <a:rPr lang="en-US" sz="1900" dirty="0"/>
              <a:t>Identity &amp; Access Management</a:t>
            </a:r>
          </a:p>
        </p:txBody>
      </p:sp>
      <p:sp>
        <p:nvSpPr>
          <p:cNvPr id="55308" name="Text Box 409"/>
          <p:cNvSpPr txBox="1">
            <a:spLocks noChangeArrowheads="1"/>
          </p:cNvSpPr>
          <p:nvPr/>
        </p:nvSpPr>
        <p:spPr bwMode="auto">
          <a:xfrm>
            <a:off x="6973211" y="5791201"/>
            <a:ext cx="3514124" cy="746566"/>
          </a:xfrm>
          <a:prstGeom prst="rect">
            <a:avLst/>
          </a:prstGeom>
          <a:noFill/>
          <a:ln w="9525">
            <a:noFill/>
            <a:miter lim="800000"/>
            <a:headEnd/>
            <a:tailEnd/>
          </a:ln>
        </p:spPr>
        <p:txBody>
          <a:bodyPr lIns="218135" tIns="109069" rIns="218135" bIns="109069">
            <a:spAutoFit/>
          </a:bodyPr>
          <a:lstStyle/>
          <a:p>
            <a:pPr algn="ctr">
              <a:lnSpc>
                <a:spcPct val="90000"/>
              </a:lnSpc>
              <a:spcBef>
                <a:spcPct val="50000"/>
              </a:spcBef>
              <a:buClr>
                <a:schemeClr val="accent1"/>
              </a:buClr>
            </a:pPr>
            <a:r>
              <a:rPr lang="en-US" sz="1900" dirty="0"/>
              <a:t>  Middleware Platform  and Management</a:t>
            </a:r>
          </a:p>
        </p:txBody>
      </p:sp>
      <p:sp>
        <p:nvSpPr>
          <p:cNvPr id="55309" name="Text Box 431"/>
          <p:cNvSpPr txBox="1">
            <a:spLocks noChangeArrowheads="1"/>
          </p:cNvSpPr>
          <p:nvPr/>
        </p:nvSpPr>
        <p:spPr bwMode="auto">
          <a:xfrm>
            <a:off x="10394188" y="5791200"/>
            <a:ext cx="4585296" cy="1302103"/>
          </a:xfrm>
          <a:prstGeom prst="rect">
            <a:avLst/>
          </a:prstGeom>
          <a:noFill/>
          <a:ln w="9525">
            <a:noFill/>
            <a:miter lim="800000"/>
            <a:headEnd/>
            <a:tailEnd/>
          </a:ln>
        </p:spPr>
        <p:txBody>
          <a:bodyPr lIns="218135" tIns="109069" rIns="218135" bIns="109069">
            <a:spAutoFit/>
          </a:bodyPr>
          <a:lstStyle/>
          <a:p>
            <a:pPr algn="ctr">
              <a:lnSpc>
                <a:spcPct val="90000"/>
              </a:lnSpc>
              <a:spcBef>
                <a:spcPct val="50000"/>
              </a:spcBef>
              <a:buClr>
                <a:schemeClr val="accent1"/>
              </a:buClr>
            </a:pPr>
            <a:r>
              <a:rPr lang="en-US" sz="1900" dirty="0"/>
              <a:t>Business Intelligence</a:t>
            </a:r>
            <a:endParaRPr lang="en-US" sz="1200" dirty="0"/>
          </a:p>
          <a:p>
            <a:pPr algn="ctr">
              <a:lnSpc>
                <a:spcPct val="90000"/>
              </a:lnSpc>
              <a:spcBef>
                <a:spcPct val="50000"/>
              </a:spcBef>
              <a:buClr>
                <a:schemeClr val="accent1"/>
              </a:buClr>
            </a:pPr>
            <a:endParaRPr lang="en-US" sz="1200" dirty="0"/>
          </a:p>
          <a:p>
            <a:pPr algn="ctr">
              <a:lnSpc>
                <a:spcPct val="90000"/>
              </a:lnSpc>
              <a:spcBef>
                <a:spcPct val="50000"/>
              </a:spcBef>
              <a:buClr>
                <a:schemeClr val="accent1"/>
              </a:buClr>
            </a:pPr>
            <a:endParaRPr lang="en-US" sz="700" dirty="0"/>
          </a:p>
          <a:p>
            <a:pPr algn="ctr">
              <a:lnSpc>
                <a:spcPct val="90000"/>
              </a:lnSpc>
              <a:spcBef>
                <a:spcPct val="50000"/>
              </a:spcBef>
              <a:buClr>
                <a:schemeClr val="accent1"/>
              </a:buClr>
            </a:pPr>
            <a:r>
              <a:rPr lang="en-US" sz="1900" dirty="0"/>
              <a:t>Data Integration</a:t>
            </a:r>
          </a:p>
        </p:txBody>
      </p:sp>
      <p:pic>
        <p:nvPicPr>
          <p:cNvPr id="55310" name="Picture 361"/>
          <p:cNvPicPr>
            <a:picLocks noChangeAspect="1" noChangeArrowheads="1"/>
          </p:cNvPicPr>
          <p:nvPr/>
        </p:nvPicPr>
        <p:blipFill>
          <a:blip r:embed="rId7" cstate="print"/>
          <a:srcRect/>
          <a:stretch>
            <a:fillRect/>
          </a:stretch>
        </p:blipFill>
        <p:spPr bwMode="auto">
          <a:xfrm>
            <a:off x="6896999" y="6956426"/>
            <a:ext cx="2434482" cy="174624"/>
          </a:xfrm>
          <a:prstGeom prst="rect">
            <a:avLst/>
          </a:prstGeom>
          <a:noFill/>
          <a:ln w="9525">
            <a:noFill/>
            <a:miter lim="800000"/>
            <a:headEnd/>
            <a:tailEnd/>
          </a:ln>
        </p:spPr>
      </p:pic>
      <p:pic>
        <p:nvPicPr>
          <p:cNvPr id="55311" name="Picture 432" descr="Siebel-Systems-[Converted]"/>
          <p:cNvPicPr>
            <a:picLocks noChangeAspect="1" noChangeArrowheads="1"/>
          </p:cNvPicPr>
          <p:nvPr/>
        </p:nvPicPr>
        <p:blipFill>
          <a:blip r:embed="rId8" cstate="print"/>
          <a:srcRect/>
          <a:stretch>
            <a:fillRect/>
          </a:stretch>
        </p:blipFill>
        <p:spPr bwMode="auto">
          <a:xfrm>
            <a:off x="11630482" y="6184900"/>
            <a:ext cx="1981458" cy="228600"/>
          </a:xfrm>
          <a:prstGeom prst="rect">
            <a:avLst/>
          </a:prstGeom>
          <a:noFill/>
          <a:ln w="9525">
            <a:noFill/>
            <a:miter lim="800000"/>
            <a:headEnd/>
            <a:tailEnd/>
          </a:ln>
        </p:spPr>
      </p:pic>
      <p:pic>
        <p:nvPicPr>
          <p:cNvPr id="55312" name="Picture 434" descr="logo"/>
          <p:cNvPicPr>
            <a:picLocks noChangeAspect="1" noChangeArrowheads="1"/>
          </p:cNvPicPr>
          <p:nvPr/>
        </p:nvPicPr>
        <p:blipFill>
          <a:blip r:embed="rId9" cstate="print"/>
          <a:srcRect/>
          <a:stretch>
            <a:fillRect/>
          </a:stretch>
        </p:blipFill>
        <p:spPr bwMode="auto">
          <a:xfrm>
            <a:off x="11448425" y="7175500"/>
            <a:ext cx="1367546" cy="269876"/>
          </a:xfrm>
          <a:prstGeom prst="rect">
            <a:avLst/>
          </a:prstGeom>
          <a:noFill/>
          <a:ln w="9525">
            <a:noFill/>
            <a:miter lim="800000"/>
            <a:headEnd/>
            <a:tailEnd/>
          </a:ln>
        </p:spPr>
      </p:pic>
      <p:pic>
        <p:nvPicPr>
          <p:cNvPr id="55313" name="Picture 439" descr="gg_logo"/>
          <p:cNvPicPr>
            <a:picLocks noChangeAspect="1" noChangeArrowheads="1"/>
          </p:cNvPicPr>
          <p:nvPr/>
        </p:nvPicPr>
        <p:blipFill>
          <a:blip r:embed="rId10" cstate="print"/>
          <a:srcRect l="8566" t="28947" r="8566" b="28947"/>
          <a:stretch>
            <a:fillRect/>
          </a:stretch>
        </p:blipFill>
        <p:spPr bwMode="auto">
          <a:xfrm>
            <a:off x="11046207" y="6861176"/>
            <a:ext cx="1956055" cy="225424"/>
          </a:xfrm>
          <a:prstGeom prst="rect">
            <a:avLst/>
          </a:prstGeom>
          <a:noFill/>
          <a:ln w="9525">
            <a:noFill/>
            <a:miter lim="800000"/>
            <a:headEnd/>
            <a:tailEnd/>
          </a:ln>
        </p:spPr>
      </p:pic>
      <p:pic>
        <p:nvPicPr>
          <p:cNvPr id="55314" name="Picture 5" descr="silverCreek.jpg"/>
          <p:cNvPicPr>
            <a:picLocks noChangeAspect="1"/>
          </p:cNvPicPr>
          <p:nvPr/>
        </p:nvPicPr>
        <p:blipFill>
          <a:blip r:embed="rId11" cstate="print"/>
          <a:srcRect/>
          <a:stretch>
            <a:fillRect/>
          </a:stretch>
        </p:blipFill>
        <p:spPr bwMode="auto">
          <a:xfrm>
            <a:off x="12930285" y="7016751"/>
            <a:ext cx="1367546" cy="450850"/>
          </a:xfrm>
          <a:prstGeom prst="rect">
            <a:avLst/>
          </a:prstGeom>
          <a:noFill/>
          <a:ln w="9525">
            <a:noFill/>
            <a:miter lim="800000"/>
            <a:headEnd/>
            <a:tailEnd/>
          </a:ln>
        </p:spPr>
      </p:pic>
      <p:pic>
        <p:nvPicPr>
          <p:cNvPr id="55315" name="Picture 356"/>
          <p:cNvPicPr>
            <a:picLocks noChangeAspect="1" noChangeArrowheads="1"/>
          </p:cNvPicPr>
          <p:nvPr/>
        </p:nvPicPr>
        <p:blipFill>
          <a:blip r:embed="rId12" cstate="print"/>
          <a:srcRect/>
          <a:stretch>
            <a:fillRect/>
          </a:stretch>
        </p:blipFill>
        <p:spPr bwMode="auto">
          <a:xfrm>
            <a:off x="16736547" y="6826250"/>
            <a:ext cx="605444" cy="152400"/>
          </a:xfrm>
          <a:prstGeom prst="rect">
            <a:avLst/>
          </a:prstGeom>
          <a:noFill/>
          <a:ln w="9525">
            <a:noFill/>
            <a:miter lim="800000"/>
            <a:headEnd/>
            <a:tailEnd/>
          </a:ln>
        </p:spPr>
      </p:pic>
      <p:pic>
        <p:nvPicPr>
          <p:cNvPr id="55316" name="Picture 357" descr="Thor_logo"/>
          <p:cNvPicPr>
            <a:picLocks noChangeAspect="1" noChangeArrowheads="1"/>
          </p:cNvPicPr>
          <p:nvPr/>
        </p:nvPicPr>
        <p:blipFill>
          <a:blip r:embed="rId13" cstate="print"/>
          <a:srcRect/>
          <a:stretch>
            <a:fillRect/>
          </a:stretch>
        </p:blipFill>
        <p:spPr bwMode="auto">
          <a:xfrm>
            <a:off x="16541788" y="6534150"/>
            <a:ext cx="1100810" cy="279400"/>
          </a:xfrm>
          <a:prstGeom prst="rect">
            <a:avLst/>
          </a:prstGeom>
          <a:noFill/>
          <a:ln w="9525">
            <a:noFill/>
            <a:miter lim="800000"/>
            <a:headEnd/>
            <a:tailEnd/>
          </a:ln>
        </p:spPr>
      </p:pic>
      <p:pic>
        <p:nvPicPr>
          <p:cNvPr id="55317" name="Picture 358" descr="Bharosa_logo"/>
          <p:cNvPicPr>
            <a:picLocks noChangeAspect="1" noChangeArrowheads="1"/>
          </p:cNvPicPr>
          <p:nvPr/>
        </p:nvPicPr>
        <p:blipFill>
          <a:blip r:embed="rId14" cstate="print"/>
          <a:srcRect/>
          <a:stretch>
            <a:fillRect/>
          </a:stretch>
        </p:blipFill>
        <p:spPr bwMode="auto">
          <a:xfrm>
            <a:off x="14695816" y="6813550"/>
            <a:ext cx="1346375" cy="307976"/>
          </a:xfrm>
          <a:prstGeom prst="rect">
            <a:avLst/>
          </a:prstGeom>
          <a:noFill/>
          <a:ln w="9525">
            <a:noFill/>
            <a:miter lim="800000"/>
            <a:headEnd/>
            <a:tailEnd/>
          </a:ln>
        </p:spPr>
      </p:pic>
      <p:pic>
        <p:nvPicPr>
          <p:cNvPr id="55318" name="Picture 359" descr="Bay logo"/>
          <p:cNvPicPr>
            <a:picLocks noChangeAspect="1" noChangeArrowheads="1"/>
          </p:cNvPicPr>
          <p:nvPr/>
        </p:nvPicPr>
        <p:blipFill>
          <a:blip r:embed="rId15" cstate="print"/>
          <a:srcRect l="6015" t="15047" r="6015" b="9718"/>
          <a:stretch>
            <a:fillRect/>
          </a:stretch>
        </p:blipFill>
        <p:spPr bwMode="auto">
          <a:xfrm>
            <a:off x="14467186" y="7067551"/>
            <a:ext cx="1668151" cy="428626"/>
          </a:xfrm>
          <a:prstGeom prst="rect">
            <a:avLst/>
          </a:prstGeom>
          <a:noFill/>
          <a:ln w="9525">
            <a:noFill/>
            <a:miter lim="800000"/>
            <a:headEnd/>
            <a:tailEnd/>
          </a:ln>
        </p:spPr>
      </p:pic>
      <p:pic>
        <p:nvPicPr>
          <p:cNvPr id="55319" name="Picture 360" descr="oracle_octet_rgb">
            <a:hlinkClick r:id="rId16"/>
          </p:cNvPr>
          <p:cNvPicPr>
            <a:picLocks noChangeAspect="1" noChangeArrowheads="1"/>
          </p:cNvPicPr>
          <p:nvPr/>
        </p:nvPicPr>
        <p:blipFill>
          <a:blip r:embed="rId17" cstate="print"/>
          <a:srcRect l="41542" t="12706" b="14117"/>
          <a:stretch>
            <a:fillRect/>
          </a:stretch>
        </p:blipFill>
        <p:spPr bwMode="auto">
          <a:xfrm>
            <a:off x="14589966" y="6565900"/>
            <a:ext cx="1748596" cy="203200"/>
          </a:xfrm>
          <a:prstGeom prst="rect">
            <a:avLst/>
          </a:prstGeom>
          <a:noFill/>
          <a:ln w="9525">
            <a:noFill/>
            <a:miter lim="800000"/>
            <a:headEnd/>
            <a:tailEnd/>
          </a:ln>
        </p:spPr>
      </p:pic>
      <p:pic>
        <p:nvPicPr>
          <p:cNvPr id="55320" name="Picture 366" descr="Untitled-11"/>
          <p:cNvPicPr>
            <a:picLocks noChangeAspect="1" noChangeArrowheads="1"/>
          </p:cNvPicPr>
          <p:nvPr/>
        </p:nvPicPr>
        <p:blipFill>
          <a:blip r:embed="rId18" cstate="print"/>
          <a:srcRect/>
          <a:stretch>
            <a:fillRect/>
          </a:stretch>
        </p:blipFill>
        <p:spPr bwMode="auto">
          <a:xfrm>
            <a:off x="18154897" y="6451600"/>
            <a:ext cx="1562305" cy="215900"/>
          </a:xfrm>
          <a:prstGeom prst="rect">
            <a:avLst/>
          </a:prstGeom>
          <a:noFill/>
          <a:ln w="9525">
            <a:noFill/>
            <a:miter lim="800000"/>
            <a:headEnd/>
            <a:tailEnd/>
          </a:ln>
        </p:spPr>
      </p:pic>
      <p:pic>
        <p:nvPicPr>
          <p:cNvPr id="55321" name="Picture 367" descr="IS_Logo"/>
          <p:cNvPicPr>
            <a:picLocks noChangeAspect="1" noChangeArrowheads="1"/>
          </p:cNvPicPr>
          <p:nvPr/>
        </p:nvPicPr>
        <p:blipFill>
          <a:blip r:embed="rId19" cstate="print"/>
          <a:srcRect/>
          <a:stretch>
            <a:fillRect/>
          </a:stretch>
        </p:blipFill>
        <p:spPr bwMode="auto">
          <a:xfrm>
            <a:off x="18451270" y="6667500"/>
            <a:ext cx="1604644" cy="317500"/>
          </a:xfrm>
          <a:prstGeom prst="rect">
            <a:avLst/>
          </a:prstGeom>
          <a:noFill/>
          <a:ln w="9525">
            <a:noFill/>
            <a:miter lim="800000"/>
            <a:headEnd/>
            <a:tailEnd/>
          </a:ln>
        </p:spPr>
      </p:pic>
      <p:pic>
        <p:nvPicPr>
          <p:cNvPr id="55322" name="Picture 444" descr="logo_hyperroll">
            <a:hlinkClick r:id="rId20"/>
          </p:cNvPr>
          <p:cNvPicPr>
            <a:picLocks noChangeAspect="1" noChangeArrowheads="1"/>
          </p:cNvPicPr>
          <p:nvPr/>
        </p:nvPicPr>
        <p:blipFill>
          <a:blip r:embed="rId21" cstate="print"/>
          <a:srcRect t="15715" b="27142"/>
          <a:stretch>
            <a:fillRect/>
          </a:stretch>
        </p:blipFill>
        <p:spPr bwMode="auto">
          <a:xfrm>
            <a:off x="18104092" y="7007227"/>
            <a:ext cx="1655450" cy="247650"/>
          </a:xfrm>
          <a:prstGeom prst="rect">
            <a:avLst/>
          </a:prstGeom>
          <a:noFill/>
          <a:ln w="9525">
            <a:noFill/>
            <a:miter lim="800000"/>
            <a:headEnd/>
            <a:tailEnd/>
          </a:ln>
        </p:spPr>
      </p:pic>
      <p:pic>
        <p:nvPicPr>
          <p:cNvPr id="55323" name="Picture 346" descr="Stell_notag_color_M"/>
          <p:cNvPicPr>
            <a:picLocks noChangeAspect="1" noChangeArrowheads="1"/>
          </p:cNvPicPr>
          <p:nvPr/>
        </p:nvPicPr>
        <p:blipFill>
          <a:blip r:embed="rId22" cstate="print"/>
          <a:srcRect l="5000"/>
          <a:stretch>
            <a:fillRect/>
          </a:stretch>
        </p:blipFill>
        <p:spPr bwMode="auto">
          <a:xfrm>
            <a:off x="20542808" y="6473826"/>
            <a:ext cx="1558070" cy="339724"/>
          </a:xfrm>
          <a:prstGeom prst="rect">
            <a:avLst/>
          </a:prstGeom>
          <a:noFill/>
          <a:ln w="9525">
            <a:noFill/>
            <a:miter lim="800000"/>
            <a:headEnd/>
            <a:tailEnd/>
          </a:ln>
        </p:spPr>
      </p:pic>
      <p:pic>
        <p:nvPicPr>
          <p:cNvPr id="55324" name="Picture 369" descr="Context Media"/>
          <p:cNvPicPr>
            <a:picLocks noChangeAspect="1" noChangeArrowheads="1"/>
          </p:cNvPicPr>
          <p:nvPr/>
        </p:nvPicPr>
        <p:blipFill>
          <a:blip r:embed="rId23" cstate="print"/>
          <a:srcRect/>
          <a:stretch>
            <a:fillRect/>
          </a:stretch>
        </p:blipFill>
        <p:spPr bwMode="auto">
          <a:xfrm>
            <a:off x="21812975" y="6642101"/>
            <a:ext cx="1367546" cy="466726"/>
          </a:xfrm>
          <a:prstGeom prst="rect">
            <a:avLst/>
          </a:prstGeom>
          <a:noFill/>
          <a:ln w="9525">
            <a:noFill/>
            <a:miter lim="800000"/>
            <a:headEnd/>
            <a:tailEnd/>
          </a:ln>
        </p:spPr>
      </p:pic>
      <p:pic>
        <p:nvPicPr>
          <p:cNvPr id="55325" name="Picture 370" descr="Image Preview"/>
          <p:cNvPicPr>
            <a:picLocks noChangeAspect="1" noChangeArrowheads="1"/>
          </p:cNvPicPr>
          <p:nvPr/>
        </p:nvPicPr>
        <p:blipFill>
          <a:blip r:embed="rId24" cstate="print"/>
          <a:srcRect/>
          <a:stretch>
            <a:fillRect/>
          </a:stretch>
        </p:blipFill>
        <p:spPr bwMode="auto">
          <a:xfrm>
            <a:off x="20834949" y="7105651"/>
            <a:ext cx="2074603" cy="441326"/>
          </a:xfrm>
          <a:prstGeom prst="rect">
            <a:avLst/>
          </a:prstGeom>
          <a:noFill/>
          <a:ln w="9525">
            <a:noFill/>
            <a:miter lim="800000"/>
            <a:headEnd/>
            <a:tailEnd/>
          </a:ln>
        </p:spPr>
      </p:pic>
      <p:sp>
        <p:nvSpPr>
          <p:cNvPr id="55326" name="Line 410"/>
          <p:cNvSpPr>
            <a:spLocks noChangeShapeType="1"/>
          </p:cNvSpPr>
          <p:nvPr/>
        </p:nvSpPr>
        <p:spPr bwMode="auto">
          <a:xfrm>
            <a:off x="10792173" y="5908676"/>
            <a:ext cx="0" cy="160972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27" name="Line 410"/>
          <p:cNvSpPr>
            <a:spLocks noChangeShapeType="1"/>
          </p:cNvSpPr>
          <p:nvPr/>
        </p:nvSpPr>
        <p:spPr bwMode="auto">
          <a:xfrm>
            <a:off x="14395207" y="5908676"/>
            <a:ext cx="0" cy="160972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28" name="Line 410"/>
          <p:cNvSpPr>
            <a:spLocks noChangeShapeType="1"/>
          </p:cNvSpPr>
          <p:nvPr/>
        </p:nvSpPr>
        <p:spPr bwMode="auto">
          <a:xfrm>
            <a:off x="17909332" y="5908676"/>
            <a:ext cx="0" cy="160972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29" name="Line 410"/>
          <p:cNvSpPr>
            <a:spLocks noChangeShapeType="1"/>
          </p:cNvSpPr>
          <p:nvPr/>
        </p:nvSpPr>
        <p:spPr bwMode="auto">
          <a:xfrm>
            <a:off x="20250671" y="5908676"/>
            <a:ext cx="0" cy="1609724"/>
          </a:xfrm>
          <a:prstGeom prst="line">
            <a:avLst/>
          </a:prstGeom>
          <a:noFill/>
          <a:ln w="9525">
            <a:solidFill>
              <a:schemeClr val="tx1"/>
            </a:solidFill>
            <a:round/>
            <a:headEnd/>
            <a:tailEnd/>
          </a:ln>
        </p:spPr>
        <p:txBody>
          <a:bodyPr lIns="218135" tIns="109069" rIns="218135" bIns="109069">
            <a:spAutoFit/>
          </a:bodyPr>
          <a:lstStyle/>
          <a:p>
            <a:endParaRPr lang="en-US"/>
          </a:p>
        </p:txBody>
      </p:sp>
      <p:pic>
        <p:nvPicPr>
          <p:cNvPr id="55330" name="Picture 338"/>
          <p:cNvPicPr>
            <a:picLocks noChangeAspect="1" noChangeArrowheads="1"/>
          </p:cNvPicPr>
          <p:nvPr/>
        </p:nvPicPr>
        <p:blipFill>
          <a:blip r:embed="rId25" cstate="print"/>
          <a:srcRect/>
          <a:stretch>
            <a:fillRect/>
          </a:stretch>
        </p:blipFill>
        <p:spPr bwMode="auto">
          <a:xfrm>
            <a:off x="20707932" y="1854201"/>
            <a:ext cx="2273595" cy="682626"/>
          </a:xfrm>
          <a:prstGeom prst="rect">
            <a:avLst/>
          </a:prstGeom>
          <a:noFill/>
          <a:ln w="9525">
            <a:noFill/>
            <a:miter lim="800000"/>
            <a:headEnd/>
            <a:tailEnd/>
          </a:ln>
        </p:spPr>
      </p:pic>
      <p:pic>
        <p:nvPicPr>
          <p:cNvPr id="55331" name="Picture 339" descr="insurance_color"/>
          <p:cNvPicPr>
            <a:picLocks noChangeAspect="1" noChangeArrowheads="1"/>
          </p:cNvPicPr>
          <p:nvPr/>
        </p:nvPicPr>
        <p:blipFill>
          <a:blip r:embed="rId26" cstate="print"/>
          <a:srcRect/>
          <a:stretch>
            <a:fillRect/>
          </a:stretch>
        </p:blipFill>
        <p:spPr bwMode="auto">
          <a:xfrm>
            <a:off x="15398641" y="1714501"/>
            <a:ext cx="2464121" cy="822326"/>
          </a:xfrm>
          <a:prstGeom prst="rect">
            <a:avLst/>
          </a:prstGeom>
          <a:noFill/>
          <a:ln w="9525">
            <a:noFill/>
            <a:miter lim="800000"/>
            <a:headEnd/>
            <a:tailEnd/>
          </a:ln>
        </p:spPr>
      </p:pic>
      <p:pic>
        <p:nvPicPr>
          <p:cNvPr id="55332" name="Picture 340" descr="O_Healthsciences_clr"/>
          <p:cNvPicPr>
            <a:picLocks noChangeAspect="1" noChangeArrowheads="1"/>
          </p:cNvPicPr>
          <p:nvPr/>
        </p:nvPicPr>
        <p:blipFill>
          <a:blip r:embed="rId27" cstate="print"/>
          <a:srcRect/>
          <a:stretch>
            <a:fillRect/>
          </a:stretch>
        </p:blipFill>
        <p:spPr bwMode="auto">
          <a:xfrm>
            <a:off x="12917584" y="1676401"/>
            <a:ext cx="2464121" cy="860426"/>
          </a:xfrm>
          <a:prstGeom prst="rect">
            <a:avLst/>
          </a:prstGeom>
          <a:noFill/>
          <a:ln w="9525">
            <a:noFill/>
            <a:miter lim="800000"/>
            <a:headEnd/>
            <a:tailEnd/>
          </a:ln>
        </p:spPr>
      </p:pic>
      <p:pic>
        <p:nvPicPr>
          <p:cNvPr id="55333" name="Picture 341"/>
          <p:cNvPicPr>
            <a:picLocks noChangeAspect="1" noChangeArrowheads="1"/>
          </p:cNvPicPr>
          <p:nvPr/>
        </p:nvPicPr>
        <p:blipFill>
          <a:blip r:embed="rId28" cstate="print"/>
          <a:srcRect/>
          <a:stretch>
            <a:fillRect/>
          </a:stretch>
        </p:blipFill>
        <p:spPr bwMode="auto">
          <a:xfrm>
            <a:off x="7324622" y="1736726"/>
            <a:ext cx="2654647" cy="800100"/>
          </a:xfrm>
          <a:prstGeom prst="rect">
            <a:avLst/>
          </a:prstGeom>
          <a:noFill/>
          <a:ln w="9525">
            <a:noFill/>
            <a:miter lim="800000"/>
            <a:headEnd/>
            <a:tailEnd/>
          </a:ln>
        </p:spPr>
      </p:pic>
      <p:pic>
        <p:nvPicPr>
          <p:cNvPr id="55334" name="Picture 342"/>
          <p:cNvPicPr>
            <a:picLocks noChangeAspect="1" noChangeArrowheads="1"/>
          </p:cNvPicPr>
          <p:nvPr/>
        </p:nvPicPr>
        <p:blipFill>
          <a:blip r:embed="rId29" cstate="print"/>
          <a:srcRect/>
          <a:stretch>
            <a:fillRect/>
          </a:stretch>
        </p:blipFill>
        <p:spPr bwMode="auto">
          <a:xfrm>
            <a:off x="10089348" y="1727201"/>
            <a:ext cx="2654644" cy="666750"/>
          </a:xfrm>
          <a:prstGeom prst="rect">
            <a:avLst/>
          </a:prstGeom>
          <a:noFill/>
          <a:ln w="9525">
            <a:noFill/>
            <a:miter lim="800000"/>
            <a:headEnd/>
            <a:tailEnd/>
          </a:ln>
        </p:spPr>
      </p:pic>
      <p:pic>
        <p:nvPicPr>
          <p:cNvPr id="55335" name="Picture 343"/>
          <p:cNvPicPr>
            <a:picLocks noChangeAspect="1" noChangeArrowheads="1"/>
          </p:cNvPicPr>
          <p:nvPr/>
        </p:nvPicPr>
        <p:blipFill>
          <a:blip r:embed="rId30" cstate="print"/>
          <a:srcRect/>
          <a:stretch>
            <a:fillRect/>
          </a:stretch>
        </p:blipFill>
        <p:spPr bwMode="auto">
          <a:xfrm>
            <a:off x="18053284" y="1749426"/>
            <a:ext cx="2273597" cy="644524"/>
          </a:xfrm>
          <a:prstGeom prst="rect">
            <a:avLst/>
          </a:prstGeom>
          <a:noFill/>
          <a:ln w="9525">
            <a:noFill/>
            <a:miter lim="800000"/>
            <a:headEnd/>
            <a:tailEnd/>
          </a:ln>
        </p:spPr>
      </p:pic>
      <p:pic>
        <p:nvPicPr>
          <p:cNvPr id="55336" name="Picture 337" descr="Net4Call.com">
            <a:hlinkClick r:id="rId31"/>
          </p:cNvPr>
          <p:cNvPicPr>
            <a:picLocks noChangeAspect="1" noChangeArrowheads="1"/>
          </p:cNvPicPr>
          <p:nvPr/>
        </p:nvPicPr>
        <p:blipFill>
          <a:blip r:embed="rId32" cstate="print"/>
          <a:srcRect t="12402" b="13179"/>
          <a:stretch>
            <a:fillRect/>
          </a:stretch>
        </p:blipFill>
        <p:spPr bwMode="auto">
          <a:xfrm>
            <a:off x="7019782" y="3340100"/>
            <a:ext cx="1079642" cy="295276"/>
          </a:xfrm>
          <a:prstGeom prst="rect">
            <a:avLst/>
          </a:prstGeom>
          <a:noFill/>
          <a:ln w="9525">
            <a:noFill/>
            <a:miter lim="800000"/>
            <a:headEnd/>
            <a:tailEnd/>
          </a:ln>
        </p:spPr>
      </p:pic>
      <p:pic>
        <p:nvPicPr>
          <p:cNvPr id="55337" name="Picture 415" descr="portal_logo"/>
          <p:cNvPicPr>
            <a:picLocks noChangeAspect="1" noChangeArrowheads="1"/>
          </p:cNvPicPr>
          <p:nvPr/>
        </p:nvPicPr>
        <p:blipFill>
          <a:blip r:embed="rId33" cstate="print"/>
          <a:srcRect/>
          <a:stretch>
            <a:fillRect/>
          </a:stretch>
        </p:blipFill>
        <p:spPr bwMode="auto">
          <a:xfrm>
            <a:off x="6973209" y="2454277"/>
            <a:ext cx="1147381" cy="130174"/>
          </a:xfrm>
          <a:prstGeom prst="rect">
            <a:avLst/>
          </a:prstGeom>
          <a:noFill/>
          <a:ln w="9525">
            <a:noFill/>
            <a:miter lim="800000"/>
            <a:headEnd/>
            <a:tailEnd/>
          </a:ln>
        </p:spPr>
      </p:pic>
      <p:pic>
        <p:nvPicPr>
          <p:cNvPr id="55338" name="Picture 416" descr="MetaSolv Software">
            <a:hlinkClick r:id="rId34"/>
          </p:cNvPr>
          <p:cNvPicPr>
            <a:picLocks noChangeAspect="1" noChangeArrowheads="1"/>
          </p:cNvPicPr>
          <p:nvPr/>
        </p:nvPicPr>
        <p:blipFill>
          <a:blip r:embed="rId35" cstate="print"/>
          <a:srcRect/>
          <a:stretch>
            <a:fillRect/>
          </a:stretch>
        </p:blipFill>
        <p:spPr bwMode="auto">
          <a:xfrm>
            <a:off x="8569382" y="2740026"/>
            <a:ext cx="1439521" cy="215900"/>
          </a:xfrm>
          <a:prstGeom prst="rect">
            <a:avLst/>
          </a:prstGeom>
          <a:noFill/>
          <a:ln w="9525">
            <a:noFill/>
            <a:miter lim="800000"/>
            <a:headEnd/>
            <a:tailEnd/>
          </a:ln>
        </p:spPr>
      </p:pic>
      <p:pic>
        <p:nvPicPr>
          <p:cNvPr id="55339" name="Picture 417" descr="324374915@04092007-074E"/>
          <p:cNvPicPr>
            <a:picLocks noChangeAspect="1" noChangeArrowheads="1"/>
          </p:cNvPicPr>
          <p:nvPr/>
        </p:nvPicPr>
        <p:blipFill>
          <a:blip r:embed="rId36" cstate="print"/>
          <a:srcRect/>
          <a:stretch>
            <a:fillRect/>
          </a:stretch>
        </p:blipFill>
        <p:spPr bwMode="auto">
          <a:xfrm>
            <a:off x="8844588" y="3057526"/>
            <a:ext cx="1058471" cy="241300"/>
          </a:xfrm>
          <a:prstGeom prst="rect">
            <a:avLst/>
          </a:prstGeom>
          <a:noFill/>
          <a:ln w="9525">
            <a:noFill/>
            <a:miter lim="800000"/>
            <a:headEnd/>
            <a:tailEnd/>
          </a:ln>
        </p:spPr>
      </p:pic>
      <p:pic>
        <p:nvPicPr>
          <p:cNvPr id="55340" name="Picture 419" descr="hotsip_logo_180x35">
            <a:hlinkClick r:id="rId37" action="ppaction://hlinkfile"/>
          </p:cNvPr>
          <p:cNvPicPr>
            <a:picLocks noChangeAspect="1" noChangeArrowheads="1"/>
          </p:cNvPicPr>
          <p:nvPr/>
        </p:nvPicPr>
        <p:blipFill>
          <a:blip r:embed="rId38" cstate="print"/>
          <a:srcRect/>
          <a:stretch>
            <a:fillRect/>
          </a:stretch>
        </p:blipFill>
        <p:spPr bwMode="auto">
          <a:xfrm>
            <a:off x="7151034" y="3076577"/>
            <a:ext cx="1515731" cy="222250"/>
          </a:xfrm>
          <a:prstGeom prst="rect">
            <a:avLst/>
          </a:prstGeom>
          <a:noFill/>
          <a:ln w="9525">
            <a:noFill/>
            <a:miter lim="800000"/>
            <a:headEnd/>
            <a:tailEnd/>
          </a:ln>
        </p:spPr>
      </p:pic>
      <p:pic>
        <p:nvPicPr>
          <p:cNvPr id="55341" name="Picture 7" descr="sophoi_logo"/>
          <p:cNvPicPr>
            <a:picLocks noChangeAspect="1" noChangeArrowheads="1"/>
          </p:cNvPicPr>
          <p:nvPr/>
        </p:nvPicPr>
        <p:blipFill>
          <a:blip r:embed="rId39" cstate="print"/>
          <a:srcRect/>
          <a:stretch>
            <a:fillRect/>
          </a:stretch>
        </p:blipFill>
        <p:spPr bwMode="auto">
          <a:xfrm>
            <a:off x="8124827" y="3444876"/>
            <a:ext cx="1782464" cy="139700"/>
          </a:xfrm>
          <a:prstGeom prst="rect">
            <a:avLst/>
          </a:prstGeom>
          <a:noFill/>
          <a:ln w="9525">
            <a:noFill/>
            <a:miter lim="800000"/>
            <a:headEnd/>
            <a:tailEnd/>
          </a:ln>
        </p:spPr>
      </p:pic>
      <p:pic>
        <p:nvPicPr>
          <p:cNvPr id="55342" name="Picture 420"/>
          <p:cNvPicPr>
            <a:picLocks noChangeAspect="1" noChangeArrowheads="1"/>
          </p:cNvPicPr>
          <p:nvPr/>
        </p:nvPicPr>
        <p:blipFill>
          <a:blip r:embed="rId40" cstate="print"/>
          <a:srcRect/>
          <a:stretch>
            <a:fillRect/>
          </a:stretch>
        </p:blipFill>
        <p:spPr bwMode="auto">
          <a:xfrm>
            <a:off x="10466163" y="2638426"/>
            <a:ext cx="1710489" cy="606424"/>
          </a:xfrm>
          <a:prstGeom prst="rect">
            <a:avLst/>
          </a:prstGeom>
          <a:noFill/>
          <a:ln w="9525">
            <a:noFill/>
            <a:miter lim="800000"/>
            <a:headEnd/>
            <a:tailEnd/>
          </a:ln>
        </p:spPr>
      </p:pic>
      <p:pic>
        <p:nvPicPr>
          <p:cNvPr id="55343" name="Picture 421" descr="logo">
            <a:hlinkClick r:id="rId41"/>
          </p:cNvPr>
          <p:cNvPicPr>
            <a:picLocks noChangeAspect="1" noChangeArrowheads="1"/>
          </p:cNvPicPr>
          <p:nvPr/>
        </p:nvPicPr>
        <p:blipFill>
          <a:blip r:embed="rId42" cstate="print"/>
          <a:srcRect/>
          <a:stretch>
            <a:fillRect/>
          </a:stretch>
        </p:blipFill>
        <p:spPr bwMode="auto">
          <a:xfrm>
            <a:off x="10279872" y="3000376"/>
            <a:ext cx="2273597" cy="673100"/>
          </a:xfrm>
          <a:prstGeom prst="rect">
            <a:avLst/>
          </a:prstGeom>
          <a:noFill/>
          <a:ln w="9525">
            <a:noFill/>
            <a:miter lim="800000"/>
            <a:headEnd/>
            <a:tailEnd/>
          </a:ln>
        </p:spPr>
      </p:pic>
      <p:pic>
        <p:nvPicPr>
          <p:cNvPr id="55344" name="Picture 422" descr="logo">
            <a:hlinkClick r:id="rId37"/>
          </p:cNvPr>
          <p:cNvPicPr>
            <a:picLocks noChangeAspect="1" noChangeArrowheads="1"/>
          </p:cNvPicPr>
          <p:nvPr/>
        </p:nvPicPr>
        <p:blipFill>
          <a:blip r:embed="rId43" cstate="print"/>
          <a:srcRect/>
          <a:stretch>
            <a:fillRect/>
          </a:stretch>
        </p:blipFill>
        <p:spPr bwMode="auto">
          <a:xfrm>
            <a:off x="12985325" y="3086101"/>
            <a:ext cx="2083071" cy="466726"/>
          </a:xfrm>
          <a:prstGeom prst="rect">
            <a:avLst/>
          </a:prstGeom>
          <a:noFill/>
          <a:ln w="9525">
            <a:noFill/>
            <a:miter lim="800000"/>
            <a:headEnd/>
            <a:tailEnd/>
          </a:ln>
        </p:spPr>
      </p:pic>
      <p:pic>
        <p:nvPicPr>
          <p:cNvPr id="55345" name="Picture 424"/>
          <p:cNvPicPr>
            <a:picLocks noChangeAspect="1" noChangeArrowheads="1"/>
          </p:cNvPicPr>
          <p:nvPr/>
        </p:nvPicPr>
        <p:blipFill>
          <a:blip r:embed="rId44" cstate="print"/>
          <a:srcRect/>
          <a:stretch>
            <a:fillRect/>
          </a:stretch>
        </p:blipFill>
        <p:spPr bwMode="auto">
          <a:xfrm>
            <a:off x="15775454" y="2536826"/>
            <a:ext cx="1896780" cy="279400"/>
          </a:xfrm>
          <a:prstGeom prst="rect">
            <a:avLst/>
          </a:prstGeom>
          <a:noFill/>
          <a:ln w="9525">
            <a:noFill/>
            <a:miter lim="800000"/>
            <a:headEnd/>
            <a:tailEnd/>
          </a:ln>
        </p:spPr>
      </p:pic>
      <p:pic>
        <p:nvPicPr>
          <p:cNvPr id="55346" name="Picture 425" descr="sky_headerlogo">
            <a:hlinkClick r:id="rId45"/>
          </p:cNvPr>
          <p:cNvPicPr>
            <a:picLocks noChangeAspect="1" noChangeArrowheads="1"/>
          </p:cNvPicPr>
          <p:nvPr/>
        </p:nvPicPr>
        <p:blipFill>
          <a:blip r:embed="rId46" cstate="print"/>
          <a:srcRect t="13303" r="15958" b="13303"/>
          <a:stretch>
            <a:fillRect/>
          </a:stretch>
        </p:blipFill>
        <p:spPr bwMode="auto">
          <a:xfrm>
            <a:off x="15589163" y="2962276"/>
            <a:ext cx="2083071" cy="568324"/>
          </a:xfrm>
          <a:prstGeom prst="rect">
            <a:avLst/>
          </a:prstGeom>
          <a:noFill/>
          <a:ln w="9525">
            <a:noFill/>
            <a:miter lim="800000"/>
            <a:headEnd/>
            <a:tailEnd/>
          </a:ln>
        </p:spPr>
      </p:pic>
      <p:pic>
        <p:nvPicPr>
          <p:cNvPr id="55347" name="Picture 335" descr="reteklogo"/>
          <p:cNvPicPr>
            <a:picLocks noChangeAspect="1" noChangeArrowheads="1"/>
          </p:cNvPicPr>
          <p:nvPr/>
        </p:nvPicPr>
        <p:blipFill>
          <a:blip r:embed="rId47" cstate="print"/>
          <a:srcRect l="44710"/>
          <a:stretch>
            <a:fillRect/>
          </a:stretch>
        </p:blipFill>
        <p:spPr bwMode="auto">
          <a:xfrm>
            <a:off x="18053284" y="2536826"/>
            <a:ext cx="596979" cy="568324"/>
          </a:xfrm>
          <a:prstGeom prst="rect">
            <a:avLst/>
          </a:prstGeom>
          <a:noFill/>
          <a:ln w="9525">
            <a:noFill/>
            <a:miter lim="800000"/>
            <a:headEnd/>
            <a:tailEnd/>
          </a:ln>
        </p:spPr>
      </p:pic>
      <p:pic>
        <p:nvPicPr>
          <p:cNvPr id="55348" name="Picture 336" descr="oracle_retek_profit"/>
          <p:cNvPicPr>
            <a:picLocks noChangeAspect="1" noChangeArrowheads="1"/>
          </p:cNvPicPr>
          <p:nvPr/>
        </p:nvPicPr>
        <p:blipFill>
          <a:blip r:embed="rId48" cstate="print"/>
          <a:srcRect l="73195" t="15855" r="3925" b="16731"/>
          <a:stretch>
            <a:fillRect/>
          </a:stretch>
        </p:blipFill>
        <p:spPr bwMode="auto">
          <a:xfrm>
            <a:off x="19192201" y="2432051"/>
            <a:ext cx="1325205" cy="530226"/>
          </a:xfrm>
          <a:prstGeom prst="rect">
            <a:avLst/>
          </a:prstGeom>
          <a:noFill/>
          <a:ln w="9525">
            <a:noFill/>
            <a:miter lim="800000"/>
            <a:headEnd/>
            <a:tailEnd/>
          </a:ln>
        </p:spPr>
      </p:pic>
      <p:pic>
        <p:nvPicPr>
          <p:cNvPr id="55349" name="Picture 428" descr="logo">
            <a:hlinkClick r:id="rId49" tooltip="View 360Commerce Home Page"/>
          </p:cNvPr>
          <p:cNvPicPr>
            <a:picLocks noChangeAspect="1" noChangeArrowheads="1"/>
          </p:cNvPicPr>
          <p:nvPr/>
        </p:nvPicPr>
        <p:blipFill>
          <a:blip r:embed="rId50" cstate="print"/>
          <a:srcRect/>
          <a:stretch>
            <a:fillRect/>
          </a:stretch>
        </p:blipFill>
        <p:spPr bwMode="auto">
          <a:xfrm>
            <a:off x="18243810" y="3244850"/>
            <a:ext cx="2083071" cy="333376"/>
          </a:xfrm>
          <a:prstGeom prst="rect">
            <a:avLst/>
          </a:prstGeom>
          <a:noFill/>
          <a:ln w="9525">
            <a:noFill/>
            <a:miter lim="800000"/>
            <a:headEnd/>
            <a:tailEnd/>
          </a:ln>
        </p:spPr>
      </p:pic>
      <p:pic>
        <p:nvPicPr>
          <p:cNvPr id="55350" name="Picture 429" descr="3d_rendered_web_logo"/>
          <p:cNvPicPr>
            <a:picLocks noChangeAspect="1" noChangeArrowheads="1"/>
          </p:cNvPicPr>
          <p:nvPr/>
        </p:nvPicPr>
        <p:blipFill>
          <a:blip r:embed="rId51" cstate="print"/>
          <a:srcRect/>
          <a:stretch>
            <a:fillRect/>
          </a:stretch>
        </p:blipFill>
        <p:spPr bwMode="auto">
          <a:xfrm>
            <a:off x="19192200" y="3060701"/>
            <a:ext cx="1134681" cy="184150"/>
          </a:xfrm>
          <a:prstGeom prst="rect">
            <a:avLst/>
          </a:prstGeom>
          <a:noFill/>
          <a:ln w="9525">
            <a:noFill/>
            <a:miter lim="800000"/>
            <a:headEnd/>
            <a:tailEnd/>
          </a:ln>
        </p:spPr>
      </p:pic>
      <p:pic>
        <p:nvPicPr>
          <p:cNvPr id="55351" name="Picture 426" descr="logo">
            <a:hlinkClick r:id="rId52"/>
          </p:cNvPr>
          <p:cNvPicPr>
            <a:picLocks noChangeAspect="1" noChangeArrowheads="1"/>
          </p:cNvPicPr>
          <p:nvPr/>
        </p:nvPicPr>
        <p:blipFill>
          <a:blip r:embed="rId53" cstate="print"/>
          <a:srcRect r="54233" b="32877"/>
          <a:stretch>
            <a:fillRect/>
          </a:stretch>
        </p:blipFill>
        <p:spPr bwMode="auto">
          <a:xfrm>
            <a:off x="21203294" y="2536827"/>
            <a:ext cx="1020368" cy="307974"/>
          </a:xfrm>
          <a:prstGeom prst="rect">
            <a:avLst/>
          </a:prstGeom>
          <a:noFill/>
          <a:ln w="9525">
            <a:noFill/>
            <a:miter lim="800000"/>
            <a:headEnd/>
            <a:tailEnd/>
          </a:ln>
        </p:spPr>
      </p:pic>
      <p:pic>
        <p:nvPicPr>
          <p:cNvPr id="55352" name="Picture 427"/>
          <p:cNvPicPr>
            <a:picLocks noChangeAspect="1" noChangeArrowheads="1"/>
          </p:cNvPicPr>
          <p:nvPr/>
        </p:nvPicPr>
        <p:blipFill>
          <a:blip r:embed="rId54" cstate="print"/>
          <a:srcRect/>
          <a:stretch>
            <a:fillRect/>
          </a:stretch>
        </p:blipFill>
        <p:spPr bwMode="auto">
          <a:xfrm>
            <a:off x="20957729" y="3048001"/>
            <a:ext cx="1646982" cy="339726"/>
          </a:xfrm>
          <a:prstGeom prst="rect">
            <a:avLst/>
          </a:prstGeom>
          <a:noFill/>
          <a:ln w="9525">
            <a:noFill/>
            <a:miter lim="800000"/>
            <a:headEnd/>
            <a:tailEnd/>
          </a:ln>
        </p:spPr>
      </p:pic>
      <p:pic>
        <p:nvPicPr>
          <p:cNvPr id="55353" name="Picture 348" descr="Siebel-Systems-[Converted]"/>
          <p:cNvPicPr>
            <a:picLocks noChangeAspect="1" noChangeArrowheads="1"/>
          </p:cNvPicPr>
          <p:nvPr/>
        </p:nvPicPr>
        <p:blipFill>
          <a:blip r:embed="rId8" cstate="print"/>
          <a:srcRect/>
          <a:stretch>
            <a:fillRect/>
          </a:stretch>
        </p:blipFill>
        <p:spPr bwMode="auto">
          <a:xfrm>
            <a:off x="11253666" y="3921127"/>
            <a:ext cx="3006058" cy="346074"/>
          </a:xfrm>
          <a:prstGeom prst="rect">
            <a:avLst/>
          </a:prstGeom>
          <a:noFill/>
          <a:ln w="9525">
            <a:noFill/>
            <a:miter lim="800000"/>
            <a:headEnd/>
            <a:tailEnd/>
          </a:ln>
        </p:spPr>
      </p:pic>
      <p:pic>
        <p:nvPicPr>
          <p:cNvPr id="55354" name="Picture 349" descr="Primavera Systems, Inc."/>
          <p:cNvPicPr>
            <a:picLocks noChangeAspect="1" noChangeArrowheads="1"/>
          </p:cNvPicPr>
          <p:nvPr/>
        </p:nvPicPr>
        <p:blipFill>
          <a:blip r:embed="rId55" cstate="print"/>
          <a:srcRect t="31250" b="9636"/>
          <a:stretch>
            <a:fillRect/>
          </a:stretch>
        </p:blipFill>
        <p:spPr bwMode="auto">
          <a:xfrm>
            <a:off x="14395207" y="3657600"/>
            <a:ext cx="3895174" cy="622300"/>
          </a:xfrm>
          <a:prstGeom prst="rect">
            <a:avLst/>
          </a:prstGeom>
          <a:noFill/>
          <a:ln w="9525">
            <a:noFill/>
            <a:miter lim="800000"/>
            <a:headEnd/>
            <a:tailEnd/>
          </a:ln>
        </p:spPr>
      </p:pic>
      <p:pic>
        <p:nvPicPr>
          <p:cNvPr id="55355" name="Picture 350"/>
          <p:cNvPicPr>
            <a:picLocks noChangeAspect="1" noChangeArrowheads="1"/>
          </p:cNvPicPr>
          <p:nvPr/>
        </p:nvPicPr>
        <p:blipFill>
          <a:blip r:embed="rId56" cstate="print"/>
          <a:srcRect/>
          <a:stretch>
            <a:fillRect/>
          </a:stretch>
        </p:blipFill>
        <p:spPr bwMode="auto">
          <a:xfrm>
            <a:off x="10364549" y="4537076"/>
            <a:ext cx="1591941" cy="339724"/>
          </a:xfrm>
          <a:prstGeom prst="rect">
            <a:avLst/>
          </a:prstGeom>
          <a:noFill/>
          <a:ln w="9525">
            <a:noFill/>
            <a:miter lim="800000"/>
            <a:headEnd/>
            <a:tailEnd/>
          </a:ln>
        </p:spPr>
      </p:pic>
      <p:pic>
        <p:nvPicPr>
          <p:cNvPr id="55356" name="Picture 351"/>
          <p:cNvPicPr>
            <a:picLocks noChangeAspect="1" noChangeArrowheads="1"/>
          </p:cNvPicPr>
          <p:nvPr/>
        </p:nvPicPr>
        <p:blipFill>
          <a:blip r:embed="rId57" cstate="print"/>
          <a:srcRect/>
          <a:stretch>
            <a:fillRect/>
          </a:stretch>
        </p:blipFill>
        <p:spPr bwMode="auto">
          <a:xfrm>
            <a:off x="21338778" y="3962401"/>
            <a:ext cx="1443756" cy="644526"/>
          </a:xfrm>
          <a:prstGeom prst="rect">
            <a:avLst/>
          </a:prstGeom>
          <a:noFill/>
          <a:ln w="9525">
            <a:noFill/>
            <a:miter lim="800000"/>
            <a:headEnd/>
            <a:tailEnd/>
          </a:ln>
        </p:spPr>
      </p:pic>
      <p:pic>
        <p:nvPicPr>
          <p:cNvPr id="55357" name="Picture 352" descr="Demantra">
            <a:hlinkClick r:id="rId58"/>
          </p:cNvPr>
          <p:cNvPicPr>
            <a:picLocks noChangeAspect="1" noChangeArrowheads="1"/>
          </p:cNvPicPr>
          <p:nvPr/>
        </p:nvPicPr>
        <p:blipFill>
          <a:blip r:embed="rId59" cstate="print"/>
          <a:srcRect/>
          <a:stretch>
            <a:fillRect/>
          </a:stretch>
        </p:blipFill>
        <p:spPr bwMode="auto">
          <a:xfrm>
            <a:off x="17071022" y="4454527"/>
            <a:ext cx="1778232" cy="574674"/>
          </a:xfrm>
          <a:prstGeom prst="rect">
            <a:avLst/>
          </a:prstGeom>
          <a:noFill/>
          <a:ln w="9525">
            <a:noFill/>
            <a:miter lim="800000"/>
            <a:headEnd/>
            <a:tailEnd/>
          </a:ln>
        </p:spPr>
      </p:pic>
      <p:pic>
        <p:nvPicPr>
          <p:cNvPr id="55358" name="Picture 353"/>
          <p:cNvPicPr>
            <a:picLocks noChangeAspect="1" noChangeArrowheads="1"/>
          </p:cNvPicPr>
          <p:nvPr/>
        </p:nvPicPr>
        <p:blipFill>
          <a:blip r:embed="rId60" cstate="print"/>
          <a:srcRect/>
          <a:stretch>
            <a:fillRect/>
          </a:stretch>
        </p:blipFill>
        <p:spPr bwMode="black">
          <a:xfrm>
            <a:off x="18900061" y="3848100"/>
            <a:ext cx="1642747" cy="828676"/>
          </a:xfrm>
          <a:prstGeom prst="rect">
            <a:avLst/>
          </a:prstGeom>
          <a:noFill/>
          <a:ln w="19050">
            <a:noFill/>
            <a:miter lim="800000"/>
            <a:headEnd/>
            <a:tailEnd/>
          </a:ln>
        </p:spPr>
      </p:pic>
      <p:pic>
        <p:nvPicPr>
          <p:cNvPr id="55359" name="Picture 354"/>
          <p:cNvPicPr>
            <a:picLocks noChangeAspect="1" noChangeArrowheads="1"/>
          </p:cNvPicPr>
          <p:nvPr/>
        </p:nvPicPr>
        <p:blipFill>
          <a:blip r:embed="rId61" cstate="print"/>
          <a:srcRect/>
          <a:stretch>
            <a:fillRect/>
          </a:stretch>
        </p:blipFill>
        <p:spPr bwMode="auto">
          <a:xfrm>
            <a:off x="10466164" y="4994277"/>
            <a:ext cx="3226220" cy="384174"/>
          </a:xfrm>
          <a:prstGeom prst="rect">
            <a:avLst/>
          </a:prstGeom>
          <a:noFill/>
          <a:ln w="9525">
            <a:noFill/>
            <a:miter lim="800000"/>
            <a:headEnd/>
            <a:tailEnd/>
          </a:ln>
        </p:spPr>
      </p:pic>
      <p:pic>
        <p:nvPicPr>
          <p:cNvPr id="55360" name="Picture 418" descr="telephonyat"/>
          <p:cNvPicPr>
            <a:picLocks noChangeAspect="1" noChangeArrowheads="1"/>
          </p:cNvPicPr>
          <p:nvPr/>
        </p:nvPicPr>
        <p:blipFill>
          <a:blip r:embed="rId62" cstate="print"/>
          <a:srcRect b="19783"/>
          <a:stretch>
            <a:fillRect/>
          </a:stretch>
        </p:blipFill>
        <p:spPr bwMode="auto">
          <a:xfrm>
            <a:off x="7815752" y="5191126"/>
            <a:ext cx="1892548" cy="330200"/>
          </a:xfrm>
          <a:prstGeom prst="rect">
            <a:avLst/>
          </a:prstGeom>
          <a:noFill/>
          <a:ln w="9525">
            <a:noFill/>
            <a:miter lim="800000"/>
            <a:headEnd/>
            <a:tailEnd/>
          </a:ln>
        </p:spPr>
      </p:pic>
      <p:pic>
        <p:nvPicPr>
          <p:cNvPr id="55361" name="Picture 430" descr="http://www.farfax.com/finance.php">
            <a:hlinkClick r:id="rId63"/>
          </p:cNvPr>
          <p:cNvPicPr>
            <a:picLocks noChangeAspect="1" noChangeArrowheads="1"/>
          </p:cNvPicPr>
          <p:nvPr/>
        </p:nvPicPr>
        <p:blipFill>
          <a:blip r:embed="rId64" cstate="print"/>
          <a:srcRect/>
          <a:stretch>
            <a:fillRect/>
          </a:stretch>
        </p:blipFill>
        <p:spPr bwMode="auto">
          <a:xfrm>
            <a:off x="7316153" y="4241801"/>
            <a:ext cx="2083071" cy="819150"/>
          </a:xfrm>
          <a:prstGeom prst="rect">
            <a:avLst/>
          </a:prstGeom>
          <a:noFill/>
          <a:ln w="9525">
            <a:noFill/>
            <a:miter lim="800000"/>
            <a:headEnd/>
            <a:tailEnd/>
          </a:ln>
        </p:spPr>
      </p:pic>
      <p:pic>
        <p:nvPicPr>
          <p:cNvPr id="55362" name="Picture 1160"/>
          <p:cNvPicPr>
            <a:picLocks noChangeAspect="1" noChangeArrowheads="1"/>
          </p:cNvPicPr>
          <p:nvPr/>
        </p:nvPicPr>
        <p:blipFill>
          <a:blip r:embed="rId65" cstate="print"/>
          <a:srcRect/>
          <a:stretch>
            <a:fillRect/>
          </a:stretch>
        </p:blipFill>
        <p:spPr bwMode="auto">
          <a:xfrm>
            <a:off x="16867796" y="4953001"/>
            <a:ext cx="3035697" cy="641350"/>
          </a:xfrm>
          <a:prstGeom prst="rect">
            <a:avLst/>
          </a:prstGeom>
          <a:noFill/>
          <a:ln w="9525">
            <a:noFill/>
            <a:miter lim="800000"/>
            <a:headEnd/>
            <a:tailEnd/>
          </a:ln>
        </p:spPr>
      </p:pic>
      <p:pic>
        <p:nvPicPr>
          <p:cNvPr id="55363" name="Picture 6" descr="GKS_logo.jpg"/>
          <p:cNvPicPr>
            <a:picLocks noChangeAspect="1"/>
          </p:cNvPicPr>
          <p:nvPr/>
        </p:nvPicPr>
        <p:blipFill>
          <a:blip r:embed="rId66" cstate="print"/>
          <a:srcRect/>
          <a:stretch>
            <a:fillRect/>
          </a:stretch>
        </p:blipFill>
        <p:spPr bwMode="auto">
          <a:xfrm>
            <a:off x="12803268" y="4581527"/>
            <a:ext cx="3603037" cy="371474"/>
          </a:xfrm>
          <a:prstGeom prst="rect">
            <a:avLst/>
          </a:prstGeom>
          <a:noFill/>
          <a:ln w="9525">
            <a:noFill/>
            <a:miter lim="800000"/>
            <a:headEnd/>
            <a:tailEnd/>
          </a:ln>
        </p:spPr>
      </p:pic>
      <p:pic>
        <p:nvPicPr>
          <p:cNvPr id="55364" name="Picture 5" descr="conformia_logo_big"/>
          <p:cNvPicPr>
            <a:picLocks noChangeAspect="1" noChangeArrowheads="1"/>
          </p:cNvPicPr>
          <p:nvPr/>
        </p:nvPicPr>
        <p:blipFill>
          <a:blip r:embed="rId67" cstate="print"/>
          <a:srcRect/>
          <a:stretch>
            <a:fillRect/>
          </a:stretch>
        </p:blipFill>
        <p:spPr bwMode="auto">
          <a:xfrm>
            <a:off x="14462949" y="5095877"/>
            <a:ext cx="1591941" cy="425450"/>
          </a:xfrm>
          <a:prstGeom prst="rect">
            <a:avLst/>
          </a:prstGeom>
          <a:noFill/>
          <a:ln w="9525">
            <a:noFill/>
            <a:miter lim="800000"/>
            <a:headEnd/>
            <a:tailEnd/>
          </a:ln>
        </p:spPr>
      </p:pic>
      <p:sp>
        <p:nvSpPr>
          <p:cNvPr id="55365" name="Line 410"/>
          <p:cNvSpPr>
            <a:spLocks noChangeShapeType="1"/>
          </p:cNvSpPr>
          <p:nvPr/>
        </p:nvSpPr>
        <p:spPr bwMode="auto">
          <a:xfrm>
            <a:off x="10089348" y="1965327"/>
            <a:ext cx="0" cy="156527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66" name="Line 410"/>
          <p:cNvSpPr>
            <a:spLocks noChangeShapeType="1"/>
          </p:cNvSpPr>
          <p:nvPr/>
        </p:nvSpPr>
        <p:spPr bwMode="auto">
          <a:xfrm>
            <a:off x="12743992" y="1965327"/>
            <a:ext cx="0" cy="156527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67" name="Line 410"/>
          <p:cNvSpPr>
            <a:spLocks noChangeShapeType="1"/>
          </p:cNvSpPr>
          <p:nvPr/>
        </p:nvSpPr>
        <p:spPr bwMode="auto">
          <a:xfrm>
            <a:off x="15462146" y="1965327"/>
            <a:ext cx="0" cy="156527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68" name="Line 410"/>
          <p:cNvSpPr>
            <a:spLocks noChangeShapeType="1"/>
          </p:cNvSpPr>
          <p:nvPr/>
        </p:nvSpPr>
        <p:spPr bwMode="auto">
          <a:xfrm>
            <a:off x="17862760" y="1965327"/>
            <a:ext cx="0" cy="1565274"/>
          </a:xfrm>
          <a:prstGeom prst="line">
            <a:avLst/>
          </a:prstGeom>
          <a:noFill/>
          <a:ln w="9525">
            <a:solidFill>
              <a:schemeClr val="tx1"/>
            </a:solidFill>
            <a:round/>
            <a:headEnd/>
            <a:tailEnd/>
          </a:ln>
        </p:spPr>
        <p:txBody>
          <a:bodyPr lIns="218135" tIns="109069" rIns="218135" bIns="109069">
            <a:spAutoFit/>
          </a:bodyPr>
          <a:lstStyle/>
          <a:p>
            <a:endParaRPr lang="en-US"/>
          </a:p>
        </p:txBody>
      </p:sp>
      <p:sp>
        <p:nvSpPr>
          <p:cNvPr id="55369" name="Line 410"/>
          <p:cNvSpPr>
            <a:spLocks noChangeShapeType="1"/>
          </p:cNvSpPr>
          <p:nvPr/>
        </p:nvSpPr>
        <p:spPr bwMode="auto">
          <a:xfrm>
            <a:off x="20707931" y="1965327"/>
            <a:ext cx="0" cy="1565274"/>
          </a:xfrm>
          <a:prstGeom prst="line">
            <a:avLst/>
          </a:prstGeom>
          <a:noFill/>
          <a:ln w="9525">
            <a:solidFill>
              <a:schemeClr val="tx1"/>
            </a:solidFill>
            <a:round/>
            <a:headEnd/>
            <a:tailEnd/>
          </a:ln>
        </p:spPr>
        <p:txBody>
          <a:bodyPr lIns="218135" tIns="109069" rIns="218135" bIns="109069">
            <a:spAutoFit/>
          </a:bodyPr>
          <a:lstStyle/>
          <a:p>
            <a:endParaRPr lang="en-US"/>
          </a:p>
        </p:txBody>
      </p:sp>
      <p:pic>
        <p:nvPicPr>
          <p:cNvPr id="55370" name="Picture 347" descr="PeopleSoft-[Converted]"/>
          <p:cNvPicPr>
            <a:picLocks noChangeAspect="1" noChangeArrowheads="1"/>
          </p:cNvPicPr>
          <p:nvPr/>
        </p:nvPicPr>
        <p:blipFill>
          <a:blip r:embed="rId68" cstate="print"/>
          <a:srcRect/>
          <a:stretch>
            <a:fillRect/>
          </a:stretch>
        </p:blipFill>
        <p:spPr bwMode="auto">
          <a:xfrm>
            <a:off x="7680267" y="3813176"/>
            <a:ext cx="3205052" cy="571500"/>
          </a:xfrm>
          <a:prstGeom prst="rect">
            <a:avLst/>
          </a:prstGeom>
          <a:noFill/>
          <a:ln w="9525">
            <a:noFill/>
            <a:miter lim="800000"/>
            <a:headEnd/>
            <a:tailEnd/>
          </a:ln>
        </p:spPr>
      </p:pic>
      <p:pic>
        <p:nvPicPr>
          <p:cNvPr id="55371" name="Picture 5" descr="Sun_no_micro.bmp                                               00544195Macintosh HD                   C6C5A59D:"/>
          <p:cNvPicPr>
            <a:picLocks noChangeAspect="1" noChangeArrowheads="1"/>
          </p:cNvPicPr>
          <p:nvPr/>
        </p:nvPicPr>
        <p:blipFill>
          <a:blip r:embed="rId69" cstate="print"/>
          <a:srcRect/>
          <a:stretch>
            <a:fillRect/>
          </a:stretch>
        </p:blipFill>
        <p:spPr bwMode="auto">
          <a:xfrm>
            <a:off x="11338343" y="10890250"/>
            <a:ext cx="2849406" cy="762000"/>
          </a:xfrm>
          <a:prstGeom prst="rect">
            <a:avLst/>
          </a:prstGeom>
          <a:noFill/>
          <a:ln w="9525">
            <a:noFill/>
            <a:miter lim="800000"/>
            <a:headEnd/>
            <a:tailEnd/>
          </a:ln>
        </p:spPr>
      </p:pic>
      <p:pic>
        <p:nvPicPr>
          <p:cNvPr id="55372" name="Picture 371"/>
          <p:cNvPicPr>
            <a:picLocks noChangeAspect="1" noChangeArrowheads="1"/>
          </p:cNvPicPr>
          <p:nvPr/>
        </p:nvPicPr>
        <p:blipFill>
          <a:blip r:embed="rId70" cstate="print"/>
          <a:srcRect l="48006" t="4298" r="2327" b="10110"/>
          <a:stretch>
            <a:fillRect/>
          </a:stretch>
        </p:blipFill>
        <p:spPr bwMode="auto">
          <a:xfrm>
            <a:off x="13819401" y="7924800"/>
            <a:ext cx="2536098" cy="727076"/>
          </a:xfrm>
          <a:prstGeom prst="rect">
            <a:avLst/>
          </a:prstGeom>
          <a:noFill/>
          <a:ln w="12700">
            <a:noFill/>
            <a:miter lim="800000"/>
            <a:headEnd type="none" w="sm" len="sm"/>
            <a:tailEnd type="none" w="lg" len="lg"/>
          </a:ln>
        </p:spPr>
      </p:pic>
      <p:pic>
        <p:nvPicPr>
          <p:cNvPr id="55373" name="Picture 372" descr="TT_TitleBar"/>
          <p:cNvPicPr>
            <a:picLocks noChangeAspect="1" noChangeArrowheads="1"/>
          </p:cNvPicPr>
          <p:nvPr/>
        </p:nvPicPr>
        <p:blipFill>
          <a:blip r:embed="rId71" cstate="print"/>
          <a:srcRect r="82986"/>
          <a:stretch>
            <a:fillRect/>
          </a:stretch>
        </p:blipFill>
        <p:spPr bwMode="auto">
          <a:xfrm>
            <a:off x="17354696" y="8258176"/>
            <a:ext cx="1951819" cy="733424"/>
          </a:xfrm>
          <a:prstGeom prst="rect">
            <a:avLst/>
          </a:prstGeom>
          <a:noFill/>
          <a:ln w="9525">
            <a:noFill/>
            <a:miter lim="800000"/>
            <a:headEnd/>
            <a:tailEnd/>
          </a:ln>
        </p:spPr>
      </p:pic>
      <p:pic>
        <p:nvPicPr>
          <p:cNvPr id="55374" name="Picture 373" descr="InnoDB">
            <a:hlinkClick r:id="rId72"/>
          </p:cNvPr>
          <p:cNvPicPr>
            <a:picLocks noChangeAspect="1" noChangeArrowheads="1"/>
          </p:cNvPicPr>
          <p:nvPr/>
        </p:nvPicPr>
        <p:blipFill>
          <a:blip r:embed="rId73" cstate="print"/>
          <a:srcRect/>
          <a:stretch>
            <a:fillRect/>
          </a:stretch>
        </p:blipFill>
        <p:spPr bwMode="auto">
          <a:xfrm>
            <a:off x="11499232" y="8216900"/>
            <a:ext cx="2146581" cy="422276"/>
          </a:xfrm>
          <a:prstGeom prst="rect">
            <a:avLst/>
          </a:prstGeom>
          <a:noFill/>
          <a:ln w="9525">
            <a:noFill/>
            <a:miter lim="800000"/>
            <a:headEnd/>
            <a:tailEnd/>
          </a:ln>
        </p:spPr>
      </p:pic>
      <p:pic>
        <p:nvPicPr>
          <p:cNvPr id="55375" name="Picture 374" descr="TripleHop Technologies"/>
          <p:cNvPicPr>
            <a:picLocks noChangeAspect="1" noChangeArrowheads="1"/>
          </p:cNvPicPr>
          <p:nvPr/>
        </p:nvPicPr>
        <p:blipFill>
          <a:blip r:embed="rId74" cstate="print"/>
          <a:srcRect/>
          <a:stretch>
            <a:fillRect/>
          </a:stretch>
        </p:blipFill>
        <p:spPr bwMode="auto">
          <a:xfrm>
            <a:off x="17159935" y="7924800"/>
            <a:ext cx="2146578" cy="257176"/>
          </a:xfrm>
          <a:prstGeom prst="rect">
            <a:avLst/>
          </a:prstGeom>
          <a:noFill/>
          <a:ln w="9525">
            <a:noFill/>
            <a:miter lim="800000"/>
            <a:headEnd/>
            <a:tailEnd/>
          </a:ln>
        </p:spPr>
      </p:pic>
      <p:pic>
        <p:nvPicPr>
          <p:cNvPr id="55376" name="Picture 5" descr="Sun_no_micro.bmp                                               00544195Macintosh HD                   C6C5A59D:"/>
          <p:cNvPicPr>
            <a:picLocks noChangeAspect="1" noChangeArrowheads="1"/>
          </p:cNvPicPr>
          <p:nvPr/>
        </p:nvPicPr>
        <p:blipFill>
          <a:blip r:embed="rId69" cstate="print"/>
          <a:srcRect/>
          <a:stretch>
            <a:fillRect/>
          </a:stretch>
        </p:blipFill>
        <p:spPr bwMode="auto">
          <a:xfrm>
            <a:off x="9136724" y="8188327"/>
            <a:ext cx="1854441" cy="498474"/>
          </a:xfrm>
          <a:prstGeom prst="rect">
            <a:avLst/>
          </a:prstGeom>
          <a:noFill/>
          <a:ln w="9525">
            <a:noFill/>
            <a:miter lim="800000"/>
            <a:headEnd/>
            <a:tailEnd/>
          </a:ln>
        </p:spPr>
      </p:pic>
      <p:pic>
        <p:nvPicPr>
          <p:cNvPr id="55377" name="Picture 345" descr="Logo-moniforce-com"/>
          <p:cNvPicPr>
            <a:picLocks noChangeAspect="1" noChangeArrowheads="1"/>
          </p:cNvPicPr>
          <p:nvPr/>
        </p:nvPicPr>
        <p:blipFill>
          <a:blip r:embed="rId75" cstate="print"/>
          <a:srcRect l="5437" r="7588" b="5511"/>
          <a:stretch>
            <a:fillRect/>
          </a:stretch>
        </p:blipFill>
        <p:spPr bwMode="auto">
          <a:xfrm>
            <a:off x="17117598" y="9525000"/>
            <a:ext cx="2345572" cy="549276"/>
          </a:xfrm>
          <a:prstGeom prst="rect">
            <a:avLst/>
          </a:prstGeom>
          <a:noFill/>
          <a:ln w="9525">
            <a:noFill/>
            <a:miter lim="800000"/>
            <a:headEnd/>
            <a:tailEnd/>
          </a:ln>
        </p:spPr>
      </p:pic>
      <p:pic>
        <p:nvPicPr>
          <p:cNvPr id="55378" name="Picture 376" descr="utls_item_hits_pkg"/>
          <p:cNvPicPr>
            <a:picLocks noChangeAspect="1" noChangeArrowheads="1"/>
          </p:cNvPicPr>
          <p:nvPr/>
        </p:nvPicPr>
        <p:blipFill>
          <a:blip r:embed="rId76" cstate="print"/>
          <a:srcRect/>
          <a:stretch>
            <a:fillRect/>
          </a:stretch>
        </p:blipFill>
        <p:spPr bwMode="auto">
          <a:xfrm>
            <a:off x="12405283" y="9991726"/>
            <a:ext cx="2282065" cy="428624"/>
          </a:xfrm>
          <a:prstGeom prst="rect">
            <a:avLst/>
          </a:prstGeom>
          <a:noFill/>
          <a:ln w="9525">
            <a:noFill/>
            <a:miter lim="800000"/>
            <a:headEnd/>
            <a:tailEnd/>
          </a:ln>
        </p:spPr>
      </p:pic>
      <p:pic>
        <p:nvPicPr>
          <p:cNvPr id="55379" name="Picture 377" descr="Auptyma The Peak of Performance">
            <a:hlinkClick r:id="rId77"/>
          </p:cNvPr>
          <p:cNvPicPr>
            <a:picLocks noChangeAspect="1" noChangeArrowheads="1"/>
          </p:cNvPicPr>
          <p:nvPr/>
        </p:nvPicPr>
        <p:blipFill>
          <a:blip r:embed="rId78" cstate="print"/>
          <a:srcRect/>
          <a:stretch>
            <a:fillRect/>
          </a:stretch>
        </p:blipFill>
        <p:spPr bwMode="auto">
          <a:xfrm>
            <a:off x="11346812" y="9404350"/>
            <a:ext cx="2536098" cy="574676"/>
          </a:xfrm>
          <a:prstGeom prst="rect">
            <a:avLst/>
          </a:prstGeom>
          <a:noFill/>
          <a:ln w="9525">
            <a:noFill/>
            <a:miter lim="800000"/>
            <a:headEnd/>
            <a:tailEnd/>
          </a:ln>
        </p:spPr>
      </p:pic>
      <p:pic>
        <p:nvPicPr>
          <p:cNvPr id="55380" name="Picture 379" descr="logo_block_05">
            <a:hlinkClick r:id="rId79"/>
          </p:cNvPr>
          <p:cNvPicPr>
            <a:picLocks noChangeAspect="1" noChangeArrowheads="1"/>
          </p:cNvPicPr>
          <p:nvPr/>
        </p:nvPicPr>
        <p:blipFill>
          <a:blip r:embed="rId80" cstate="print"/>
          <a:srcRect l="63559" t="28947" b="28947"/>
          <a:stretch>
            <a:fillRect/>
          </a:stretch>
        </p:blipFill>
        <p:spPr bwMode="auto">
          <a:xfrm>
            <a:off x="15009122" y="9893300"/>
            <a:ext cx="2100007" cy="584200"/>
          </a:xfrm>
          <a:prstGeom prst="rect">
            <a:avLst/>
          </a:prstGeom>
          <a:noFill/>
          <a:ln w="9525">
            <a:noFill/>
            <a:miter lim="800000"/>
            <a:headEnd/>
            <a:tailEnd/>
          </a:ln>
        </p:spPr>
      </p:pic>
      <p:pic>
        <p:nvPicPr>
          <p:cNvPr id="55381" name="Picture 380" descr="Virtual Iron">
            <a:hlinkClick r:id="rId81"/>
          </p:cNvPr>
          <p:cNvPicPr>
            <a:picLocks noChangeAspect="1" noChangeArrowheads="1"/>
          </p:cNvPicPr>
          <p:nvPr/>
        </p:nvPicPr>
        <p:blipFill>
          <a:blip r:embed="rId82" cstate="print"/>
          <a:srcRect/>
          <a:stretch>
            <a:fillRect/>
          </a:stretch>
        </p:blipFill>
        <p:spPr bwMode="auto">
          <a:xfrm>
            <a:off x="20733334" y="9588500"/>
            <a:ext cx="2180449" cy="244476"/>
          </a:xfrm>
          <a:prstGeom prst="rect">
            <a:avLst/>
          </a:prstGeom>
          <a:noFill/>
          <a:ln w="9525">
            <a:noFill/>
            <a:miter lim="800000"/>
            <a:headEnd/>
            <a:tailEnd/>
          </a:ln>
        </p:spPr>
      </p:pic>
      <p:pic>
        <p:nvPicPr>
          <p:cNvPr id="55382" name="Picture 391" descr="ClearApp - Speed. Visibility. Control.">
            <a:hlinkClick r:id="rId83"/>
          </p:cNvPr>
          <p:cNvPicPr>
            <a:picLocks noChangeAspect="1" noChangeArrowheads="1"/>
          </p:cNvPicPr>
          <p:nvPr/>
        </p:nvPicPr>
        <p:blipFill>
          <a:blip r:embed="rId84" cstate="print"/>
          <a:srcRect b="18182"/>
          <a:stretch>
            <a:fillRect/>
          </a:stretch>
        </p:blipFill>
        <p:spPr bwMode="auto">
          <a:xfrm>
            <a:off x="17422436" y="9979026"/>
            <a:ext cx="2150813" cy="482600"/>
          </a:xfrm>
          <a:prstGeom prst="rect">
            <a:avLst/>
          </a:prstGeom>
          <a:noFill/>
          <a:ln w="9525">
            <a:noFill/>
            <a:miter lim="800000"/>
            <a:headEnd/>
            <a:tailEnd/>
          </a:ln>
        </p:spPr>
      </p:pic>
      <p:sp>
        <p:nvSpPr>
          <p:cNvPr id="55383" name="Text Box 436"/>
          <p:cNvSpPr txBox="1">
            <a:spLocks noChangeArrowheads="1"/>
          </p:cNvSpPr>
          <p:nvPr/>
        </p:nvSpPr>
        <p:spPr bwMode="auto">
          <a:xfrm>
            <a:off x="7172202" y="9105900"/>
            <a:ext cx="3907877" cy="511117"/>
          </a:xfrm>
          <a:prstGeom prst="rect">
            <a:avLst/>
          </a:prstGeom>
          <a:noFill/>
          <a:ln w="9525">
            <a:noFill/>
            <a:miter lim="800000"/>
            <a:headEnd/>
            <a:tailEnd/>
          </a:ln>
        </p:spPr>
        <p:txBody>
          <a:bodyPr lIns="218135" tIns="109069" rIns="218135" bIns="109069">
            <a:spAutoFit/>
          </a:bodyPr>
          <a:lstStyle/>
          <a:p>
            <a:pPr algn="ctr">
              <a:lnSpc>
                <a:spcPct val="90000"/>
              </a:lnSpc>
              <a:spcBef>
                <a:spcPct val="50000"/>
              </a:spcBef>
              <a:buClr>
                <a:schemeClr val="accent1"/>
              </a:buClr>
            </a:pPr>
            <a:r>
              <a:rPr lang="en-US" sz="2100" dirty="0"/>
              <a:t>Operating Systems</a:t>
            </a:r>
          </a:p>
        </p:txBody>
      </p:sp>
      <p:sp>
        <p:nvSpPr>
          <p:cNvPr id="55384" name="Text Box 437"/>
          <p:cNvSpPr txBox="1">
            <a:spLocks noChangeArrowheads="1"/>
          </p:cNvSpPr>
          <p:nvPr/>
        </p:nvSpPr>
        <p:spPr bwMode="auto">
          <a:xfrm>
            <a:off x="13476457" y="9137650"/>
            <a:ext cx="3903642" cy="511117"/>
          </a:xfrm>
          <a:prstGeom prst="rect">
            <a:avLst/>
          </a:prstGeom>
          <a:noFill/>
          <a:ln w="9525">
            <a:noFill/>
            <a:miter lim="800000"/>
            <a:headEnd/>
            <a:tailEnd/>
          </a:ln>
        </p:spPr>
        <p:txBody>
          <a:bodyPr lIns="218135" tIns="109069" rIns="218135" bIns="109069">
            <a:spAutoFit/>
          </a:bodyPr>
          <a:lstStyle/>
          <a:p>
            <a:pPr algn="ctr">
              <a:lnSpc>
                <a:spcPct val="90000"/>
              </a:lnSpc>
              <a:spcBef>
                <a:spcPct val="50000"/>
              </a:spcBef>
              <a:buClr>
                <a:schemeClr val="accent1"/>
              </a:buClr>
            </a:pPr>
            <a:r>
              <a:rPr lang="en-US" sz="2100" dirty="0"/>
              <a:t>Systems Management</a:t>
            </a:r>
          </a:p>
        </p:txBody>
      </p:sp>
      <p:sp>
        <p:nvSpPr>
          <p:cNvPr id="55385" name="Line 410"/>
          <p:cNvSpPr>
            <a:spLocks noChangeShapeType="1"/>
          </p:cNvSpPr>
          <p:nvPr/>
        </p:nvSpPr>
        <p:spPr bwMode="auto">
          <a:xfrm>
            <a:off x="11207094" y="9226550"/>
            <a:ext cx="0" cy="1231900"/>
          </a:xfrm>
          <a:prstGeom prst="line">
            <a:avLst/>
          </a:prstGeom>
          <a:noFill/>
          <a:ln w="9525">
            <a:solidFill>
              <a:schemeClr val="tx1"/>
            </a:solidFill>
            <a:round/>
            <a:headEnd/>
            <a:tailEnd/>
          </a:ln>
        </p:spPr>
        <p:txBody>
          <a:bodyPr lIns="218135" tIns="109069" rIns="218135" bIns="109069">
            <a:spAutoFit/>
          </a:bodyPr>
          <a:lstStyle/>
          <a:p>
            <a:endParaRPr lang="en-US"/>
          </a:p>
        </p:txBody>
      </p:sp>
      <p:pic>
        <p:nvPicPr>
          <p:cNvPr id="55386" name="Picture 5" descr="Sun_no_micro.bmp                                               00544195Macintosh HD                   C6C5A59D:"/>
          <p:cNvPicPr>
            <a:picLocks noChangeAspect="1" noChangeArrowheads="1"/>
          </p:cNvPicPr>
          <p:nvPr/>
        </p:nvPicPr>
        <p:blipFill>
          <a:blip r:embed="rId69" cstate="print"/>
          <a:srcRect/>
          <a:stretch>
            <a:fillRect/>
          </a:stretch>
        </p:blipFill>
        <p:spPr bwMode="auto">
          <a:xfrm>
            <a:off x="9085916" y="9798051"/>
            <a:ext cx="1795167" cy="479426"/>
          </a:xfrm>
          <a:prstGeom prst="rect">
            <a:avLst/>
          </a:prstGeom>
          <a:noFill/>
          <a:ln w="9525">
            <a:noFill/>
            <a:miter lim="800000"/>
            <a:headEnd/>
            <a:tailEnd/>
          </a:ln>
        </p:spPr>
      </p:pic>
      <p:pic>
        <p:nvPicPr>
          <p:cNvPr id="55387" name="Picture 5" descr="Sun_no_micro.bmp                                               00544195Macintosh HD                   C6C5A59D:"/>
          <p:cNvPicPr>
            <a:picLocks noChangeAspect="1" noChangeArrowheads="1"/>
          </p:cNvPicPr>
          <p:nvPr/>
        </p:nvPicPr>
        <p:blipFill>
          <a:blip r:embed="rId85" cstate="print"/>
          <a:srcRect/>
          <a:stretch>
            <a:fillRect/>
          </a:stretch>
        </p:blipFill>
        <p:spPr bwMode="auto">
          <a:xfrm>
            <a:off x="14374039" y="9496426"/>
            <a:ext cx="1625812" cy="431800"/>
          </a:xfrm>
          <a:prstGeom prst="rect">
            <a:avLst/>
          </a:prstGeom>
          <a:noFill/>
          <a:ln w="9525">
            <a:noFill/>
            <a:miter lim="800000"/>
            <a:headEnd/>
            <a:tailEnd/>
          </a:ln>
        </p:spPr>
      </p:pic>
      <p:cxnSp>
        <p:nvCxnSpPr>
          <p:cNvPr id="55388" name="Straight Connector 104"/>
          <p:cNvCxnSpPr>
            <a:cxnSpLocks noChangeShapeType="1"/>
          </p:cNvCxnSpPr>
          <p:nvPr/>
        </p:nvCxnSpPr>
        <p:spPr bwMode="auto">
          <a:xfrm flipV="1">
            <a:off x="6846194" y="3686176"/>
            <a:ext cx="16266584" cy="0"/>
          </a:xfrm>
          <a:prstGeom prst="line">
            <a:avLst/>
          </a:prstGeom>
          <a:noFill/>
          <a:ln w="9525" algn="ctr">
            <a:solidFill>
              <a:schemeClr val="tx2"/>
            </a:solidFill>
            <a:round/>
            <a:headEnd/>
            <a:tailEnd/>
          </a:ln>
        </p:spPr>
      </p:cxnSp>
      <p:sp>
        <p:nvSpPr>
          <p:cNvPr id="55389" name="Line 410"/>
          <p:cNvSpPr>
            <a:spLocks noChangeShapeType="1"/>
          </p:cNvSpPr>
          <p:nvPr/>
        </p:nvSpPr>
        <p:spPr bwMode="auto">
          <a:xfrm>
            <a:off x="19691798" y="9232900"/>
            <a:ext cx="0" cy="1231900"/>
          </a:xfrm>
          <a:prstGeom prst="line">
            <a:avLst/>
          </a:prstGeom>
          <a:noFill/>
          <a:ln w="9525">
            <a:solidFill>
              <a:schemeClr val="tx1"/>
            </a:solidFill>
            <a:round/>
            <a:headEnd/>
            <a:tailEnd/>
          </a:ln>
        </p:spPr>
        <p:txBody>
          <a:bodyPr lIns="218135" tIns="109069" rIns="218135" bIns="109069">
            <a:spAutoFit/>
          </a:bodyPr>
          <a:lstStyle/>
          <a:p>
            <a:endParaRPr lang="en-US"/>
          </a:p>
        </p:txBody>
      </p:sp>
      <p:pic>
        <p:nvPicPr>
          <p:cNvPr id="55390" name="Picture 5" descr="Sun_no_micro.bmp                                               00544195Macintosh HD                   C6C5A59D:"/>
          <p:cNvPicPr>
            <a:picLocks noChangeAspect="1" noChangeArrowheads="1"/>
          </p:cNvPicPr>
          <p:nvPr/>
        </p:nvPicPr>
        <p:blipFill>
          <a:blip r:embed="rId85" cstate="print"/>
          <a:srcRect/>
          <a:stretch>
            <a:fillRect/>
          </a:stretch>
        </p:blipFill>
        <p:spPr bwMode="auto">
          <a:xfrm>
            <a:off x="21042406" y="9937750"/>
            <a:ext cx="1625812" cy="431800"/>
          </a:xfrm>
          <a:prstGeom prst="rect">
            <a:avLst/>
          </a:prstGeom>
          <a:noFill/>
          <a:ln w="9525">
            <a:noFill/>
            <a:miter lim="800000"/>
            <a:headEnd/>
            <a:tailEnd/>
          </a:ln>
        </p:spPr>
      </p:pic>
      <p:sp>
        <p:nvSpPr>
          <p:cNvPr id="55391" name="Text Box 437"/>
          <p:cNvSpPr txBox="1">
            <a:spLocks noChangeArrowheads="1"/>
          </p:cNvSpPr>
          <p:nvPr/>
        </p:nvSpPr>
        <p:spPr bwMode="auto">
          <a:xfrm>
            <a:off x="19780710" y="9140827"/>
            <a:ext cx="3903642" cy="511117"/>
          </a:xfrm>
          <a:prstGeom prst="rect">
            <a:avLst/>
          </a:prstGeom>
          <a:noFill/>
          <a:ln w="9525">
            <a:noFill/>
            <a:miter lim="800000"/>
            <a:headEnd/>
            <a:tailEnd/>
          </a:ln>
        </p:spPr>
        <p:txBody>
          <a:bodyPr lIns="218135" tIns="109069" rIns="218135" bIns="109069">
            <a:spAutoFit/>
          </a:bodyPr>
          <a:lstStyle/>
          <a:p>
            <a:pPr algn="ctr">
              <a:lnSpc>
                <a:spcPct val="90000"/>
              </a:lnSpc>
              <a:spcBef>
                <a:spcPct val="50000"/>
              </a:spcBef>
              <a:buClr>
                <a:schemeClr val="accent1"/>
              </a:buClr>
            </a:pPr>
            <a:r>
              <a:rPr lang="en-US" sz="2100" dirty="0"/>
              <a:t>Virtual Machines</a:t>
            </a:r>
          </a:p>
        </p:txBody>
      </p:sp>
      <p:pic>
        <p:nvPicPr>
          <p:cNvPr id="55392" name="Picture 72" descr="Go to fullsize image">
            <a:hlinkClick r:id="rId37"/>
          </p:cNvPr>
          <p:cNvPicPr>
            <a:picLocks noChangeAspect="1" noChangeArrowheads="1"/>
          </p:cNvPicPr>
          <p:nvPr/>
        </p:nvPicPr>
        <p:blipFill>
          <a:blip r:embed="rId86" cstate="print"/>
          <a:srcRect/>
          <a:stretch>
            <a:fillRect/>
          </a:stretch>
        </p:blipFill>
        <p:spPr bwMode="auto">
          <a:xfrm>
            <a:off x="7095992" y="9525001"/>
            <a:ext cx="1926419" cy="809626"/>
          </a:xfrm>
          <a:prstGeom prst="rect">
            <a:avLst/>
          </a:prstGeom>
          <a:noFill/>
          <a:ln w="9525">
            <a:noFill/>
            <a:miter lim="800000"/>
            <a:headEnd/>
            <a:tailEnd/>
          </a:ln>
        </p:spPr>
      </p:pic>
      <p:pic>
        <p:nvPicPr>
          <p:cNvPr id="55393" name="Picture 71" descr="Go to fullsize image">
            <a:hlinkClick r:id="rId45"/>
          </p:cNvPr>
          <p:cNvPicPr>
            <a:picLocks noChangeAspect="1" noChangeArrowheads="1"/>
          </p:cNvPicPr>
          <p:nvPr/>
        </p:nvPicPr>
        <p:blipFill>
          <a:blip r:embed="rId87" cstate="print"/>
          <a:srcRect/>
          <a:stretch>
            <a:fillRect/>
          </a:stretch>
        </p:blipFill>
        <p:spPr bwMode="auto">
          <a:xfrm>
            <a:off x="7244178" y="8070851"/>
            <a:ext cx="1659683" cy="717550"/>
          </a:xfrm>
          <a:prstGeom prst="rect">
            <a:avLst/>
          </a:prstGeom>
          <a:noFill/>
          <a:ln w="9525">
            <a:noFill/>
            <a:miter lim="800000"/>
            <a:headEnd/>
            <a:tailEnd/>
          </a:ln>
        </p:spPr>
      </p:pic>
      <p:pic>
        <p:nvPicPr>
          <p:cNvPr id="55394" name="Picture 50"/>
          <p:cNvPicPr>
            <a:picLocks noChangeAspect="1" noChangeArrowheads="1"/>
          </p:cNvPicPr>
          <p:nvPr/>
        </p:nvPicPr>
        <p:blipFill>
          <a:blip r:embed="rId88" cstate="print"/>
          <a:srcRect/>
          <a:stretch>
            <a:fillRect/>
          </a:stretch>
        </p:blipFill>
        <p:spPr bwMode="auto">
          <a:xfrm>
            <a:off x="15326662" y="10782300"/>
            <a:ext cx="2370975" cy="942976"/>
          </a:xfrm>
          <a:prstGeom prst="rect">
            <a:avLst/>
          </a:prstGeom>
          <a:noFill/>
          <a:ln w="9525">
            <a:noFill/>
            <a:round/>
            <a:headEnd/>
            <a:tailEnd/>
          </a:ln>
        </p:spPr>
      </p:pic>
      <p:pic>
        <p:nvPicPr>
          <p:cNvPr id="55395" name="Picture 105" descr="virtual machine block.PNG"/>
          <p:cNvPicPr>
            <a:picLocks noChangeAspect="1"/>
          </p:cNvPicPr>
          <p:nvPr/>
        </p:nvPicPr>
        <p:blipFill>
          <a:blip r:embed="rId89" cstate="print"/>
          <a:srcRect/>
          <a:stretch>
            <a:fillRect/>
          </a:stretch>
        </p:blipFill>
        <p:spPr bwMode="auto">
          <a:xfrm>
            <a:off x="1020369" y="1184277"/>
            <a:ext cx="5749615" cy="11141074"/>
          </a:xfrm>
          <a:prstGeom prst="rect">
            <a:avLst/>
          </a:prstGeom>
          <a:noFill/>
          <a:ln w="9525">
            <a:noFill/>
            <a:miter lim="800000"/>
            <a:headEnd/>
            <a:tailEnd/>
          </a:ln>
        </p:spPr>
      </p:pic>
      <p:pic>
        <p:nvPicPr>
          <p:cNvPr id="55396" name="Picture 101" descr="convergin_logo.bmp                                             000C19D4Macintosh HD                   C5CC1302:"/>
          <p:cNvPicPr>
            <a:picLocks noChangeAspect="1" noChangeArrowheads="1"/>
          </p:cNvPicPr>
          <p:nvPr/>
        </p:nvPicPr>
        <p:blipFill>
          <a:blip r:embed="rId90" cstate="print"/>
          <a:srcRect/>
          <a:stretch>
            <a:fillRect/>
          </a:stretch>
        </p:blipFill>
        <p:spPr bwMode="auto">
          <a:xfrm>
            <a:off x="8687933" y="2438401"/>
            <a:ext cx="1282868" cy="222250"/>
          </a:xfrm>
          <a:prstGeom prst="rect">
            <a:avLst/>
          </a:prstGeom>
          <a:noFill/>
          <a:ln w="9525">
            <a:noFill/>
            <a:miter lim="800000"/>
            <a:headEnd/>
            <a:tailEnd/>
          </a:ln>
        </p:spPr>
      </p:pic>
      <p:pic>
        <p:nvPicPr>
          <p:cNvPr id="55397" name="Picture 27" descr="AmberPoint_logo_lg"/>
          <p:cNvPicPr>
            <a:picLocks noChangeAspect="1" noChangeArrowheads="1"/>
          </p:cNvPicPr>
          <p:nvPr/>
        </p:nvPicPr>
        <p:blipFill>
          <a:blip r:embed="rId91" cstate="print"/>
          <a:srcRect/>
          <a:stretch>
            <a:fillRect/>
          </a:stretch>
        </p:blipFill>
        <p:spPr bwMode="auto">
          <a:xfrm>
            <a:off x="8590555" y="7213601"/>
            <a:ext cx="1972990" cy="260350"/>
          </a:xfrm>
          <a:prstGeom prst="rect">
            <a:avLst/>
          </a:prstGeom>
          <a:noFill/>
          <a:ln w="9525">
            <a:noFill/>
            <a:miter lim="800000"/>
            <a:headEnd/>
            <a:tailEnd/>
          </a:ln>
        </p:spPr>
      </p:pic>
      <p:pic>
        <p:nvPicPr>
          <p:cNvPr id="55398" name="Picture 104" descr="PhaseForwardv8LogoCMYk.eps"/>
          <p:cNvPicPr>
            <a:picLocks noChangeAspect="1"/>
          </p:cNvPicPr>
          <p:nvPr/>
        </p:nvPicPr>
        <p:blipFill>
          <a:blip r:embed="rId92" cstate="print"/>
          <a:srcRect/>
          <a:stretch>
            <a:fillRect/>
          </a:stretch>
        </p:blipFill>
        <p:spPr bwMode="auto">
          <a:xfrm>
            <a:off x="12794799" y="2660650"/>
            <a:ext cx="2641944" cy="165100"/>
          </a:xfrm>
          <a:prstGeom prst="rect">
            <a:avLst/>
          </a:prstGeom>
          <a:noFill/>
          <a:ln w="9525">
            <a:noFill/>
            <a:miter lim="800000"/>
            <a:headEnd/>
            <a:tailEnd/>
          </a:ln>
        </p:spPr>
      </p:pic>
      <p:pic>
        <p:nvPicPr>
          <p:cNvPr id="55399" name="Picture 6" descr="secern_logo_rgb_no-tagline-transparent"/>
          <p:cNvPicPr>
            <a:picLocks noChangeAspect="1" noChangeArrowheads="1"/>
          </p:cNvPicPr>
          <p:nvPr/>
        </p:nvPicPr>
        <p:blipFill>
          <a:blip r:embed="rId93" cstate="print"/>
          <a:srcRect/>
          <a:stretch>
            <a:fillRect/>
          </a:stretch>
        </p:blipFill>
        <p:spPr bwMode="auto">
          <a:xfrm>
            <a:off x="20322646" y="8216900"/>
            <a:ext cx="2438718" cy="469900"/>
          </a:xfrm>
          <a:prstGeom prst="rect">
            <a:avLst/>
          </a:prstGeom>
          <a:noFill/>
          <a:ln w="9525">
            <a:noFill/>
            <a:miter lim="800000"/>
            <a:headEnd/>
            <a:tailEnd/>
          </a:ln>
        </p:spPr>
      </p:pic>
      <p:pic>
        <p:nvPicPr>
          <p:cNvPr id="55400" name="Picture 108" descr="market2lead"/>
          <p:cNvPicPr>
            <a:picLocks noChangeAspect="1" noChangeArrowheads="1"/>
          </p:cNvPicPr>
          <p:nvPr/>
        </p:nvPicPr>
        <p:blipFill>
          <a:blip r:embed="rId94" cstate="print"/>
          <a:srcRect/>
          <a:stretch>
            <a:fillRect/>
          </a:stretch>
        </p:blipFill>
        <p:spPr bwMode="auto">
          <a:xfrm>
            <a:off x="20729099" y="4876801"/>
            <a:ext cx="2540331" cy="476250"/>
          </a:xfrm>
          <a:prstGeom prst="rect">
            <a:avLst/>
          </a:prstGeom>
          <a:noFill/>
          <a:ln w="9525">
            <a:noFill/>
            <a:miter lim="800000"/>
            <a:headEnd/>
            <a:tailEnd/>
          </a:ln>
        </p:spPr>
      </p:pic>
      <p:pic>
        <p:nvPicPr>
          <p:cNvPr id="55401" name="Picture 4"/>
          <p:cNvPicPr>
            <a:picLocks noChangeAspect="1" noChangeArrowheads="1"/>
          </p:cNvPicPr>
          <p:nvPr/>
        </p:nvPicPr>
        <p:blipFill>
          <a:blip r:embed="rId95" cstate="print"/>
          <a:srcRect/>
          <a:stretch>
            <a:fillRect/>
          </a:stretch>
        </p:blipFill>
        <p:spPr bwMode="auto">
          <a:xfrm>
            <a:off x="6837726" y="2660650"/>
            <a:ext cx="1600408" cy="203200"/>
          </a:xfrm>
          <a:prstGeom prst="rect">
            <a:avLst/>
          </a:prstGeom>
          <a:noFill/>
          <a:ln w="9525">
            <a:noFill/>
            <a:miter lim="800000"/>
            <a:headEnd/>
            <a:tailEnd/>
          </a:ln>
        </p:spPr>
      </p:pic>
      <p:pic>
        <p:nvPicPr>
          <p:cNvPr id="55402" name="Picture 42" descr="passlogix-logo.jpg"/>
          <p:cNvPicPr>
            <a:picLocks noChangeAspect="1"/>
          </p:cNvPicPr>
          <p:nvPr/>
        </p:nvPicPr>
        <p:blipFill>
          <a:blip r:embed="rId96" cstate="print"/>
          <a:srcRect/>
          <a:stretch>
            <a:fillRect/>
          </a:stretch>
        </p:blipFill>
        <p:spPr bwMode="auto">
          <a:xfrm>
            <a:off x="16385134" y="7010401"/>
            <a:ext cx="1329440" cy="285750"/>
          </a:xfrm>
          <a:prstGeom prst="rect">
            <a:avLst/>
          </a:prstGeom>
          <a:noFill/>
          <a:ln w="9525">
            <a:noFill/>
            <a:miter lim="800000"/>
            <a:headEnd/>
            <a:tailEnd/>
          </a:ln>
        </p:spPr>
      </p:pic>
      <p:sp>
        <p:nvSpPr>
          <p:cNvPr id="55403" name="TextBox 107"/>
          <p:cNvSpPr txBox="1">
            <a:spLocks noChangeArrowheads="1"/>
          </p:cNvSpPr>
          <p:nvPr/>
        </p:nvSpPr>
        <p:spPr bwMode="auto">
          <a:xfrm>
            <a:off x="16414838" y="7200900"/>
            <a:ext cx="1498665" cy="481886"/>
          </a:xfrm>
          <a:prstGeom prst="rect">
            <a:avLst/>
          </a:prstGeom>
          <a:noFill/>
          <a:ln w="9525">
            <a:noFill/>
            <a:miter lim="800000"/>
            <a:headEnd/>
            <a:tailEnd/>
          </a:ln>
        </p:spPr>
        <p:txBody>
          <a:bodyPr wrap="none" lIns="216623" tIns="108311" rIns="216623" bIns="108311">
            <a:spAutoFit/>
          </a:bodyPr>
          <a:lstStyle/>
          <a:p>
            <a:pPr algn="ctr">
              <a:lnSpc>
                <a:spcPct val="90000"/>
              </a:lnSpc>
              <a:spcBef>
                <a:spcPct val="50000"/>
              </a:spcBef>
              <a:buClr>
                <a:schemeClr val="accent1"/>
              </a:buClr>
            </a:pPr>
            <a:r>
              <a:rPr lang="en-US" sz="1900" dirty="0"/>
              <a:t>(Pending)</a:t>
            </a:r>
          </a:p>
        </p:txBody>
      </p:sp>
      <p:sp>
        <p:nvSpPr>
          <p:cNvPr id="55404" name="Rectangle 242"/>
          <p:cNvSpPr>
            <a:spLocks noChangeArrowheads="1"/>
          </p:cNvSpPr>
          <p:nvPr/>
        </p:nvSpPr>
        <p:spPr bwMode="auto">
          <a:xfrm>
            <a:off x="2370975" y="434977"/>
            <a:ext cx="21609747" cy="1882774"/>
          </a:xfrm>
          <a:prstGeom prst="rect">
            <a:avLst/>
          </a:prstGeom>
          <a:noFill/>
          <a:ln w="9525">
            <a:noFill/>
            <a:miter lim="800000"/>
            <a:headEnd/>
            <a:tailEnd/>
          </a:ln>
        </p:spPr>
        <p:txBody>
          <a:bodyPr lIns="0" tIns="0" rIns="0" bIns="0"/>
          <a:lstStyle/>
          <a:p>
            <a:r>
              <a:rPr lang="en-US" sz="5700" dirty="0"/>
              <a:t>Oracle Acquires Best-in-Class Companies</a:t>
            </a:r>
            <a:endParaRPr lang="en-US" sz="3800" dirty="0">
              <a:solidFill>
                <a:schemeClr val="hlink"/>
              </a:solidFill>
            </a:endParaRPr>
          </a:p>
        </p:txBody>
      </p:sp>
    </p:spTree>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 name="Content Placeholder 6"/>
          <p:cNvGraphicFramePr>
            <a:graphicFrameLocks/>
          </p:cNvGraphicFramePr>
          <p:nvPr/>
        </p:nvGraphicFramePr>
        <p:xfrm>
          <a:off x="8048617" y="5108576"/>
          <a:ext cx="8052848" cy="868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 name="Rectangle 52"/>
          <p:cNvSpPr/>
          <p:nvPr/>
        </p:nvSpPr>
        <p:spPr bwMode="auto">
          <a:xfrm>
            <a:off x="8391559" y="6718301"/>
            <a:ext cx="7557485" cy="5226050"/>
          </a:xfrm>
          <a:prstGeom prst="rect">
            <a:avLst/>
          </a:prstGeom>
          <a:noFill/>
          <a:ln w="9525" cap="flat" cmpd="sng" algn="ctr">
            <a:solidFill>
              <a:schemeClr val="tx1">
                <a:lumMod val="75000"/>
                <a:lumOff val="25000"/>
              </a:schemeClr>
            </a:solidFill>
            <a:prstDash val="solid"/>
            <a:round/>
            <a:headEnd type="none" w="med" len="med"/>
            <a:tailEnd type="none" w="med" len="med"/>
          </a:ln>
          <a:effectLst/>
        </p:spPr>
        <p:txBody>
          <a:bodyPr wrap="none" lIns="92058" tIns="46029" rIns="92058" bIns="46029"/>
          <a:lstStyle/>
          <a:p>
            <a:pPr marL="283301" indent="-283301">
              <a:buClr>
                <a:srgbClr val="FD0000"/>
              </a:buClr>
              <a:defRPr/>
            </a:pPr>
            <a:endParaRPr lang="en-US" sz="2900" dirty="0">
              <a:solidFill>
                <a:srgbClr val="000000"/>
              </a:solidFill>
            </a:endParaRPr>
          </a:p>
        </p:txBody>
      </p:sp>
      <p:sp>
        <p:nvSpPr>
          <p:cNvPr id="17411" name="Title 3"/>
          <p:cNvSpPr>
            <a:spLocks noGrp="1"/>
          </p:cNvSpPr>
          <p:nvPr>
            <p:ph type="title"/>
          </p:nvPr>
        </p:nvSpPr>
        <p:spPr>
          <a:xfrm>
            <a:off x="2370975" y="695988"/>
            <a:ext cx="20221033" cy="1714500"/>
          </a:xfrm>
        </p:spPr>
        <p:txBody>
          <a:bodyPr/>
          <a:lstStyle/>
          <a:p>
            <a:r>
              <a:rPr lang="en-US" dirty="0" smtClean="0"/>
              <a:t>Oracle Makes Commitment To Customer Choice</a:t>
            </a:r>
          </a:p>
        </p:txBody>
      </p:sp>
      <p:sp>
        <p:nvSpPr>
          <p:cNvPr id="29699" name="Content Placeholder 2"/>
          <p:cNvSpPr>
            <a:spLocks noGrp="1"/>
          </p:cNvSpPr>
          <p:nvPr>
            <p:ph sz="half" idx="1"/>
          </p:nvPr>
        </p:nvSpPr>
        <p:spPr>
          <a:xfrm>
            <a:off x="8095187" y="2302451"/>
            <a:ext cx="8048616" cy="2698750"/>
          </a:xfrm>
        </p:spPr>
        <p:txBody>
          <a:bodyPr/>
          <a:lstStyle/>
          <a:p>
            <a:pPr marL="539874" indent="-539874" algn="ctr">
              <a:buNone/>
              <a:defRPr/>
            </a:pPr>
            <a:r>
              <a:rPr lang="en-US" sz="5700" dirty="0" smtClean="0">
                <a:solidFill>
                  <a:srgbClr val="FF0000"/>
                </a:solidFill>
              </a:rPr>
              <a:t>Applications Unlimited</a:t>
            </a:r>
          </a:p>
          <a:p>
            <a:pPr marL="0" indent="-539874" algn="ctr">
              <a:buNone/>
              <a:defRPr/>
            </a:pPr>
            <a:r>
              <a:rPr lang="en-US" sz="4300" dirty="0" smtClean="0"/>
              <a:t>Commitment to ongoing enhancements to and support for your existing Oracle applications.</a:t>
            </a:r>
          </a:p>
        </p:txBody>
      </p:sp>
      <p:sp>
        <p:nvSpPr>
          <p:cNvPr id="5" name="Content Placeholder 4"/>
          <p:cNvSpPr>
            <a:spLocks noGrp="1"/>
          </p:cNvSpPr>
          <p:nvPr>
            <p:ph sz="half" idx="2"/>
          </p:nvPr>
        </p:nvSpPr>
        <p:spPr>
          <a:xfrm>
            <a:off x="186291" y="2302451"/>
            <a:ext cx="8048616" cy="2381250"/>
          </a:xfrm>
        </p:spPr>
        <p:txBody>
          <a:bodyPr/>
          <a:lstStyle/>
          <a:p>
            <a:pPr marL="539874" indent="-539874" algn="ctr">
              <a:buNone/>
              <a:defRPr/>
            </a:pPr>
            <a:r>
              <a:rPr lang="en-US" sz="5700" dirty="0" smtClean="0">
                <a:solidFill>
                  <a:srgbClr val="FF0000"/>
                </a:solidFill>
              </a:rPr>
              <a:t>Lifetime Support</a:t>
            </a:r>
          </a:p>
          <a:p>
            <a:pPr marL="0" indent="-539874" algn="ctr">
              <a:buNone/>
              <a:defRPr/>
            </a:pPr>
            <a:r>
              <a:rPr lang="en-US" sz="4300" dirty="0" smtClean="0"/>
              <a:t>The most comprehensive support policy available.</a:t>
            </a:r>
          </a:p>
          <a:p>
            <a:pPr marL="539874" indent="-539874" algn="ctr">
              <a:buNone/>
              <a:defRPr/>
            </a:pPr>
            <a:endParaRPr lang="en-US" dirty="0"/>
          </a:p>
        </p:txBody>
      </p:sp>
      <p:sp>
        <p:nvSpPr>
          <p:cNvPr id="24" name="Content Placeholder 2"/>
          <p:cNvSpPr txBox="1">
            <a:spLocks/>
          </p:cNvSpPr>
          <p:nvPr/>
        </p:nvSpPr>
        <p:spPr bwMode="auto">
          <a:xfrm>
            <a:off x="16460787" y="2311972"/>
            <a:ext cx="7683355" cy="4051300"/>
          </a:xfrm>
          <a:prstGeom prst="rect">
            <a:avLst/>
          </a:prstGeom>
          <a:noFill/>
          <a:ln w="9525">
            <a:noFill/>
            <a:miter lim="800000"/>
            <a:headEnd/>
            <a:tailEnd/>
          </a:ln>
        </p:spPr>
        <p:txBody>
          <a:bodyPr lIns="0" tIns="0" rIns="0" bIns="0"/>
          <a:lstStyle/>
          <a:p>
            <a:pPr marL="539874" indent="-539874" defTabSz="2175744" eaLnBrk="0" hangingPunct="0">
              <a:spcBef>
                <a:spcPct val="20000"/>
              </a:spcBef>
              <a:buClr>
                <a:schemeClr val="tx2"/>
              </a:buClr>
              <a:defRPr/>
            </a:pPr>
            <a:r>
              <a:rPr lang="en-US" sz="5700" kern="0" dirty="0">
                <a:solidFill>
                  <a:srgbClr val="FF0000"/>
                </a:solidFill>
                <a:latin typeface="+mn-lt"/>
              </a:rPr>
              <a:t>Co-Existence</a:t>
            </a:r>
          </a:p>
          <a:p>
            <a:pPr indent="-539874" defTabSz="2175744" eaLnBrk="0" hangingPunct="0">
              <a:spcBef>
                <a:spcPct val="20000"/>
              </a:spcBef>
              <a:buClr>
                <a:schemeClr val="tx2"/>
              </a:buClr>
              <a:defRPr/>
            </a:pPr>
            <a:r>
              <a:rPr lang="en-US" sz="4300" dirty="0">
                <a:latin typeface="+mn-lt"/>
              </a:rPr>
              <a:t>Applications that are designed to add value to and work with your existing investments.</a:t>
            </a:r>
          </a:p>
        </p:txBody>
      </p:sp>
      <p:grpSp>
        <p:nvGrpSpPr>
          <p:cNvPr id="2" name="Group 49"/>
          <p:cNvGrpSpPr>
            <a:grpSpLocks/>
          </p:cNvGrpSpPr>
          <p:nvPr/>
        </p:nvGrpSpPr>
        <p:grpSpPr bwMode="auto">
          <a:xfrm>
            <a:off x="491131" y="6718303"/>
            <a:ext cx="7438931" cy="5226050"/>
            <a:chOff x="571806" y="2163369"/>
            <a:chExt cx="3108960" cy="2613025"/>
          </a:xfrm>
        </p:grpSpPr>
        <p:sp>
          <p:nvSpPr>
            <p:cNvPr id="58" name="Rectangle 57"/>
            <p:cNvSpPr/>
            <p:nvPr/>
          </p:nvSpPr>
          <p:spPr bwMode="auto">
            <a:xfrm>
              <a:off x="571806" y="2163369"/>
              <a:ext cx="3108960" cy="2613025"/>
            </a:xfrm>
            <a:prstGeom prst="rect">
              <a:avLst/>
            </a:prstGeom>
            <a:solidFill>
              <a:schemeClr val="accent6">
                <a:lumMod val="60000"/>
                <a:lumOff val="40000"/>
              </a:schemeClr>
            </a:solidFill>
            <a:ln w="9525" cap="flat" cmpd="sng" algn="ctr">
              <a:solidFill>
                <a:schemeClr val="tx1">
                  <a:lumMod val="75000"/>
                  <a:lumOff val="25000"/>
                </a:schemeClr>
              </a:solidFill>
              <a:prstDash val="solid"/>
              <a:round/>
              <a:headEnd type="none" w="med" len="med"/>
              <a:tailEnd type="none" w="med" len="med"/>
            </a:ln>
            <a:effectLst/>
          </p:spPr>
          <p:txBody>
            <a:bodyPr wrap="none" lIns="92075" tIns="46038" rIns="92075" bIns="46038"/>
            <a:lstStyle/>
            <a:p>
              <a:pPr marL="283301" indent="-283301">
                <a:buClr>
                  <a:srgbClr val="FD0000"/>
                </a:buClr>
                <a:defRPr/>
              </a:pPr>
              <a:endParaRPr lang="en-US" dirty="0">
                <a:solidFill>
                  <a:srgbClr val="000000"/>
                </a:solidFill>
                <a:latin typeface="Arial" charset="0"/>
                <a:cs typeface="+mn-cs"/>
              </a:endParaRPr>
            </a:p>
          </p:txBody>
        </p:sp>
        <p:sp>
          <p:nvSpPr>
            <p:cNvPr id="17422" name="AutoShape 53"/>
            <p:cNvSpPr>
              <a:spLocks noChangeArrowheads="1"/>
            </p:cNvSpPr>
            <p:nvPr/>
          </p:nvSpPr>
          <p:spPr bwMode="auto">
            <a:xfrm>
              <a:off x="2546487" y="3140243"/>
              <a:ext cx="1060550" cy="657243"/>
            </a:xfrm>
            <a:prstGeom prst="rightArrow">
              <a:avLst>
                <a:gd name="adj1" fmla="val 50000"/>
                <a:gd name="adj2" fmla="val 39407"/>
              </a:avLst>
            </a:prstGeom>
            <a:solidFill>
              <a:schemeClr val="tx2"/>
            </a:solidFill>
            <a:ln w="11176" algn="ctr">
              <a:noFill/>
              <a:miter lim="800000"/>
              <a:headEnd type="none" w="sm" len="sm"/>
              <a:tailEnd type="none" w="sm" len="sm"/>
            </a:ln>
          </p:spPr>
          <p:txBody>
            <a:bodyPr wrap="none" lIns="45720" tIns="0" rIns="0" bIns="0" anchor="ctr"/>
            <a:lstStyle/>
            <a:p>
              <a:pPr>
                <a:buClr>
                  <a:srgbClr val="FD0000"/>
                </a:buClr>
              </a:pPr>
              <a:endParaRPr lang="en-US" sz="3800" dirty="0">
                <a:solidFill>
                  <a:srgbClr val="FFFFFF"/>
                </a:solidFill>
              </a:endParaRPr>
            </a:p>
          </p:txBody>
        </p:sp>
        <p:sp>
          <p:nvSpPr>
            <p:cNvPr id="17423" name="TextBox 59"/>
            <p:cNvSpPr txBox="1">
              <a:spLocks noChangeArrowheads="1"/>
            </p:cNvSpPr>
            <p:nvPr/>
          </p:nvSpPr>
          <p:spPr bwMode="auto">
            <a:xfrm>
              <a:off x="664233" y="4390124"/>
              <a:ext cx="2890492" cy="309316"/>
            </a:xfrm>
            <a:prstGeom prst="rect">
              <a:avLst/>
            </a:prstGeom>
            <a:noFill/>
            <a:ln w="9525">
              <a:noFill/>
              <a:miter lim="800000"/>
              <a:headEnd/>
              <a:tailEnd/>
            </a:ln>
          </p:spPr>
          <p:txBody>
            <a:bodyPr>
              <a:spAutoFit/>
            </a:bodyPr>
            <a:lstStyle/>
            <a:p>
              <a:pPr algn="ctr">
                <a:buClr>
                  <a:srgbClr val="FD0000"/>
                </a:buClr>
              </a:pPr>
              <a:r>
                <a:rPr lang="en-US" sz="3800" dirty="0">
                  <a:solidFill>
                    <a:srgbClr val="000000"/>
                  </a:solidFill>
                </a:rPr>
                <a:t>Years from Release G/A</a:t>
              </a:r>
            </a:p>
          </p:txBody>
        </p:sp>
        <p:sp>
          <p:nvSpPr>
            <p:cNvPr id="17424" name="Rectangle 25"/>
            <p:cNvSpPr>
              <a:spLocks noChangeArrowheads="1"/>
            </p:cNvSpPr>
            <p:nvPr/>
          </p:nvSpPr>
          <p:spPr bwMode="auto">
            <a:xfrm>
              <a:off x="746854" y="2507369"/>
              <a:ext cx="1043041" cy="331261"/>
            </a:xfrm>
            <a:prstGeom prst="rect">
              <a:avLst/>
            </a:prstGeom>
            <a:solidFill>
              <a:schemeClr val="tx2"/>
            </a:solidFill>
            <a:ln w="11176">
              <a:noFill/>
              <a:miter lim="800000"/>
              <a:headEnd/>
              <a:tailEnd/>
            </a:ln>
          </p:spPr>
          <p:txBody>
            <a:bodyPr wrap="none" lIns="45720" tIns="0" rIns="0" bIns="0" anchor="ctr"/>
            <a:lstStyle/>
            <a:p>
              <a:pPr>
                <a:buClr>
                  <a:srgbClr val="FD0000"/>
                </a:buClr>
              </a:pPr>
              <a:endParaRPr lang="en-US" sz="3800" dirty="0">
                <a:solidFill>
                  <a:srgbClr val="FFFFFF"/>
                </a:solidFill>
              </a:endParaRPr>
            </a:p>
          </p:txBody>
        </p:sp>
        <p:sp>
          <p:nvSpPr>
            <p:cNvPr id="17425" name="Rectangle 25"/>
            <p:cNvSpPr>
              <a:spLocks noChangeArrowheads="1"/>
            </p:cNvSpPr>
            <p:nvPr/>
          </p:nvSpPr>
          <p:spPr bwMode="auto">
            <a:xfrm>
              <a:off x="1783720" y="2886067"/>
              <a:ext cx="767659" cy="331261"/>
            </a:xfrm>
            <a:prstGeom prst="rect">
              <a:avLst/>
            </a:prstGeom>
            <a:solidFill>
              <a:schemeClr val="tx2"/>
            </a:solidFill>
            <a:ln w="11176">
              <a:noFill/>
              <a:miter lim="800000"/>
              <a:headEnd/>
              <a:tailEnd/>
            </a:ln>
          </p:spPr>
          <p:txBody>
            <a:bodyPr wrap="none" lIns="45720" tIns="0" rIns="0" bIns="0" anchor="ctr"/>
            <a:lstStyle/>
            <a:p>
              <a:pPr>
                <a:buClr>
                  <a:srgbClr val="FD0000"/>
                </a:buClr>
              </a:pPr>
              <a:endParaRPr lang="en-US" sz="3800" dirty="0">
                <a:solidFill>
                  <a:srgbClr val="FFFFFF"/>
                </a:solidFill>
              </a:endParaRPr>
            </a:p>
          </p:txBody>
        </p:sp>
        <p:cxnSp>
          <p:nvCxnSpPr>
            <p:cNvPr id="17426" name="Straight Connector 62"/>
            <p:cNvCxnSpPr>
              <a:cxnSpLocks noChangeShapeType="1"/>
            </p:cNvCxnSpPr>
            <p:nvPr/>
          </p:nvCxnSpPr>
          <p:spPr bwMode="auto">
            <a:xfrm>
              <a:off x="756663" y="4026569"/>
              <a:ext cx="2680427" cy="0"/>
            </a:xfrm>
            <a:prstGeom prst="line">
              <a:avLst/>
            </a:prstGeom>
            <a:noFill/>
            <a:ln w="9525" algn="ctr">
              <a:solidFill>
                <a:srgbClr val="333333"/>
              </a:solidFill>
              <a:round/>
              <a:headEnd/>
              <a:tailEnd/>
            </a:ln>
          </p:spPr>
        </p:cxnSp>
        <p:cxnSp>
          <p:nvCxnSpPr>
            <p:cNvPr id="17427" name="Straight Connector 63"/>
            <p:cNvCxnSpPr>
              <a:cxnSpLocks noChangeShapeType="1"/>
            </p:cNvCxnSpPr>
            <p:nvPr/>
          </p:nvCxnSpPr>
          <p:spPr bwMode="auto">
            <a:xfrm rot="16200000" flipV="1">
              <a:off x="-87265" y="3192030"/>
              <a:ext cx="1673850" cy="2800"/>
            </a:xfrm>
            <a:prstGeom prst="line">
              <a:avLst/>
            </a:prstGeom>
            <a:noFill/>
            <a:ln w="9525" algn="ctr">
              <a:solidFill>
                <a:srgbClr val="333333"/>
              </a:solidFill>
              <a:round/>
              <a:headEnd/>
              <a:tailEnd/>
            </a:ln>
          </p:spPr>
        </p:cxnSp>
        <p:sp>
          <p:nvSpPr>
            <p:cNvPr id="17428" name="TextBox 64"/>
            <p:cNvSpPr txBox="1">
              <a:spLocks noChangeArrowheads="1"/>
            </p:cNvSpPr>
            <p:nvPr/>
          </p:nvSpPr>
          <p:spPr bwMode="auto">
            <a:xfrm>
              <a:off x="630622" y="4072013"/>
              <a:ext cx="243676" cy="309316"/>
            </a:xfrm>
            <a:prstGeom prst="rect">
              <a:avLst/>
            </a:prstGeom>
            <a:noFill/>
            <a:ln w="9525">
              <a:noFill/>
              <a:miter lim="800000"/>
              <a:headEnd/>
              <a:tailEnd/>
            </a:ln>
          </p:spPr>
          <p:txBody>
            <a:bodyPr>
              <a:spAutoFit/>
            </a:bodyPr>
            <a:lstStyle/>
            <a:p>
              <a:pPr>
                <a:buClr>
                  <a:srgbClr val="FD0000"/>
                </a:buClr>
              </a:pPr>
              <a:r>
                <a:rPr lang="en-US" sz="3800" dirty="0">
                  <a:solidFill>
                    <a:srgbClr val="000000"/>
                  </a:solidFill>
                </a:rPr>
                <a:t>0</a:t>
              </a:r>
            </a:p>
          </p:txBody>
        </p:sp>
        <p:cxnSp>
          <p:nvCxnSpPr>
            <p:cNvPr id="17429" name="Straight Connector 65"/>
            <p:cNvCxnSpPr>
              <a:cxnSpLocks noChangeShapeType="1"/>
            </p:cNvCxnSpPr>
            <p:nvPr/>
          </p:nvCxnSpPr>
          <p:spPr bwMode="auto">
            <a:xfrm rot="5400000">
              <a:off x="935389" y="3171770"/>
              <a:ext cx="1692782" cy="16804"/>
            </a:xfrm>
            <a:prstGeom prst="line">
              <a:avLst/>
            </a:prstGeom>
            <a:noFill/>
            <a:ln w="9525" algn="ctr">
              <a:solidFill>
                <a:schemeClr val="tx2"/>
              </a:solidFill>
              <a:round/>
              <a:headEnd/>
              <a:tailEnd/>
            </a:ln>
          </p:spPr>
        </p:cxnSp>
        <p:sp>
          <p:nvSpPr>
            <p:cNvPr id="17430" name="TextBox 66"/>
            <p:cNvSpPr txBox="1">
              <a:spLocks noChangeArrowheads="1"/>
            </p:cNvSpPr>
            <p:nvPr/>
          </p:nvSpPr>
          <p:spPr bwMode="auto">
            <a:xfrm>
              <a:off x="1658541" y="4075800"/>
              <a:ext cx="243676" cy="309316"/>
            </a:xfrm>
            <a:prstGeom prst="rect">
              <a:avLst/>
            </a:prstGeom>
            <a:noFill/>
            <a:ln w="9525">
              <a:noFill/>
              <a:miter lim="800000"/>
              <a:headEnd/>
              <a:tailEnd/>
            </a:ln>
          </p:spPr>
          <p:txBody>
            <a:bodyPr>
              <a:spAutoFit/>
            </a:bodyPr>
            <a:lstStyle/>
            <a:p>
              <a:pPr>
                <a:buClr>
                  <a:srgbClr val="FD0000"/>
                </a:buClr>
              </a:pPr>
              <a:r>
                <a:rPr lang="en-US" sz="3800" dirty="0">
                  <a:solidFill>
                    <a:srgbClr val="000000"/>
                  </a:solidFill>
                </a:rPr>
                <a:t>5</a:t>
              </a:r>
            </a:p>
          </p:txBody>
        </p:sp>
        <p:sp>
          <p:nvSpPr>
            <p:cNvPr id="17431" name="TextBox 67"/>
            <p:cNvSpPr txBox="1">
              <a:spLocks noChangeArrowheads="1"/>
            </p:cNvSpPr>
            <p:nvPr/>
          </p:nvSpPr>
          <p:spPr bwMode="auto">
            <a:xfrm>
              <a:off x="2417576" y="4090948"/>
              <a:ext cx="243676" cy="309316"/>
            </a:xfrm>
            <a:prstGeom prst="rect">
              <a:avLst/>
            </a:prstGeom>
            <a:noFill/>
            <a:ln w="9525">
              <a:noFill/>
              <a:miter lim="800000"/>
              <a:headEnd/>
              <a:tailEnd/>
            </a:ln>
          </p:spPr>
          <p:txBody>
            <a:bodyPr>
              <a:spAutoFit/>
            </a:bodyPr>
            <a:lstStyle/>
            <a:p>
              <a:pPr>
                <a:buClr>
                  <a:srgbClr val="FD0000"/>
                </a:buClr>
              </a:pPr>
              <a:r>
                <a:rPr lang="en-US" sz="3800" dirty="0">
                  <a:solidFill>
                    <a:srgbClr val="000000"/>
                  </a:solidFill>
                </a:rPr>
                <a:t>8</a:t>
              </a:r>
            </a:p>
          </p:txBody>
        </p:sp>
        <p:cxnSp>
          <p:nvCxnSpPr>
            <p:cNvPr id="17432" name="Straight Connector 68"/>
            <p:cNvCxnSpPr>
              <a:cxnSpLocks noChangeShapeType="1"/>
            </p:cNvCxnSpPr>
            <p:nvPr/>
          </p:nvCxnSpPr>
          <p:spPr bwMode="auto">
            <a:xfrm rot="5400000">
              <a:off x="1699195" y="3170983"/>
              <a:ext cx="1693805" cy="10563"/>
            </a:xfrm>
            <a:prstGeom prst="line">
              <a:avLst/>
            </a:prstGeom>
            <a:noFill/>
            <a:ln w="9525" algn="ctr">
              <a:solidFill>
                <a:schemeClr val="tx2"/>
              </a:solidFill>
              <a:round/>
              <a:headEnd/>
              <a:tailEnd/>
            </a:ln>
          </p:spPr>
        </p:cxnSp>
        <p:sp>
          <p:nvSpPr>
            <p:cNvPr id="17433" name="TextBox 25"/>
            <p:cNvSpPr txBox="1">
              <a:spLocks noChangeArrowheads="1"/>
            </p:cNvSpPr>
            <p:nvPr/>
          </p:nvSpPr>
          <p:spPr bwMode="auto">
            <a:xfrm>
              <a:off x="957095" y="2490951"/>
              <a:ext cx="662040" cy="309316"/>
            </a:xfrm>
            <a:prstGeom prst="rect">
              <a:avLst/>
            </a:prstGeom>
            <a:noFill/>
            <a:ln w="9525">
              <a:noFill/>
              <a:miter lim="800000"/>
              <a:headEnd/>
              <a:tailEnd/>
            </a:ln>
          </p:spPr>
          <p:txBody>
            <a:bodyPr wrap="none">
              <a:spAutoFit/>
            </a:bodyPr>
            <a:lstStyle/>
            <a:p>
              <a:r>
                <a:rPr lang="en-US" sz="3800" dirty="0">
                  <a:solidFill>
                    <a:schemeClr val="bg1"/>
                  </a:solidFill>
                  <a:latin typeface="Arial Narrow" pitchFamily="34" charset="0"/>
                </a:rPr>
                <a:t>Premier</a:t>
              </a:r>
            </a:p>
          </p:txBody>
        </p:sp>
        <p:sp>
          <p:nvSpPr>
            <p:cNvPr id="17434" name="TextBox 26"/>
            <p:cNvSpPr txBox="1">
              <a:spLocks noChangeArrowheads="1"/>
            </p:cNvSpPr>
            <p:nvPr/>
          </p:nvSpPr>
          <p:spPr bwMode="auto">
            <a:xfrm>
              <a:off x="1805865" y="2879835"/>
              <a:ext cx="783970" cy="309316"/>
            </a:xfrm>
            <a:prstGeom prst="rect">
              <a:avLst/>
            </a:prstGeom>
            <a:noFill/>
            <a:ln w="9525">
              <a:noFill/>
              <a:miter lim="800000"/>
              <a:headEnd/>
              <a:tailEnd/>
            </a:ln>
          </p:spPr>
          <p:txBody>
            <a:bodyPr wrap="none">
              <a:spAutoFit/>
            </a:bodyPr>
            <a:lstStyle/>
            <a:p>
              <a:r>
                <a:rPr lang="en-US" sz="3800" dirty="0">
                  <a:solidFill>
                    <a:schemeClr val="bg1"/>
                  </a:solidFill>
                  <a:latin typeface="Arial Narrow" pitchFamily="34" charset="0"/>
                </a:rPr>
                <a:t>Extended</a:t>
              </a:r>
            </a:p>
          </p:txBody>
        </p:sp>
        <p:sp>
          <p:nvSpPr>
            <p:cNvPr id="17435" name="TextBox 27"/>
            <p:cNvSpPr txBox="1">
              <a:spLocks noChangeArrowheads="1"/>
            </p:cNvSpPr>
            <p:nvPr/>
          </p:nvSpPr>
          <p:spPr bwMode="auto">
            <a:xfrm>
              <a:off x="2613772" y="3284483"/>
              <a:ext cx="857663" cy="309316"/>
            </a:xfrm>
            <a:prstGeom prst="rect">
              <a:avLst/>
            </a:prstGeom>
            <a:noFill/>
            <a:ln w="9525">
              <a:noFill/>
              <a:miter lim="800000"/>
              <a:headEnd/>
              <a:tailEnd/>
            </a:ln>
          </p:spPr>
          <p:txBody>
            <a:bodyPr wrap="none">
              <a:spAutoFit/>
            </a:bodyPr>
            <a:lstStyle/>
            <a:p>
              <a:r>
                <a:rPr lang="en-US" sz="3800" dirty="0">
                  <a:solidFill>
                    <a:schemeClr val="bg1"/>
                  </a:solidFill>
                  <a:latin typeface="Arial Narrow" pitchFamily="34" charset="0"/>
                </a:rPr>
                <a:t>Sustaining</a:t>
              </a:r>
            </a:p>
          </p:txBody>
        </p:sp>
      </p:grpSp>
      <p:sp>
        <p:nvSpPr>
          <p:cNvPr id="21" name="Oval 67"/>
          <p:cNvSpPr>
            <a:spLocks noChangeArrowheads="1"/>
          </p:cNvSpPr>
          <p:nvPr/>
        </p:nvSpPr>
        <p:spPr bwMode="auto">
          <a:xfrm rot="2700000">
            <a:off x="6354890" y="5267588"/>
            <a:ext cx="1828800" cy="1828801"/>
          </a:xfrm>
          <a:prstGeom prst="ellipse">
            <a:avLst/>
          </a:prstGeom>
          <a:solidFill>
            <a:srgbClr val="333333"/>
          </a:solidFill>
          <a:ln w="60325" algn="ctr">
            <a:solidFill>
              <a:schemeClr val="tx2"/>
            </a:solidFill>
            <a:round/>
            <a:headEnd/>
            <a:tailEnd/>
          </a:ln>
          <a:effectLst/>
        </p:spPr>
        <p:txBody>
          <a:bodyPr wrap="none" lIns="219202" tIns="109602" rIns="219202" bIns="109602" anchor="ctr" anchorCtr="1"/>
          <a:lstStyle/>
          <a:p>
            <a:pPr marL="11332" indent="-11332">
              <a:buClr>
                <a:srgbClr val="FD0000"/>
              </a:buClr>
              <a:defRPr/>
            </a:pPr>
            <a:r>
              <a:rPr lang="en-US" sz="4000" dirty="0">
                <a:solidFill>
                  <a:srgbClr val="FFFFFF"/>
                </a:solidFill>
                <a:effectLst>
                  <a:outerShdw blurRad="38100" dist="38100" dir="2700000" algn="tl">
                    <a:srgbClr val="000000"/>
                  </a:outerShdw>
                </a:effectLst>
              </a:rPr>
              <a:t>Since</a:t>
            </a:r>
            <a:br>
              <a:rPr lang="en-US" sz="4000" dirty="0">
                <a:solidFill>
                  <a:srgbClr val="FFFFFF"/>
                </a:solidFill>
                <a:effectLst>
                  <a:outerShdw blurRad="38100" dist="38100" dir="2700000" algn="tl">
                    <a:srgbClr val="000000"/>
                  </a:outerShdw>
                </a:effectLst>
              </a:rPr>
            </a:br>
            <a:r>
              <a:rPr lang="en-US" sz="4000" dirty="0">
                <a:solidFill>
                  <a:srgbClr val="FFFFFF"/>
                </a:solidFill>
                <a:effectLst>
                  <a:outerShdw blurRad="38100" dist="38100" dir="2700000" algn="tl">
                    <a:srgbClr val="000000"/>
                  </a:outerShdw>
                </a:effectLst>
              </a:rPr>
              <a:t>2005</a:t>
            </a:r>
          </a:p>
        </p:txBody>
      </p:sp>
      <p:sp>
        <p:nvSpPr>
          <p:cNvPr id="43" name="Oval 67"/>
          <p:cNvSpPr>
            <a:spLocks noChangeArrowheads="1"/>
          </p:cNvSpPr>
          <p:nvPr/>
        </p:nvSpPr>
        <p:spPr bwMode="auto">
          <a:xfrm rot="2700000">
            <a:off x="14411974" y="5267588"/>
            <a:ext cx="1828800" cy="1828801"/>
          </a:xfrm>
          <a:prstGeom prst="ellipse">
            <a:avLst/>
          </a:prstGeom>
          <a:solidFill>
            <a:srgbClr val="333333"/>
          </a:solidFill>
          <a:ln w="60325" algn="ctr">
            <a:solidFill>
              <a:schemeClr val="tx2"/>
            </a:solidFill>
            <a:round/>
            <a:headEnd/>
            <a:tailEnd/>
          </a:ln>
          <a:effectLst/>
        </p:spPr>
        <p:txBody>
          <a:bodyPr wrap="none" lIns="219202" tIns="109602" rIns="219202" bIns="109602" anchor="ctr" anchorCtr="1"/>
          <a:lstStyle/>
          <a:p>
            <a:pPr marL="11332" indent="-11332">
              <a:buClr>
                <a:srgbClr val="FD0000"/>
              </a:buClr>
              <a:defRPr/>
            </a:pPr>
            <a:r>
              <a:rPr lang="en-US" sz="4000" dirty="0">
                <a:solidFill>
                  <a:srgbClr val="FFFFFF"/>
                </a:solidFill>
                <a:effectLst>
                  <a:outerShdw blurRad="38100" dist="38100" dir="2700000" algn="tl">
                    <a:srgbClr val="000000"/>
                  </a:outerShdw>
                </a:effectLst>
              </a:rPr>
              <a:t>Since</a:t>
            </a:r>
            <a:br>
              <a:rPr lang="en-US" sz="4000" dirty="0">
                <a:solidFill>
                  <a:srgbClr val="FFFFFF"/>
                </a:solidFill>
                <a:effectLst>
                  <a:outerShdw blurRad="38100" dist="38100" dir="2700000" algn="tl">
                    <a:srgbClr val="000000"/>
                  </a:outerShdw>
                </a:effectLst>
              </a:rPr>
            </a:br>
            <a:r>
              <a:rPr lang="en-US" sz="4000" dirty="0">
                <a:solidFill>
                  <a:srgbClr val="FFFFFF"/>
                </a:solidFill>
                <a:effectLst>
                  <a:outerShdw blurRad="38100" dist="38100" dir="2700000" algn="tl">
                    <a:srgbClr val="000000"/>
                  </a:outerShdw>
                </a:effectLst>
              </a:rPr>
              <a:t>2006</a:t>
            </a:r>
          </a:p>
        </p:txBody>
      </p:sp>
      <p:sp>
        <p:nvSpPr>
          <p:cNvPr id="54" name="Rectangle 53"/>
          <p:cNvSpPr/>
          <p:nvPr/>
        </p:nvSpPr>
        <p:spPr bwMode="auto">
          <a:xfrm>
            <a:off x="16389372" y="6718303"/>
            <a:ext cx="7561718" cy="5226050"/>
          </a:xfrm>
          <a:prstGeom prst="rect">
            <a:avLst/>
          </a:prstGeom>
          <a:noFill/>
          <a:ln w="9525" cap="flat" cmpd="sng" algn="ctr">
            <a:solidFill>
              <a:schemeClr val="tx1">
                <a:lumMod val="75000"/>
                <a:lumOff val="25000"/>
              </a:schemeClr>
            </a:solidFill>
            <a:prstDash val="solid"/>
            <a:round/>
            <a:headEnd type="none" w="med" len="med"/>
            <a:tailEnd type="none" w="med" len="med"/>
          </a:ln>
          <a:effectLst/>
        </p:spPr>
        <p:txBody>
          <a:bodyPr wrap="none" lIns="219202" tIns="109602" rIns="219202" bIns="109602"/>
          <a:lstStyle/>
          <a:p>
            <a:pPr marL="283301" indent="-283301">
              <a:buClr>
                <a:srgbClr val="FD0000"/>
              </a:buClr>
              <a:defRPr/>
            </a:pPr>
            <a:endParaRPr lang="en-US" dirty="0">
              <a:solidFill>
                <a:srgbClr val="000000"/>
              </a:solidFill>
              <a:latin typeface="Arial" charset="0"/>
              <a:cs typeface="+mn-cs"/>
            </a:endParaRPr>
          </a:p>
        </p:txBody>
      </p:sp>
      <p:sp>
        <p:nvSpPr>
          <p:cNvPr id="23" name="Oval 67"/>
          <p:cNvSpPr>
            <a:spLocks noChangeArrowheads="1"/>
          </p:cNvSpPr>
          <p:nvPr/>
        </p:nvSpPr>
        <p:spPr bwMode="auto">
          <a:xfrm rot="2700000">
            <a:off x="22296494" y="5329000"/>
            <a:ext cx="1828800" cy="1828801"/>
          </a:xfrm>
          <a:prstGeom prst="ellipse">
            <a:avLst/>
          </a:prstGeom>
          <a:solidFill>
            <a:srgbClr val="333333"/>
          </a:solidFill>
          <a:ln w="60325" algn="ctr">
            <a:solidFill>
              <a:schemeClr val="tx2"/>
            </a:solidFill>
            <a:round/>
            <a:headEnd/>
            <a:tailEnd/>
          </a:ln>
          <a:effectLst/>
        </p:spPr>
        <p:txBody>
          <a:bodyPr wrap="none" lIns="219202" tIns="109602" rIns="219202" bIns="109602" anchor="ctr" anchorCtr="1"/>
          <a:lstStyle/>
          <a:p>
            <a:pPr marL="11332" indent="-11332">
              <a:buClr>
                <a:srgbClr val="FD0000"/>
              </a:buClr>
              <a:defRPr/>
            </a:pPr>
            <a:r>
              <a:rPr lang="en-US" sz="4000" dirty="0">
                <a:solidFill>
                  <a:srgbClr val="FFFFFF"/>
                </a:solidFill>
                <a:effectLst>
                  <a:outerShdw blurRad="38100" dist="38100" dir="2700000" algn="tl">
                    <a:srgbClr val="000000"/>
                  </a:outerShdw>
                </a:effectLst>
              </a:rPr>
              <a:t>Since</a:t>
            </a:r>
            <a:br>
              <a:rPr lang="en-US" sz="4000" dirty="0">
                <a:solidFill>
                  <a:srgbClr val="FFFFFF"/>
                </a:solidFill>
                <a:effectLst>
                  <a:outerShdw blurRad="38100" dist="38100" dir="2700000" algn="tl">
                    <a:srgbClr val="000000"/>
                  </a:outerShdw>
                </a:effectLst>
              </a:rPr>
            </a:br>
            <a:r>
              <a:rPr lang="en-US" sz="4000" dirty="0" smtClean="0">
                <a:solidFill>
                  <a:srgbClr val="FFFFFF"/>
                </a:solidFill>
                <a:effectLst>
                  <a:outerShdw blurRad="38100" dist="38100" dir="2700000" algn="tl">
                    <a:srgbClr val="000000"/>
                  </a:outerShdw>
                </a:effectLst>
              </a:rPr>
              <a:t>2007</a:t>
            </a:r>
            <a:endParaRPr lang="en-US" sz="4000" dirty="0">
              <a:solidFill>
                <a:srgbClr val="FFFFFF"/>
              </a:solidFill>
              <a:effectLst>
                <a:outerShdw blurRad="38100" dist="38100" dir="2700000" algn="tl">
                  <a:srgbClr val="000000"/>
                </a:outerShdw>
              </a:effectLst>
            </a:endParaRPr>
          </a:p>
        </p:txBody>
      </p:sp>
      <p:graphicFrame>
        <p:nvGraphicFramePr>
          <p:cNvPr id="56" name="Content Placeholder 6"/>
          <p:cNvGraphicFramePr>
            <a:graphicFrameLocks/>
          </p:cNvGraphicFramePr>
          <p:nvPr/>
        </p:nvGraphicFramePr>
        <p:xfrm>
          <a:off x="16509064" y="6336266"/>
          <a:ext cx="7316153" cy="585216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
      <a:dk1>
        <a:srgbClr val="000000"/>
      </a:dk1>
      <a:lt1>
        <a:srgbClr val="FFFFFF"/>
      </a:lt1>
      <a:dk2>
        <a:srgbClr val="FF0000"/>
      </a:dk2>
      <a:lt2>
        <a:srgbClr val="4D4D4D"/>
      </a:lt2>
      <a:accent1>
        <a:srgbClr val="667263"/>
      </a:accent1>
      <a:accent2>
        <a:srgbClr val="BEBEBE"/>
      </a:accent2>
      <a:accent3>
        <a:srgbClr val="FFFFFF"/>
      </a:accent3>
      <a:accent4>
        <a:srgbClr val="000000"/>
      </a:accent4>
      <a:accent5>
        <a:srgbClr val="B8BCB7"/>
      </a:accent5>
      <a:accent6>
        <a:srgbClr val="ACACAC"/>
      </a:accent6>
      <a:hlink>
        <a:srgbClr val="808080"/>
      </a:hlink>
      <a:folHlink>
        <a:srgbClr val="4D4D4D"/>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a:ln>
              <a:noFill/>
            </a:ln>
            <a:solidFill>
              <a:schemeClr val="tx1"/>
            </a:solidFill>
            <a:effectLst/>
            <a:latin typeface="Arial" pitchFamily="-106"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spAutoFit/>
      </a:bodyPr>
      <a:lstStyle>
        <a:defPPr marL="119063" marR="0" indent="-119063" algn="ctr" defTabSz="914400" rtl="0" eaLnBrk="1" fontAlgn="base" latinLnBrk="0" hangingPunct="1">
          <a:lnSpc>
            <a:spcPct val="90000"/>
          </a:lnSpc>
          <a:spcBef>
            <a:spcPct val="50000"/>
          </a:spcBef>
          <a:spcAft>
            <a:spcPct val="0"/>
          </a:spcAft>
          <a:buClr>
            <a:schemeClr val="accent1"/>
          </a:buClr>
          <a:buSzTx/>
          <a:buFontTx/>
          <a:buNone/>
          <a:tabLst/>
          <a:defRPr kumimoji="0" lang="en-US" sz="2000" b="1" i="0" u="none" strike="noStrike" cap="none" normalizeH="0" baseline="0">
            <a:ln>
              <a:noFill/>
            </a:ln>
            <a:solidFill>
              <a:schemeClr val="tx1"/>
            </a:solidFill>
            <a:effectLst/>
            <a:latin typeface="Arial" pitchFamily="-106" charset="0"/>
          </a:defRPr>
        </a:defPPr>
      </a:lstStyle>
    </a:lnDef>
  </a:objectDefaults>
  <a:extraClrSchemeLst>
    <a:extraClrScheme>
      <a:clrScheme name="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
      <a:clrScheme name="Blank Presentation 1">
        <a:dk1>
          <a:srgbClr val="000000"/>
        </a:dk1>
        <a:lt1>
          <a:srgbClr val="FFFFFF"/>
        </a:lt1>
        <a:dk2>
          <a:srgbClr val="000000"/>
        </a:dk2>
        <a:lt2>
          <a:srgbClr val="777777"/>
        </a:lt2>
        <a:accent1>
          <a:srgbClr val="FD0000"/>
        </a:accent1>
        <a:accent2>
          <a:srgbClr val="C0C0C0"/>
        </a:accent2>
        <a:accent3>
          <a:srgbClr val="FFFFFF"/>
        </a:accent3>
        <a:accent4>
          <a:srgbClr val="000000"/>
        </a:accent4>
        <a:accent5>
          <a:srgbClr val="FEAAAA"/>
        </a:accent5>
        <a:accent6>
          <a:srgbClr val="AEAEAE"/>
        </a:accent6>
        <a:hlink>
          <a:srgbClr val="4D4D4D"/>
        </a:hlink>
        <a:folHlink>
          <a:srgbClr val="667263"/>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FF0000"/>
        </a:dk2>
        <a:lt2>
          <a:srgbClr val="4D4D4D"/>
        </a:lt2>
        <a:accent1>
          <a:srgbClr val="667263"/>
        </a:accent1>
        <a:accent2>
          <a:srgbClr val="C0C0C0"/>
        </a:accent2>
        <a:accent3>
          <a:srgbClr val="FFFFFF"/>
        </a:accent3>
        <a:accent4>
          <a:srgbClr val="000000"/>
        </a:accent4>
        <a:accent5>
          <a:srgbClr val="B8BCB7"/>
        </a:accent5>
        <a:accent6>
          <a:srgbClr val="AEAEAE"/>
        </a:accent6>
        <a:hlink>
          <a:srgbClr val="808080"/>
        </a:hlink>
        <a:folHlink>
          <a:srgbClr val="29292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9484</TotalTime>
  <Words>5425</Words>
  <Application>Microsoft Office PowerPoint</Application>
  <PresentationFormat>Custom</PresentationFormat>
  <Paragraphs>846</Paragraphs>
  <Slides>56</Slides>
  <Notes>54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58" baseType="lpstr">
      <vt:lpstr>Blank Presentation</vt:lpstr>
      <vt:lpstr>Photo Editor Photo</vt:lpstr>
      <vt:lpstr>Slide 1</vt:lpstr>
      <vt:lpstr>Slide 2</vt:lpstr>
      <vt:lpstr>Oracle Corporation</vt:lpstr>
      <vt:lpstr>Leader in Key Segments</vt:lpstr>
      <vt:lpstr>The Enterprise Challenge - our customers face</vt:lpstr>
      <vt:lpstr>Oracle + Sun Complete, Open, Integrated Systems</vt:lpstr>
      <vt:lpstr>Oracle + Sun Complete, Open, Integrated Systems</vt:lpstr>
      <vt:lpstr>Slide 8</vt:lpstr>
      <vt:lpstr>Oracle Makes Commitment To Customer Choice</vt:lpstr>
      <vt:lpstr>Slide 10</vt:lpstr>
      <vt:lpstr>Oracle Invests In The Future</vt:lpstr>
      <vt:lpstr>Fusion Applications  Next Generation Applications Designed For the Cloud</vt:lpstr>
      <vt:lpstr>Oracle Announces The Next Generation Cloud</vt:lpstr>
      <vt:lpstr>All Fusion Applications Run on Mobile Devices</vt:lpstr>
      <vt:lpstr>Oracle Provides Evolutionary Path Forward</vt:lpstr>
      <vt:lpstr>Slide 16</vt:lpstr>
      <vt:lpstr>Sun Hardware Mission Critical Apps In Demanding Environments</vt:lpstr>
      <vt:lpstr>Server Strategy Deliver the Best Platforms for Oracle Applications</vt:lpstr>
      <vt:lpstr>Sun Servers Protecting Your Sun Systems Investments</vt:lpstr>
      <vt:lpstr>SPARC Strategy</vt:lpstr>
      <vt:lpstr>The World’s Best Processors For Oracle Applications</vt:lpstr>
      <vt:lpstr>Storage Strategy Delivering Technology Innovation</vt:lpstr>
      <vt:lpstr>Slide 23</vt:lpstr>
      <vt:lpstr>Engineered Systems &amp; Appliances</vt:lpstr>
      <vt:lpstr>Engineered Systems &amp; Appliances</vt:lpstr>
      <vt:lpstr>Oracle Delivers Systems Engineered To Work Together   </vt:lpstr>
      <vt:lpstr>Slide 27</vt:lpstr>
      <vt:lpstr>Oracle Operating Systems Strategy</vt:lpstr>
      <vt:lpstr>50,000+ Customers Run Solaris</vt:lpstr>
      <vt:lpstr>4,000+ Customers Run Oracle Enterprise Linux</vt:lpstr>
      <vt:lpstr>Solaris And Linux Advantage</vt:lpstr>
      <vt:lpstr>Slide 32</vt:lpstr>
      <vt:lpstr>Oracle Database Offerings </vt:lpstr>
      <vt:lpstr>The Standard for Data Security</vt:lpstr>
      <vt:lpstr>Slide 35</vt:lpstr>
      <vt:lpstr>Oracle Fusion Middleware</vt:lpstr>
      <vt:lpstr>World’s Best Middleware Suite Gartner Magic Quadrants</vt:lpstr>
      <vt:lpstr>Slide 38</vt:lpstr>
      <vt:lpstr>Slide 39</vt:lpstr>
      <vt:lpstr>Oracle Fusion Applications</vt:lpstr>
      <vt:lpstr>Feature Rich Releases</vt:lpstr>
      <vt:lpstr>Oracle Makes Commitment To Customer Choice</vt:lpstr>
      <vt:lpstr>Applications Unlimited</vt:lpstr>
      <vt:lpstr>Fusion Applications  Next Generation Applications Designed For the Cloud</vt:lpstr>
      <vt:lpstr>Fusion Applications Role-Based User Experience</vt:lpstr>
      <vt:lpstr>Complete Solutions by Industry Industry Leaders Rely on Oracle Applications</vt:lpstr>
      <vt:lpstr>Complete Solutions by Industry Industry Leaders Rely on Oracle Applications</vt:lpstr>
      <vt:lpstr>Complete. Open. Integrated.</vt:lpstr>
      <vt:lpstr>Oracle Customer Services</vt:lpstr>
      <vt:lpstr>Oracle Lifecycle Services</vt:lpstr>
      <vt:lpstr>Slide 51</vt:lpstr>
      <vt:lpstr>Example Of Integration Within Stack Layers Oracle Fusion Middleware 11g</vt:lpstr>
      <vt:lpstr>Example Of Integration Across Stack Layers</vt:lpstr>
      <vt:lpstr>Oracle Database 11g Release 2 Standard For All Enterprise Applications</vt:lpstr>
      <vt:lpstr>Oracle Server And Storage Systems Standard For All Enterprise Applications</vt:lpstr>
      <vt:lpstr>Slide 56</vt:lpstr>
    </vt:vector>
  </TitlesOfParts>
  <Company>Oracle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rcrawfor</dc:creator>
  <dc:description>This presentation contains information proprietary to Oracle Corporation</dc:description>
  <cp:lastModifiedBy>rcrawfor</cp:lastModifiedBy>
  <cp:revision>1455</cp:revision>
  <cp:lastPrinted>2010-10-01T17:43:09Z</cp:lastPrinted>
  <dcterms:created xsi:type="dcterms:W3CDTF">2011-03-29T23:58:18Z</dcterms:created>
  <dcterms:modified xsi:type="dcterms:W3CDTF">2011-11-13T22:23:52Z</dcterms:modified>
</cp:coreProperties>
</file>